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6" r:id="rId2"/>
    <p:sldId id="260" r:id="rId3"/>
    <p:sldId id="258" r:id="rId4"/>
    <p:sldId id="259" r:id="rId5"/>
    <p:sldId id="262" r:id="rId6"/>
    <p:sldId id="261" r:id="rId7"/>
    <p:sldId id="265" r:id="rId8"/>
    <p:sldId id="266" r:id="rId9"/>
    <p:sldId id="267" r:id="rId10"/>
    <p:sldId id="268" r:id="rId11"/>
    <p:sldId id="269" r:id="rId12"/>
    <p:sldId id="271" r:id="rId13"/>
    <p:sldId id="272" r:id="rId14"/>
    <p:sldId id="276" r:id="rId15"/>
    <p:sldId id="275" r:id="rId16"/>
    <p:sldId id="274" r:id="rId17"/>
    <p:sldId id="264" r:id="rId18"/>
  </p:sldIdLst>
  <p:sldSz cx="12192000" cy="6858000"/>
  <p:notesSz cx="7010400" cy="92964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D2C9"/>
    <a:srgbClr val="003399"/>
    <a:srgbClr val="F5F4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9530"/>
    <p:restoredTop sz="94694"/>
  </p:normalViewPr>
  <p:slideViewPr>
    <p:cSldViewPr snapToGrid="0">
      <p:cViewPr varScale="1">
        <p:scale>
          <a:sx n="125" d="100"/>
          <a:sy n="125" d="100"/>
        </p:scale>
        <p:origin x="232" y="168"/>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banguat\archivos\Users\Estudios%20Economicos\AEITC\ANALISIS%20DE%20LA%20ECONOMIA%20INTERNACIONAL\BASE%20DE%20DATOS\Sector%20externo\PIB\Mapa\2024\Gr&#225;ficas%20crecimiento%20mundial.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banguat\archivos\Users\Estudios%20Economicos\AEITC\ANALISIS%20DE%20LA%20ECONOMIA%20INTERNACIONAL\BASE%20DE%20DATOS\Sector%20externo\PIB\Mapa\2024\Gr&#225;ficas%20crecimiento%20mundial.xlsx" TargetMode="External"/><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2" Type="http://schemas.openxmlformats.org/officeDocument/2006/relationships/oleObject" Target="file:////banguat\archivos\Users\Estudios%20Economicos\AEITC\ANALISIS%20DE%20LA%20ECONOMIA%20INTERNACIONAL\BASE%20DE%20DATOS\Sector%20externo\PIB\Mapa\2024\Gr&#225;ficas%20crecimiento%20mundial.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banguat\archivos\Users\Estudios%20Economicos\AEITC\ANALISIS%20DE%20LA%20ECONOMIA%20INTERNACIONAL\BASE%20DE%20DATOS\Sector%20externo\PIB\Mapa\2024\Gr&#225;ficas%20crecimiento%20mundial.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banguat\archivos\Users\Estudios%20Economicos\AEITC\ANALISIS%20DE%20LA%20ECONOMIA%20INTERNACIONAL\BASE%20DE%20DATOS\Sector%20externo\PIB\Mapa\2024\Gr&#225;ficas%20crecimiento%20mundial.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banguat\archivos\Users\Estudios%20Economicos\AEITC\ANALISIS%20DE%20LA%20ECONOMIA%20INTERNACIONAL\BASE%20DE%20DATOS\Sector%20externo\PIB\Mapa\2024\Gr&#225;ficas%20crecimiento%20mundial.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banguat\archivos\Users\Estudios%20Economicos\AEITC\ANALISIS%20DE%20LA%20ECONOMIA%20INTERNACIONAL\BASE%20DE%20DATOS\Sector%20externo\PIB\Mapa\2024\Gr&#225;ficas%20crecimiento%20mundial.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banguat\archivos\Users\Estudios%20Economicos\AEITC\ANALISIS%20DE%20LA%20ECONOMIA%20INTERNACIONAL\BASE%20DE%20DATOS\Sector%20externo\PIB\Mapa\2024\Gr&#225;ficas%20crecimiento%20mundial.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banguat\archivos\Users\Estudios%20Economicos\AEITC\ANALISIS%20DE%20LA%20ECONOMIA%20INTERNACIONAL\BASE%20DE%20DATOS\Sector%20externo\PIB\Mapa\2024\Gr&#225;ficas%20crecimiento%20mundial.xlsx"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file:////banguat\archivos\Users\Estudios%20Economicos\AEITC\ANALISIS%20DE%20LA%20ECONOMIA%20INTERNACIONAL\BASE%20DE%20DATOS\Sector%20externo\PIB\Mapa\2024\Gr&#225;ficas%20crecimiento%20mundial.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50" b="0" i="0" u="none" strike="noStrike" kern="1200" spc="0" baseline="0">
                <a:solidFill>
                  <a:schemeClr val="tx1"/>
                </a:solidFill>
                <a:latin typeface="+mn-lt"/>
                <a:ea typeface="+mn-ea"/>
                <a:cs typeface="+mn-cs"/>
              </a:defRPr>
            </a:pPr>
            <a:r>
              <a:rPr lang="es-GT" sz="950" b="1" dirty="0">
                <a:solidFill>
                  <a:schemeClr val="tx1"/>
                </a:solidFill>
                <a:latin typeface="Arial" panose="020B0604020202020204" pitchFamily="34" charset="0"/>
                <a:cs typeface="Arial" panose="020B0604020202020204" pitchFamily="34" charset="0"/>
              </a:rPr>
              <a:t>Estados Unidos de América</a:t>
            </a:r>
          </a:p>
          <a:p>
            <a:pPr>
              <a:defRPr sz="950"/>
            </a:pPr>
            <a:r>
              <a:rPr lang="es-GT" sz="950" b="1" dirty="0">
                <a:solidFill>
                  <a:schemeClr val="tx1"/>
                </a:solidFill>
                <a:latin typeface="Arial" panose="020B0604020202020204" pitchFamily="34" charset="0"/>
                <a:cs typeface="Arial" panose="020B0604020202020204" pitchFamily="34" charset="0"/>
              </a:rPr>
              <a:t>(15.6%)</a:t>
            </a:r>
          </a:p>
        </c:rich>
      </c:tx>
      <c:layout>
        <c:manualLayout>
          <c:xMode val="edge"/>
          <c:yMode val="edge"/>
          <c:x val="0.11215239399115756"/>
          <c:y val="2.2048611111111113E-2"/>
        </c:manualLayout>
      </c:layout>
      <c:overlay val="0"/>
      <c:spPr>
        <a:noFill/>
        <a:ln>
          <a:noFill/>
        </a:ln>
        <a:effectLst/>
      </c:spPr>
      <c:txPr>
        <a:bodyPr rot="0" spcFirstLastPara="1" vertOverflow="ellipsis" vert="horz" wrap="square" anchor="ctr" anchorCtr="1"/>
        <a:lstStyle/>
        <a:p>
          <a:pPr>
            <a:defRPr sz="950" b="0" i="0" u="none" strike="noStrike" kern="1200" spc="0" baseline="0">
              <a:solidFill>
                <a:schemeClr val="tx1"/>
              </a:solidFill>
              <a:latin typeface="+mn-lt"/>
              <a:ea typeface="+mn-ea"/>
              <a:cs typeface="+mn-cs"/>
            </a:defRPr>
          </a:pPr>
          <a:endParaRPr lang="es-GT"/>
        </a:p>
      </c:txPr>
    </c:title>
    <c:autoTitleDeleted val="0"/>
    <c:plotArea>
      <c:layout>
        <c:manualLayout>
          <c:layoutTarget val="inner"/>
          <c:xMode val="edge"/>
          <c:yMode val="edge"/>
          <c:x val="0.10966702672829581"/>
          <c:y val="0.40541927083333329"/>
          <c:w val="0.78066594654340837"/>
          <c:h val="0.37121006944444451"/>
        </c:manualLayout>
      </c:layout>
      <c:barChart>
        <c:barDir val="col"/>
        <c:grouping val="clustered"/>
        <c:varyColors val="0"/>
        <c:ser>
          <c:idx val="0"/>
          <c:order val="0"/>
          <c:spPr>
            <a:solidFill>
              <a:schemeClr val="accent5"/>
            </a:solidFill>
            <a:ln>
              <a:noFill/>
            </a:ln>
            <a:effectLst/>
          </c:spPr>
          <c:invertIfNegative val="0"/>
          <c:dPt>
            <c:idx val="0"/>
            <c:invertIfNegative val="0"/>
            <c:bubble3D val="0"/>
            <c:spPr>
              <a:solidFill>
                <a:srgbClr val="760000"/>
              </a:solidFill>
              <a:ln>
                <a:noFill/>
              </a:ln>
              <a:effectLst/>
            </c:spPr>
            <c:extLst>
              <c:ext xmlns:c16="http://schemas.microsoft.com/office/drawing/2014/chart" uri="{C3380CC4-5D6E-409C-BE32-E72D297353CC}">
                <c16:uniqueId val="{00000001-8163-4034-B128-E1DE6B5C2BA9}"/>
              </c:ext>
            </c:extLst>
          </c:dPt>
          <c:dPt>
            <c:idx val="1"/>
            <c:invertIfNegative val="0"/>
            <c:bubble3D val="0"/>
            <c:spPr>
              <a:solidFill>
                <a:srgbClr val="C00000"/>
              </a:solidFill>
              <a:ln>
                <a:noFill/>
              </a:ln>
              <a:effectLst/>
            </c:spPr>
            <c:extLst>
              <c:ext xmlns:c16="http://schemas.microsoft.com/office/drawing/2014/chart" uri="{C3380CC4-5D6E-409C-BE32-E72D297353CC}">
                <c16:uniqueId val="{00000003-8163-4034-B128-E1DE6B5C2BA9}"/>
              </c:ext>
            </c:extLst>
          </c:dPt>
          <c:dPt>
            <c:idx val="2"/>
            <c:invertIfNegative val="0"/>
            <c:bubble3D val="0"/>
            <c:spPr>
              <a:solidFill>
                <a:srgbClr val="FF5353"/>
              </a:solidFill>
              <a:ln>
                <a:noFill/>
              </a:ln>
              <a:effectLst/>
            </c:spPr>
            <c:extLst>
              <c:ext xmlns:c16="http://schemas.microsoft.com/office/drawing/2014/chart" uri="{C3380CC4-5D6E-409C-BE32-E72D297353CC}">
                <c16:uniqueId val="{00000005-8163-4034-B128-E1DE6B5C2BA9}"/>
              </c:ext>
            </c:extLst>
          </c:dPt>
          <c:dLbls>
            <c:dLbl>
              <c:idx val="0"/>
              <c:layout>
                <c:manualLayout>
                  <c:x val="-4.7619047619047623E-3"/>
                  <c:y val="3.2258064516128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63-4034-B128-E1DE6B5C2BA9}"/>
                </c:ext>
              </c:extLst>
            </c:dLbl>
            <c:dLbl>
              <c:idx val="1"/>
              <c:layout>
                <c:manualLayout>
                  <c:x val="-4.7948819241476539E-17"/>
                  <c:y val="6.52805905292821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63-4034-B128-E1DE6B5C2BA9}"/>
                </c:ext>
              </c:extLst>
            </c:dLbl>
            <c:dLbl>
              <c:idx val="2"/>
              <c:layout>
                <c:manualLayout>
                  <c:x val="-8.7300578797851381E-17"/>
                  <c:y val="1.8433179723502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163-4034-B128-E1DE6B5C2BA9}"/>
                </c:ext>
              </c:extLst>
            </c:dLbl>
            <c:spPr>
              <a:noFill/>
              <a:ln>
                <a:noFill/>
              </a:ln>
              <a:effectLst/>
            </c:spPr>
            <c:txPr>
              <a:bodyPr rot="0" spcFirstLastPara="1" vertOverflow="ellipsis" vert="horz" wrap="square" anchor="ctr" anchorCtr="1"/>
              <a:lstStyle/>
              <a:p>
                <a:pPr>
                  <a:defRPr sz="950" b="1" i="0" u="none" strike="noStrike" kern="1200" baseline="0">
                    <a:solidFill>
                      <a:schemeClr val="tx1"/>
                    </a:solidFill>
                    <a:latin typeface="Arial" panose="020B0604020202020204" pitchFamily="34" charset="0"/>
                    <a:ea typeface="+mn-ea"/>
                    <a:cs typeface="Arial" panose="020B0604020202020204" pitchFamily="34"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Datos!$Q$4:$S$4</c:f>
              <c:numCache>
                <c:formatCode>General</c:formatCode>
                <c:ptCount val="3"/>
                <c:pt idx="0">
                  <c:v>2023</c:v>
                </c:pt>
                <c:pt idx="1">
                  <c:v>2024</c:v>
                </c:pt>
                <c:pt idx="2">
                  <c:v>2025</c:v>
                </c:pt>
              </c:numCache>
            </c:numRef>
          </c:cat>
          <c:val>
            <c:numRef>
              <c:f>Datos!$Q$7:$S$7</c:f>
              <c:numCache>
                <c:formatCode>#,##0.0;"–"#,##0.0</c:formatCode>
                <c:ptCount val="3"/>
                <c:pt idx="0">
                  <c:v>2.5</c:v>
                </c:pt>
                <c:pt idx="1">
                  <c:v>2.7</c:v>
                </c:pt>
                <c:pt idx="2">
                  <c:v>1.9</c:v>
                </c:pt>
              </c:numCache>
            </c:numRef>
          </c:val>
          <c:extLst>
            <c:ext xmlns:c16="http://schemas.microsoft.com/office/drawing/2014/chart" uri="{C3380CC4-5D6E-409C-BE32-E72D297353CC}">
              <c16:uniqueId val="{00000006-8163-4034-B128-E1DE6B5C2BA9}"/>
            </c:ext>
          </c:extLst>
        </c:ser>
        <c:dLbls>
          <c:showLegendKey val="0"/>
          <c:showVal val="0"/>
          <c:showCatName val="0"/>
          <c:showSerName val="0"/>
          <c:showPercent val="0"/>
          <c:showBubbleSize val="0"/>
        </c:dLbls>
        <c:gapWidth val="25"/>
        <c:overlap val="-27"/>
        <c:axId val="314177832"/>
        <c:axId val="435361136"/>
      </c:barChart>
      <c:catAx>
        <c:axId val="3141778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s-GT"/>
          </a:p>
        </c:txPr>
        <c:crossAx val="435361136"/>
        <c:crosses val="autoZero"/>
        <c:auto val="1"/>
        <c:lblAlgn val="ctr"/>
        <c:lblOffset val="100"/>
        <c:noMultiLvlLbl val="0"/>
      </c:catAx>
      <c:valAx>
        <c:axId val="435361136"/>
        <c:scaling>
          <c:orientation val="minMax"/>
        </c:scaling>
        <c:delete val="1"/>
        <c:axPos val="l"/>
        <c:majorGridlines>
          <c:spPr>
            <a:ln w="9525" cap="flat" cmpd="sng" algn="ctr">
              <a:noFill/>
              <a:round/>
            </a:ln>
            <a:effectLst/>
          </c:spPr>
        </c:majorGridlines>
        <c:numFmt formatCode="#,##0.0;&quot;–&quot;#,##0.0" sourceLinked="1"/>
        <c:majorTickMark val="out"/>
        <c:minorTickMark val="none"/>
        <c:tickLblPos val="nextTo"/>
        <c:crossAx val="31417783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800">
          <a:solidFill>
            <a:schemeClr val="tx1"/>
          </a:solidFill>
          <a:latin typeface="+mn-lt"/>
        </a:defRPr>
      </a:pPr>
      <a:endParaRPr lang="es-GT"/>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5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s-GT" sz="950" b="1" dirty="0">
                <a:solidFill>
                  <a:sysClr val="windowText" lastClr="000000"/>
                </a:solidFill>
                <a:latin typeface="Arial" panose="020B0604020202020204" pitchFamily="34" charset="0"/>
                <a:cs typeface="Arial" panose="020B0604020202020204" pitchFamily="34" charset="0"/>
              </a:rPr>
              <a:t>República Popular </a:t>
            </a:r>
          </a:p>
          <a:p>
            <a:pPr>
              <a:defRPr sz="95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s-GT" sz="950" b="1" dirty="0">
                <a:solidFill>
                  <a:sysClr val="windowText" lastClr="000000"/>
                </a:solidFill>
                <a:latin typeface="Arial" panose="020B0604020202020204" pitchFamily="34" charset="0"/>
                <a:cs typeface="Arial" panose="020B0604020202020204" pitchFamily="34" charset="0"/>
              </a:rPr>
              <a:t>China</a:t>
            </a:r>
          </a:p>
          <a:p>
            <a:pPr>
              <a:defRPr sz="95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s-GT" sz="950" b="1" dirty="0">
                <a:solidFill>
                  <a:sysClr val="windowText" lastClr="000000"/>
                </a:solidFill>
                <a:latin typeface="Arial" panose="020B0604020202020204" pitchFamily="34" charset="0"/>
                <a:cs typeface="Arial" panose="020B0604020202020204" pitchFamily="34" charset="0"/>
              </a:rPr>
              <a:t>(18.7%)</a:t>
            </a:r>
          </a:p>
        </c:rich>
      </c:tx>
      <c:layout>
        <c:manualLayout>
          <c:xMode val="edge"/>
          <c:yMode val="edge"/>
          <c:x val="0.2547573296457209"/>
          <c:y val="4.7477753681675495E-3"/>
        </c:manualLayout>
      </c:layout>
      <c:overlay val="0"/>
      <c:spPr>
        <a:noFill/>
        <a:ln>
          <a:noFill/>
        </a:ln>
        <a:effectLst/>
      </c:spPr>
    </c:title>
    <c:autoTitleDeleted val="0"/>
    <c:plotArea>
      <c:layout>
        <c:manualLayout>
          <c:layoutTarget val="inner"/>
          <c:xMode val="edge"/>
          <c:yMode val="edge"/>
          <c:x val="0.12126736111111111"/>
          <c:y val="0.33390826873385016"/>
          <c:w val="0.75746527777777772"/>
          <c:h val="0.49986240310077518"/>
        </c:manualLayout>
      </c:layout>
      <c:barChart>
        <c:barDir val="col"/>
        <c:grouping val="clustered"/>
        <c:varyColors val="0"/>
        <c:ser>
          <c:idx val="0"/>
          <c:order val="0"/>
          <c:spPr>
            <a:solidFill>
              <a:schemeClr val="accent5"/>
            </a:solidFill>
            <a:ln>
              <a:noFill/>
            </a:ln>
            <a:effectLst/>
          </c:spPr>
          <c:invertIfNegative val="0"/>
          <c:dPt>
            <c:idx val="0"/>
            <c:invertIfNegative val="0"/>
            <c:bubble3D val="0"/>
            <c:spPr>
              <a:solidFill>
                <a:srgbClr val="BC0000"/>
              </a:solidFill>
              <a:ln>
                <a:noFill/>
              </a:ln>
              <a:effectLst/>
            </c:spPr>
            <c:extLst>
              <c:ext xmlns:c16="http://schemas.microsoft.com/office/drawing/2014/chart" uri="{C3380CC4-5D6E-409C-BE32-E72D297353CC}">
                <c16:uniqueId val="{00000001-E9D9-49EF-87BC-0D48DA5FA7D2}"/>
              </c:ext>
            </c:extLst>
          </c:dPt>
          <c:dPt>
            <c:idx val="1"/>
            <c:invertIfNegative val="0"/>
            <c:bubble3D val="0"/>
            <c:spPr>
              <a:solidFill>
                <a:srgbClr val="FF0000"/>
              </a:solidFill>
              <a:ln>
                <a:noFill/>
              </a:ln>
              <a:effectLst/>
            </c:spPr>
            <c:extLst>
              <c:ext xmlns:c16="http://schemas.microsoft.com/office/drawing/2014/chart" uri="{C3380CC4-5D6E-409C-BE32-E72D297353CC}">
                <c16:uniqueId val="{00000003-E9D9-49EF-87BC-0D48DA5FA7D2}"/>
              </c:ext>
            </c:extLst>
          </c:dPt>
          <c:dPt>
            <c:idx val="2"/>
            <c:invertIfNegative val="0"/>
            <c:bubble3D val="0"/>
            <c:spPr>
              <a:solidFill>
                <a:srgbClr val="FF3F3F"/>
              </a:solidFill>
              <a:ln>
                <a:noFill/>
              </a:ln>
              <a:effectLst/>
            </c:spPr>
            <c:extLst>
              <c:ext xmlns:c16="http://schemas.microsoft.com/office/drawing/2014/chart" uri="{C3380CC4-5D6E-409C-BE32-E72D297353CC}">
                <c16:uniqueId val="{00000005-E9D9-49EF-87BC-0D48DA5FA7D2}"/>
              </c:ext>
            </c:extLst>
          </c:dPt>
          <c:dLbls>
            <c:spPr>
              <a:noFill/>
              <a:ln>
                <a:noFill/>
              </a:ln>
              <a:effectLst/>
            </c:spPr>
            <c:txPr>
              <a:bodyPr rot="0" spcFirstLastPara="1" vertOverflow="ellipsis" vert="horz" wrap="square" lIns="0" tIns="19050" rIns="38100" bIns="19050" anchor="ctr" anchorCtr="1">
                <a:spAutoFit/>
              </a:bodyPr>
              <a:lstStyle/>
              <a:p>
                <a:pPr>
                  <a:defRPr sz="95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Datos!$Q$4:$S$4</c:f>
              <c:numCache>
                <c:formatCode>General</c:formatCode>
                <c:ptCount val="3"/>
                <c:pt idx="0">
                  <c:v>2023</c:v>
                </c:pt>
                <c:pt idx="1">
                  <c:v>2024</c:v>
                </c:pt>
                <c:pt idx="2">
                  <c:v>2025</c:v>
                </c:pt>
              </c:numCache>
            </c:numRef>
          </c:cat>
          <c:val>
            <c:numRef>
              <c:f>Datos!$Q$23:$S$23</c:f>
              <c:numCache>
                <c:formatCode>#,##0.0;"–"#,##0.0</c:formatCode>
                <c:ptCount val="3"/>
                <c:pt idx="0">
                  <c:v>5.2</c:v>
                </c:pt>
                <c:pt idx="1">
                  <c:v>5</c:v>
                </c:pt>
                <c:pt idx="2">
                  <c:v>4.5</c:v>
                </c:pt>
              </c:numCache>
            </c:numRef>
          </c:val>
          <c:extLst>
            <c:ext xmlns:c16="http://schemas.microsoft.com/office/drawing/2014/chart" uri="{C3380CC4-5D6E-409C-BE32-E72D297353CC}">
              <c16:uniqueId val="{00000006-E9D9-49EF-87BC-0D48DA5FA7D2}"/>
            </c:ext>
          </c:extLst>
        </c:ser>
        <c:dLbls>
          <c:showLegendKey val="0"/>
          <c:showVal val="0"/>
          <c:showCatName val="0"/>
          <c:showSerName val="0"/>
          <c:showPercent val="0"/>
          <c:showBubbleSize val="0"/>
        </c:dLbls>
        <c:gapWidth val="25"/>
        <c:overlap val="-27"/>
        <c:axId val="314177832"/>
        <c:axId val="435361136"/>
      </c:barChart>
      <c:catAx>
        <c:axId val="3141778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GT"/>
          </a:p>
        </c:txPr>
        <c:crossAx val="435361136"/>
        <c:crosses val="autoZero"/>
        <c:auto val="1"/>
        <c:lblAlgn val="ctr"/>
        <c:lblOffset val="100"/>
        <c:noMultiLvlLbl val="0"/>
      </c:catAx>
      <c:valAx>
        <c:axId val="435361136"/>
        <c:scaling>
          <c:orientation val="minMax"/>
          <c:max val="7"/>
          <c:min val="3.5"/>
        </c:scaling>
        <c:delete val="1"/>
        <c:axPos val="l"/>
        <c:majorGridlines>
          <c:spPr>
            <a:ln w="9525" cap="flat" cmpd="sng" algn="ctr">
              <a:noFill/>
              <a:round/>
            </a:ln>
            <a:effectLst/>
          </c:spPr>
        </c:majorGridlines>
        <c:numFmt formatCode="#,##0.0;&quot;–&quot;#,##0.0" sourceLinked="1"/>
        <c:majorTickMark val="out"/>
        <c:minorTickMark val="none"/>
        <c:tickLblPos val="nextTo"/>
        <c:crossAx val="31417783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s-GT"/>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5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s-GT" sz="950" b="1" dirty="0">
                <a:solidFill>
                  <a:sysClr val="windowText" lastClr="000000"/>
                </a:solidFill>
                <a:latin typeface="Arial" panose="020B0604020202020204" pitchFamily="34" charset="0"/>
                <a:cs typeface="Arial" panose="020B0604020202020204" pitchFamily="34" charset="0"/>
              </a:rPr>
              <a:t>México</a:t>
            </a:r>
          </a:p>
          <a:p>
            <a:pPr>
              <a:defRPr sz="95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s-GT" sz="950" b="1" dirty="0">
                <a:solidFill>
                  <a:sysClr val="windowText" lastClr="000000"/>
                </a:solidFill>
                <a:latin typeface="Arial" panose="020B0604020202020204" pitchFamily="34" charset="0"/>
                <a:cs typeface="Arial" panose="020B0604020202020204" pitchFamily="34" charset="0"/>
              </a:rPr>
              <a:t>(1.9%)</a:t>
            </a:r>
          </a:p>
        </c:rich>
      </c:tx>
      <c:overlay val="0"/>
      <c:spPr>
        <a:noFill/>
        <a:ln>
          <a:noFill/>
        </a:ln>
        <a:effectLst/>
      </c:spPr>
    </c:title>
    <c:autoTitleDeleted val="0"/>
    <c:plotArea>
      <c:layout>
        <c:manualLayout>
          <c:layoutTarget val="inner"/>
          <c:xMode val="edge"/>
          <c:yMode val="edge"/>
          <c:x val="0.12126736111111111"/>
          <c:y val="0.39522135416666665"/>
          <c:w val="0.75746527777777772"/>
          <c:h val="0.38140798611111104"/>
        </c:manualLayout>
      </c:layout>
      <c:barChart>
        <c:barDir val="col"/>
        <c:grouping val="clustered"/>
        <c:varyColors val="0"/>
        <c:ser>
          <c:idx val="0"/>
          <c:order val="0"/>
          <c:spPr>
            <a:solidFill>
              <a:schemeClr val="accent5"/>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EC18-46FB-B393-40113E414EAD}"/>
              </c:ext>
            </c:extLst>
          </c:dPt>
          <c:dPt>
            <c:idx val="1"/>
            <c:invertIfNegative val="0"/>
            <c:bubble3D val="0"/>
            <c:spPr>
              <a:solidFill>
                <a:srgbClr val="00B050"/>
              </a:solidFill>
              <a:ln>
                <a:noFill/>
              </a:ln>
              <a:effectLst/>
            </c:spPr>
            <c:extLst>
              <c:ext xmlns:c16="http://schemas.microsoft.com/office/drawing/2014/chart" uri="{C3380CC4-5D6E-409C-BE32-E72D297353CC}">
                <c16:uniqueId val="{00000003-EC18-46FB-B393-40113E414EAD}"/>
              </c:ext>
            </c:extLst>
          </c:dPt>
          <c:dPt>
            <c:idx val="2"/>
            <c:invertIfNegative val="0"/>
            <c:bubble3D val="0"/>
            <c:spPr>
              <a:solidFill>
                <a:srgbClr val="11FF7D"/>
              </a:solidFill>
              <a:ln>
                <a:noFill/>
              </a:ln>
              <a:effectLst/>
            </c:spPr>
            <c:extLst>
              <c:ext xmlns:c16="http://schemas.microsoft.com/office/drawing/2014/chart" uri="{C3380CC4-5D6E-409C-BE32-E72D297353CC}">
                <c16:uniqueId val="{00000005-EC18-46FB-B393-40113E414EAD}"/>
              </c:ext>
            </c:extLst>
          </c:dPt>
          <c:dLbls>
            <c:dLbl>
              <c:idx val="1"/>
              <c:layout>
                <c:manualLayout>
                  <c:x val="2.191403185616675E-5"/>
                  <c:y val="7.8512471937476902E-2"/>
                </c:manualLayout>
              </c:layout>
              <c:spPr>
                <a:noFill/>
                <a:ln>
                  <a:noFill/>
                </a:ln>
                <a:effectLst/>
              </c:spPr>
              <c:txPr>
                <a:bodyPr rot="0" spcFirstLastPara="1" vertOverflow="ellipsis" vert="horz" wrap="square" lIns="0" tIns="19050" rIns="38100" bIns="19050" anchor="ctr" anchorCtr="1">
                  <a:noAutofit/>
                </a:bodyPr>
                <a:lstStyle/>
                <a:p>
                  <a:pPr>
                    <a:defRPr sz="95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GT"/>
                </a:p>
              </c:txPr>
              <c:showLegendKey val="0"/>
              <c:showVal val="1"/>
              <c:showCatName val="0"/>
              <c:showSerName val="0"/>
              <c:showPercent val="0"/>
              <c:showBubbleSize val="0"/>
              <c:extLst>
                <c:ext xmlns:c15="http://schemas.microsoft.com/office/drawing/2012/chart" uri="{CE6537A1-D6FC-4f65-9D91-7224C49458BB}">
                  <c15:layout>
                    <c:manualLayout>
                      <c:w val="0.29117676742698301"/>
                      <c:h val="0.23173441757034505"/>
                    </c:manualLayout>
                  </c15:layout>
                </c:ext>
                <c:ext xmlns:c16="http://schemas.microsoft.com/office/drawing/2014/chart" uri="{C3380CC4-5D6E-409C-BE32-E72D297353CC}">
                  <c16:uniqueId val="{00000003-EC18-46FB-B393-40113E414EAD}"/>
                </c:ext>
              </c:extLst>
            </c:dLbl>
            <c:spPr>
              <a:noFill/>
              <a:ln>
                <a:noFill/>
              </a:ln>
              <a:effectLst/>
            </c:spPr>
            <c:txPr>
              <a:bodyPr rot="0" spcFirstLastPara="1" vertOverflow="ellipsis" vert="horz" wrap="square" lIns="0" tIns="19050" rIns="38100" bIns="19050" anchor="ctr" anchorCtr="1">
                <a:spAutoFit/>
              </a:bodyPr>
              <a:lstStyle/>
              <a:p>
                <a:pPr>
                  <a:defRPr sz="95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Datos!$Q$4:$S$4</c:f>
              <c:numCache>
                <c:formatCode>General</c:formatCode>
                <c:ptCount val="3"/>
                <c:pt idx="0">
                  <c:v>2023</c:v>
                </c:pt>
                <c:pt idx="1">
                  <c:v>2024</c:v>
                </c:pt>
                <c:pt idx="2">
                  <c:v>2025</c:v>
                </c:pt>
              </c:numCache>
            </c:numRef>
          </c:cat>
          <c:val>
            <c:numRef>
              <c:f>Datos!$Q$36:$S$36</c:f>
              <c:numCache>
                <c:formatCode>#,##0.0;"–"#,##0.0</c:formatCode>
                <c:ptCount val="3"/>
                <c:pt idx="0">
                  <c:v>3.2290000000000001</c:v>
                </c:pt>
                <c:pt idx="1">
                  <c:v>2.367</c:v>
                </c:pt>
                <c:pt idx="2">
                  <c:v>1.4379999999999999</c:v>
                </c:pt>
              </c:numCache>
            </c:numRef>
          </c:val>
          <c:extLst>
            <c:ext xmlns:c16="http://schemas.microsoft.com/office/drawing/2014/chart" uri="{C3380CC4-5D6E-409C-BE32-E72D297353CC}">
              <c16:uniqueId val="{00000006-EC18-46FB-B393-40113E414EAD}"/>
            </c:ext>
          </c:extLst>
        </c:ser>
        <c:dLbls>
          <c:showLegendKey val="0"/>
          <c:showVal val="0"/>
          <c:showCatName val="0"/>
          <c:showSerName val="0"/>
          <c:showPercent val="0"/>
          <c:showBubbleSize val="0"/>
        </c:dLbls>
        <c:gapWidth val="25"/>
        <c:overlap val="-27"/>
        <c:axId val="314177832"/>
        <c:axId val="435361136"/>
      </c:barChart>
      <c:catAx>
        <c:axId val="3141778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GT"/>
          </a:p>
        </c:txPr>
        <c:crossAx val="435361136"/>
        <c:crosses val="autoZero"/>
        <c:auto val="1"/>
        <c:lblAlgn val="ctr"/>
        <c:lblOffset val="100"/>
        <c:noMultiLvlLbl val="0"/>
      </c:catAx>
      <c:valAx>
        <c:axId val="435361136"/>
        <c:scaling>
          <c:orientation val="minMax"/>
        </c:scaling>
        <c:delete val="1"/>
        <c:axPos val="l"/>
        <c:majorGridlines>
          <c:spPr>
            <a:ln w="9525" cap="flat" cmpd="sng" algn="ctr">
              <a:noFill/>
              <a:round/>
            </a:ln>
            <a:effectLst/>
          </c:spPr>
        </c:majorGridlines>
        <c:numFmt formatCode="#,##0.0;&quot;–&quot;#,##0.0" sourceLinked="1"/>
        <c:majorTickMark val="out"/>
        <c:minorTickMark val="none"/>
        <c:tickLblPos val="nextTo"/>
        <c:crossAx val="31417783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s-GT"/>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5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s-GT" sz="950" b="1" dirty="0">
                <a:solidFill>
                  <a:sysClr val="windowText" lastClr="000000"/>
                </a:solidFill>
                <a:latin typeface="Arial" panose="020B0604020202020204" pitchFamily="34" charset="0"/>
                <a:cs typeface="Arial" panose="020B0604020202020204" pitchFamily="34" charset="0"/>
              </a:rPr>
              <a:t>Zona del</a:t>
            </a:r>
            <a:r>
              <a:rPr lang="es-GT" sz="950" b="1" baseline="0" dirty="0">
                <a:solidFill>
                  <a:sysClr val="windowText" lastClr="000000"/>
                </a:solidFill>
                <a:latin typeface="Arial" panose="020B0604020202020204" pitchFamily="34" charset="0"/>
                <a:cs typeface="Arial" panose="020B0604020202020204" pitchFamily="34" charset="0"/>
              </a:rPr>
              <a:t> Euro</a:t>
            </a:r>
          </a:p>
          <a:p>
            <a:pPr>
              <a:defRPr sz="95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s-GT" sz="950" b="1" baseline="0" dirty="0">
                <a:solidFill>
                  <a:sysClr val="windowText" lastClr="000000"/>
                </a:solidFill>
                <a:latin typeface="Arial" panose="020B0604020202020204" pitchFamily="34" charset="0"/>
                <a:cs typeface="Arial" panose="020B0604020202020204" pitchFamily="34" charset="0"/>
              </a:rPr>
              <a:t>(11.7%)</a:t>
            </a:r>
            <a:endParaRPr lang="es-GT" sz="950" b="1" dirty="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itle>
    <c:autoTitleDeleted val="0"/>
    <c:plotArea>
      <c:layout>
        <c:manualLayout>
          <c:layoutTarget val="inner"/>
          <c:xMode val="edge"/>
          <c:yMode val="edge"/>
          <c:x val="0.13229166666666667"/>
          <c:y val="0.47573120915032691"/>
          <c:w val="0.75746527777777772"/>
          <c:h val="0.12727287581699345"/>
        </c:manualLayout>
      </c:layout>
      <c:barChart>
        <c:barDir val="col"/>
        <c:grouping val="clustered"/>
        <c:varyColors val="0"/>
        <c:ser>
          <c:idx val="0"/>
          <c:order val="0"/>
          <c:spPr>
            <a:solidFill>
              <a:schemeClr val="accent5"/>
            </a:solidFill>
            <a:ln>
              <a:noFill/>
            </a:ln>
            <a:effectLst/>
          </c:spPr>
          <c:invertIfNegative val="0"/>
          <c:dPt>
            <c:idx val="0"/>
            <c:invertIfNegative val="0"/>
            <c:bubble3D val="0"/>
            <c:spPr>
              <a:solidFill>
                <a:schemeClr val="accent2">
                  <a:lumMod val="50000"/>
                </a:schemeClr>
              </a:solidFill>
              <a:ln>
                <a:noFill/>
              </a:ln>
              <a:effectLst/>
            </c:spPr>
            <c:extLst>
              <c:ext xmlns:c16="http://schemas.microsoft.com/office/drawing/2014/chart" uri="{C3380CC4-5D6E-409C-BE32-E72D297353CC}">
                <c16:uniqueId val="{00000001-A475-4A2F-BD58-DB377B6C6FB7}"/>
              </c:ext>
            </c:extLst>
          </c:dPt>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3-A475-4A2F-BD58-DB377B6C6FB7}"/>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A475-4A2F-BD58-DB377B6C6FB7}"/>
              </c:ext>
            </c:extLst>
          </c:dPt>
          <c:dLbls>
            <c:dLbl>
              <c:idx val="1"/>
              <c:layout>
                <c:manualLayout>
                  <c:x val="7.5335253136709877E-3"/>
                  <c:y val="7.578679360669692E-2"/>
                </c:manualLayout>
              </c:layout>
              <c:spPr>
                <a:noFill/>
                <a:ln>
                  <a:noFill/>
                </a:ln>
                <a:effectLst/>
              </c:spPr>
              <c:txPr>
                <a:bodyPr rot="0" spcFirstLastPara="1" vertOverflow="ellipsis" vert="horz" wrap="square" lIns="0" tIns="19050" rIns="38100" bIns="19050" anchor="ctr" anchorCtr="1">
                  <a:noAutofit/>
                </a:bodyPr>
                <a:lstStyle/>
                <a:p>
                  <a:pPr>
                    <a:defRPr sz="950" b="1" i="0" u="none" strike="noStrike" kern="1200" baseline="0">
                      <a:solidFill>
                        <a:schemeClr val="tx1"/>
                      </a:solidFill>
                      <a:latin typeface="Arial" panose="020B0604020202020204" pitchFamily="34" charset="0"/>
                      <a:ea typeface="+mn-ea"/>
                      <a:cs typeface="Arial" panose="020B0604020202020204" pitchFamily="34" charset="0"/>
                    </a:defRPr>
                  </a:pPr>
                  <a:endParaRPr lang="es-GT"/>
                </a:p>
              </c:txPr>
              <c:showLegendKey val="0"/>
              <c:showVal val="1"/>
              <c:showCatName val="0"/>
              <c:showSerName val="0"/>
              <c:showPercent val="0"/>
              <c:showBubbleSize val="0"/>
              <c:extLst>
                <c:ext xmlns:c15="http://schemas.microsoft.com/office/drawing/2012/chart" uri="{CE6537A1-D6FC-4f65-9D91-7224C49458BB}">
                  <c15:layout>
                    <c:manualLayout>
                      <c:w val="0.28255702242293518"/>
                      <c:h val="0.27359667197097359"/>
                    </c:manualLayout>
                  </c15:layout>
                </c:ext>
                <c:ext xmlns:c16="http://schemas.microsoft.com/office/drawing/2014/chart" uri="{C3380CC4-5D6E-409C-BE32-E72D297353CC}">
                  <c16:uniqueId val="{00000003-A475-4A2F-BD58-DB377B6C6FB7}"/>
                </c:ext>
              </c:extLst>
            </c:dLbl>
            <c:spPr>
              <a:noFill/>
              <a:ln>
                <a:noFill/>
              </a:ln>
              <a:effectLst/>
            </c:spPr>
            <c:txPr>
              <a:bodyPr rot="0" spcFirstLastPara="1" vertOverflow="ellipsis" vert="horz" wrap="square" lIns="0" tIns="19050" rIns="38100" bIns="19050" anchor="ctr" anchorCtr="1">
                <a:spAutoFit/>
              </a:bodyPr>
              <a:lstStyle/>
              <a:p>
                <a:pPr>
                  <a:defRPr sz="95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Datos!$Q$4:$S$4</c:f>
              <c:numCache>
                <c:formatCode>General</c:formatCode>
                <c:ptCount val="3"/>
                <c:pt idx="0">
                  <c:v>2023</c:v>
                </c:pt>
                <c:pt idx="1">
                  <c:v>2024</c:v>
                </c:pt>
                <c:pt idx="2">
                  <c:v>2025</c:v>
                </c:pt>
              </c:numCache>
            </c:numRef>
          </c:cat>
          <c:val>
            <c:numRef>
              <c:f>Datos!$Q$11:$S$11</c:f>
              <c:numCache>
                <c:formatCode>#,##0.0;"–"#,##0.0</c:formatCode>
                <c:ptCount val="3"/>
                <c:pt idx="0">
                  <c:v>0.4</c:v>
                </c:pt>
                <c:pt idx="1">
                  <c:v>0.8</c:v>
                </c:pt>
                <c:pt idx="2">
                  <c:v>1.5</c:v>
                </c:pt>
              </c:numCache>
            </c:numRef>
          </c:val>
          <c:extLst>
            <c:ext xmlns:c16="http://schemas.microsoft.com/office/drawing/2014/chart" uri="{C3380CC4-5D6E-409C-BE32-E72D297353CC}">
              <c16:uniqueId val="{00000006-A475-4A2F-BD58-DB377B6C6FB7}"/>
            </c:ext>
          </c:extLst>
        </c:ser>
        <c:dLbls>
          <c:showLegendKey val="0"/>
          <c:showVal val="0"/>
          <c:showCatName val="0"/>
          <c:showSerName val="0"/>
          <c:showPercent val="0"/>
          <c:showBubbleSize val="0"/>
        </c:dLbls>
        <c:gapWidth val="25"/>
        <c:overlap val="-27"/>
        <c:axId val="314177832"/>
        <c:axId val="435361136"/>
      </c:barChart>
      <c:catAx>
        <c:axId val="3141778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GT"/>
          </a:p>
        </c:txPr>
        <c:crossAx val="435361136"/>
        <c:crosses val="autoZero"/>
        <c:auto val="1"/>
        <c:lblAlgn val="ctr"/>
        <c:lblOffset val="100"/>
        <c:noMultiLvlLbl val="0"/>
      </c:catAx>
      <c:valAx>
        <c:axId val="435361136"/>
        <c:scaling>
          <c:orientation val="minMax"/>
        </c:scaling>
        <c:delete val="1"/>
        <c:axPos val="l"/>
        <c:majorGridlines>
          <c:spPr>
            <a:ln w="9525" cap="flat" cmpd="sng" algn="ctr">
              <a:noFill/>
              <a:round/>
            </a:ln>
            <a:effectLst/>
          </c:spPr>
        </c:majorGridlines>
        <c:numFmt formatCode="#,##0.0;&quot;–&quot;#,##0.0" sourceLinked="1"/>
        <c:majorTickMark val="none"/>
        <c:minorTickMark val="none"/>
        <c:tickLblPos val="nextTo"/>
        <c:crossAx val="31417783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s-GT"/>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5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s-GT" sz="950" b="1" dirty="0">
                <a:solidFill>
                  <a:sysClr val="windowText" lastClr="000000"/>
                </a:solidFill>
                <a:latin typeface="Arial" panose="020B0604020202020204" pitchFamily="34" charset="0"/>
                <a:cs typeface="Arial" panose="020B0604020202020204" pitchFamily="34" charset="0"/>
              </a:rPr>
              <a:t>India</a:t>
            </a:r>
          </a:p>
          <a:p>
            <a:pPr>
              <a:defRPr sz="95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s-GT" sz="950" b="1" dirty="0">
                <a:solidFill>
                  <a:sysClr val="windowText" lastClr="000000"/>
                </a:solidFill>
                <a:latin typeface="Arial" panose="020B0604020202020204" pitchFamily="34" charset="0"/>
                <a:cs typeface="Arial" panose="020B0604020202020204" pitchFamily="34" charset="0"/>
              </a:rPr>
              <a:t>(7.6%)</a:t>
            </a:r>
          </a:p>
        </c:rich>
      </c:tx>
      <c:overlay val="0"/>
      <c:spPr>
        <a:noFill/>
        <a:ln>
          <a:noFill/>
        </a:ln>
        <a:effectLst/>
      </c:spPr>
    </c:title>
    <c:autoTitleDeleted val="0"/>
    <c:plotArea>
      <c:layout>
        <c:manualLayout>
          <c:layoutTarget val="inner"/>
          <c:xMode val="edge"/>
          <c:yMode val="edge"/>
          <c:x val="0.12126736111111111"/>
          <c:y val="0.19510389036251105"/>
          <c:w val="0.75746527777777772"/>
          <c:h val="0.61529767167698202"/>
        </c:manualLayout>
      </c:layout>
      <c:barChart>
        <c:barDir val="col"/>
        <c:grouping val="clustered"/>
        <c:varyColors val="0"/>
        <c:ser>
          <c:idx val="0"/>
          <c:order val="0"/>
          <c:spPr>
            <a:solidFill>
              <a:schemeClr val="accent5"/>
            </a:solidFill>
            <a:ln>
              <a:noFill/>
            </a:ln>
            <a:effectLst/>
          </c:spPr>
          <c:invertIfNegative val="0"/>
          <c:dPt>
            <c:idx val="0"/>
            <c:invertIfNegative val="0"/>
            <c:bubble3D val="0"/>
            <c:spPr>
              <a:solidFill>
                <a:srgbClr val="401B5B"/>
              </a:solidFill>
              <a:ln>
                <a:noFill/>
              </a:ln>
              <a:effectLst/>
            </c:spPr>
            <c:extLst>
              <c:ext xmlns:c16="http://schemas.microsoft.com/office/drawing/2014/chart" uri="{C3380CC4-5D6E-409C-BE32-E72D297353CC}">
                <c16:uniqueId val="{00000001-FEC1-4CE4-A64D-A8775E5F3360}"/>
              </c:ext>
            </c:extLst>
          </c:dPt>
          <c:dPt>
            <c:idx val="1"/>
            <c:invertIfNegative val="0"/>
            <c:bubble3D val="0"/>
            <c:spPr>
              <a:solidFill>
                <a:srgbClr val="7030A0"/>
              </a:solidFill>
              <a:ln>
                <a:noFill/>
              </a:ln>
              <a:effectLst/>
            </c:spPr>
            <c:extLst>
              <c:ext xmlns:c16="http://schemas.microsoft.com/office/drawing/2014/chart" uri="{C3380CC4-5D6E-409C-BE32-E72D297353CC}">
                <c16:uniqueId val="{00000003-FEC1-4CE4-A64D-A8775E5F3360}"/>
              </c:ext>
            </c:extLst>
          </c:dPt>
          <c:dPt>
            <c:idx val="2"/>
            <c:invertIfNegative val="0"/>
            <c:bubble3D val="0"/>
            <c:spPr>
              <a:solidFill>
                <a:srgbClr val="B07BD7"/>
              </a:solidFill>
              <a:ln>
                <a:noFill/>
              </a:ln>
              <a:effectLst/>
            </c:spPr>
            <c:extLst>
              <c:ext xmlns:c16="http://schemas.microsoft.com/office/drawing/2014/chart" uri="{C3380CC4-5D6E-409C-BE32-E72D297353CC}">
                <c16:uniqueId val="{00000005-FEC1-4CE4-A64D-A8775E5F3360}"/>
              </c:ext>
            </c:extLst>
          </c:dPt>
          <c:dLbls>
            <c:spPr>
              <a:noFill/>
              <a:ln>
                <a:noFill/>
              </a:ln>
              <a:effectLst/>
            </c:spPr>
            <c:txPr>
              <a:bodyPr rot="0" spcFirstLastPara="1" vertOverflow="ellipsis" vert="horz" wrap="square" lIns="0" tIns="0" rIns="0" bIns="0" anchor="ctr" anchorCtr="1">
                <a:spAutoFit/>
              </a:bodyPr>
              <a:lstStyle/>
              <a:p>
                <a:pPr>
                  <a:defRPr sz="95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Datos!$Q$4:$S$4</c:f>
              <c:numCache>
                <c:formatCode>General</c:formatCode>
                <c:ptCount val="3"/>
                <c:pt idx="0">
                  <c:v>2023</c:v>
                </c:pt>
                <c:pt idx="1">
                  <c:v>2024</c:v>
                </c:pt>
                <c:pt idx="2">
                  <c:v>2025</c:v>
                </c:pt>
              </c:numCache>
            </c:numRef>
          </c:cat>
          <c:val>
            <c:numRef>
              <c:f>Datos!$Q$27:$S$27</c:f>
              <c:numCache>
                <c:formatCode>#,##0.0;"–"#,##0.0</c:formatCode>
                <c:ptCount val="3"/>
                <c:pt idx="0">
                  <c:v>7.8</c:v>
                </c:pt>
                <c:pt idx="1">
                  <c:v>6.8</c:v>
                </c:pt>
                <c:pt idx="2">
                  <c:v>6.5</c:v>
                </c:pt>
              </c:numCache>
            </c:numRef>
          </c:val>
          <c:extLst>
            <c:ext xmlns:c16="http://schemas.microsoft.com/office/drawing/2014/chart" uri="{C3380CC4-5D6E-409C-BE32-E72D297353CC}">
              <c16:uniqueId val="{00000006-FEC1-4CE4-A64D-A8775E5F3360}"/>
            </c:ext>
          </c:extLst>
        </c:ser>
        <c:dLbls>
          <c:showLegendKey val="0"/>
          <c:showVal val="0"/>
          <c:showCatName val="0"/>
          <c:showSerName val="0"/>
          <c:showPercent val="0"/>
          <c:showBubbleSize val="0"/>
        </c:dLbls>
        <c:gapWidth val="25"/>
        <c:overlap val="-27"/>
        <c:axId val="314177832"/>
        <c:axId val="435361136"/>
      </c:barChart>
      <c:catAx>
        <c:axId val="3141778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GT"/>
          </a:p>
        </c:txPr>
        <c:crossAx val="435361136"/>
        <c:crosses val="autoZero"/>
        <c:auto val="1"/>
        <c:lblAlgn val="ctr"/>
        <c:lblOffset val="100"/>
        <c:noMultiLvlLbl val="0"/>
      </c:catAx>
      <c:valAx>
        <c:axId val="435361136"/>
        <c:scaling>
          <c:orientation val="minMax"/>
        </c:scaling>
        <c:delete val="1"/>
        <c:axPos val="l"/>
        <c:majorGridlines>
          <c:spPr>
            <a:ln w="9525" cap="flat" cmpd="sng" algn="ctr">
              <a:noFill/>
              <a:round/>
            </a:ln>
            <a:effectLst/>
          </c:spPr>
        </c:majorGridlines>
        <c:numFmt formatCode="#,##0.0;&quot;–&quot;#,##0.0" sourceLinked="1"/>
        <c:majorTickMark val="out"/>
        <c:minorTickMark val="none"/>
        <c:tickLblPos val="nextTo"/>
        <c:crossAx val="31417783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s-GT"/>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5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s-GT" sz="950" b="1">
                <a:solidFill>
                  <a:sysClr val="windowText" lastClr="000000"/>
                </a:solidFill>
                <a:latin typeface="Arial" panose="020B0604020202020204" pitchFamily="34" charset="0"/>
                <a:cs typeface="Arial" panose="020B0604020202020204" pitchFamily="34" charset="0"/>
              </a:rPr>
              <a:t>MUNDIAL</a:t>
            </a:r>
          </a:p>
        </c:rich>
      </c:tx>
      <c:overlay val="0"/>
      <c:spPr>
        <a:noFill/>
        <a:ln>
          <a:noFill/>
        </a:ln>
        <a:effectLst/>
      </c:spPr>
      <c:txPr>
        <a:bodyPr rot="0" spcFirstLastPara="1" vertOverflow="ellipsis" vert="horz" wrap="square" anchor="ctr" anchorCtr="1"/>
        <a:lstStyle/>
        <a:p>
          <a:pPr>
            <a:defRPr sz="95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s-GT"/>
        </a:p>
      </c:txPr>
    </c:title>
    <c:autoTitleDeleted val="0"/>
    <c:plotArea>
      <c:layout/>
      <c:barChart>
        <c:barDir val="col"/>
        <c:grouping val="clustered"/>
        <c:varyColors val="0"/>
        <c:ser>
          <c:idx val="0"/>
          <c:order val="0"/>
          <c:spPr>
            <a:solidFill>
              <a:schemeClr val="accent5"/>
            </a:solidFill>
            <a:ln>
              <a:noFill/>
            </a:ln>
            <a:effectLst/>
          </c:spPr>
          <c:invertIfNegative val="0"/>
          <c:dPt>
            <c:idx val="0"/>
            <c:invertIfNegative val="0"/>
            <c:bubble3D val="0"/>
            <c:spPr>
              <a:solidFill>
                <a:srgbClr val="215968"/>
              </a:solidFill>
              <a:ln>
                <a:noFill/>
              </a:ln>
              <a:effectLst/>
            </c:spPr>
            <c:extLst>
              <c:ext xmlns:c16="http://schemas.microsoft.com/office/drawing/2014/chart" uri="{C3380CC4-5D6E-409C-BE32-E72D297353CC}">
                <c16:uniqueId val="{00000001-2A54-4018-9320-91F8D41870F5}"/>
              </c:ext>
            </c:extLst>
          </c:dPt>
          <c:dPt>
            <c:idx val="1"/>
            <c:invertIfNegative val="0"/>
            <c:bubble3D val="0"/>
            <c:spPr>
              <a:solidFill>
                <a:srgbClr val="31859C"/>
              </a:solidFill>
              <a:ln>
                <a:noFill/>
              </a:ln>
              <a:effectLst/>
            </c:spPr>
            <c:extLst>
              <c:ext xmlns:c16="http://schemas.microsoft.com/office/drawing/2014/chart" uri="{C3380CC4-5D6E-409C-BE32-E72D297353CC}">
                <c16:uniqueId val="{00000003-2A54-4018-9320-91F8D41870F5}"/>
              </c:ext>
            </c:extLst>
          </c:dPt>
          <c:dPt>
            <c:idx val="2"/>
            <c:invertIfNegative val="0"/>
            <c:bubble3D val="0"/>
            <c:spPr>
              <a:solidFill>
                <a:srgbClr val="4BACC6"/>
              </a:solidFill>
              <a:ln>
                <a:noFill/>
              </a:ln>
              <a:effectLst/>
            </c:spPr>
            <c:extLst>
              <c:ext xmlns:c16="http://schemas.microsoft.com/office/drawing/2014/chart" uri="{C3380CC4-5D6E-409C-BE32-E72D297353CC}">
                <c16:uniqueId val="{00000005-2A54-4018-9320-91F8D41870F5}"/>
              </c:ext>
            </c:extLst>
          </c:dPt>
          <c:dLbls>
            <c:dLbl>
              <c:idx val="1"/>
              <c:layout>
                <c:manualLayout>
                  <c:x val="-1.271177727726973E-2"/>
                  <c:y val="7.0470271612561159E-4"/>
                </c:manualLayout>
              </c:layout>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solidFill>
                      <a:latin typeface="Arial" panose="020B0604020202020204" pitchFamily="34" charset="0"/>
                      <a:ea typeface="+mn-ea"/>
                      <a:cs typeface="Arial" panose="020B0604020202020204" pitchFamily="34" charset="0"/>
                    </a:defRPr>
                  </a:pPr>
                  <a:endParaRPr lang="es-G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54-4018-9320-91F8D41870F5}"/>
                </c:ext>
              </c:extLst>
            </c:dLbl>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Datos!$Q$4:$S$4</c:f>
              <c:numCache>
                <c:formatCode>General</c:formatCode>
                <c:ptCount val="3"/>
                <c:pt idx="0">
                  <c:v>2023</c:v>
                </c:pt>
                <c:pt idx="1">
                  <c:v>2024</c:v>
                </c:pt>
                <c:pt idx="2">
                  <c:v>2025</c:v>
                </c:pt>
              </c:numCache>
            </c:numRef>
          </c:cat>
          <c:val>
            <c:numRef>
              <c:f>Datos!$Q$5:$S$5</c:f>
              <c:numCache>
                <c:formatCode>#,##0.0;"–"#,##0.0</c:formatCode>
                <c:ptCount val="3"/>
                <c:pt idx="0">
                  <c:v>3.2</c:v>
                </c:pt>
                <c:pt idx="1">
                  <c:v>3.2</c:v>
                </c:pt>
                <c:pt idx="2">
                  <c:v>3.2</c:v>
                </c:pt>
              </c:numCache>
            </c:numRef>
          </c:val>
          <c:extLst>
            <c:ext xmlns:c16="http://schemas.microsoft.com/office/drawing/2014/chart" uri="{C3380CC4-5D6E-409C-BE32-E72D297353CC}">
              <c16:uniqueId val="{00000006-2A54-4018-9320-91F8D41870F5}"/>
            </c:ext>
          </c:extLst>
        </c:ser>
        <c:dLbls>
          <c:showLegendKey val="0"/>
          <c:showVal val="0"/>
          <c:showCatName val="0"/>
          <c:showSerName val="0"/>
          <c:showPercent val="0"/>
          <c:showBubbleSize val="0"/>
        </c:dLbls>
        <c:gapWidth val="25"/>
        <c:overlap val="-27"/>
        <c:axId val="314177832"/>
        <c:axId val="435361136"/>
      </c:barChart>
      <c:catAx>
        <c:axId val="3141778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GT"/>
          </a:p>
        </c:txPr>
        <c:crossAx val="435361136"/>
        <c:crosses val="autoZero"/>
        <c:auto val="1"/>
        <c:lblAlgn val="ctr"/>
        <c:lblOffset val="100"/>
        <c:noMultiLvlLbl val="0"/>
      </c:catAx>
      <c:valAx>
        <c:axId val="435361136"/>
        <c:scaling>
          <c:orientation val="minMax"/>
          <c:max val="5"/>
          <c:min val="0"/>
        </c:scaling>
        <c:delete val="1"/>
        <c:axPos val="l"/>
        <c:majorGridlines>
          <c:spPr>
            <a:ln w="9525" cap="flat" cmpd="sng" algn="ctr">
              <a:noFill/>
              <a:round/>
            </a:ln>
            <a:effectLst/>
          </c:spPr>
        </c:majorGridlines>
        <c:numFmt formatCode="#,##0.0;&quot;–&quot;#,##0.0" sourceLinked="1"/>
        <c:majorTickMark val="out"/>
        <c:minorTickMark val="none"/>
        <c:tickLblPos val="nextTo"/>
        <c:crossAx val="314177832"/>
        <c:crosses val="autoZero"/>
        <c:crossBetween val="between"/>
      </c:valAx>
      <c:spPr>
        <a:noFill/>
        <a:ln>
          <a:noFill/>
        </a:ln>
        <a:effectLst/>
      </c:spPr>
    </c:plotArea>
    <c:plotVisOnly val="1"/>
    <c:dispBlanksAs val="gap"/>
    <c:showDLblsOverMax val="0"/>
  </c:chart>
  <c:spPr>
    <a:solidFill>
      <a:srgbClr val="009AD0">
        <a:alpha val="25000"/>
      </a:srgbClr>
    </a:solidFill>
    <a:ln w="9525" cap="flat" cmpd="sng" algn="ctr">
      <a:noFill/>
      <a:round/>
    </a:ln>
    <a:effectLst/>
  </c:spPr>
  <c:txPr>
    <a:bodyPr/>
    <a:lstStyle/>
    <a:p>
      <a:pPr>
        <a:defRPr/>
      </a:pPr>
      <a:endParaRPr lang="es-GT"/>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5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s-GT" sz="950" b="1" dirty="0">
                <a:solidFill>
                  <a:sysClr val="windowText" lastClr="000000"/>
                </a:solidFill>
                <a:latin typeface="Arial" panose="020B0604020202020204" pitchFamily="34" charset="0"/>
                <a:cs typeface="Arial" panose="020B0604020202020204" pitchFamily="34" charset="0"/>
              </a:rPr>
              <a:t>AVANZADAS</a:t>
            </a:r>
          </a:p>
          <a:p>
            <a:pPr>
              <a:defRPr sz="950" b="1">
                <a:solidFill>
                  <a:sysClr val="windowText" lastClr="000000"/>
                </a:solidFill>
                <a:latin typeface="Arial" panose="020B0604020202020204" pitchFamily="34" charset="0"/>
                <a:cs typeface="Arial" panose="020B0604020202020204" pitchFamily="34" charset="0"/>
              </a:defRPr>
            </a:pPr>
            <a:r>
              <a:rPr lang="es-GT" sz="950" b="1" dirty="0">
                <a:solidFill>
                  <a:sysClr val="windowText" lastClr="000000"/>
                </a:solidFill>
                <a:latin typeface="Arial" panose="020B0604020202020204" pitchFamily="34" charset="0"/>
                <a:cs typeface="Arial" panose="020B0604020202020204" pitchFamily="34" charset="0"/>
              </a:rPr>
              <a:t>(41.2%)</a:t>
            </a:r>
          </a:p>
        </c:rich>
      </c:tx>
      <c:overlay val="0"/>
      <c:spPr>
        <a:noFill/>
        <a:ln>
          <a:noFill/>
        </a:ln>
        <a:effectLst/>
      </c:spPr>
      <c:txPr>
        <a:bodyPr rot="0" spcFirstLastPara="1" vertOverflow="ellipsis" vert="horz" wrap="square" anchor="ctr" anchorCtr="1"/>
        <a:lstStyle/>
        <a:p>
          <a:pPr>
            <a:defRPr sz="95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s-GT"/>
        </a:p>
      </c:txPr>
    </c:title>
    <c:autoTitleDeleted val="0"/>
    <c:plotArea>
      <c:layout>
        <c:manualLayout>
          <c:layoutTarget val="inner"/>
          <c:xMode val="edge"/>
          <c:yMode val="edge"/>
          <c:x val="9.8241912798874828E-2"/>
          <c:y val="0.30231715893108296"/>
          <c:w val="0.80351617440225032"/>
          <c:h val="0.51672433192686362"/>
        </c:manualLayout>
      </c:layout>
      <c:barChart>
        <c:barDir val="col"/>
        <c:grouping val="clustered"/>
        <c:varyColors val="0"/>
        <c:ser>
          <c:idx val="0"/>
          <c:order val="0"/>
          <c:spPr>
            <a:solidFill>
              <a:schemeClr val="accent5"/>
            </a:solidFill>
            <a:ln>
              <a:noFill/>
            </a:ln>
            <a:effectLst/>
          </c:spPr>
          <c:invertIfNegative val="0"/>
          <c:dPt>
            <c:idx val="0"/>
            <c:invertIfNegative val="0"/>
            <c:bubble3D val="0"/>
            <c:spPr>
              <a:solidFill>
                <a:srgbClr val="723604"/>
              </a:solidFill>
              <a:ln>
                <a:noFill/>
              </a:ln>
              <a:effectLst/>
            </c:spPr>
            <c:extLst>
              <c:ext xmlns:c16="http://schemas.microsoft.com/office/drawing/2014/chart" uri="{C3380CC4-5D6E-409C-BE32-E72D297353CC}">
                <c16:uniqueId val="{00000001-923B-42FE-8587-E47ECD89D700}"/>
              </c:ext>
            </c:extLst>
          </c:dPt>
          <c:dPt>
            <c:idx val="1"/>
            <c:invertIfNegative val="0"/>
            <c:bubble3D val="0"/>
            <c:spPr>
              <a:solidFill>
                <a:srgbClr val="AA5107"/>
              </a:solidFill>
              <a:ln>
                <a:noFill/>
              </a:ln>
              <a:effectLst/>
            </c:spPr>
            <c:extLst>
              <c:ext xmlns:c16="http://schemas.microsoft.com/office/drawing/2014/chart" uri="{C3380CC4-5D6E-409C-BE32-E72D297353CC}">
                <c16:uniqueId val="{00000003-923B-42FE-8587-E47ECD89D700}"/>
              </c:ext>
            </c:extLst>
          </c:dPt>
          <c:dPt>
            <c:idx val="2"/>
            <c:invertIfNegative val="0"/>
            <c:bubble3D val="0"/>
            <c:spPr>
              <a:solidFill>
                <a:srgbClr val="E35109"/>
              </a:solidFill>
              <a:ln>
                <a:noFill/>
              </a:ln>
              <a:effectLst/>
            </c:spPr>
            <c:extLst>
              <c:ext xmlns:c16="http://schemas.microsoft.com/office/drawing/2014/chart" uri="{C3380CC4-5D6E-409C-BE32-E72D297353CC}">
                <c16:uniqueId val="{00000005-923B-42FE-8587-E47ECD89D700}"/>
              </c:ext>
            </c:extLst>
          </c:dPt>
          <c:dLbls>
            <c:dLbl>
              <c:idx val="1"/>
              <c:layout>
                <c:manualLayout>
                  <c:x val="-8.4745181848465672E-3"/>
                  <c:y val="-1.0869810596654402E-2"/>
                </c:manualLayout>
              </c:layout>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solidFill>
                      <a:latin typeface="Arial" panose="020B0604020202020204" pitchFamily="34" charset="0"/>
                      <a:ea typeface="+mn-ea"/>
                      <a:cs typeface="Arial" panose="020B0604020202020204" pitchFamily="34" charset="0"/>
                    </a:defRPr>
                  </a:pPr>
                  <a:endParaRPr lang="es-G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23B-42FE-8587-E47ECD89D700}"/>
                </c:ext>
              </c:extLst>
            </c:dLbl>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numRef>
              <c:f>Datos!$Q$4:$S$4</c:f>
              <c:numCache>
                <c:formatCode>General</c:formatCode>
                <c:ptCount val="3"/>
                <c:pt idx="0">
                  <c:v>2023</c:v>
                </c:pt>
                <c:pt idx="1">
                  <c:v>2024</c:v>
                </c:pt>
                <c:pt idx="2">
                  <c:v>2025</c:v>
                </c:pt>
              </c:numCache>
            </c:numRef>
          </c:cat>
          <c:val>
            <c:numRef>
              <c:f>Datos!$Q$6:$S$6</c:f>
              <c:numCache>
                <c:formatCode>#,##0.0;"–"#,##0.0</c:formatCode>
                <c:ptCount val="3"/>
                <c:pt idx="0">
                  <c:v>1.6</c:v>
                </c:pt>
                <c:pt idx="1">
                  <c:v>1.7</c:v>
                </c:pt>
                <c:pt idx="2">
                  <c:v>1.8</c:v>
                </c:pt>
              </c:numCache>
            </c:numRef>
          </c:val>
          <c:extLst>
            <c:ext xmlns:c16="http://schemas.microsoft.com/office/drawing/2014/chart" uri="{C3380CC4-5D6E-409C-BE32-E72D297353CC}">
              <c16:uniqueId val="{00000006-923B-42FE-8587-E47ECD89D700}"/>
            </c:ext>
          </c:extLst>
        </c:ser>
        <c:dLbls>
          <c:showLegendKey val="0"/>
          <c:showVal val="0"/>
          <c:showCatName val="0"/>
          <c:showSerName val="0"/>
          <c:showPercent val="0"/>
          <c:showBubbleSize val="0"/>
        </c:dLbls>
        <c:gapWidth val="25"/>
        <c:overlap val="-27"/>
        <c:axId val="314177832"/>
        <c:axId val="435361136"/>
      </c:barChart>
      <c:catAx>
        <c:axId val="3141778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GT"/>
          </a:p>
        </c:txPr>
        <c:crossAx val="435361136"/>
        <c:crosses val="autoZero"/>
        <c:auto val="1"/>
        <c:lblAlgn val="ctr"/>
        <c:lblOffset val="100"/>
        <c:noMultiLvlLbl val="0"/>
      </c:catAx>
      <c:valAx>
        <c:axId val="435361136"/>
        <c:scaling>
          <c:orientation val="minMax"/>
          <c:max val="5"/>
          <c:min val="0"/>
        </c:scaling>
        <c:delete val="1"/>
        <c:axPos val="l"/>
        <c:majorGridlines>
          <c:spPr>
            <a:ln w="9525" cap="flat" cmpd="sng" algn="ctr">
              <a:noFill/>
              <a:round/>
            </a:ln>
            <a:effectLst/>
          </c:spPr>
        </c:majorGridlines>
        <c:numFmt formatCode="#,##0.0;&quot;–&quot;#,##0.0" sourceLinked="1"/>
        <c:majorTickMark val="out"/>
        <c:minorTickMark val="none"/>
        <c:tickLblPos val="nextTo"/>
        <c:crossAx val="314177832"/>
        <c:crosses val="autoZero"/>
        <c:crossBetween val="between"/>
      </c:valAx>
      <c:spPr>
        <a:noFill/>
        <a:ln>
          <a:noFill/>
        </a:ln>
        <a:effectLst/>
      </c:spPr>
    </c:plotArea>
    <c:plotVisOnly val="1"/>
    <c:dispBlanksAs val="gap"/>
    <c:showDLblsOverMax val="0"/>
  </c:chart>
  <c:spPr>
    <a:solidFill>
      <a:srgbClr val="009AD0">
        <a:alpha val="25000"/>
      </a:srgbClr>
    </a:solidFill>
    <a:ln w="9525" cap="flat" cmpd="sng" algn="ctr">
      <a:noFill/>
      <a:round/>
    </a:ln>
    <a:effectLst/>
  </c:spPr>
  <c:txPr>
    <a:bodyPr/>
    <a:lstStyle/>
    <a:p>
      <a:pPr>
        <a:defRPr/>
      </a:pPr>
      <a:endParaRPr lang="es-GT"/>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5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s-GT" sz="950" b="1" dirty="0">
                <a:solidFill>
                  <a:sysClr val="windowText" lastClr="000000"/>
                </a:solidFill>
                <a:latin typeface="Arial" panose="020B0604020202020204" pitchFamily="34" charset="0"/>
                <a:cs typeface="Arial" panose="020B0604020202020204" pitchFamily="34" charset="0"/>
              </a:rPr>
              <a:t>EMERGENTES</a:t>
            </a:r>
            <a:r>
              <a:rPr lang="es-GT" sz="950" b="1" baseline="0" dirty="0">
                <a:solidFill>
                  <a:sysClr val="windowText" lastClr="000000"/>
                </a:solidFill>
                <a:latin typeface="Arial" panose="020B0604020202020204" pitchFamily="34" charset="0"/>
                <a:cs typeface="Arial" panose="020B0604020202020204" pitchFamily="34" charset="0"/>
              </a:rPr>
              <a:t> Y EN DESARROLLO</a:t>
            </a:r>
          </a:p>
          <a:p>
            <a:pPr>
              <a:defRPr sz="950" b="1">
                <a:solidFill>
                  <a:sysClr val="windowText" lastClr="000000"/>
                </a:solidFill>
                <a:latin typeface="Arial" panose="020B0604020202020204" pitchFamily="34" charset="0"/>
                <a:cs typeface="Arial" panose="020B0604020202020204" pitchFamily="34" charset="0"/>
              </a:defRPr>
            </a:pPr>
            <a:r>
              <a:rPr lang="es-GT" sz="950" b="1" baseline="0" dirty="0">
                <a:solidFill>
                  <a:sysClr val="windowText" lastClr="000000"/>
                </a:solidFill>
                <a:latin typeface="Arial" panose="020B0604020202020204" pitchFamily="34" charset="0"/>
                <a:cs typeface="Arial" panose="020B0604020202020204" pitchFamily="34" charset="0"/>
              </a:rPr>
              <a:t>(58.8%)</a:t>
            </a:r>
            <a:endParaRPr lang="es-GT" sz="950" b="1" dirty="0">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0.11046736111111111"/>
          <c:y val="8.9310829817158925E-3"/>
        </c:manualLayout>
      </c:layout>
      <c:overlay val="0"/>
      <c:spPr>
        <a:noFill/>
        <a:ln>
          <a:noFill/>
        </a:ln>
        <a:effectLst/>
      </c:spPr>
      <c:txPr>
        <a:bodyPr rot="0" spcFirstLastPara="1" vertOverflow="ellipsis" vert="horz" wrap="square" anchor="ctr" anchorCtr="1"/>
        <a:lstStyle/>
        <a:p>
          <a:pPr>
            <a:defRPr sz="95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s-GT"/>
        </a:p>
      </c:txPr>
    </c:title>
    <c:autoTitleDeleted val="0"/>
    <c:plotArea>
      <c:layout>
        <c:manualLayout>
          <c:layoutTarget val="inner"/>
          <c:xMode val="edge"/>
          <c:yMode val="edge"/>
          <c:x val="9.7013888888888886E-2"/>
          <c:y val="0.3641652601969057"/>
          <c:w val="0.8059722222222222"/>
          <c:h val="0.45487623066104077"/>
        </c:manualLayout>
      </c:layout>
      <c:barChart>
        <c:barDir val="col"/>
        <c:grouping val="clustered"/>
        <c:varyColors val="0"/>
        <c:ser>
          <c:idx val="0"/>
          <c:order val="0"/>
          <c:spPr>
            <a:solidFill>
              <a:schemeClr val="accent5"/>
            </a:solidFill>
            <a:ln>
              <a:noFill/>
            </a:ln>
            <a:effectLst/>
          </c:spPr>
          <c:invertIfNegative val="0"/>
          <c:dPt>
            <c:idx val="0"/>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01-A73F-47F7-91A4-8C29788ECB85}"/>
              </c:ext>
            </c:extLst>
          </c:dPt>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3-A73F-47F7-91A4-8C29788ECB85}"/>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5-A73F-47F7-91A4-8C29788ECB85}"/>
              </c:ext>
            </c:extLst>
          </c:dPt>
          <c:dLbls>
            <c:dLbl>
              <c:idx val="2"/>
              <c:layout>
                <c:manualLayout>
                  <c:x val="-4.2372881355933756E-3"/>
                  <c:y val="1.55945419103313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3F-47F7-91A4-8C29788ECB85}"/>
                </c:ext>
              </c:extLst>
            </c:dLbl>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Datos!$Q$4:$S$4</c:f>
              <c:numCache>
                <c:formatCode>General</c:formatCode>
                <c:ptCount val="3"/>
                <c:pt idx="0">
                  <c:v>2023</c:v>
                </c:pt>
                <c:pt idx="1">
                  <c:v>2024</c:v>
                </c:pt>
                <c:pt idx="2">
                  <c:v>2025</c:v>
                </c:pt>
              </c:numCache>
            </c:numRef>
          </c:cat>
          <c:val>
            <c:numRef>
              <c:f>Datos!$Q$22:$S$22</c:f>
              <c:numCache>
                <c:formatCode>#,##0.0;"–"#,##0.0</c:formatCode>
                <c:ptCount val="3"/>
                <c:pt idx="0">
                  <c:v>4.3</c:v>
                </c:pt>
                <c:pt idx="1">
                  <c:v>4.2</c:v>
                </c:pt>
                <c:pt idx="2">
                  <c:v>4.2</c:v>
                </c:pt>
              </c:numCache>
            </c:numRef>
          </c:val>
          <c:extLst>
            <c:ext xmlns:c16="http://schemas.microsoft.com/office/drawing/2014/chart" uri="{C3380CC4-5D6E-409C-BE32-E72D297353CC}">
              <c16:uniqueId val="{00000006-A73F-47F7-91A4-8C29788ECB85}"/>
            </c:ext>
          </c:extLst>
        </c:ser>
        <c:dLbls>
          <c:showLegendKey val="0"/>
          <c:showVal val="0"/>
          <c:showCatName val="0"/>
          <c:showSerName val="0"/>
          <c:showPercent val="0"/>
          <c:showBubbleSize val="0"/>
        </c:dLbls>
        <c:gapWidth val="25"/>
        <c:overlap val="-27"/>
        <c:axId val="314177832"/>
        <c:axId val="435361136"/>
      </c:barChart>
      <c:catAx>
        <c:axId val="3141778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GT"/>
          </a:p>
        </c:txPr>
        <c:crossAx val="435361136"/>
        <c:crosses val="autoZero"/>
        <c:auto val="1"/>
        <c:lblAlgn val="ctr"/>
        <c:lblOffset val="100"/>
        <c:noMultiLvlLbl val="0"/>
      </c:catAx>
      <c:valAx>
        <c:axId val="435361136"/>
        <c:scaling>
          <c:orientation val="minMax"/>
          <c:max val="5"/>
          <c:min val="0"/>
        </c:scaling>
        <c:delete val="1"/>
        <c:axPos val="l"/>
        <c:majorGridlines>
          <c:spPr>
            <a:ln w="9525" cap="flat" cmpd="sng" algn="ctr">
              <a:noFill/>
              <a:round/>
            </a:ln>
            <a:effectLst/>
          </c:spPr>
        </c:majorGridlines>
        <c:numFmt formatCode="#,##0.0;&quot;–&quot;#,##0.0" sourceLinked="1"/>
        <c:majorTickMark val="out"/>
        <c:minorTickMark val="none"/>
        <c:tickLblPos val="nextTo"/>
        <c:crossAx val="314177832"/>
        <c:crosses val="autoZero"/>
        <c:crossBetween val="between"/>
      </c:valAx>
      <c:spPr>
        <a:noFill/>
        <a:ln>
          <a:noFill/>
        </a:ln>
        <a:effectLst/>
      </c:spPr>
    </c:plotArea>
    <c:plotVisOnly val="1"/>
    <c:dispBlanksAs val="gap"/>
    <c:showDLblsOverMax val="0"/>
  </c:chart>
  <c:spPr>
    <a:solidFill>
      <a:srgbClr val="009AD0">
        <a:alpha val="25000"/>
      </a:srgbClr>
    </a:solidFill>
    <a:ln w="9525" cap="flat" cmpd="sng" algn="ctr">
      <a:noFill/>
      <a:round/>
    </a:ln>
    <a:effectLst/>
  </c:spPr>
  <c:txPr>
    <a:bodyPr/>
    <a:lstStyle/>
    <a:p>
      <a:pPr>
        <a:defRPr/>
      </a:pPr>
      <a:endParaRPr lang="es-GT"/>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5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s-GT" sz="950" b="1">
                <a:solidFill>
                  <a:sysClr val="windowText" lastClr="000000"/>
                </a:solidFill>
                <a:latin typeface="Arial" panose="020B0604020202020204" pitchFamily="34" charset="0"/>
                <a:cs typeface="Arial" panose="020B0604020202020204" pitchFamily="34" charset="0"/>
              </a:rPr>
              <a:t>PRINCIPALES</a:t>
            </a:r>
            <a:r>
              <a:rPr lang="es-GT" sz="950" b="1" baseline="0">
                <a:solidFill>
                  <a:sysClr val="windowText" lastClr="000000"/>
                </a:solidFill>
                <a:latin typeface="Arial" panose="020B0604020202020204" pitchFamily="34" charset="0"/>
                <a:cs typeface="Arial" panose="020B0604020202020204" pitchFamily="34" charset="0"/>
              </a:rPr>
              <a:t> SOCIOS</a:t>
            </a:r>
            <a:endParaRPr lang="es-GT" sz="950" b="1">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95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s-GT"/>
        </a:p>
      </c:txPr>
    </c:title>
    <c:autoTitleDeleted val="0"/>
    <c:plotArea>
      <c:layout>
        <c:manualLayout>
          <c:layoutTarget val="inner"/>
          <c:xMode val="edge"/>
          <c:yMode val="edge"/>
          <c:x val="9.7013888888888886E-2"/>
          <c:y val="0.29338607594936711"/>
          <c:w val="0.8059722222222222"/>
          <c:h val="0.52565541490857948"/>
        </c:manualLayout>
      </c:layout>
      <c:barChart>
        <c:barDir val="col"/>
        <c:grouping val="clustered"/>
        <c:varyColors val="0"/>
        <c:ser>
          <c:idx val="0"/>
          <c:order val="0"/>
          <c:spPr>
            <a:solidFill>
              <a:schemeClr val="accent5"/>
            </a:solidFill>
            <a:ln>
              <a:noFill/>
            </a:ln>
            <a:effectLst/>
          </c:spPr>
          <c:invertIfNegative val="0"/>
          <c:dPt>
            <c:idx val="0"/>
            <c:invertIfNegative val="0"/>
            <c:bubble3D val="0"/>
            <c:spPr>
              <a:solidFill>
                <a:srgbClr val="00863D"/>
              </a:solidFill>
              <a:ln>
                <a:noFill/>
              </a:ln>
              <a:effectLst/>
            </c:spPr>
            <c:extLst>
              <c:ext xmlns:c16="http://schemas.microsoft.com/office/drawing/2014/chart" uri="{C3380CC4-5D6E-409C-BE32-E72D297353CC}">
                <c16:uniqueId val="{00000001-E10C-4312-BA5A-C07C22443D8A}"/>
              </c:ext>
            </c:extLst>
          </c:dPt>
          <c:dPt>
            <c:idx val="1"/>
            <c:invertIfNegative val="0"/>
            <c:bubble3D val="0"/>
            <c:spPr>
              <a:solidFill>
                <a:srgbClr val="00B050"/>
              </a:solidFill>
              <a:ln>
                <a:noFill/>
              </a:ln>
              <a:effectLst/>
            </c:spPr>
            <c:extLst>
              <c:ext xmlns:c16="http://schemas.microsoft.com/office/drawing/2014/chart" uri="{C3380CC4-5D6E-409C-BE32-E72D297353CC}">
                <c16:uniqueId val="{00000003-E10C-4312-BA5A-C07C22443D8A}"/>
              </c:ext>
            </c:extLst>
          </c:dPt>
          <c:dPt>
            <c:idx val="2"/>
            <c:invertIfNegative val="0"/>
            <c:bubble3D val="0"/>
            <c:spPr>
              <a:solidFill>
                <a:srgbClr val="11FF7D"/>
              </a:solidFill>
              <a:ln>
                <a:noFill/>
              </a:ln>
              <a:effectLst/>
            </c:spPr>
            <c:extLst>
              <c:ext xmlns:c16="http://schemas.microsoft.com/office/drawing/2014/chart" uri="{C3380CC4-5D6E-409C-BE32-E72D297353CC}">
                <c16:uniqueId val="{00000005-E10C-4312-BA5A-C07C22443D8A}"/>
              </c:ext>
            </c:extLst>
          </c:dPt>
          <c:dLbls>
            <c:dLbl>
              <c:idx val="1"/>
              <c:layout>
                <c:manualLayout>
                  <c:x val="-4.3524094527479127E-3"/>
                  <c:y val="5.8298133788573317E-4"/>
                </c:manualLayout>
              </c:layout>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solidFill>
                      <a:latin typeface="Arial" panose="020B0604020202020204" pitchFamily="34" charset="0"/>
                      <a:ea typeface="+mn-ea"/>
                      <a:cs typeface="Arial" panose="020B0604020202020204" pitchFamily="34" charset="0"/>
                    </a:defRPr>
                  </a:pPr>
                  <a:endParaRPr lang="es-G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10C-4312-BA5A-C07C22443D8A}"/>
                </c:ext>
              </c:extLst>
            </c:dLbl>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Datos!$Q$4:$S$4</c:f>
              <c:numCache>
                <c:formatCode>General</c:formatCode>
                <c:ptCount val="3"/>
                <c:pt idx="0">
                  <c:v>2023</c:v>
                </c:pt>
                <c:pt idx="1">
                  <c:v>2024</c:v>
                </c:pt>
                <c:pt idx="2">
                  <c:v>2025</c:v>
                </c:pt>
              </c:numCache>
            </c:numRef>
          </c:cat>
          <c:val>
            <c:numRef>
              <c:f>Datos!$Q$42:$S$42</c:f>
              <c:numCache>
                <c:formatCode>0.0</c:formatCode>
                <c:ptCount val="3"/>
                <c:pt idx="0">
                  <c:v>2.7001937387341495</c:v>
                </c:pt>
                <c:pt idx="1">
                  <c:v>2.6130349372835502</c:v>
                </c:pt>
                <c:pt idx="2">
                  <c:v>2.091582908764003</c:v>
                </c:pt>
              </c:numCache>
            </c:numRef>
          </c:val>
          <c:extLst>
            <c:ext xmlns:c16="http://schemas.microsoft.com/office/drawing/2014/chart" uri="{C3380CC4-5D6E-409C-BE32-E72D297353CC}">
              <c16:uniqueId val="{00000006-E10C-4312-BA5A-C07C22443D8A}"/>
            </c:ext>
          </c:extLst>
        </c:ser>
        <c:dLbls>
          <c:showLegendKey val="0"/>
          <c:showVal val="0"/>
          <c:showCatName val="0"/>
          <c:showSerName val="0"/>
          <c:showPercent val="0"/>
          <c:showBubbleSize val="0"/>
        </c:dLbls>
        <c:gapWidth val="25"/>
        <c:overlap val="-27"/>
        <c:axId val="314177832"/>
        <c:axId val="435361136"/>
      </c:barChart>
      <c:catAx>
        <c:axId val="3141778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GT"/>
          </a:p>
        </c:txPr>
        <c:crossAx val="435361136"/>
        <c:crosses val="autoZero"/>
        <c:auto val="1"/>
        <c:lblAlgn val="ctr"/>
        <c:lblOffset val="100"/>
        <c:noMultiLvlLbl val="0"/>
      </c:catAx>
      <c:valAx>
        <c:axId val="435361136"/>
        <c:scaling>
          <c:orientation val="minMax"/>
          <c:max val="5"/>
          <c:min val="0"/>
        </c:scaling>
        <c:delete val="1"/>
        <c:axPos val="l"/>
        <c:majorGridlines>
          <c:spPr>
            <a:ln w="9525" cap="flat" cmpd="sng" algn="ctr">
              <a:noFill/>
              <a:round/>
            </a:ln>
            <a:effectLst/>
          </c:spPr>
        </c:majorGridlines>
        <c:numFmt formatCode="0.0" sourceLinked="1"/>
        <c:majorTickMark val="out"/>
        <c:minorTickMark val="none"/>
        <c:tickLblPos val="nextTo"/>
        <c:crossAx val="314177832"/>
        <c:crosses val="autoZero"/>
        <c:crossBetween val="between"/>
      </c:valAx>
      <c:spPr>
        <a:noFill/>
        <a:ln>
          <a:noFill/>
        </a:ln>
        <a:effectLst/>
      </c:spPr>
    </c:plotArea>
    <c:plotVisOnly val="1"/>
    <c:dispBlanksAs val="gap"/>
    <c:showDLblsOverMax val="0"/>
  </c:chart>
  <c:spPr>
    <a:solidFill>
      <a:srgbClr val="009AD0">
        <a:alpha val="25000"/>
      </a:srgbClr>
    </a:solidFill>
    <a:ln w="9525" cap="flat" cmpd="sng" algn="ctr">
      <a:noFill/>
      <a:round/>
    </a:ln>
    <a:effectLst/>
  </c:spPr>
  <c:txPr>
    <a:bodyPr/>
    <a:lstStyle/>
    <a:p>
      <a:pPr>
        <a:defRPr/>
      </a:pPr>
      <a:endParaRPr lang="es-GT"/>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s-GT" sz="950" b="1" dirty="0">
                <a:solidFill>
                  <a:sysClr val="windowText" lastClr="000000"/>
                </a:solidFill>
                <a:latin typeface="Arial" panose="020B0604020202020204" pitchFamily="34" charset="0"/>
                <a:cs typeface="Arial" panose="020B0604020202020204" pitchFamily="34" charset="0"/>
              </a:rPr>
              <a:t>Brasil</a:t>
            </a:r>
          </a:p>
          <a:p>
            <a:pPr>
              <a:defRPr sz="2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s-GT" sz="950" b="1" dirty="0">
                <a:solidFill>
                  <a:sysClr val="windowText" lastClr="000000"/>
                </a:solidFill>
                <a:latin typeface="Arial" panose="020B0604020202020204" pitchFamily="34" charset="0"/>
                <a:cs typeface="Arial" panose="020B0604020202020204" pitchFamily="34" charset="0"/>
              </a:rPr>
              <a:t>(2.3%)</a:t>
            </a:r>
          </a:p>
        </c:rich>
      </c:tx>
      <c:overlay val="0"/>
      <c:spPr>
        <a:noFill/>
        <a:ln>
          <a:noFill/>
        </a:ln>
        <a:effectLst/>
      </c:spPr>
    </c:title>
    <c:autoTitleDeleted val="0"/>
    <c:plotArea>
      <c:layout>
        <c:manualLayout>
          <c:layoutTarget val="inner"/>
          <c:xMode val="edge"/>
          <c:yMode val="edge"/>
          <c:x val="0.12126736111111111"/>
          <c:y val="0.30702690972222224"/>
          <c:w val="0.75746527777777772"/>
          <c:h val="0.46960243055555556"/>
        </c:manualLayout>
      </c:layout>
      <c:barChart>
        <c:barDir val="col"/>
        <c:grouping val="clustered"/>
        <c:varyColors val="0"/>
        <c:ser>
          <c:idx val="0"/>
          <c:order val="0"/>
          <c:spPr>
            <a:solidFill>
              <a:schemeClr val="accent5"/>
            </a:solidFill>
            <a:ln>
              <a:noFill/>
            </a:ln>
            <a:effectLst/>
          </c:spPr>
          <c:invertIfNegative val="0"/>
          <c:dPt>
            <c:idx val="0"/>
            <c:invertIfNegative val="0"/>
            <c:bubble3D val="0"/>
            <c:spPr>
              <a:solidFill>
                <a:srgbClr val="006600"/>
              </a:solidFill>
              <a:ln>
                <a:noFill/>
              </a:ln>
              <a:effectLst/>
            </c:spPr>
            <c:extLst>
              <c:ext xmlns:c16="http://schemas.microsoft.com/office/drawing/2014/chart" uri="{C3380CC4-5D6E-409C-BE32-E72D297353CC}">
                <c16:uniqueId val="{00000001-08D6-46A5-B7FA-65D7009ED47B}"/>
              </c:ext>
            </c:extLst>
          </c:dPt>
          <c:dPt>
            <c:idx val="1"/>
            <c:invertIfNegative val="0"/>
            <c:bubble3D val="0"/>
            <c:spPr>
              <a:solidFill>
                <a:srgbClr val="00B050"/>
              </a:solidFill>
              <a:ln>
                <a:noFill/>
              </a:ln>
              <a:effectLst/>
            </c:spPr>
            <c:extLst>
              <c:ext xmlns:c16="http://schemas.microsoft.com/office/drawing/2014/chart" uri="{C3380CC4-5D6E-409C-BE32-E72D297353CC}">
                <c16:uniqueId val="{00000003-08D6-46A5-B7FA-65D7009ED47B}"/>
              </c:ext>
            </c:extLst>
          </c:dPt>
          <c:dPt>
            <c:idx val="2"/>
            <c:invertIfNegative val="0"/>
            <c:bubble3D val="0"/>
            <c:spPr>
              <a:solidFill>
                <a:srgbClr val="92D050"/>
              </a:solidFill>
              <a:ln>
                <a:noFill/>
              </a:ln>
              <a:effectLst/>
            </c:spPr>
            <c:extLst>
              <c:ext xmlns:c16="http://schemas.microsoft.com/office/drawing/2014/chart" uri="{C3380CC4-5D6E-409C-BE32-E72D297353CC}">
                <c16:uniqueId val="{00000005-08D6-46A5-B7FA-65D7009ED47B}"/>
              </c:ext>
            </c:extLst>
          </c:dPt>
          <c:dLbls>
            <c:dLbl>
              <c:idx val="1"/>
              <c:layout>
                <c:manualLayout>
                  <c:x val="-5.0218227709829056E-3"/>
                  <c:y val="1.75576151615791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D6-46A5-B7FA-65D7009ED47B}"/>
                </c:ext>
              </c:extLst>
            </c:dLbl>
            <c:spPr>
              <a:noFill/>
              <a:ln>
                <a:noFill/>
              </a:ln>
              <a:effectLst/>
            </c:spPr>
            <c:txPr>
              <a:bodyPr rot="0" spcFirstLastPara="1" vertOverflow="ellipsis" vert="horz" wrap="square" lIns="0" tIns="19050" rIns="38100" bIns="19050" anchor="ctr" anchorCtr="1">
                <a:spAutoFit/>
              </a:bodyPr>
              <a:lstStyle/>
              <a:p>
                <a:pPr>
                  <a:defRPr sz="95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Datos!$Q$4:$S$4</c:f>
              <c:numCache>
                <c:formatCode>General</c:formatCode>
                <c:ptCount val="3"/>
                <c:pt idx="0">
                  <c:v>2023</c:v>
                </c:pt>
                <c:pt idx="1">
                  <c:v>2024</c:v>
                </c:pt>
                <c:pt idx="2">
                  <c:v>2025</c:v>
                </c:pt>
              </c:numCache>
            </c:numRef>
          </c:cat>
          <c:val>
            <c:numRef>
              <c:f>Datos!$Q$33:$S$33</c:f>
              <c:numCache>
                <c:formatCode>#,##0.0;"–"#,##0.0</c:formatCode>
                <c:ptCount val="3"/>
                <c:pt idx="0">
                  <c:v>2.9</c:v>
                </c:pt>
                <c:pt idx="1">
                  <c:v>2.1</c:v>
                </c:pt>
                <c:pt idx="2">
                  <c:v>2.4</c:v>
                </c:pt>
              </c:numCache>
            </c:numRef>
          </c:val>
          <c:extLst>
            <c:ext xmlns:c16="http://schemas.microsoft.com/office/drawing/2014/chart" uri="{C3380CC4-5D6E-409C-BE32-E72D297353CC}">
              <c16:uniqueId val="{00000006-08D6-46A5-B7FA-65D7009ED47B}"/>
            </c:ext>
          </c:extLst>
        </c:ser>
        <c:dLbls>
          <c:showLegendKey val="0"/>
          <c:showVal val="0"/>
          <c:showCatName val="0"/>
          <c:showSerName val="0"/>
          <c:showPercent val="0"/>
          <c:showBubbleSize val="0"/>
        </c:dLbls>
        <c:gapWidth val="25"/>
        <c:overlap val="-27"/>
        <c:axId val="314177832"/>
        <c:axId val="435361136"/>
      </c:barChart>
      <c:catAx>
        <c:axId val="3141778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GT"/>
          </a:p>
        </c:txPr>
        <c:crossAx val="435361136"/>
        <c:crosses val="autoZero"/>
        <c:auto val="1"/>
        <c:lblAlgn val="ctr"/>
        <c:lblOffset val="100"/>
        <c:noMultiLvlLbl val="0"/>
      </c:catAx>
      <c:valAx>
        <c:axId val="435361136"/>
        <c:scaling>
          <c:orientation val="minMax"/>
        </c:scaling>
        <c:delete val="1"/>
        <c:axPos val="l"/>
        <c:majorGridlines>
          <c:spPr>
            <a:ln w="9525" cap="flat" cmpd="sng" algn="ctr">
              <a:noFill/>
              <a:round/>
            </a:ln>
            <a:effectLst/>
          </c:spPr>
        </c:majorGridlines>
        <c:numFmt formatCode="#,##0.0;&quot;–&quot;#,##0.0" sourceLinked="1"/>
        <c:majorTickMark val="out"/>
        <c:minorTickMark val="none"/>
        <c:tickLblPos val="nextTo"/>
        <c:crossAx val="31417783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s-GT"/>
    </a:p>
  </c:txPr>
  <c:externalData r:id="rId2">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8AA71F54-6E44-B5B3-AFC3-E35D80F5633C}"/>
              </a:ext>
            </a:extLst>
          </p:cNvPr>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s-GT"/>
          </a:p>
        </p:txBody>
      </p:sp>
      <p:sp>
        <p:nvSpPr>
          <p:cNvPr id="3" name="Marcador de fecha 2">
            <a:extLst>
              <a:ext uri="{FF2B5EF4-FFF2-40B4-BE49-F238E27FC236}">
                <a16:creationId xmlns:a16="http://schemas.microsoft.com/office/drawing/2014/main" id="{A7FE17ED-521C-D1B9-59B9-E5B33EF8ABDC}"/>
              </a:ext>
            </a:extLst>
          </p:cNvPr>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83E762A0-76B6-DF47-BC78-2330CB1AF50B}" type="datetimeFigureOut">
              <a:rPr lang="es-GT" smtClean="0"/>
              <a:t>10/06/24</a:t>
            </a:fld>
            <a:endParaRPr lang="es-GT"/>
          </a:p>
        </p:txBody>
      </p:sp>
      <p:sp>
        <p:nvSpPr>
          <p:cNvPr id="4" name="Marcador de pie de página 3">
            <a:extLst>
              <a:ext uri="{FF2B5EF4-FFF2-40B4-BE49-F238E27FC236}">
                <a16:creationId xmlns:a16="http://schemas.microsoft.com/office/drawing/2014/main" id="{0414EC6E-90A1-6588-FFD7-A9D3C26D646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GT"/>
          </a:p>
        </p:txBody>
      </p:sp>
      <p:sp>
        <p:nvSpPr>
          <p:cNvPr id="5" name="Marcador de número de diapositiva 4">
            <a:extLst>
              <a:ext uri="{FF2B5EF4-FFF2-40B4-BE49-F238E27FC236}">
                <a16:creationId xmlns:a16="http://schemas.microsoft.com/office/drawing/2014/main" id="{856A9D61-AFD4-BADC-B4F9-4FAAA7C4CCF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1C5DF41-7484-9D4F-9446-9C5FA06F90C0}" type="slidenum">
              <a:rPr lang="es-GT" smtClean="0"/>
              <a:t>‹Nº›</a:t>
            </a:fld>
            <a:endParaRPr lang="es-GT"/>
          </a:p>
        </p:txBody>
      </p:sp>
    </p:spTree>
    <p:extLst>
      <p:ext uri="{BB962C8B-B14F-4D97-AF65-F5344CB8AC3E}">
        <p14:creationId xmlns:p14="http://schemas.microsoft.com/office/powerpoint/2010/main" val="3865629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s-GT"/>
          </a:p>
        </p:txBody>
      </p:sp>
      <p:sp>
        <p:nvSpPr>
          <p:cNvPr id="3" name="Marcador de fecha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27367E5D-BAFD-3A4B-8D15-D1DD9EB5786F}" type="datetimeFigureOut">
              <a:rPr lang="es-GT" smtClean="0"/>
              <a:t>10/06/24</a:t>
            </a:fld>
            <a:endParaRPr lang="es-GT"/>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GT"/>
          </a:p>
        </p:txBody>
      </p:sp>
      <p:sp>
        <p:nvSpPr>
          <p:cNvPr id="5" name="Marcador de notas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5A35F8A-63FD-8B46-82DB-15B9A3FFB506}" type="slidenum">
              <a:rPr lang="es-GT" smtClean="0"/>
              <a:t>‹Nº›</a:t>
            </a:fld>
            <a:endParaRPr lang="es-GT"/>
          </a:p>
        </p:txBody>
      </p:sp>
    </p:spTree>
    <p:extLst>
      <p:ext uri="{BB962C8B-B14F-4D97-AF65-F5344CB8AC3E}">
        <p14:creationId xmlns:p14="http://schemas.microsoft.com/office/powerpoint/2010/main" val="2144528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4C26AE-387A-9AB9-2A95-86BDB792BAB5}"/>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GT"/>
          </a:p>
        </p:txBody>
      </p:sp>
      <p:sp>
        <p:nvSpPr>
          <p:cNvPr id="3" name="Subtítulo 2">
            <a:extLst>
              <a:ext uri="{FF2B5EF4-FFF2-40B4-BE49-F238E27FC236}">
                <a16:creationId xmlns:a16="http://schemas.microsoft.com/office/drawing/2014/main" id="{8BE01C6F-6D79-014B-9022-D49F008701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GT"/>
          </a:p>
        </p:txBody>
      </p:sp>
      <p:pic>
        <p:nvPicPr>
          <p:cNvPr id="4" name="Imagen 3">
            <a:extLst>
              <a:ext uri="{FF2B5EF4-FFF2-40B4-BE49-F238E27FC236}">
                <a16:creationId xmlns:a16="http://schemas.microsoft.com/office/drawing/2014/main" id="{669A25F4-1CE4-446B-98B9-3D5AD7B026B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0103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ADA353D-FB6C-4D47-9458-F01608C55B2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Marcador de número de diapositiva 5">
            <a:extLst>
              <a:ext uri="{FF2B5EF4-FFF2-40B4-BE49-F238E27FC236}">
                <a16:creationId xmlns:a16="http://schemas.microsoft.com/office/drawing/2014/main" id="{060978B3-6DEB-2362-52C0-4F6C9046FA0F}"/>
              </a:ext>
            </a:extLst>
          </p:cNvPr>
          <p:cNvSpPr>
            <a:spLocks noGrp="1"/>
          </p:cNvSpPr>
          <p:nvPr>
            <p:ph type="sldNum" sz="quarter" idx="12"/>
          </p:nvPr>
        </p:nvSpPr>
        <p:spPr>
          <a:xfrm>
            <a:off x="11691256" y="6492875"/>
            <a:ext cx="500743" cy="365125"/>
          </a:xfrm>
        </p:spPr>
        <p:txBody>
          <a:bodyPr/>
          <a:lstStyle/>
          <a:p>
            <a:fld id="{50E7697B-F58C-734F-B857-A762A8B9FE44}" type="slidenum">
              <a:rPr lang="es-GT" smtClean="0"/>
              <a:t>‹Nº›</a:t>
            </a:fld>
            <a:endParaRPr lang="es-GT" dirty="0"/>
          </a:p>
        </p:txBody>
      </p:sp>
      <p:sp>
        <p:nvSpPr>
          <p:cNvPr id="9" name="Título 1">
            <a:extLst>
              <a:ext uri="{FF2B5EF4-FFF2-40B4-BE49-F238E27FC236}">
                <a16:creationId xmlns:a16="http://schemas.microsoft.com/office/drawing/2014/main" id="{35801995-CF37-7530-3C0D-618A4C545D15}"/>
              </a:ext>
            </a:extLst>
          </p:cNvPr>
          <p:cNvSpPr>
            <a:spLocks noGrp="1"/>
          </p:cNvSpPr>
          <p:nvPr>
            <p:ph type="title" hasCustomPrompt="1"/>
          </p:nvPr>
        </p:nvSpPr>
        <p:spPr>
          <a:xfrm>
            <a:off x="759125" y="1151344"/>
            <a:ext cx="11326483" cy="1134656"/>
          </a:xfrm>
        </p:spPr>
        <p:txBody>
          <a:bodyPr>
            <a:noAutofit/>
          </a:bodyPr>
          <a:lstStyle>
            <a:lvl1pPr>
              <a:defRPr sz="2000" b="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s-MX" dirty="0"/>
              <a:t>Haz clic para modificar el estilo de título del patrón</a:t>
            </a:r>
            <a:endParaRPr lang="es-GT" dirty="0"/>
          </a:p>
        </p:txBody>
      </p:sp>
      <p:pic>
        <p:nvPicPr>
          <p:cNvPr id="11" name="object 7">
            <a:extLst>
              <a:ext uri="{FF2B5EF4-FFF2-40B4-BE49-F238E27FC236}">
                <a16:creationId xmlns:a16="http://schemas.microsoft.com/office/drawing/2014/main" id="{E49B45B1-3A78-4F32-8621-45B1279FCC4A}"/>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6096000" y="458138"/>
            <a:ext cx="594000" cy="576000"/>
          </a:xfrm>
          <a:prstGeom prst="rect">
            <a:avLst/>
          </a:prstGeom>
        </p:spPr>
      </p:pic>
    </p:spTree>
    <p:extLst>
      <p:ext uri="{BB962C8B-B14F-4D97-AF65-F5344CB8AC3E}">
        <p14:creationId xmlns:p14="http://schemas.microsoft.com/office/powerpoint/2010/main" val="3439446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59286DF-44B8-9360-C731-565F15EF26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A1D1A0FD-85F6-240F-5E4E-3F181A88A8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124F3A4C-B826-D8E2-C754-2459D2482F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C9976098-B796-CFDF-3969-B59D9F8C73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7697B-F58C-734F-B857-A762A8B9FE44}" type="slidenum">
              <a:rPr lang="es-GT" smtClean="0"/>
              <a:t>‹Nº›</a:t>
            </a:fld>
            <a:endParaRPr lang="es-GT"/>
          </a:p>
        </p:txBody>
      </p:sp>
      <p:sp>
        <p:nvSpPr>
          <p:cNvPr id="7" name="Marcador de pie de página 6">
            <a:extLst>
              <a:ext uri="{FF2B5EF4-FFF2-40B4-BE49-F238E27FC236}">
                <a16:creationId xmlns:a16="http://schemas.microsoft.com/office/drawing/2014/main" id="{EDCAF2DB-6742-B1E2-D155-EDD7C9395D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Tree>
    <p:extLst>
      <p:ext uri="{BB962C8B-B14F-4D97-AF65-F5344CB8AC3E}">
        <p14:creationId xmlns:p14="http://schemas.microsoft.com/office/powerpoint/2010/main" val="2692272606"/>
      </p:ext>
    </p:extLst>
  </p:cSld>
  <p:clrMap bg1="lt1" tx1="dk1" bg2="lt2" tx2="dk2" accent1="accent1" accent2="accent2" accent3="accent3" accent4="accent4" accent5="accent5" accent6="accent6" hlink="hlink" folHlink="folHlink"/>
  <p:sldLayoutIdLst>
    <p:sldLayoutId id="2147483649" r:id="rId1"/>
    <p:sldLayoutId id="214748365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11" Type="http://schemas.openxmlformats.org/officeDocument/2006/relationships/chart" Target="../charts/chart10.xml"/><Relationship Id="rId5" Type="http://schemas.openxmlformats.org/officeDocument/2006/relationships/chart" Target="../charts/chart4.xml"/><Relationship Id="rId10" Type="http://schemas.openxmlformats.org/officeDocument/2006/relationships/chart" Target="../charts/chart9.xml"/><Relationship Id="rId4" Type="http://schemas.openxmlformats.org/officeDocument/2006/relationships/chart" Target="../charts/chart3.xml"/><Relationship Id="rId9" Type="http://schemas.openxmlformats.org/officeDocument/2006/relationships/chart" Target="../charts/char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emf"/><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2">
            <a:extLst>
              <a:ext uri="{FF2B5EF4-FFF2-40B4-BE49-F238E27FC236}">
                <a16:creationId xmlns:a16="http://schemas.microsoft.com/office/drawing/2014/main" id="{3B5944B0-37F6-4310-97A0-9497691F0B6C}"/>
              </a:ext>
            </a:extLst>
          </p:cNvPr>
          <p:cNvSpPr txBox="1">
            <a:spLocks/>
          </p:cNvSpPr>
          <p:nvPr/>
        </p:nvSpPr>
        <p:spPr>
          <a:xfrm>
            <a:off x="8137972" y="6045519"/>
            <a:ext cx="4054028" cy="699203"/>
          </a:xfrm>
          <a:prstGeom prst="rect">
            <a:avLst/>
          </a:prstGeom>
        </p:spPr>
        <p:txBody>
          <a:bodyPr vert="horz" lIns="0" tIns="0" rIns="0" bIns="0" rtlCol="0">
            <a:noAutofit/>
          </a:bodyPr>
          <a:lstStyle>
            <a:lvl1pPr marL="0" indent="0" algn="r" defTabSz="685800" rtl="0" eaLnBrk="1" latinLnBrk="0" hangingPunct="1">
              <a:lnSpc>
                <a:spcPct val="90000"/>
              </a:lnSpc>
              <a:spcBef>
                <a:spcPts val="750"/>
              </a:spcBef>
              <a:buFont typeface="Arial" panose="020B0604020202020204" pitchFamily="34" charset="0"/>
              <a:buNone/>
              <a:defRPr sz="1500" b="1" kern="1200" cap="all" baseline="0">
                <a:solidFill>
                  <a:schemeClr val="bg1"/>
                </a:solidFill>
                <a:latin typeface="Segoe UI" panose="020B0502040204020203" pitchFamily="34" charset="0"/>
                <a:ea typeface="+mn-ea"/>
                <a:cs typeface="Segoe UI" panose="020B0502040204020203"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lumMod val="75000"/>
                    <a:lumOff val="25000"/>
                  </a:schemeClr>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lumMod val="75000"/>
                    <a:lumOff val="25000"/>
                  </a:schemeClr>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lumMod val="75000"/>
                    <a:lumOff val="25000"/>
                  </a:schemeClr>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lumMod val="75000"/>
                    <a:lumOff val="25000"/>
                  </a:schemeClr>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2150" kern="0" cap="none" dirty="0">
                <a:solidFill>
                  <a:srgbClr val="2AD2C9"/>
                </a:solidFill>
                <a:latin typeface="Montserrat"/>
                <a:ea typeface="Roboto"/>
              </a:rPr>
              <a:t>José Alfredo Blanco Valdés</a:t>
            </a: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2150" kern="0" cap="none" dirty="0">
                <a:solidFill>
                  <a:srgbClr val="2AD2C9"/>
                </a:solidFill>
                <a:latin typeface="Montserrat"/>
                <a:ea typeface="Roboto"/>
              </a:rPr>
              <a:t>Vicepresidente</a:t>
            </a:r>
          </a:p>
        </p:txBody>
      </p:sp>
      <p:pic>
        <p:nvPicPr>
          <p:cNvPr id="3" name="object 7">
            <a:extLst>
              <a:ext uri="{FF2B5EF4-FFF2-40B4-BE49-F238E27FC236}">
                <a16:creationId xmlns:a16="http://schemas.microsoft.com/office/drawing/2014/main" id="{4502AFA1-4A6C-4D6B-B499-48852C15C9B7}"/>
              </a:ext>
            </a:extLst>
          </p:cNvPr>
          <p:cNvPicPr/>
          <p:nvPr/>
        </p:nvPicPr>
        <p:blipFill>
          <a:blip r:embed="rId2" cstate="screen">
            <a:extLst>
              <a:ext uri="{28A0092B-C50C-407E-A947-70E740481C1C}">
                <a14:useLocalDpi xmlns:a14="http://schemas.microsoft.com/office/drawing/2010/main"/>
              </a:ext>
            </a:extLst>
          </a:blip>
          <a:stretch>
            <a:fillRect/>
          </a:stretch>
        </p:blipFill>
        <p:spPr>
          <a:xfrm>
            <a:off x="7174350" y="5907540"/>
            <a:ext cx="845665" cy="823834"/>
          </a:xfrm>
          <a:prstGeom prst="rect">
            <a:avLst/>
          </a:prstGeom>
        </p:spPr>
      </p:pic>
      <p:sp>
        <p:nvSpPr>
          <p:cNvPr id="4" name="Título 1">
            <a:extLst>
              <a:ext uri="{FF2B5EF4-FFF2-40B4-BE49-F238E27FC236}">
                <a16:creationId xmlns:a16="http://schemas.microsoft.com/office/drawing/2014/main" id="{6B157436-8BF3-4ED4-B92E-6A92ABF92DF0}"/>
              </a:ext>
            </a:extLst>
          </p:cNvPr>
          <p:cNvSpPr>
            <a:spLocks noGrp="1"/>
          </p:cNvSpPr>
          <p:nvPr>
            <p:ph type="ctrTitle"/>
          </p:nvPr>
        </p:nvSpPr>
        <p:spPr>
          <a:xfrm>
            <a:off x="54910" y="4991879"/>
            <a:ext cx="5590110" cy="1831323"/>
          </a:xfrm>
          <a:noFill/>
        </p:spPr>
        <p:txBody>
          <a:bodyPr vert="horz" lIns="91440" tIns="45720" rIns="91440" bIns="45720" rtlCol="0" anchor="ctr">
            <a:noAutofit/>
          </a:bodyPr>
          <a:lstStyle/>
          <a:p>
            <a:r>
              <a:rPr lang="es-GT" sz="3200" b="1" dirty="0">
                <a:solidFill>
                  <a:srgbClr val="003399"/>
                </a:solidFill>
                <a:latin typeface="Plus Jakarta Sans ExtraBold" pitchFamily="2" charset="0"/>
                <a:ea typeface="Verdana" panose="020B0604030504040204" pitchFamily="34" charset="0"/>
                <a:cs typeface="Plus Jakarta Sans ExtraBold" pitchFamily="2" charset="0"/>
              </a:rPr>
              <a:t>BANCO DE GUATEMALA</a:t>
            </a:r>
            <a:br>
              <a:rPr lang="es-GT" sz="3200" b="1" dirty="0">
                <a:solidFill>
                  <a:srgbClr val="003399"/>
                </a:solidFill>
                <a:latin typeface="Plus Jakarta Sans ExtraBold" pitchFamily="2" charset="0"/>
                <a:ea typeface="Verdana" panose="020B0604030504040204" pitchFamily="34" charset="0"/>
                <a:cs typeface="Plus Jakarta Sans ExtraBold" pitchFamily="2" charset="0"/>
              </a:rPr>
            </a:br>
            <a:r>
              <a:rPr lang="es-GT" sz="3200" b="1" dirty="0">
                <a:solidFill>
                  <a:srgbClr val="003399"/>
                </a:solidFill>
                <a:latin typeface="Plus Jakarta Sans ExtraBold" pitchFamily="2" charset="0"/>
                <a:ea typeface="Verdana" panose="020B0604030504040204" pitchFamily="34" charset="0"/>
                <a:cs typeface="Plus Jakarta Sans ExtraBold" pitchFamily="2" charset="0"/>
              </a:rPr>
              <a:t>PROYECCIONES MACROECONÓMICAS </a:t>
            </a:r>
            <a:br>
              <a:rPr lang="es-GT" sz="3200" b="1" dirty="0">
                <a:solidFill>
                  <a:srgbClr val="003399"/>
                </a:solidFill>
                <a:latin typeface="Plus Jakarta Sans ExtraBold" pitchFamily="2" charset="0"/>
                <a:ea typeface="Verdana" panose="020B0604030504040204" pitchFamily="34" charset="0"/>
                <a:cs typeface="Plus Jakarta Sans ExtraBold" pitchFamily="2" charset="0"/>
              </a:rPr>
            </a:br>
            <a:r>
              <a:rPr lang="es-GT" sz="3200" b="1" dirty="0">
                <a:solidFill>
                  <a:srgbClr val="003399"/>
                </a:solidFill>
                <a:latin typeface="Plus Jakarta Sans ExtraBold" pitchFamily="2" charset="0"/>
                <a:ea typeface="Verdana" panose="020B0604030504040204" pitchFamily="34" charset="0"/>
                <a:cs typeface="Plus Jakarta Sans ExtraBold" pitchFamily="2" charset="0"/>
              </a:rPr>
              <a:t>2024 - 2025</a:t>
            </a:r>
          </a:p>
        </p:txBody>
      </p:sp>
    </p:spTree>
    <p:extLst>
      <p:ext uri="{BB962C8B-B14F-4D97-AF65-F5344CB8AC3E}">
        <p14:creationId xmlns:p14="http://schemas.microsoft.com/office/powerpoint/2010/main" val="927673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2515680-F4F2-4570-9060-0EE767747BD3}"/>
              </a:ext>
            </a:extLst>
          </p:cNvPr>
          <p:cNvSpPr>
            <a:spLocks noGrp="1"/>
          </p:cNvSpPr>
          <p:nvPr>
            <p:ph type="sldNum" sz="quarter" idx="12"/>
          </p:nvPr>
        </p:nvSpPr>
        <p:spPr/>
        <p:txBody>
          <a:bodyPr/>
          <a:lstStyle/>
          <a:p>
            <a:fld id="{50E7697B-F58C-734F-B857-A762A8B9FE44}" type="slidenum">
              <a:rPr lang="es-GT" smtClean="0"/>
              <a:t>10</a:t>
            </a:fld>
            <a:endParaRPr lang="es-GT" dirty="0"/>
          </a:p>
        </p:txBody>
      </p:sp>
      <p:sp>
        <p:nvSpPr>
          <p:cNvPr id="3" name="Título 2">
            <a:extLst>
              <a:ext uri="{FF2B5EF4-FFF2-40B4-BE49-F238E27FC236}">
                <a16:creationId xmlns:a16="http://schemas.microsoft.com/office/drawing/2014/main" id="{F3A49D1A-0AA1-42A7-BD05-C517EC30F7AB}"/>
              </a:ext>
            </a:extLst>
          </p:cNvPr>
          <p:cNvSpPr>
            <a:spLocks noGrp="1"/>
          </p:cNvSpPr>
          <p:nvPr>
            <p:ph type="title"/>
          </p:nvPr>
        </p:nvSpPr>
        <p:spPr/>
        <p:txBody>
          <a:bodyPr/>
          <a:lstStyle/>
          <a:p>
            <a:pPr algn="just"/>
            <a:r>
              <a:rPr lang="es-ES" dirty="0"/>
              <a:t>Las remesas familiares en lo que va de 2024 han registrado un crecimiento moderado, se espera que finalice el presente año con un ritmo de crecimiento más acorde a su comportamiento histórico de largo plazo</a:t>
            </a:r>
            <a:endParaRPr lang="es-GT" dirty="0"/>
          </a:p>
        </p:txBody>
      </p:sp>
      <p:pic>
        <p:nvPicPr>
          <p:cNvPr id="4" name="Imagen 3">
            <a:extLst>
              <a:ext uri="{FF2B5EF4-FFF2-40B4-BE49-F238E27FC236}">
                <a16:creationId xmlns:a16="http://schemas.microsoft.com/office/drawing/2014/main" id="{BE85432F-A0F2-4231-9E92-3B24A3A9445B}"/>
              </a:ext>
            </a:extLst>
          </p:cNvPr>
          <p:cNvPicPr preferRelativeResize="0">
            <a:picLocks/>
          </p:cNvPicPr>
          <p:nvPr/>
        </p:nvPicPr>
        <p:blipFill>
          <a:blip r:embed="rId2" cstate="screen">
            <a:extLst>
              <a:ext uri="{28A0092B-C50C-407E-A947-70E740481C1C}">
                <a14:useLocalDpi xmlns:a14="http://schemas.microsoft.com/office/drawing/2010/main"/>
              </a:ext>
            </a:extLst>
          </a:blip>
          <a:stretch>
            <a:fillRect/>
          </a:stretch>
        </p:blipFill>
        <p:spPr>
          <a:xfrm>
            <a:off x="1776000" y="2286000"/>
            <a:ext cx="8640000" cy="4500000"/>
          </a:xfrm>
          <a:prstGeom prst="rect">
            <a:avLst/>
          </a:prstGeom>
        </p:spPr>
      </p:pic>
    </p:spTree>
    <p:extLst>
      <p:ext uri="{BB962C8B-B14F-4D97-AF65-F5344CB8AC3E}">
        <p14:creationId xmlns:p14="http://schemas.microsoft.com/office/powerpoint/2010/main" val="3380873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46522FF-6B27-4715-A161-73AF18B74AEC}"/>
              </a:ext>
            </a:extLst>
          </p:cNvPr>
          <p:cNvSpPr>
            <a:spLocks noGrp="1"/>
          </p:cNvSpPr>
          <p:nvPr>
            <p:ph type="sldNum" sz="quarter" idx="12"/>
          </p:nvPr>
        </p:nvSpPr>
        <p:spPr/>
        <p:txBody>
          <a:bodyPr/>
          <a:lstStyle/>
          <a:p>
            <a:fld id="{50E7697B-F58C-734F-B857-A762A8B9FE44}" type="slidenum">
              <a:rPr lang="es-GT" smtClean="0"/>
              <a:t>11</a:t>
            </a:fld>
            <a:endParaRPr lang="es-GT" dirty="0"/>
          </a:p>
        </p:txBody>
      </p:sp>
      <p:sp>
        <p:nvSpPr>
          <p:cNvPr id="3" name="Título 2">
            <a:extLst>
              <a:ext uri="{FF2B5EF4-FFF2-40B4-BE49-F238E27FC236}">
                <a16:creationId xmlns:a16="http://schemas.microsoft.com/office/drawing/2014/main" id="{C5D439D1-6D83-4A62-9F22-1A8304178DAC}"/>
              </a:ext>
            </a:extLst>
          </p:cNvPr>
          <p:cNvSpPr>
            <a:spLocks noGrp="1"/>
          </p:cNvSpPr>
          <p:nvPr>
            <p:ph type="title"/>
          </p:nvPr>
        </p:nvSpPr>
        <p:spPr/>
        <p:txBody>
          <a:bodyPr/>
          <a:lstStyle/>
          <a:p>
            <a:r>
              <a:rPr lang="es-ES" dirty="0"/>
              <a:t>La inflación a mayo de 2024 se situó en 3.76%. Se espera que durante el presente año y el siguiente se mantenga dentro del margen de tolerancia de la meta de inflación y que finalice en el valor central de la misma, en ambos años</a:t>
            </a:r>
            <a:endParaRPr lang="es-GT" dirty="0"/>
          </a:p>
        </p:txBody>
      </p:sp>
      <p:pic>
        <p:nvPicPr>
          <p:cNvPr id="5" name="Imagen 4">
            <a:extLst>
              <a:ext uri="{FF2B5EF4-FFF2-40B4-BE49-F238E27FC236}">
                <a16:creationId xmlns:a16="http://schemas.microsoft.com/office/drawing/2014/main" id="{25E3FCFC-25BE-42A9-9FDE-F0D10ADD73D3}"/>
              </a:ext>
            </a:extLst>
          </p:cNvPr>
          <p:cNvPicPr preferRelativeResize="0">
            <a:picLocks/>
          </p:cNvPicPr>
          <p:nvPr/>
        </p:nvPicPr>
        <p:blipFill>
          <a:blip r:embed="rId2" cstate="screen">
            <a:extLst>
              <a:ext uri="{28A0092B-C50C-407E-A947-70E740481C1C}">
                <a14:useLocalDpi xmlns:a14="http://schemas.microsoft.com/office/drawing/2010/main"/>
              </a:ext>
            </a:extLst>
          </a:blip>
          <a:stretch>
            <a:fillRect/>
          </a:stretch>
        </p:blipFill>
        <p:spPr>
          <a:xfrm>
            <a:off x="1776000" y="2286000"/>
            <a:ext cx="8640000" cy="4500000"/>
          </a:xfrm>
          <a:prstGeom prst="rect">
            <a:avLst/>
          </a:prstGeom>
        </p:spPr>
      </p:pic>
    </p:spTree>
    <p:extLst>
      <p:ext uri="{BB962C8B-B14F-4D97-AF65-F5344CB8AC3E}">
        <p14:creationId xmlns:p14="http://schemas.microsoft.com/office/powerpoint/2010/main" val="3116679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A5EAE1F-BDE1-4F31-A987-E57C246EB2D8}"/>
              </a:ext>
            </a:extLst>
          </p:cNvPr>
          <p:cNvSpPr>
            <a:spLocks noGrp="1"/>
          </p:cNvSpPr>
          <p:nvPr>
            <p:ph type="sldNum" sz="quarter" idx="12"/>
          </p:nvPr>
        </p:nvSpPr>
        <p:spPr/>
        <p:txBody>
          <a:bodyPr/>
          <a:lstStyle/>
          <a:p>
            <a:fld id="{50E7697B-F58C-734F-B857-A762A8B9FE44}" type="slidenum">
              <a:rPr lang="es-GT" smtClean="0"/>
              <a:t>12</a:t>
            </a:fld>
            <a:endParaRPr lang="es-GT" dirty="0"/>
          </a:p>
        </p:txBody>
      </p:sp>
      <p:sp>
        <p:nvSpPr>
          <p:cNvPr id="4" name="CuadroTexto 3">
            <a:extLst>
              <a:ext uri="{FF2B5EF4-FFF2-40B4-BE49-F238E27FC236}">
                <a16:creationId xmlns:a16="http://schemas.microsoft.com/office/drawing/2014/main" id="{F0E04459-08F3-40E7-B058-094924455602}"/>
              </a:ext>
            </a:extLst>
          </p:cNvPr>
          <p:cNvSpPr txBox="1"/>
          <p:nvPr/>
        </p:nvSpPr>
        <p:spPr>
          <a:xfrm>
            <a:off x="1202266" y="2252902"/>
            <a:ext cx="9787467" cy="3693319"/>
          </a:xfrm>
          <a:prstGeom prst="rect">
            <a:avLst/>
          </a:prstGeom>
        </p:spPr>
        <p:txBody>
          <a:bodyPr vert="horz" lIns="91440" tIns="45720" rIns="91440" bIns="45720" rtlCol="0" anchor="ctr">
            <a:noAutofit/>
          </a:bodyPr>
          <a:lstStyle>
            <a:lvl1pPr>
              <a:lnSpc>
                <a:spcPct val="90000"/>
              </a:lnSpc>
              <a:spcBef>
                <a:spcPct val="0"/>
              </a:spcBef>
              <a:buNone/>
              <a:defRPr sz="2000" b="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marL="342900" indent="-342900" algn="just">
              <a:lnSpc>
                <a:spcPct val="150000"/>
              </a:lnSpc>
              <a:buFont typeface="Wingdings" panose="05000000000000000000" pitchFamily="2" charset="2"/>
              <a:buChar char="Ø"/>
            </a:pPr>
            <a:r>
              <a:rPr lang="es-ES" dirty="0">
                <a:sym typeface="Roboto"/>
              </a:rPr>
              <a:t>El FMI subrayó que la política monetaria en los últimos años ha contribuido a mantener las expectativas de inflación en torno a la meta establecida por la autoridad monetaria, mediante las decisiones de tasa de interés de política y la prudencia fiscal</a:t>
            </a:r>
          </a:p>
          <a:p>
            <a:pPr marL="342900" indent="-342900" algn="just">
              <a:lnSpc>
                <a:spcPct val="150000"/>
              </a:lnSpc>
              <a:buFont typeface="Wingdings" panose="05000000000000000000" pitchFamily="2" charset="2"/>
              <a:buChar char="Ø"/>
            </a:pPr>
            <a:endParaRPr lang="es-ES" dirty="0">
              <a:sym typeface="Roboto"/>
            </a:endParaRPr>
          </a:p>
          <a:p>
            <a:pPr marL="342900" indent="-342900" algn="just">
              <a:lnSpc>
                <a:spcPct val="150000"/>
              </a:lnSpc>
              <a:buFont typeface="Wingdings" panose="05000000000000000000" pitchFamily="2" charset="2"/>
              <a:buChar char="Ø"/>
            </a:pPr>
            <a:endParaRPr lang="es-ES" dirty="0">
              <a:sym typeface="Roboto"/>
            </a:endParaRPr>
          </a:p>
        </p:txBody>
      </p:sp>
    </p:spTree>
    <p:extLst>
      <p:ext uri="{BB962C8B-B14F-4D97-AF65-F5344CB8AC3E}">
        <p14:creationId xmlns:p14="http://schemas.microsoft.com/office/powerpoint/2010/main" val="938823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7DFD200-335C-40EC-A1DD-7C00581F1315}"/>
              </a:ext>
            </a:extLst>
          </p:cNvPr>
          <p:cNvSpPr>
            <a:spLocks noGrp="1"/>
          </p:cNvSpPr>
          <p:nvPr>
            <p:ph type="sldNum" sz="quarter" idx="12"/>
          </p:nvPr>
        </p:nvSpPr>
        <p:spPr/>
        <p:txBody>
          <a:bodyPr/>
          <a:lstStyle/>
          <a:p>
            <a:fld id="{50E7697B-F58C-734F-B857-A762A8B9FE44}" type="slidenum">
              <a:rPr lang="es-GT" smtClean="0"/>
              <a:t>13</a:t>
            </a:fld>
            <a:endParaRPr lang="es-GT" dirty="0"/>
          </a:p>
        </p:txBody>
      </p:sp>
      <p:sp>
        <p:nvSpPr>
          <p:cNvPr id="3" name="Título 2">
            <a:extLst>
              <a:ext uri="{FF2B5EF4-FFF2-40B4-BE49-F238E27FC236}">
                <a16:creationId xmlns:a16="http://schemas.microsoft.com/office/drawing/2014/main" id="{86E6C2C8-8CE4-4C55-9BAD-5108F4FCFC09}"/>
              </a:ext>
            </a:extLst>
          </p:cNvPr>
          <p:cNvSpPr>
            <a:spLocks noGrp="1"/>
          </p:cNvSpPr>
          <p:nvPr>
            <p:ph type="title"/>
          </p:nvPr>
        </p:nvSpPr>
        <p:spPr/>
        <p:txBody>
          <a:bodyPr/>
          <a:lstStyle/>
          <a:p>
            <a:r>
              <a:rPr lang="es-ES" dirty="0"/>
              <a:t>El crédito bancario al sector privado se ha mantenido dinámico, consistente con las proyecciones de crecimiento económico, en un entorno de estabilidad macroeconómica</a:t>
            </a:r>
            <a:endParaRPr lang="es-GT" dirty="0"/>
          </a:p>
        </p:txBody>
      </p:sp>
      <p:pic>
        <p:nvPicPr>
          <p:cNvPr id="4" name="Imagen 3">
            <a:extLst>
              <a:ext uri="{FF2B5EF4-FFF2-40B4-BE49-F238E27FC236}">
                <a16:creationId xmlns:a16="http://schemas.microsoft.com/office/drawing/2014/main" id="{18CACF26-4A02-4D89-9040-476F2F5688C5}"/>
              </a:ext>
            </a:extLst>
          </p:cNvPr>
          <p:cNvPicPr>
            <a:picLocks/>
          </p:cNvPicPr>
          <p:nvPr/>
        </p:nvPicPr>
        <p:blipFill>
          <a:blip r:embed="rId2" cstate="screen">
            <a:extLst>
              <a:ext uri="{28A0092B-C50C-407E-A947-70E740481C1C}">
                <a14:useLocalDpi xmlns:a14="http://schemas.microsoft.com/office/drawing/2010/main"/>
              </a:ext>
            </a:extLst>
          </a:blip>
          <a:stretch>
            <a:fillRect/>
          </a:stretch>
        </p:blipFill>
        <p:spPr>
          <a:xfrm>
            <a:off x="1776000" y="2286000"/>
            <a:ext cx="8640000" cy="4500000"/>
          </a:xfrm>
          <a:prstGeom prst="rect">
            <a:avLst/>
          </a:prstGeom>
        </p:spPr>
      </p:pic>
    </p:spTree>
    <p:extLst>
      <p:ext uri="{BB962C8B-B14F-4D97-AF65-F5344CB8AC3E}">
        <p14:creationId xmlns:p14="http://schemas.microsoft.com/office/powerpoint/2010/main" val="2281434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86F2490-A5D8-4BA6-9D13-7A1FA6BB406E}"/>
              </a:ext>
            </a:extLst>
          </p:cNvPr>
          <p:cNvSpPr>
            <a:spLocks noGrp="1"/>
          </p:cNvSpPr>
          <p:nvPr>
            <p:ph type="sldNum" sz="quarter" idx="12"/>
          </p:nvPr>
        </p:nvSpPr>
        <p:spPr/>
        <p:txBody>
          <a:bodyPr/>
          <a:lstStyle/>
          <a:p>
            <a:fld id="{50E7697B-F58C-734F-B857-A762A8B9FE44}" type="slidenum">
              <a:rPr lang="es-GT" smtClean="0"/>
              <a:t>14</a:t>
            </a:fld>
            <a:endParaRPr lang="es-GT" dirty="0"/>
          </a:p>
        </p:txBody>
      </p:sp>
      <p:sp>
        <p:nvSpPr>
          <p:cNvPr id="3" name="Título 2">
            <a:extLst>
              <a:ext uri="{FF2B5EF4-FFF2-40B4-BE49-F238E27FC236}">
                <a16:creationId xmlns:a16="http://schemas.microsoft.com/office/drawing/2014/main" id="{0620A645-6D23-4577-872C-70E02A35CAFE}"/>
              </a:ext>
            </a:extLst>
          </p:cNvPr>
          <p:cNvSpPr>
            <a:spLocks noGrp="1"/>
          </p:cNvSpPr>
          <p:nvPr>
            <p:ph type="title"/>
          </p:nvPr>
        </p:nvSpPr>
        <p:spPr/>
        <p:txBody>
          <a:bodyPr/>
          <a:lstStyle/>
          <a:p>
            <a:pPr algn="ctr"/>
            <a:r>
              <a:rPr lang="es-GT" dirty="0"/>
              <a:t>PRINCIPALES VARIABLES MACROECONÓMICAS 2023-2025</a:t>
            </a:r>
          </a:p>
        </p:txBody>
      </p:sp>
      <p:pic>
        <p:nvPicPr>
          <p:cNvPr id="5" name="Imagen 4">
            <a:extLst>
              <a:ext uri="{FF2B5EF4-FFF2-40B4-BE49-F238E27FC236}">
                <a16:creationId xmlns:a16="http://schemas.microsoft.com/office/drawing/2014/main" id="{83F36212-6CD1-44FA-91D7-C5159F78FE37}"/>
              </a:ext>
            </a:extLst>
          </p:cNvPr>
          <p:cNvPicPr>
            <a:picLocks noChangeAspect="1"/>
          </p:cNvPicPr>
          <p:nvPr/>
        </p:nvPicPr>
        <p:blipFill>
          <a:blip r:embed="rId2"/>
          <a:stretch>
            <a:fillRect/>
          </a:stretch>
        </p:blipFill>
        <p:spPr>
          <a:xfrm>
            <a:off x="3282401" y="1940339"/>
            <a:ext cx="5627198" cy="4898198"/>
          </a:xfrm>
          <a:prstGeom prst="rect">
            <a:avLst/>
          </a:prstGeom>
        </p:spPr>
      </p:pic>
    </p:spTree>
    <p:extLst>
      <p:ext uri="{BB962C8B-B14F-4D97-AF65-F5344CB8AC3E}">
        <p14:creationId xmlns:p14="http://schemas.microsoft.com/office/powerpoint/2010/main" val="285906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6FD0946-0BF7-437C-B03D-1C40D112FF34}"/>
              </a:ext>
            </a:extLst>
          </p:cNvPr>
          <p:cNvSpPr>
            <a:spLocks noGrp="1"/>
          </p:cNvSpPr>
          <p:nvPr>
            <p:ph type="sldNum" sz="quarter" idx="12"/>
          </p:nvPr>
        </p:nvSpPr>
        <p:spPr/>
        <p:txBody>
          <a:bodyPr/>
          <a:lstStyle/>
          <a:p>
            <a:fld id="{50E7697B-F58C-734F-B857-A762A8B9FE44}" type="slidenum">
              <a:rPr lang="es-GT" smtClean="0"/>
              <a:t>15</a:t>
            </a:fld>
            <a:endParaRPr lang="es-GT" dirty="0"/>
          </a:p>
        </p:txBody>
      </p:sp>
      <p:sp>
        <p:nvSpPr>
          <p:cNvPr id="3" name="Título 2">
            <a:extLst>
              <a:ext uri="{FF2B5EF4-FFF2-40B4-BE49-F238E27FC236}">
                <a16:creationId xmlns:a16="http://schemas.microsoft.com/office/drawing/2014/main" id="{E7736717-98EB-47EB-AC86-F5E304C34957}"/>
              </a:ext>
            </a:extLst>
          </p:cNvPr>
          <p:cNvSpPr>
            <a:spLocks noGrp="1"/>
          </p:cNvSpPr>
          <p:nvPr>
            <p:ph type="title"/>
          </p:nvPr>
        </p:nvSpPr>
        <p:spPr/>
        <p:txBody>
          <a:bodyPr/>
          <a:lstStyle/>
          <a:p>
            <a:pPr algn="ctr"/>
            <a:r>
              <a:rPr lang="es-GT" dirty="0"/>
              <a:t>PROYECCIONES MACROECONÓMICAS 2024 - 2029</a:t>
            </a:r>
          </a:p>
        </p:txBody>
      </p:sp>
      <p:pic>
        <p:nvPicPr>
          <p:cNvPr id="7" name="Imagen 6">
            <a:extLst>
              <a:ext uri="{FF2B5EF4-FFF2-40B4-BE49-F238E27FC236}">
                <a16:creationId xmlns:a16="http://schemas.microsoft.com/office/drawing/2014/main" id="{069C44E2-FB18-4D9D-9465-34D6AF292C25}"/>
              </a:ext>
            </a:extLst>
          </p:cNvPr>
          <p:cNvPicPr>
            <a:picLocks noChangeAspect="1"/>
          </p:cNvPicPr>
          <p:nvPr/>
        </p:nvPicPr>
        <p:blipFill>
          <a:blip r:embed="rId2"/>
          <a:stretch>
            <a:fillRect/>
          </a:stretch>
        </p:blipFill>
        <p:spPr>
          <a:xfrm>
            <a:off x="1236000" y="2286000"/>
            <a:ext cx="9720000" cy="3313138"/>
          </a:xfrm>
          <a:prstGeom prst="rect">
            <a:avLst/>
          </a:prstGeom>
          <a:solidFill>
            <a:schemeClr val="bg1"/>
          </a:solidFill>
        </p:spPr>
      </p:pic>
    </p:spTree>
    <p:extLst>
      <p:ext uri="{BB962C8B-B14F-4D97-AF65-F5344CB8AC3E}">
        <p14:creationId xmlns:p14="http://schemas.microsoft.com/office/powerpoint/2010/main" val="2707655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6FD0946-0BF7-437C-B03D-1C40D112FF34}"/>
              </a:ext>
            </a:extLst>
          </p:cNvPr>
          <p:cNvSpPr>
            <a:spLocks noGrp="1"/>
          </p:cNvSpPr>
          <p:nvPr>
            <p:ph type="sldNum" sz="quarter" idx="12"/>
          </p:nvPr>
        </p:nvSpPr>
        <p:spPr/>
        <p:txBody>
          <a:bodyPr/>
          <a:lstStyle/>
          <a:p>
            <a:fld id="{50E7697B-F58C-734F-B857-A762A8B9FE44}" type="slidenum">
              <a:rPr lang="es-GT" smtClean="0"/>
              <a:t>16</a:t>
            </a:fld>
            <a:endParaRPr lang="es-GT" dirty="0"/>
          </a:p>
        </p:txBody>
      </p:sp>
      <p:sp>
        <p:nvSpPr>
          <p:cNvPr id="3" name="Título 2">
            <a:extLst>
              <a:ext uri="{FF2B5EF4-FFF2-40B4-BE49-F238E27FC236}">
                <a16:creationId xmlns:a16="http://schemas.microsoft.com/office/drawing/2014/main" id="{E7736717-98EB-47EB-AC86-F5E304C34957}"/>
              </a:ext>
            </a:extLst>
          </p:cNvPr>
          <p:cNvSpPr>
            <a:spLocks noGrp="1"/>
          </p:cNvSpPr>
          <p:nvPr>
            <p:ph type="title"/>
          </p:nvPr>
        </p:nvSpPr>
        <p:spPr/>
        <p:txBody>
          <a:bodyPr/>
          <a:lstStyle/>
          <a:p>
            <a:pPr algn="ctr"/>
            <a:r>
              <a:rPr lang="es-GT" dirty="0"/>
              <a:t>PROYECCIONES MACROECONÓMICAS 2024 - 2029</a:t>
            </a:r>
          </a:p>
        </p:txBody>
      </p:sp>
      <p:pic>
        <p:nvPicPr>
          <p:cNvPr id="7" name="Imagen 6">
            <a:extLst>
              <a:ext uri="{FF2B5EF4-FFF2-40B4-BE49-F238E27FC236}">
                <a16:creationId xmlns:a16="http://schemas.microsoft.com/office/drawing/2014/main" id="{97A38DE9-AC77-4478-95B1-7906C3AB4933}"/>
              </a:ext>
            </a:extLst>
          </p:cNvPr>
          <p:cNvPicPr>
            <a:picLocks noChangeAspect="1"/>
          </p:cNvPicPr>
          <p:nvPr/>
        </p:nvPicPr>
        <p:blipFill>
          <a:blip r:embed="rId2"/>
          <a:stretch>
            <a:fillRect/>
          </a:stretch>
        </p:blipFill>
        <p:spPr>
          <a:xfrm>
            <a:off x="1679451" y="2286000"/>
            <a:ext cx="8833097" cy="3175200"/>
          </a:xfrm>
          <a:prstGeom prst="rect">
            <a:avLst/>
          </a:prstGeom>
          <a:solidFill>
            <a:schemeClr val="bg1"/>
          </a:solidFill>
        </p:spPr>
      </p:pic>
    </p:spTree>
    <p:extLst>
      <p:ext uri="{BB962C8B-B14F-4D97-AF65-F5344CB8AC3E}">
        <p14:creationId xmlns:p14="http://schemas.microsoft.com/office/powerpoint/2010/main" val="3877410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BC3A4C1-2F12-4C5E-A5F3-1F238D1A45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23322" y="3582956"/>
            <a:ext cx="7380515" cy="3275044"/>
          </a:xfrm>
          <a:prstGeom prst="rect">
            <a:avLst/>
          </a:prstGeom>
        </p:spPr>
      </p:pic>
      <p:sp>
        <p:nvSpPr>
          <p:cNvPr id="2" name="Título 1">
            <a:extLst>
              <a:ext uri="{FF2B5EF4-FFF2-40B4-BE49-F238E27FC236}">
                <a16:creationId xmlns:a16="http://schemas.microsoft.com/office/drawing/2014/main" id="{A019A438-F739-4C9F-A6C1-5ADC835E0E59}"/>
              </a:ext>
            </a:extLst>
          </p:cNvPr>
          <p:cNvSpPr>
            <a:spLocks noGrp="1"/>
          </p:cNvSpPr>
          <p:nvPr>
            <p:ph type="ctrTitle"/>
          </p:nvPr>
        </p:nvSpPr>
        <p:spPr>
          <a:xfrm>
            <a:off x="2596242" y="4170786"/>
            <a:ext cx="6999515" cy="2101041"/>
          </a:xfrm>
          <a:noFill/>
        </p:spPr>
        <p:txBody>
          <a:bodyPr vert="horz" lIns="91440" tIns="45720" rIns="91440" bIns="45720" rtlCol="0" anchor="ctr">
            <a:normAutofit/>
          </a:bodyPr>
          <a:lstStyle/>
          <a:p>
            <a:r>
              <a:rPr lang="es-GT" sz="4800" b="1" dirty="0">
                <a:solidFill>
                  <a:srgbClr val="2AD2C9"/>
                </a:solidFill>
                <a:latin typeface="Plus Jakarta Sans ExtraBold" pitchFamily="2" charset="0"/>
                <a:ea typeface="Verdana" panose="020B0604030504040204" pitchFamily="34" charset="0"/>
                <a:cs typeface="Plus Jakarta Sans ExtraBold" pitchFamily="2" charset="0"/>
                <a:sym typeface="Roboto"/>
              </a:rPr>
              <a:t>MUCHAS GRACIAS</a:t>
            </a:r>
            <a:endParaRPr lang="es-GT" sz="4800" b="1" dirty="0">
              <a:solidFill>
                <a:srgbClr val="2AD2C9"/>
              </a:solidFill>
              <a:latin typeface="Plus Jakarta Sans ExtraBold" pitchFamily="2" charset="0"/>
              <a:ea typeface="Verdana" panose="020B0604030504040204" pitchFamily="34" charset="0"/>
              <a:cs typeface="Plus Jakarta Sans ExtraBold" pitchFamily="2" charset="0"/>
            </a:endParaRPr>
          </a:p>
        </p:txBody>
      </p:sp>
    </p:spTree>
    <p:extLst>
      <p:ext uri="{BB962C8B-B14F-4D97-AF65-F5344CB8AC3E}">
        <p14:creationId xmlns:p14="http://schemas.microsoft.com/office/powerpoint/2010/main" val="3338050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BC3A4C1-2F12-4C5E-A5F3-1F238D1A45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23322" y="3582956"/>
            <a:ext cx="7380515" cy="3275044"/>
          </a:xfrm>
          <a:prstGeom prst="rect">
            <a:avLst/>
          </a:prstGeom>
        </p:spPr>
      </p:pic>
      <p:sp>
        <p:nvSpPr>
          <p:cNvPr id="2" name="Título 1">
            <a:extLst>
              <a:ext uri="{FF2B5EF4-FFF2-40B4-BE49-F238E27FC236}">
                <a16:creationId xmlns:a16="http://schemas.microsoft.com/office/drawing/2014/main" id="{A019A438-F739-4C9F-A6C1-5ADC835E0E59}"/>
              </a:ext>
            </a:extLst>
          </p:cNvPr>
          <p:cNvSpPr>
            <a:spLocks noGrp="1"/>
          </p:cNvSpPr>
          <p:nvPr>
            <p:ph type="ctrTitle"/>
          </p:nvPr>
        </p:nvSpPr>
        <p:spPr>
          <a:xfrm>
            <a:off x="2596242" y="4170786"/>
            <a:ext cx="6999515" cy="2101041"/>
          </a:xfrm>
          <a:noFill/>
        </p:spPr>
        <p:txBody>
          <a:bodyPr vert="horz" lIns="91440" tIns="45720" rIns="91440" bIns="45720" rtlCol="0" anchor="ctr">
            <a:normAutofit/>
          </a:bodyPr>
          <a:lstStyle/>
          <a:p>
            <a:r>
              <a:rPr lang="es-GT" sz="4800" b="1" dirty="0">
                <a:solidFill>
                  <a:srgbClr val="2AD2C9"/>
                </a:solidFill>
                <a:latin typeface="Plus Jakarta Sans ExtraBold" pitchFamily="2" charset="0"/>
                <a:ea typeface="Verdana" panose="020B0604030504040204" pitchFamily="34" charset="0"/>
                <a:cs typeface="Plus Jakarta Sans ExtraBold" pitchFamily="2" charset="0"/>
                <a:sym typeface="Roboto"/>
              </a:rPr>
              <a:t>ENTORNO</a:t>
            </a:r>
            <a:br>
              <a:rPr lang="es-GT" sz="4800" b="1" dirty="0">
                <a:solidFill>
                  <a:srgbClr val="2AD2C9"/>
                </a:solidFill>
                <a:latin typeface="Plus Jakarta Sans ExtraBold" pitchFamily="2" charset="0"/>
                <a:ea typeface="Verdana" panose="020B0604030504040204" pitchFamily="34" charset="0"/>
                <a:cs typeface="Plus Jakarta Sans ExtraBold" pitchFamily="2" charset="0"/>
                <a:sym typeface="Roboto"/>
              </a:rPr>
            </a:br>
            <a:r>
              <a:rPr lang="es-GT" sz="4800" b="1" dirty="0">
                <a:solidFill>
                  <a:srgbClr val="2AD2C9"/>
                </a:solidFill>
                <a:latin typeface="Plus Jakarta Sans ExtraBold" pitchFamily="2" charset="0"/>
                <a:ea typeface="Verdana" panose="020B0604030504040204" pitchFamily="34" charset="0"/>
                <a:cs typeface="Plus Jakarta Sans ExtraBold" pitchFamily="2" charset="0"/>
                <a:sym typeface="Roboto"/>
              </a:rPr>
              <a:t>INTERNACIONAL</a:t>
            </a:r>
            <a:endParaRPr lang="es-GT" sz="4800" b="1" dirty="0">
              <a:solidFill>
                <a:srgbClr val="2AD2C9"/>
              </a:solidFill>
              <a:latin typeface="Plus Jakarta Sans ExtraBold" pitchFamily="2" charset="0"/>
              <a:ea typeface="Verdana" panose="020B0604030504040204" pitchFamily="34" charset="0"/>
              <a:cs typeface="Plus Jakarta Sans ExtraBold" pitchFamily="2" charset="0"/>
            </a:endParaRPr>
          </a:p>
        </p:txBody>
      </p:sp>
    </p:spTree>
    <p:extLst>
      <p:ext uri="{BB962C8B-B14F-4D97-AF65-F5344CB8AC3E}">
        <p14:creationId xmlns:p14="http://schemas.microsoft.com/office/powerpoint/2010/main" val="1782785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7CF78D-BC8D-9240-49E3-15B35E3D63D0}"/>
              </a:ext>
            </a:extLst>
          </p:cNvPr>
          <p:cNvSpPr>
            <a:spLocks noGrp="1"/>
          </p:cNvSpPr>
          <p:nvPr>
            <p:ph type="title"/>
          </p:nvPr>
        </p:nvSpPr>
        <p:spPr/>
        <p:txBody>
          <a:bodyPr>
            <a:normAutofit/>
          </a:bodyPr>
          <a:lstStyle/>
          <a:p>
            <a:r>
              <a:rPr lang="es-ES" b="0" dirty="0"/>
              <a:t>En 2023, la actividad económica mundial tuvo un crecimiento mejor del previsto y para 2024 y 2025 se proyecta un comportamiento similar, tanto en las economías avanzadas como en las emergentes</a:t>
            </a:r>
            <a:endParaRPr lang="es-GT" b="0" dirty="0"/>
          </a:p>
        </p:txBody>
      </p:sp>
      <p:grpSp>
        <p:nvGrpSpPr>
          <p:cNvPr id="3966" name="Grupo 3965">
            <a:extLst>
              <a:ext uri="{FF2B5EF4-FFF2-40B4-BE49-F238E27FC236}">
                <a16:creationId xmlns:a16="http://schemas.microsoft.com/office/drawing/2014/main" id="{D1947F81-9CF7-412C-9108-4338ADF64982}"/>
              </a:ext>
            </a:extLst>
          </p:cNvPr>
          <p:cNvGrpSpPr/>
          <p:nvPr/>
        </p:nvGrpSpPr>
        <p:grpSpPr>
          <a:xfrm>
            <a:off x="1409700" y="2152308"/>
            <a:ext cx="9372597" cy="4697527"/>
            <a:chOff x="1409700" y="2152308"/>
            <a:chExt cx="9372597" cy="4697527"/>
          </a:xfrm>
        </p:grpSpPr>
        <p:grpSp>
          <p:nvGrpSpPr>
            <p:cNvPr id="5" name="Grupo 4">
              <a:extLst>
                <a:ext uri="{FF2B5EF4-FFF2-40B4-BE49-F238E27FC236}">
                  <a16:creationId xmlns:a16="http://schemas.microsoft.com/office/drawing/2014/main" id="{DBE4EB50-670C-4910-BC09-FABDACFD2BCC}"/>
                </a:ext>
              </a:extLst>
            </p:cNvPr>
            <p:cNvGrpSpPr/>
            <p:nvPr/>
          </p:nvGrpSpPr>
          <p:grpSpPr>
            <a:xfrm>
              <a:off x="1461063" y="2322410"/>
              <a:ext cx="9269870" cy="4324382"/>
              <a:chOff x="1206136" y="1395511"/>
              <a:chExt cx="9779727" cy="5086252"/>
            </a:xfrm>
          </p:grpSpPr>
          <p:sp>
            <p:nvSpPr>
              <p:cNvPr id="25" name="Google Shape;3383;p65">
                <a:extLst>
                  <a:ext uri="{FF2B5EF4-FFF2-40B4-BE49-F238E27FC236}">
                    <a16:creationId xmlns:a16="http://schemas.microsoft.com/office/drawing/2014/main" id="{FFD55A9F-FB26-45EE-9883-D06E8BFC179A}"/>
                  </a:ext>
                </a:extLst>
              </p:cNvPr>
              <p:cNvSpPr/>
              <p:nvPr/>
            </p:nvSpPr>
            <p:spPr>
              <a:xfrm>
                <a:off x="8422625" y="4488385"/>
                <a:ext cx="51" cy="59"/>
              </a:xfrm>
              <a:custGeom>
                <a:avLst/>
                <a:gdLst/>
                <a:ahLst/>
                <a:cxnLst/>
                <a:rect l="l" t="t" r="r" b="b"/>
                <a:pathLst>
                  <a:path w="1" h="1" extrusionOk="0">
                    <a:moveTo>
                      <a:pt x="1"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384;p65">
                <a:extLst>
                  <a:ext uri="{FF2B5EF4-FFF2-40B4-BE49-F238E27FC236}">
                    <a16:creationId xmlns:a16="http://schemas.microsoft.com/office/drawing/2014/main" id="{29327E6C-7C53-44DE-9383-B6AEE08F3275}"/>
                  </a:ext>
                </a:extLst>
              </p:cNvPr>
              <p:cNvSpPr/>
              <p:nvPr/>
            </p:nvSpPr>
            <p:spPr>
              <a:xfrm>
                <a:off x="7917660" y="2950029"/>
                <a:ext cx="46138" cy="7400"/>
              </a:xfrm>
              <a:custGeom>
                <a:avLst/>
                <a:gdLst/>
                <a:ahLst/>
                <a:cxnLst/>
                <a:rect l="l" t="t" r="r" b="b"/>
                <a:pathLst>
                  <a:path w="926" h="130" extrusionOk="0">
                    <a:moveTo>
                      <a:pt x="925" y="0"/>
                    </a:moveTo>
                    <a:cubicBezTo>
                      <a:pt x="866" y="7"/>
                      <a:pt x="771" y="18"/>
                      <a:pt x="687" y="32"/>
                    </a:cubicBezTo>
                    <a:cubicBezTo>
                      <a:pt x="460" y="67"/>
                      <a:pt x="232" y="91"/>
                      <a:pt x="1" y="102"/>
                    </a:cubicBezTo>
                    <a:lnTo>
                      <a:pt x="60" y="105"/>
                    </a:lnTo>
                    <a:cubicBezTo>
                      <a:pt x="208" y="119"/>
                      <a:pt x="334" y="130"/>
                      <a:pt x="432" y="130"/>
                    </a:cubicBezTo>
                    <a:cubicBezTo>
                      <a:pt x="694" y="130"/>
                      <a:pt x="855" y="53"/>
                      <a:pt x="925" y="0"/>
                    </a:cubicBezTo>
                    <a:close/>
                  </a:path>
                </a:pathLst>
              </a:custGeom>
              <a:solidFill>
                <a:srgbClr val="FFFFFF"/>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385;p65">
                <a:extLst>
                  <a:ext uri="{FF2B5EF4-FFF2-40B4-BE49-F238E27FC236}">
                    <a16:creationId xmlns:a16="http://schemas.microsoft.com/office/drawing/2014/main" id="{8BADF7F4-2B0E-461C-BB06-027EA09C5D1D}"/>
                  </a:ext>
                </a:extLst>
              </p:cNvPr>
              <p:cNvSpPr/>
              <p:nvPr/>
            </p:nvSpPr>
            <p:spPr>
              <a:xfrm>
                <a:off x="6606695" y="2366469"/>
                <a:ext cx="4932" cy="457"/>
              </a:xfrm>
              <a:custGeom>
                <a:avLst/>
                <a:gdLst/>
                <a:ahLst/>
                <a:cxnLst/>
                <a:rect l="l" t="t" r="r" b="b"/>
                <a:pathLst>
                  <a:path w="99" h="8" extrusionOk="0">
                    <a:moveTo>
                      <a:pt x="1" y="1"/>
                    </a:moveTo>
                    <a:cubicBezTo>
                      <a:pt x="32" y="4"/>
                      <a:pt x="67" y="8"/>
                      <a:pt x="99" y="8"/>
                    </a:cubicBezTo>
                    <a:cubicBezTo>
                      <a:pt x="67" y="1"/>
                      <a:pt x="32" y="1"/>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386;p65">
                <a:extLst>
                  <a:ext uri="{FF2B5EF4-FFF2-40B4-BE49-F238E27FC236}">
                    <a16:creationId xmlns:a16="http://schemas.microsoft.com/office/drawing/2014/main" id="{3BAAF8BE-7F03-493B-93EF-C95FC81D450A}"/>
                  </a:ext>
                </a:extLst>
              </p:cNvPr>
              <p:cNvSpPr/>
              <p:nvPr/>
            </p:nvSpPr>
            <p:spPr>
              <a:xfrm>
                <a:off x="7449167" y="2953392"/>
                <a:ext cx="29896" cy="8880"/>
              </a:xfrm>
              <a:custGeom>
                <a:avLst/>
                <a:gdLst/>
                <a:ahLst/>
                <a:cxnLst/>
                <a:rect l="l" t="t" r="r" b="b"/>
                <a:pathLst>
                  <a:path w="600" h="156" extrusionOk="0">
                    <a:moveTo>
                      <a:pt x="1" y="1"/>
                    </a:moveTo>
                    <a:cubicBezTo>
                      <a:pt x="115" y="69"/>
                      <a:pt x="416" y="156"/>
                      <a:pt x="554" y="156"/>
                    </a:cubicBezTo>
                    <a:cubicBezTo>
                      <a:pt x="572" y="156"/>
                      <a:pt x="588" y="154"/>
                      <a:pt x="599" y="151"/>
                    </a:cubicBezTo>
                    <a:cubicBezTo>
                      <a:pt x="564" y="120"/>
                      <a:pt x="522" y="95"/>
                      <a:pt x="477" y="85"/>
                    </a:cubicBezTo>
                    <a:cubicBezTo>
                      <a:pt x="323" y="29"/>
                      <a:pt x="162" y="1"/>
                      <a:pt x="1" y="1"/>
                    </a:cubicBezTo>
                    <a:close/>
                  </a:path>
                </a:pathLst>
              </a:custGeom>
              <a:solidFill>
                <a:srgbClr val="FFFFFF"/>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387;p65">
                <a:extLst>
                  <a:ext uri="{FF2B5EF4-FFF2-40B4-BE49-F238E27FC236}">
                    <a16:creationId xmlns:a16="http://schemas.microsoft.com/office/drawing/2014/main" id="{7373121F-75B2-4AD6-A516-3917F8FE2FC3}"/>
                  </a:ext>
                </a:extLst>
              </p:cNvPr>
              <p:cNvSpPr/>
              <p:nvPr/>
            </p:nvSpPr>
            <p:spPr>
              <a:xfrm>
                <a:off x="6750935" y="2925040"/>
                <a:ext cx="111156" cy="71671"/>
              </a:xfrm>
              <a:custGeom>
                <a:avLst/>
                <a:gdLst/>
                <a:ahLst/>
                <a:cxnLst/>
                <a:rect l="l" t="t" r="r" b="b"/>
                <a:pathLst>
                  <a:path w="2231" h="1259" extrusionOk="0">
                    <a:moveTo>
                      <a:pt x="2192" y="1"/>
                    </a:moveTo>
                    <a:cubicBezTo>
                      <a:pt x="2051" y="1"/>
                      <a:pt x="1914" y="18"/>
                      <a:pt x="1776" y="47"/>
                    </a:cubicBezTo>
                    <a:cubicBezTo>
                      <a:pt x="1629" y="71"/>
                      <a:pt x="1485" y="113"/>
                      <a:pt x="1349" y="166"/>
                    </a:cubicBezTo>
                    <a:cubicBezTo>
                      <a:pt x="1107" y="278"/>
                      <a:pt x="894" y="359"/>
                      <a:pt x="627" y="383"/>
                    </a:cubicBezTo>
                    <a:cubicBezTo>
                      <a:pt x="407" y="404"/>
                      <a:pt x="36" y="691"/>
                      <a:pt x="1" y="761"/>
                    </a:cubicBezTo>
                    <a:cubicBezTo>
                      <a:pt x="1" y="810"/>
                      <a:pt x="11" y="968"/>
                      <a:pt x="113" y="1062"/>
                    </a:cubicBezTo>
                    <a:cubicBezTo>
                      <a:pt x="174" y="1112"/>
                      <a:pt x="249" y="1139"/>
                      <a:pt x="327" y="1139"/>
                    </a:cubicBezTo>
                    <a:cubicBezTo>
                      <a:pt x="343" y="1139"/>
                      <a:pt x="359" y="1138"/>
                      <a:pt x="375" y="1136"/>
                    </a:cubicBezTo>
                    <a:cubicBezTo>
                      <a:pt x="437" y="1131"/>
                      <a:pt x="494" y="1129"/>
                      <a:pt x="548" y="1129"/>
                    </a:cubicBezTo>
                    <a:cubicBezTo>
                      <a:pt x="781" y="1129"/>
                      <a:pt x="937" y="1172"/>
                      <a:pt x="988" y="1255"/>
                    </a:cubicBezTo>
                    <a:cubicBezTo>
                      <a:pt x="988" y="1255"/>
                      <a:pt x="988" y="1258"/>
                      <a:pt x="988" y="1258"/>
                    </a:cubicBezTo>
                    <a:cubicBezTo>
                      <a:pt x="1020" y="1206"/>
                      <a:pt x="1100" y="1160"/>
                      <a:pt x="1230" y="1160"/>
                    </a:cubicBezTo>
                    <a:cubicBezTo>
                      <a:pt x="1345" y="1160"/>
                      <a:pt x="1415" y="1143"/>
                      <a:pt x="1447" y="1104"/>
                    </a:cubicBezTo>
                    <a:cubicBezTo>
                      <a:pt x="1454" y="1097"/>
                      <a:pt x="1475" y="1073"/>
                      <a:pt x="1464" y="999"/>
                    </a:cubicBezTo>
                    <a:cubicBezTo>
                      <a:pt x="1436" y="835"/>
                      <a:pt x="1594" y="761"/>
                      <a:pt x="1695" y="712"/>
                    </a:cubicBezTo>
                    <a:cubicBezTo>
                      <a:pt x="1727" y="698"/>
                      <a:pt x="1755" y="684"/>
                      <a:pt x="1783" y="667"/>
                    </a:cubicBezTo>
                    <a:cubicBezTo>
                      <a:pt x="1751" y="628"/>
                      <a:pt x="1716" y="593"/>
                      <a:pt x="1678" y="562"/>
                    </a:cubicBezTo>
                    <a:cubicBezTo>
                      <a:pt x="1601" y="495"/>
                      <a:pt x="1541" y="443"/>
                      <a:pt x="1555" y="376"/>
                    </a:cubicBezTo>
                    <a:cubicBezTo>
                      <a:pt x="1562" y="341"/>
                      <a:pt x="1587" y="313"/>
                      <a:pt x="1618" y="306"/>
                    </a:cubicBezTo>
                    <a:cubicBezTo>
                      <a:pt x="1765" y="253"/>
                      <a:pt x="2122" y="92"/>
                      <a:pt x="2231" y="1"/>
                    </a:cubicBezTo>
                    <a:cubicBezTo>
                      <a:pt x="2218" y="1"/>
                      <a:pt x="2205" y="1"/>
                      <a:pt x="2192" y="1"/>
                    </a:cubicBezTo>
                    <a:close/>
                  </a:path>
                </a:pathLst>
              </a:custGeom>
              <a:solidFill>
                <a:srgbClr val="FFFFFF"/>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388;p65">
                <a:extLst>
                  <a:ext uri="{FF2B5EF4-FFF2-40B4-BE49-F238E27FC236}">
                    <a16:creationId xmlns:a16="http://schemas.microsoft.com/office/drawing/2014/main" id="{7FAE38C6-FC03-4C0E-A20F-8C8EF41CCD6F}"/>
                  </a:ext>
                </a:extLst>
              </p:cNvPr>
              <p:cNvSpPr/>
              <p:nvPr/>
            </p:nvSpPr>
            <p:spPr>
              <a:xfrm>
                <a:off x="7824041" y="2951170"/>
                <a:ext cx="76581" cy="57894"/>
              </a:xfrm>
              <a:custGeom>
                <a:avLst/>
                <a:gdLst/>
                <a:ahLst/>
                <a:cxnLst/>
                <a:rect l="l" t="t" r="r" b="b"/>
                <a:pathLst>
                  <a:path w="1537" h="1017" extrusionOk="0">
                    <a:moveTo>
                      <a:pt x="1117" y="1"/>
                    </a:moveTo>
                    <a:cubicBezTo>
                      <a:pt x="1103" y="1"/>
                      <a:pt x="1089" y="1"/>
                      <a:pt x="1075" y="1"/>
                    </a:cubicBezTo>
                    <a:cubicBezTo>
                      <a:pt x="693" y="1"/>
                      <a:pt x="291" y="92"/>
                      <a:pt x="144" y="239"/>
                    </a:cubicBezTo>
                    <a:cubicBezTo>
                      <a:pt x="0" y="383"/>
                      <a:pt x="14" y="792"/>
                      <a:pt x="102" y="960"/>
                    </a:cubicBezTo>
                    <a:cubicBezTo>
                      <a:pt x="119" y="999"/>
                      <a:pt x="140" y="1016"/>
                      <a:pt x="151" y="1016"/>
                    </a:cubicBezTo>
                    <a:lnTo>
                      <a:pt x="161" y="1013"/>
                    </a:lnTo>
                    <a:cubicBezTo>
                      <a:pt x="161" y="995"/>
                      <a:pt x="161" y="974"/>
                      <a:pt x="161" y="957"/>
                    </a:cubicBezTo>
                    <a:cubicBezTo>
                      <a:pt x="154" y="831"/>
                      <a:pt x="140" y="624"/>
                      <a:pt x="406" y="341"/>
                    </a:cubicBezTo>
                    <a:cubicBezTo>
                      <a:pt x="620" y="109"/>
                      <a:pt x="981" y="48"/>
                      <a:pt x="1344" y="48"/>
                    </a:cubicBezTo>
                    <a:cubicBezTo>
                      <a:pt x="1409" y="48"/>
                      <a:pt x="1473" y="50"/>
                      <a:pt x="1537" y="54"/>
                    </a:cubicBezTo>
                    <a:cubicBezTo>
                      <a:pt x="1519" y="50"/>
                      <a:pt x="1505" y="47"/>
                      <a:pt x="1488" y="43"/>
                    </a:cubicBezTo>
                    <a:cubicBezTo>
                      <a:pt x="1365" y="15"/>
                      <a:pt x="1242" y="1"/>
                      <a:pt x="1117" y="1"/>
                    </a:cubicBezTo>
                    <a:close/>
                  </a:path>
                </a:pathLst>
              </a:custGeom>
              <a:solidFill>
                <a:srgbClr val="FFFFFF"/>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389;p65">
                <a:extLst>
                  <a:ext uri="{FF2B5EF4-FFF2-40B4-BE49-F238E27FC236}">
                    <a16:creationId xmlns:a16="http://schemas.microsoft.com/office/drawing/2014/main" id="{EDCF2F95-3997-4B9A-BA0C-745D4B273753}"/>
                  </a:ext>
                </a:extLst>
              </p:cNvPr>
              <p:cNvSpPr/>
              <p:nvPr/>
            </p:nvSpPr>
            <p:spPr>
              <a:xfrm>
                <a:off x="3654032" y="3947063"/>
                <a:ext cx="51" cy="59"/>
              </a:xfrm>
              <a:custGeom>
                <a:avLst/>
                <a:gdLst/>
                <a:ahLst/>
                <a:cxnLst/>
                <a:rect l="l" t="t" r="r" b="b"/>
                <a:pathLst>
                  <a:path w="1" h="1" extrusionOk="0">
                    <a:moveTo>
                      <a:pt x="0"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390;p65">
                <a:extLst>
                  <a:ext uri="{FF2B5EF4-FFF2-40B4-BE49-F238E27FC236}">
                    <a16:creationId xmlns:a16="http://schemas.microsoft.com/office/drawing/2014/main" id="{79DC16F4-9EF9-4AD5-845A-F12CD8719417}"/>
                  </a:ext>
                </a:extLst>
              </p:cNvPr>
              <p:cNvSpPr/>
              <p:nvPr/>
            </p:nvSpPr>
            <p:spPr>
              <a:xfrm>
                <a:off x="7079224" y="2938474"/>
                <a:ext cx="215438" cy="386253"/>
              </a:xfrm>
              <a:custGeom>
                <a:avLst/>
                <a:gdLst/>
                <a:ahLst/>
                <a:cxnLst/>
                <a:rect l="l" t="t" r="r" b="b"/>
                <a:pathLst>
                  <a:path w="4324" h="6785" extrusionOk="0">
                    <a:moveTo>
                      <a:pt x="2372" y="0"/>
                    </a:moveTo>
                    <a:cubicBezTo>
                      <a:pt x="2056" y="0"/>
                      <a:pt x="1686" y="178"/>
                      <a:pt x="1457" y="378"/>
                    </a:cubicBezTo>
                    <a:lnTo>
                      <a:pt x="1429" y="403"/>
                    </a:lnTo>
                    <a:lnTo>
                      <a:pt x="1432" y="403"/>
                    </a:lnTo>
                    <a:lnTo>
                      <a:pt x="1352" y="455"/>
                    </a:lnTo>
                    <a:lnTo>
                      <a:pt x="1317" y="480"/>
                    </a:lnTo>
                    <a:cubicBezTo>
                      <a:pt x="1208" y="543"/>
                      <a:pt x="1096" y="602"/>
                      <a:pt x="981" y="655"/>
                    </a:cubicBezTo>
                    <a:cubicBezTo>
                      <a:pt x="760" y="760"/>
                      <a:pt x="529" y="868"/>
                      <a:pt x="403" y="1029"/>
                    </a:cubicBezTo>
                    <a:cubicBezTo>
                      <a:pt x="344" y="1099"/>
                      <a:pt x="284" y="1169"/>
                      <a:pt x="221" y="1232"/>
                    </a:cubicBezTo>
                    <a:cubicBezTo>
                      <a:pt x="102" y="1355"/>
                      <a:pt x="0" y="1460"/>
                      <a:pt x="4" y="1558"/>
                    </a:cubicBezTo>
                    <a:cubicBezTo>
                      <a:pt x="7" y="1614"/>
                      <a:pt x="42" y="1670"/>
                      <a:pt x="119" y="1733"/>
                    </a:cubicBezTo>
                    <a:cubicBezTo>
                      <a:pt x="421" y="1992"/>
                      <a:pt x="393" y="2185"/>
                      <a:pt x="368" y="2388"/>
                    </a:cubicBezTo>
                    <a:cubicBezTo>
                      <a:pt x="361" y="2433"/>
                      <a:pt x="354" y="2482"/>
                      <a:pt x="351" y="2531"/>
                    </a:cubicBezTo>
                    <a:cubicBezTo>
                      <a:pt x="344" y="2668"/>
                      <a:pt x="694" y="3109"/>
                      <a:pt x="907" y="3371"/>
                    </a:cubicBezTo>
                    <a:lnTo>
                      <a:pt x="1051" y="3546"/>
                    </a:lnTo>
                    <a:cubicBezTo>
                      <a:pt x="1233" y="3781"/>
                      <a:pt x="1394" y="3977"/>
                      <a:pt x="1457" y="4085"/>
                    </a:cubicBezTo>
                    <a:cubicBezTo>
                      <a:pt x="1632" y="4404"/>
                      <a:pt x="1418" y="4961"/>
                      <a:pt x="1124" y="5325"/>
                    </a:cubicBezTo>
                    <a:cubicBezTo>
                      <a:pt x="1065" y="5402"/>
                      <a:pt x="1033" y="5503"/>
                      <a:pt x="1044" y="5601"/>
                    </a:cubicBezTo>
                    <a:cubicBezTo>
                      <a:pt x="1061" y="5878"/>
                      <a:pt x="1310" y="6186"/>
                      <a:pt x="1639" y="6186"/>
                    </a:cubicBezTo>
                    <a:cubicBezTo>
                      <a:pt x="1922" y="6186"/>
                      <a:pt x="2073" y="6361"/>
                      <a:pt x="2209" y="6519"/>
                    </a:cubicBezTo>
                    <a:cubicBezTo>
                      <a:pt x="2329" y="6662"/>
                      <a:pt x="2435" y="6785"/>
                      <a:pt x="2628" y="6785"/>
                    </a:cubicBezTo>
                    <a:cubicBezTo>
                      <a:pt x="2633" y="6785"/>
                      <a:pt x="2638" y="6785"/>
                      <a:pt x="2644" y="6785"/>
                    </a:cubicBezTo>
                    <a:cubicBezTo>
                      <a:pt x="3158" y="6767"/>
                      <a:pt x="3715" y="6641"/>
                      <a:pt x="3771" y="6557"/>
                    </a:cubicBezTo>
                    <a:cubicBezTo>
                      <a:pt x="3778" y="6543"/>
                      <a:pt x="3785" y="6494"/>
                      <a:pt x="3778" y="6309"/>
                    </a:cubicBezTo>
                    <a:cubicBezTo>
                      <a:pt x="3778" y="6263"/>
                      <a:pt x="3771" y="6217"/>
                      <a:pt x="3771" y="6168"/>
                    </a:cubicBezTo>
                    <a:cubicBezTo>
                      <a:pt x="3757" y="5951"/>
                      <a:pt x="3743" y="5699"/>
                      <a:pt x="3778" y="5556"/>
                    </a:cubicBezTo>
                    <a:cubicBezTo>
                      <a:pt x="3813" y="5412"/>
                      <a:pt x="3781" y="5374"/>
                      <a:pt x="3736" y="5311"/>
                    </a:cubicBezTo>
                    <a:cubicBezTo>
                      <a:pt x="3701" y="5262"/>
                      <a:pt x="3676" y="5206"/>
                      <a:pt x="3662" y="5150"/>
                    </a:cubicBezTo>
                    <a:cubicBezTo>
                      <a:pt x="3654" y="5140"/>
                      <a:pt x="3626" y="5137"/>
                      <a:pt x="3595" y="5137"/>
                    </a:cubicBezTo>
                    <a:cubicBezTo>
                      <a:pt x="3560" y="5137"/>
                      <a:pt x="3520" y="5141"/>
                      <a:pt x="3501" y="5143"/>
                    </a:cubicBezTo>
                    <a:cubicBezTo>
                      <a:pt x="3473" y="5146"/>
                      <a:pt x="3445" y="5150"/>
                      <a:pt x="3421" y="5150"/>
                    </a:cubicBezTo>
                    <a:cubicBezTo>
                      <a:pt x="3376" y="5150"/>
                      <a:pt x="3341" y="5139"/>
                      <a:pt x="3323" y="5101"/>
                    </a:cubicBezTo>
                    <a:cubicBezTo>
                      <a:pt x="3295" y="5038"/>
                      <a:pt x="3347" y="4985"/>
                      <a:pt x="3375" y="4961"/>
                    </a:cubicBezTo>
                    <a:cubicBezTo>
                      <a:pt x="3491" y="4845"/>
                      <a:pt x="3508" y="4768"/>
                      <a:pt x="3501" y="4751"/>
                    </a:cubicBezTo>
                    <a:cubicBezTo>
                      <a:pt x="3498" y="4745"/>
                      <a:pt x="3481" y="4732"/>
                      <a:pt x="3428" y="4732"/>
                    </a:cubicBezTo>
                    <a:cubicBezTo>
                      <a:pt x="3417" y="4732"/>
                      <a:pt x="3406" y="4732"/>
                      <a:pt x="3393" y="4733"/>
                    </a:cubicBezTo>
                    <a:cubicBezTo>
                      <a:pt x="3386" y="4733"/>
                      <a:pt x="3379" y="4733"/>
                      <a:pt x="3373" y="4733"/>
                    </a:cubicBezTo>
                    <a:cubicBezTo>
                      <a:pt x="3288" y="4733"/>
                      <a:pt x="3225" y="4712"/>
                      <a:pt x="3186" y="4663"/>
                    </a:cubicBezTo>
                    <a:cubicBezTo>
                      <a:pt x="3106" y="4562"/>
                      <a:pt x="3155" y="4401"/>
                      <a:pt x="3204" y="4226"/>
                    </a:cubicBezTo>
                    <a:lnTo>
                      <a:pt x="3211" y="4194"/>
                    </a:lnTo>
                    <a:cubicBezTo>
                      <a:pt x="3225" y="4134"/>
                      <a:pt x="3267" y="4078"/>
                      <a:pt x="3323" y="4050"/>
                    </a:cubicBezTo>
                    <a:cubicBezTo>
                      <a:pt x="3351" y="4037"/>
                      <a:pt x="3382" y="4031"/>
                      <a:pt x="3415" y="4031"/>
                    </a:cubicBezTo>
                    <a:cubicBezTo>
                      <a:pt x="3498" y="4031"/>
                      <a:pt x="3593" y="4069"/>
                      <a:pt x="3683" y="4106"/>
                    </a:cubicBezTo>
                    <a:cubicBezTo>
                      <a:pt x="3725" y="4124"/>
                      <a:pt x="3760" y="4138"/>
                      <a:pt x="3799" y="4152"/>
                    </a:cubicBezTo>
                    <a:cubicBezTo>
                      <a:pt x="3817" y="4158"/>
                      <a:pt x="3836" y="4160"/>
                      <a:pt x="3855" y="4160"/>
                    </a:cubicBezTo>
                    <a:cubicBezTo>
                      <a:pt x="3917" y="4160"/>
                      <a:pt x="3981" y="4133"/>
                      <a:pt x="4051" y="4103"/>
                    </a:cubicBezTo>
                    <a:cubicBezTo>
                      <a:pt x="4135" y="4057"/>
                      <a:pt x="4229" y="4033"/>
                      <a:pt x="4324" y="4033"/>
                    </a:cubicBezTo>
                    <a:cubicBezTo>
                      <a:pt x="4296" y="3973"/>
                      <a:pt x="4173" y="3851"/>
                      <a:pt x="4061" y="3840"/>
                    </a:cubicBezTo>
                    <a:cubicBezTo>
                      <a:pt x="3925" y="3830"/>
                      <a:pt x="3897" y="3704"/>
                      <a:pt x="3872" y="3599"/>
                    </a:cubicBezTo>
                    <a:cubicBezTo>
                      <a:pt x="3837" y="3448"/>
                      <a:pt x="3806" y="3354"/>
                      <a:pt x="3641" y="3340"/>
                    </a:cubicBezTo>
                    <a:cubicBezTo>
                      <a:pt x="3628" y="3339"/>
                      <a:pt x="3615" y="3338"/>
                      <a:pt x="3603" y="3338"/>
                    </a:cubicBezTo>
                    <a:cubicBezTo>
                      <a:pt x="3502" y="3338"/>
                      <a:pt x="3464" y="3375"/>
                      <a:pt x="3449" y="3406"/>
                    </a:cubicBezTo>
                    <a:cubicBezTo>
                      <a:pt x="3424" y="3466"/>
                      <a:pt x="3414" y="3532"/>
                      <a:pt x="3414" y="3595"/>
                    </a:cubicBezTo>
                    <a:cubicBezTo>
                      <a:pt x="3414" y="3655"/>
                      <a:pt x="3403" y="3714"/>
                      <a:pt x="3382" y="3770"/>
                    </a:cubicBezTo>
                    <a:cubicBezTo>
                      <a:pt x="3368" y="3805"/>
                      <a:pt x="3333" y="3826"/>
                      <a:pt x="3295" y="3826"/>
                    </a:cubicBezTo>
                    <a:cubicBezTo>
                      <a:pt x="3214" y="3826"/>
                      <a:pt x="3148" y="3714"/>
                      <a:pt x="3106" y="3620"/>
                    </a:cubicBezTo>
                    <a:cubicBezTo>
                      <a:pt x="3025" y="3441"/>
                      <a:pt x="2973" y="3182"/>
                      <a:pt x="3095" y="3039"/>
                    </a:cubicBezTo>
                    <a:cubicBezTo>
                      <a:pt x="3134" y="2990"/>
                      <a:pt x="3151" y="2951"/>
                      <a:pt x="3141" y="2927"/>
                    </a:cubicBezTo>
                    <a:cubicBezTo>
                      <a:pt x="3126" y="2896"/>
                      <a:pt x="3052" y="2869"/>
                      <a:pt x="2942" y="2869"/>
                    </a:cubicBezTo>
                    <a:cubicBezTo>
                      <a:pt x="2925" y="2869"/>
                      <a:pt x="2907" y="2869"/>
                      <a:pt x="2889" y="2871"/>
                    </a:cubicBezTo>
                    <a:cubicBezTo>
                      <a:pt x="2881" y="2871"/>
                      <a:pt x="2873" y="2871"/>
                      <a:pt x="2866" y="2871"/>
                    </a:cubicBezTo>
                    <a:cubicBezTo>
                      <a:pt x="2727" y="2871"/>
                      <a:pt x="2658" y="2779"/>
                      <a:pt x="2609" y="2710"/>
                    </a:cubicBezTo>
                    <a:cubicBezTo>
                      <a:pt x="2564" y="2652"/>
                      <a:pt x="2548" y="2637"/>
                      <a:pt x="2530" y="2637"/>
                    </a:cubicBezTo>
                    <a:cubicBezTo>
                      <a:pt x="2525" y="2637"/>
                      <a:pt x="2520" y="2638"/>
                      <a:pt x="2514" y="2640"/>
                    </a:cubicBezTo>
                    <a:cubicBezTo>
                      <a:pt x="2499" y="2645"/>
                      <a:pt x="2483" y="2648"/>
                      <a:pt x="2467" y="2648"/>
                    </a:cubicBezTo>
                    <a:cubicBezTo>
                      <a:pt x="2435" y="2648"/>
                      <a:pt x="2402" y="2637"/>
                      <a:pt x="2374" y="2619"/>
                    </a:cubicBezTo>
                    <a:cubicBezTo>
                      <a:pt x="2293" y="2559"/>
                      <a:pt x="2251" y="2402"/>
                      <a:pt x="2251" y="2157"/>
                    </a:cubicBezTo>
                    <a:cubicBezTo>
                      <a:pt x="2251" y="2055"/>
                      <a:pt x="2045" y="1866"/>
                      <a:pt x="1898" y="1866"/>
                    </a:cubicBezTo>
                    <a:cubicBezTo>
                      <a:pt x="1895" y="1866"/>
                      <a:pt x="1892" y="1866"/>
                      <a:pt x="1890" y="1866"/>
                    </a:cubicBezTo>
                    <a:cubicBezTo>
                      <a:pt x="1833" y="1866"/>
                      <a:pt x="1781" y="1832"/>
                      <a:pt x="1761" y="1778"/>
                    </a:cubicBezTo>
                    <a:cubicBezTo>
                      <a:pt x="1740" y="1701"/>
                      <a:pt x="1765" y="1621"/>
                      <a:pt x="1828" y="1572"/>
                    </a:cubicBezTo>
                    <a:cubicBezTo>
                      <a:pt x="1877" y="1530"/>
                      <a:pt x="1938" y="1509"/>
                      <a:pt x="2005" y="1509"/>
                    </a:cubicBezTo>
                    <a:cubicBezTo>
                      <a:pt x="2068" y="1509"/>
                      <a:pt x="2137" y="1528"/>
                      <a:pt x="2206" y="1565"/>
                    </a:cubicBezTo>
                    <a:cubicBezTo>
                      <a:pt x="2234" y="1582"/>
                      <a:pt x="2262" y="1596"/>
                      <a:pt x="2297" y="1607"/>
                    </a:cubicBezTo>
                    <a:cubicBezTo>
                      <a:pt x="2276" y="1530"/>
                      <a:pt x="2248" y="1456"/>
                      <a:pt x="2213" y="1383"/>
                    </a:cubicBezTo>
                    <a:lnTo>
                      <a:pt x="2195" y="1344"/>
                    </a:lnTo>
                    <a:cubicBezTo>
                      <a:pt x="2174" y="1299"/>
                      <a:pt x="2181" y="1246"/>
                      <a:pt x="2213" y="1208"/>
                    </a:cubicBezTo>
                    <a:cubicBezTo>
                      <a:pt x="2307" y="1080"/>
                      <a:pt x="2633" y="1003"/>
                      <a:pt x="2850" y="1003"/>
                    </a:cubicBezTo>
                    <a:cubicBezTo>
                      <a:pt x="2884" y="1003"/>
                      <a:pt x="2914" y="1005"/>
                      <a:pt x="2941" y="1008"/>
                    </a:cubicBezTo>
                    <a:cubicBezTo>
                      <a:pt x="3010" y="1018"/>
                      <a:pt x="3076" y="1022"/>
                      <a:pt x="3136" y="1022"/>
                    </a:cubicBezTo>
                    <a:cubicBezTo>
                      <a:pt x="3277" y="1022"/>
                      <a:pt x="3382" y="999"/>
                      <a:pt x="3407" y="970"/>
                    </a:cubicBezTo>
                    <a:cubicBezTo>
                      <a:pt x="3407" y="970"/>
                      <a:pt x="3410" y="966"/>
                      <a:pt x="3407" y="952"/>
                    </a:cubicBezTo>
                    <a:cubicBezTo>
                      <a:pt x="3375" y="875"/>
                      <a:pt x="3386" y="763"/>
                      <a:pt x="3400" y="634"/>
                    </a:cubicBezTo>
                    <a:cubicBezTo>
                      <a:pt x="3414" y="466"/>
                      <a:pt x="3431" y="273"/>
                      <a:pt x="3351" y="158"/>
                    </a:cubicBezTo>
                    <a:cubicBezTo>
                      <a:pt x="3287" y="70"/>
                      <a:pt x="3194" y="55"/>
                      <a:pt x="3048" y="55"/>
                    </a:cubicBezTo>
                    <a:cubicBezTo>
                      <a:pt x="3025" y="55"/>
                      <a:pt x="3001" y="56"/>
                      <a:pt x="2976" y="56"/>
                    </a:cubicBezTo>
                    <a:cubicBezTo>
                      <a:pt x="2944" y="58"/>
                      <a:pt x="2912" y="59"/>
                      <a:pt x="2880" y="59"/>
                    </a:cubicBezTo>
                    <a:cubicBezTo>
                      <a:pt x="2768" y="59"/>
                      <a:pt x="2655" y="46"/>
                      <a:pt x="2546" y="21"/>
                    </a:cubicBezTo>
                    <a:cubicBezTo>
                      <a:pt x="2491" y="7"/>
                      <a:pt x="2432" y="0"/>
                      <a:pt x="2372" y="0"/>
                    </a:cubicBezTo>
                    <a:close/>
                  </a:path>
                </a:pathLst>
              </a:custGeom>
              <a:solidFill>
                <a:srgbClr val="FFFFFF"/>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391;p65">
                <a:extLst>
                  <a:ext uri="{FF2B5EF4-FFF2-40B4-BE49-F238E27FC236}">
                    <a16:creationId xmlns:a16="http://schemas.microsoft.com/office/drawing/2014/main" id="{21FE54BF-ABDB-427E-90C8-1F133DA93918}"/>
                  </a:ext>
                </a:extLst>
              </p:cNvPr>
              <p:cNvSpPr/>
              <p:nvPr/>
            </p:nvSpPr>
            <p:spPr>
              <a:xfrm>
                <a:off x="9416016" y="4608903"/>
                <a:ext cx="9266" cy="3073"/>
              </a:xfrm>
              <a:custGeom>
                <a:avLst/>
                <a:gdLst/>
                <a:ahLst/>
                <a:cxnLst/>
                <a:rect l="l" t="t" r="r" b="b"/>
                <a:pathLst>
                  <a:path w="186" h="54" extrusionOk="0">
                    <a:moveTo>
                      <a:pt x="116" y="0"/>
                    </a:moveTo>
                    <a:cubicBezTo>
                      <a:pt x="112" y="0"/>
                      <a:pt x="109" y="1"/>
                      <a:pt x="105" y="1"/>
                    </a:cubicBezTo>
                    <a:cubicBezTo>
                      <a:pt x="77" y="5"/>
                      <a:pt x="42" y="12"/>
                      <a:pt x="0" y="15"/>
                    </a:cubicBezTo>
                    <a:cubicBezTo>
                      <a:pt x="25" y="22"/>
                      <a:pt x="49" y="29"/>
                      <a:pt x="74" y="36"/>
                    </a:cubicBezTo>
                    <a:cubicBezTo>
                      <a:pt x="110" y="49"/>
                      <a:pt x="136" y="53"/>
                      <a:pt x="154" y="53"/>
                    </a:cubicBezTo>
                    <a:cubicBezTo>
                      <a:pt x="174" y="53"/>
                      <a:pt x="184" y="48"/>
                      <a:pt x="186" y="47"/>
                    </a:cubicBezTo>
                    <a:cubicBezTo>
                      <a:pt x="186" y="40"/>
                      <a:pt x="186" y="33"/>
                      <a:pt x="179" y="29"/>
                    </a:cubicBezTo>
                    <a:cubicBezTo>
                      <a:pt x="163" y="11"/>
                      <a:pt x="140" y="0"/>
                      <a:pt x="116"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392;p65">
                <a:extLst>
                  <a:ext uri="{FF2B5EF4-FFF2-40B4-BE49-F238E27FC236}">
                    <a16:creationId xmlns:a16="http://schemas.microsoft.com/office/drawing/2014/main" id="{D722C6F4-E46C-4583-AC29-3BFDC7A13A82}"/>
                  </a:ext>
                </a:extLst>
              </p:cNvPr>
              <p:cNvSpPr/>
              <p:nvPr/>
            </p:nvSpPr>
            <p:spPr>
              <a:xfrm>
                <a:off x="5967456" y="2370053"/>
                <a:ext cx="6477" cy="10021"/>
              </a:xfrm>
              <a:custGeom>
                <a:avLst/>
                <a:gdLst/>
                <a:ahLst/>
                <a:cxnLst/>
                <a:rect l="l" t="t" r="r" b="b"/>
                <a:pathLst>
                  <a:path w="130" h="176" extrusionOk="0">
                    <a:moveTo>
                      <a:pt x="130" y="1"/>
                    </a:moveTo>
                    <a:cubicBezTo>
                      <a:pt x="104" y="14"/>
                      <a:pt x="74" y="21"/>
                      <a:pt x="43" y="21"/>
                    </a:cubicBezTo>
                    <a:cubicBezTo>
                      <a:pt x="32" y="21"/>
                      <a:pt x="21" y="20"/>
                      <a:pt x="11" y="18"/>
                    </a:cubicBezTo>
                    <a:lnTo>
                      <a:pt x="0" y="15"/>
                    </a:lnTo>
                    <a:lnTo>
                      <a:pt x="0" y="15"/>
                    </a:lnTo>
                    <a:cubicBezTo>
                      <a:pt x="11" y="39"/>
                      <a:pt x="18" y="67"/>
                      <a:pt x="14" y="92"/>
                    </a:cubicBezTo>
                    <a:cubicBezTo>
                      <a:pt x="11" y="123"/>
                      <a:pt x="28" y="155"/>
                      <a:pt x="56" y="169"/>
                    </a:cubicBezTo>
                    <a:cubicBezTo>
                      <a:pt x="65" y="173"/>
                      <a:pt x="75" y="176"/>
                      <a:pt x="85" y="176"/>
                    </a:cubicBezTo>
                    <a:cubicBezTo>
                      <a:pt x="92" y="176"/>
                      <a:pt x="98" y="175"/>
                      <a:pt x="105" y="172"/>
                    </a:cubicBezTo>
                    <a:lnTo>
                      <a:pt x="105" y="162"/>
                    </a:lnTo>
                    <a:cubicBezTo>
                      <a:pt x="91" y="106"/>
                      <a:pt x="102" y="50"/>
                      <a:pt x="13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393;p65">
                <a:extLst>
                  <a:ext uri="{FF2B5EF4-FFF2-40B4-BE49-F238E27FC236}">
                    <a16:creationId xmlns:a16="http://schemas.microsoft.com/office/drawing/2014/main" id="{4097172D-F6B7-476F-8711-8FDFE5353A17}"/>
                  </a:ext>
                </a:extLst>
              </p:cNvPr>
              <p:cNvSpPr/>
              <p:nvPr/>
            </p:nvSpPr>
            <p:spPr>
              <a:xfrm>
                <a:off x="6535347" y="3161459"/>
                <a:ext cx="52215" cy="18389"/>
              </a:xfrm>
              <a:custGeom>
                <a:avLst/>
                <a:gdLst/>
                <a:ahLst/>
                <a:cxnLst/>
                <a:rect l="l" t="t" r="r" b="b"/>
                <a:pathLst>
                  <a:path w="1048" h="323" extrusionOk="0">
                    <a:moveTo>
                      <a:pt x="1048" y="0"/>
                    </a:moveTo>
                    <a:cubicBezTo>
                      <a:pt x="989" y="25"/>
                      <a:pt x="910" y="31"/>
                      <a:pt x="818" y="31"/>
                    </a:cubicBezTo>
                    <a:cubicBezTo>
                      <a:pt x="779" y="31"/>
                      <a:pt x="737" y="29"/>
                      <a:pt x="694" y="28"/>
                    </a:cubicBezTo>
                    <a:lnTo>
                      <a:pt x="578" y="28"/>
                    </a:lnTo>
                    <a:cubicBezTo>
                      <a:pt x="565" y="28"/>
                      <a:pt x="552" y="28"/>
                      <a:pt x="539" y="28"/>
                    </a:cubicBezTo>
                    <a:cubicBezTo>
                      <a:pt x="473" y="28"/>
                      <a:pt x="408" y="35"/>
                      <a:pt x="344" y="53"/>
                    </a:cubicBezTo>
                    <a:cubicBezTo>
                      <a:pt x="274" y="84"/>
                      <a:pt x="211" y="133"/>
                      <a:pt x="162" y="189"/>
                    </a:cubicBezTo>
                    <a:cubicBezTo>
                      <a:pt x="113" y="238"/>
                      <a:pt x="57" y="284"/>
                      <a:pt x="1" y="323"/>
                    </a:cubicBezTo>
                    <a:cubicBezTo>
                      <a:pt x="41" y="319"/>
                      <a:pt x="82" y="318"/>
                      <a:pt x="124" y="318"/>
                    </a:cubicBezTo>
                    <a:cubicBezTo>
                      <a:pt x="166" y="318"/>
                      <a:pt x="209" y="319"/>
                      <a:pt x="253" y="319"/>
                    </a:cubicBezTo>
                    <a:cubicBezTo>
                      <a:pt x="279" y="319"/>
                      <a:pt x="305" y="319"/>
                      <a:pt x="332" y="319"/>
                    </a:cubicBezTo>
                    <a:cubicBezTo>
                      <a:pt x="530" y="319"/>
                      <a:pt x="735" y="316"/>
                      <a:pt x="859" y="270"/>
                    </a:cubicBezTo>
                    <a:cubicBezTo>
                      <a:pt x="1016" y="207"/>
                      <a:pt x="1034" y="105"/>
                      <a:pt x="1048" y="11"/>
                    </a:cubicBezTo>
                    <a:lnTo>
                      <a:pt x="104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394;p65">
                <a:extLst>
                  <a:ext uri="{FF2B5EF4-FFF2-40B4-BE49-F238E27FC236}">
                    <a16:creationId xmlns:a16="http://schemas.microsoft.com/office/drawing/2014/main" id="{7738414E-D0E9-4665-8368-10BE7E981F96}"/>
                  </a:ext>
                </a:extLst>
              </p:cNvPr>
              <p:cNvSpPr/>
              <p:nvPr/>
            </p:nvSpPr>
            <p:spPr>
              <a:xfrm>
                <a:off x="8614350" y="2576700"/>
                <a:ext cx="156846" cy="175280"/>
              </a:xfrm>
              <a:custGeom>
                <a:avLst/>
                <a:gdLst/>
                <a:ahLst/>
                <a:cxnLst/>
                <a:rect l="l" t="t" r="r" b="b"/>
                <a:pathLst>
                  <a:path w="3148" h="3079" extrusionOk="0">
                    <a:moveTo>
                      <a:pt x="3071" y="1"/>
                    </a:moveTo>
                    <a:lnTo>
                      <a:pt x="3071" y="1"/>
                    </a:lnTo>
                    <a:cubicBezTo>
                      <a:pt x="3001" y="32"/>
                      <a:pt x="2843" y="348"/>
                      <a:pt x="2749" y="537"/>
                    </a:cubicBezTo>
                    <a:cubicBezTo>
                      <a:pt x="2661" y="715"/>
                      <a:pt x="2556" y="918"/>
                      <a:pt x="2451" y="1086"/>
                    </a:cubicBezTo>
                    <a:cubicBezTo>
                      <a:pt x="2237" y="1429"/>
                      <a:pt x="1908" y="1664"/>
                      <a:pt x="1621" y="1870"/>
                    </a:cubicBezTo>
                    <a:cubicBezTo>
                      <a:pt x="1341" y="2070"/>
                      <a:pt x="1100" y="2241"/>
                      <a:pt x="1002" y="2462"/>
                    </a:cubicBezTo>
                    <a:cubicBezTo>
                      <a:pt x="855" y="2791"/>
                      <a:pt x="438" y="2924"/>
                      <a:pt x="161" y="3015"/>
                    </a:cubicBezTo>
                    <a:cubicBezTo>
                      <a:pt x="105" y="3033"/>
                      <a:pt x="42" y="3054"/>
                      <a:pt x="0" y="3071"/>
                    </a:cubicBezTo>
                    <a:cubicBezTo>
                      <a:pt x="27" y="3076"/>
                      <a:pt x="62" y="3078"/>
                      <a:pt x="104" y="3078"/>
                    </a:cubicBezTo>
                    <a:cubicBezTo>
                      <a:pt x="286" y="3078"/>
                      <a:pt x="593" y="3034"/>
                      <a:pt x="823" y="2931"/>
                    </a:cubicBezTo>
                    <a:cubicBezTo>
                      <a:pt x="963" y="2868"/>
                      <a:pt x="1044" y="2791"/>
                      <a:pt x="1044" y="2728"/>
                    </a:cubicBezTo>
                    <a:cubicBezTo>
                      <a:pt x="1044" y="2494"/>
                      <a:pt x="1345" y="2375"/>
                      <a:pt x="1695" y="2231"/>
                    </a:cubicBezTo>
                    <a:cubicBezTo>
                      <a:pt x="1957" y="2126"/>
                      <a:pt x="2251" y="2007"/>
                      <a:pt x="2447" y="1828"/>
                    </a:cubicBezTo>
                    <a:cubicBezTo>
                      <a:pt x="2868" y="1454"/>
                      <a:pt x="3148" y="190"/>
                      <a:pt x="3071" y="1"/>
                    </a:cubicBezTo>
                    <a:close/>
                  </a:path>
                </a:pathLst>
              </a:custGeom>
              <a:solidFill>
                <a:srgbClr val="FFFFFF"/>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395;p65">
                <a:extLst>
                  <a:ext uri="{FF2B5EF4-FFF2-40B4-BE49-F238E27FC236}">
                    <a16:creationId xmlns:a16="http://schemas.microsoft.com/office/drawing/2014/main" id="{E9AF0FDA-A804-417F-B805-E277C814E98C}"/>
                  </a:ext>
                </a:extLst>
              </p:cNvPr>
              <p:cNvSpPr/>
              <p:nvPr/>
            </p:nvSpPr>
            <p:spPr>
              <a:xfrm>
                <a:off x="7702621" y="2041808"/>
                <a:ext cx="11210" cy="10872"/>
              </a:xfrm>
              <a:custGeom>
                <a:avLst/>
                <a:gdLst/>
                <a:ahLst/>
                <a:cxnLst/>
                <a:rect l="l" t="t" r="r" b="b"/>
                <a:pathLst>
                  <a:path w="225" h="191" extrusionOk="0">
                    <a:moveTo>
                      <a:pt x="50" y="0"/>
                    </a:moveTo>
                    <a:cubicBezTo>
                      <a:pt x="35" y="0"/>
                      <a:pt x="21" y="10"/>
                      <a:pt x="18" y="25"/>
                    </a:cubicBezTo>
                    <a:cubicBezTo>
                      <a:pt x="0" y="71"/>
                      <a:pt x="7" y="120"/>
                      <a:pt x="42" y="155"/>
                    </a:cubicBezTo>
                    <a:cubicBezTo>
                      <a:pt x="68" y="178"/>
                      <a:pt x="102" y="190"/>
                      <a:pt x="136" y="190"/>
                    </a:cubicBezTo>
                    <a:cubicBezTo>
                      <a:pt x="158" y="190"/>
                      <a:pt x="180" y="185"/>
                      <a:pt x="200" y="176"/>
                    </a:cubicBezTo>
                    <a:lnTo>
                      <a:pt x="224" y="165"/>
                    </a:lnTo>
                    <a:cubicBezTo>
                      <a:pt x="200" y="144"/>
                      <a:pt x="186" y="116"/>
                      <a:pt x="182" y="85"/>
                    </a:cubicBezTo>
                    <a:cubicBezTo>
                      <a:pt x="158" y="39"/>
                      <a:pt x="116" y="8"/>
                      <a:pt x="67" y="1"/>
                    </a:cubicBezTo>
                    <a:lnTo>
                      <a:pt x="56" y="1"/>
                    </a:lnTo>
                    <a:cubicBezTo>
                      <a:pt x="54" y="0"/>
                      <a:pt x="52" y="0"/>
                      <a:pt x="5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396;p65">
                <a:extLst>
                  <a:ext uri="{FF2B5EF4-FFF2-40B4-BE49-F238E27FC236}">
                    <a16:creationId xmlns:a16="http://schemas.microsoft.com/office/drawing/2014/main" id="{57CE5BAF-5166-4988-AFA9-D8DB409EA497}"/>
                  </a:ext>
                </a:extLst>
              </p:cNvPr>
              <p:cNvSpPr/>
              <p:nvPr/>
            </p:nvSpPr>
            <p:spPr>
              <a:xfrm>
                <a:off x="7399095" y="2974054"/>
                <a:ext cx="60585" cy="76225"/>
              </a:xfrm>
              <a:custGeom>
                <a:avLst/>
                <a:gdLst/>
                <a:ahLst/>
                <a:cxnLst/>
                <a:rect l="l" t="t" r="r" b="b"/>
                <a:pathLst>
                  <a:path w="1216" h="1339" extrusionOk="0">
                    <a:moveTo>
                      <a:pt x="797" y="1"/>
                    </a:moveTo>
                    <a:cubicBezTo>
                      <a:pt x="756" y="1"/>
                      <a:pt x="733" y="36"/>
                      <a:pt x="705" y="138"/>
                    </a:cubicBezTo>
                    <a:cubicBezTo>
                      <a:pt x="691" y="194"/>
                      <a:pt x="677" y="243"/>
                      <a:pt x="628" y="261"/>
                    </a:cubicBezTo>
                    <a:cubicBezTo>
                      <a:pt x="620" y="263"/>
                      <a:pt x="611" y="264"/>
                      <a:pt x="603" y="264"/>
                    </a:cubicBezTo>
                    <a:cubicBezTo>
                      <a:pt x="584" y="264"/>
                      <a:pt x="565" y="259"/>
                      <a:pt x="551" y="247"/>
                    </a:cubicBezTo>
                    <a:lnTo>
                      <a:pt x="526" y="229"/>
                    </a:lnTo>
                    <a:cubicBezTo>
                      <a:pt x="475" y="191"/>
                      <a:pt x="381" y="118"/>
                      <a:pt x="296" y="118"/>
                    </a:cubicBezTo>
                    <a:cubicBezTo>
                      <a:pt x="287" y="118"/>
                      <a:pt x="279" y="119"/>
                      <a:pt x="271" y="121"/>
                    </a:cubicBezTo>
                    <a:cubicBezTo>
                      <a:pt x="215" y="131"/>
                      <a:pt x="169" y="166"/>
                      <a:pt x="141" y="215"/>
                    </a:cubicBezTo>
                    <a:cubicBezTo>
                      <a:pt x="127" y="240"/>
                      <a:pt x="113" y="264"/>
                      <a:pt x="102" y="292"/>
                    </a:cubicBezTo>
                    <a:cubicBezTo>
                      <a:pt x="1" y="551"/>
                      <a:pt x="43" y="978"/>
                      <a:pt x="106" y="1048"/>
                    </a:cubicBezTo>
                    <a:cubicBezTo>
                      <a:pt x="134" y="1010"/>
                      <a:pt x="145" y="835"/>
                      <a:pt x="148" y="737"/>
                    </a:cubicBezTo>
                    <a:cubicBezTo>
                      <a:pt x="159" y="502"/>
                      <a:pt x="173" y="257"/>
                      <a:pt x="348" y="257"/>
                    </a:cubicBezTo>
                    <a:cubicBezTo>
                      <a:pt x="411" y="257"/>
                      <a:pt x="474" y="289"/>
                      <a:pt x="509" y="345"/>
                    </a:cubicBezTo>
                    <a:cubicBezTo>
                      <a:pt x="621" y="506"/>
                      <a:pt x="568" y="859"/>
                      <a:pt x="474" y="1122"/>
                    </a:cubicBezTo>
                    <a:cubicBezTo>
                      <a:pt x="449" y="1185"/>
                      <a:pt x="435" y="1269"/>
                      <a:pt x="488" y="1311"/>
                    </a:cubicBezTo>
                    <a:cubicBezTo>
                      <a:pt x="512" y="1329"/>
                      <a:pt x="548" y="1338"/>
                      <a:pt x="595" y="1338"/>
                    </a:cubicBezTo>
                    <a:cubicBezTo>
                      <a:pt x="703" y="1338"/>
                      <a:pt x="863" y="1286"/>
                      <a:pt x="1037" y="1160"/>
                    </a:cubicBezTo>
                    <a:cubicBezTo>
                      <a:pt x="1104" y="1111"/>
                      <a:pt x="1153" y="1041"/>
                      <a:pt x="1174" y="961"/>
                    </a:cubicBezTo>
                    <a:cubicBezTo>
                      <a:pt x="1216" y="786"/>
                      <a:pt x="1142" y="579"/>
                      <a:pt x="1065" y="453"/>
                    </a:cubicBezTo>
                    <a:cubicBezTo>
                      <a:pt x="1006" y="366"/>
                      <a:pt x="957" y="327"/>
                      <a:pt x="943" y="324"/>
                    </a:cubicBezTo>
                    <a:cubicBezTo>
                      <a:pt x="908" y="324"/>
                      <a:pt x="876" y="310"/>
                      <a:pt x="855" y="285"/>
                    </a:cubicBezTo>
                    <a:cubicBezTo>
                      <a:pt x="813" y="240"/>
                      <a:pt x="824" y="173"/>
                      <a:pt x="831" y="110"/>
                    </a:cubicBezTo>
                    <a:cubicBezTo>
                      <a:pt x="838" y="79"/>
                      <a:pt x="845" y="19"/>
                      <a:pt x="831" y="5"/>
                    </a:cubicBezTo>
                    <a:cubicBezTo>
                      <a:pt x="831" y="5"/>
                      <a:pt x="824" y="2"/>
                      <a:pt x="810" y="2"/>
                    </a:cubicBezTo>
                    <a:cubicBezTo>
                      <a:pt x="805" y="1"/>
                      <a:pt x="801" y="1"/>
                      <a:pt x="797" y="1"/>
                    </a:cubicBezTo>
                    <a:close/>
                  </a:path>
                </a:pathLst>
              </a:custGeom>
              <a:solidFill>
                <a:srgbClr val="FFFFFF"/>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397;p65">
                <a:extLst>
                  <a:ext uri="{FF2B5EF4-FFF2-40B4-BE49-F238E27FC236}">
                    <a16:creationId xmlns:a16="http://schemas.microsoft.com/office/drawing/2014/main" id="{D86D9991-8001-4934-9EC3-D8361ACF9DE2}"/>
                  </a:ext>
                </a:extLst>
              </p:cNvPr>
              <p:cNvSpPr/>
              <p:nvPr/>
            </p:nvSpPr>
            <p:spPr>
              <a:xfrm>
                <a:off x="6654825" y="4521802"/>
                <a:ext cx="75781" cy="79017"/>
              </a:xfrm>
              <a:custGeom>
                <a:avLst/>
                <a:gdLst/>
                <a:ahLst/>
                <a:cxnLst/>
                <a:rect l="l" t="t" r="r" b="b"/>
                <a:pathLst>
                  <a:path w="1521" h="1388" extrusionOk="0">
                    <a:moveTo>
                      <a:pt x="786" y="0"/>
                    </a:moveTo>
                    <a:cubicBezTo>
                      <a:pt x="691" y="0"/>
                      <a:pt x="599" y="10"/>
                      <a:pt x="519" y="33"/>
                    </a:cubicBezTo>
                    <a:cubicBezTo>
                      <a:pt x="396" y="71"/>
                      <a:pt x="256" y="281"/>
                      <a:pt x="148" y="586"/>
                    </a:cubicBezTo>
                    <a:cubicBezTo>
                      <a:pt x="4" y="992"/>
                      <a:pt x="1" y="1314"/>
                      <a:pt x="50" y="1346"/>
                    </a:cubicBezTo>
                    <a:cubicBezTo>
                      <a:pt x="53" y="1346"/>
                      <a:pt x="57" y="1342"/>
                      <a:pt x="64" y="1342"/>
                    </a:cubicBezTo>
                    <a:cubicBezTo>
                      <a:pt x="141" y="1310"/>
                      <a:pt x="224" y="1299"/>
                      <a:pt x="308" y="1299"/>
                    </a:cubicBezTo>
                    <a:cubicBezTo>
                      <a:pt x="439" y="1299"/>
                      <a:pt x="573" y="1327"/>
                      <a:pt x="691" y="1353"/>
                    </a:cubicBezTo>
                    <a:cubicBezTo>
                      <a:pt x="775" y="1377"/>
                      <a:pt x="862" y="1388"/>
                      <a:pt x="950" y="1388"/>
                    </a:cubicBezTo>
                    <a:cubicBezTo>
                      <a:pt x="939" y="1370"/>
                      <a:pt x="922" y="1349"/>
                      <a:pt x="911" y="1335"/>
                    </a:cubicBezTo>
                    <a:cubicBezTo>
                      <a:pt x="866" y="1268"/>
                      <a:pt x="817" y="1202"/>
                      <a:pt x="834" y="1132"/>
                    </a:cubicBezTo>
                    <a:cubicBezTo>
                      <a:pt x="845" y="1097"/>
                      <a:pt x="873" y="1065"/>
                      <a:pt x="911" y="1051"/>
                    </a:cubicBezTo>
                    <a:cubicBezTo>
                      <a:pt x="1034" y="992"/>
                      <a:pt x="1125" y="813"/>
                      <a:pt x="1135" y="593"/>
                    </a:cubicBezTo>
                    <a:lnTo>
                      <a:pt x="1139" y="526"/>
                    </a:lnTo>
                    <a:lnTo>
                      <a:pt x="1139" y="502"/>
                    </a:lnTo>
                    <a:lnTo>
                      <a:pt x="1139" y="491"/>
                    </a:lnTo>
                    <a:cubicBezTo>
                      <a:pt x="1163" y="316"/>
                      <a:pt x="1314" y="264"/>
                      <a:pt x="1419" y="229"/>
                    </a:cubicBezTo>
                    <a:cubicBezTo>
                      <a:pt x="1454" y="218"/>
                      <a:pt x="1489" y="204"/>
                      <a:pt x="1520" y="183"/>
                    </a:cubicBezTo>
                    <a:cubicBezTo>
                      <a:pt x="1496" y="159"/>
                      <a:pt x="1401" y="99"/>
                      <a:pt x="1212" y="54"/>
                    </a:cubicBezTo>
                    <a:cubicBezTo>
                      <a:pt x="1090" y="24"/>
                      <a:pt x="935" y="0"/>
                      <a:pt x="786" y="0"/>
                    </a:cubicBezTo>
                    <a:close/>
                  </a:path>
                </a:pathLst>
              </a:custGeom>
              <a:solidFill>
                <a:srgbClr val="FFFFFF"/>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398;p65">
                <a:extLst>
                  <a:ext uri="{FF2B5EF4-FFF2-40B4-BE49-F238E27FC236}">
                    <a16:creationId xmlns:a16="http://schemas.microsoft.com/office/drawing/2014/main" id="{6161833E-FFE0-45E4-8FD9-8AE75EA83D64}"/>
                  </a:ext>
                </a:extLst>
              </p:cNvPr>
              <p:cNvSpPr/>
              <p:nvPr/>
            </p:nvSpPr>
            <p:spPr>
              <a:xfrm>
                <a:off x="5983301" y="2357131"/>
                <a:ext cx="7372" cy="5635"/>
              </a:xfrm>
              <a:custGeom>
                <a:avLst/>
                <a:gdLst/>
                <a:ahLst/>
                <a:cxnLst/>
                <a:rect l="l" t="t" r="r" b="b"/>
                <a:pathLst>
                  <a:path w="148" h="99" extrusionOk="0">
                    <a:moveTo>
                      <a:pt x="123" y="0"/>
                    </a:moveTo>
                    <a:cubicBezTo>
                      <a:pt x="106" y="4"/>
                      <a:pt x="92" y="14"/>
                      <a:pt x="81" y="28"/>
                    </a:cubicBezTo>
                    <a:cubicBezTo>
                      <a:pt x="50" y="53"/>
                      <a:pt x="25" y="77"/>
                      <a:pt x="1" y="98"/>
                    </a:cubicBezTo>
                    <a:cubicBezTo>
                      <a:pt x="43" y="84"/>
                      <a:pt x="88" y="81"/>
                      <a:pt x="134" y="81"/>
                    </a:cubicBezTo>
                    <a:cubicBezTo>
                      <a:pt x="141" y="81"/>
                      <a:pt x="148" y="60"/>
                      <a:pt x="144" y="35"/>
                    </a:cubicBezTo>
                    <a:cubicBezTo>
                      <a:pt x="141" y="21"/>
                      <a:pt x="134" y="7"/>
                      <a:pt x="123"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399;p65">
                <a:extLst>
                  <a:ext uri="{FF2B5EF4-FFF2-40B4-BE49-F238E27FC236}">
                    <a16:creationId xmlns:a16="http://schemas.microsoft.com/office/drawing/2014/main" id="{12F2A236-76F9-4CCE-9534-172B33D140CC}"/>
                  </a:ext>
                </a:extLst>
              </p:cNvPr>
              <p:cNvSpPr/>
              <p:nvPr/>
            </p:nvSpPr>
            <p:spPr>
              <a:xfrm>
                <a:off x="6430518" y="3274463"/>
                <a:ext cx="6877" cy="1652"/>
              </a:xfrm>
              <a:custGeom>
                <a:avLst/>
                <a:gdLst/>
                <a:ahLst/>
                <a:cxnLst/>
                <a:rect l="l" t="t" r="r" b="b"/>
                <a:pathLst>
                  <a:path w="138" h="29" extrusionOk="0">
                    <a:moveTo>
                      <a:pt x="48" y="0"/>
                    </a:moveTo>
                    <a:cubicBezTo>
                      <a:pt x="34" y="0"/>
                      <a:pt x="19" y="3"/>
                      <a:pt x="4" y="7"/>
                    </a:cubicBezTo>
                    <a:lnTo>
                      <a:pt x="1" y="7"/>
                    </a:lnTo>
                    <a:cubicBezTo>
                      <a:pt x="46" y="7"/>
                      <a:pt x="92" y="14"/>
                      <a:pt x="137" y="28"/>
                    </a:cubicBezTo>
                    <a:lnTo>
                      <a:pt x="130" y="25"/>
                    </a:lnTo>
                    <a:cubicBezTo>
                      <a:pt x="105" y="9"/>
                      <a:pt x="77" y="0"/>
                      <a:pt x="48"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3400;p65">
                <a:extLst>
                  <a:ext uri="{FF2B5EF4-FFF2-40B4-BE49-F238E27FC236}">
                    <a16:creationId xmlns:a16="http://schemas.microsoft.com/office/drawing/2014/main" id="{62E2D3FD-4F61-4AB2-A84D-8B7C714CED0E}"/>
                  </a:ext>
                </a:extLst>
              </p:cNvPr>
              <p:cNvSpPr/>
              <p:nvPr/>
            </p:nvSpPr>
            <p:spPr>
              <a:xfrm>
                <a:off x="6714863" y="4830349"/>
                <a:ext cx="30740" cy="139872"/>
              </a:xfrm>
              <a:custGeom>
                <a:avLst/>
                <a:gdLst/>
                <a:ahLst/>
                <a:cxnLst/>
                <a:rect l="l" t="t" r="r" b="b"/>
                <a:pathLst>
                  <a:path w="617" h="2457" extrusionOk="0">
                    <a:moveTo>
                      <a:pt x="84" y="0"/>
                    </a:moveTo>
                    <a:cubicBezTo>
                      <a:pt x="70" y="0"/>
                      <a:pt x="56" y="7"/>
                      <a:pt x="46" y="14"/>
                    </a:cubicBezTo>
                    <a:cubicBezTo>
                      <a:pt x="11" y="50"/>
                      <a:pt x="0" y="221"/>
                      <a:pt x="193" y="648"/>
                    </a:cubicBezTo>
                    <a:cubicBezTo>
                      <a:pt x="298" y="883"/>
                      <a:pt x="245" y="1058"/>
                      <a:pt x="193" y="1226"/>
                    </a:cubicBezTo>
                    <a:cubicBezTo>
                      <a:pt x="154" y="1348"/>
                      <a:pt x="116" y="1478"/>
                      <a:pt x="137" y="1639"/>
                    </a:cubicBezTo>
                    <a:cubicBezTo>
                      <a:pt x="175" y="1961"/>
                      <a:pt x="448" y="2420"/>
                      <a:pt x="588" y="2455"/>
                    </a:cubicBezTo>
                    <a:cubicBezTo>
                      <a:pt x="591" y="2456"/>
                      <a:pt x="593" y="2457"/>
                      <a:pt x="595" y="2457"/>
                    </a:cubicBezTo>
                    <a:cubicBezTo>
                      <a:pt x="600" y="2457"/>
                      <a:pt x="605" y="2453"/>
                      <a:pt x="609" y="2444"/>
                    </a:cubicBezTo>
                    <a:cubicBezTo>
                      <a:pt x="609" y="2444"/>
                      <a:pt x="616" y="2434"/>
                      <a:pt x="616" y="2395"/>
                    </a:cubicBezTo>
                    <a:cubicBezTo>
                      <a:pt x="609" y="2304"/>
                      <a:pt x="560" y="2157"/>
                      <a:pt x="508" y="1999"/>
                    </a:cubicBezTo>
                    <a:cubicBezTo>
                      <a:pt x="417" y="1719"/>
                      <a:pt x="312" y="1404"/>
                      <a:pt x="385" y="1212"/>
                    </a:cubicBezTo>
                    <a:cubicBezTo>
                      <a:pt x="403" y="1156"/>
                      <a:pt x="410" y="1100"/>
                      <a:pt x="410" y="1044"/>
                    </a:cubicBezTo>
                    <a:cubicBezTo>
                      <a:pt x="417" y="708"/>
                      <a:pt x="266" y="176"/>
                      <a:pt x="123" y="29"/>
                    </a:cubicBezTo>
                    <a:cubicBezTo>
                      <a:pt x="98" y="4"/>
                      <a:pt x="84" y="0"/>
                      <a:pt x="84" y="0"/>
                    </a:cubicBezTo>
                    <a:close/>
                  </a:path>
                </a:pathLst>
              </a:custGeom>
              <a:solidFill>
                <a:srgbClr val="FFFFFF"/>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3401;p65">
                <a:extLst>
                  <a:ext uri="{FF2B5EF4-FFF2-40B4-BE49-F238E27FC236}">
                    <a16:creationId xmlns:a16="http://schemas.microsoft.com/office/drawing/2014/main" id="{5AE1B170-AB87-4438-85F0-19AF9BE65108}"/>
                  </a:ext>
                </a:extLst>
              </p:cNvPr>
              <p:cNvSpPr/>
              <p:nvPr/>
            </p:nvSpPr>
            <p:spPr>
              <a:xfrm>
                <a:off x="6551940" y="2940411"/>
                <a:ext cx="383245" cy="216096"/>
              </a:xfrm>
              <a:custGeom>
                <a:avLst/>
                <a:gdLst/>
                <a:ahLst/>
                <a:cxnLst/>
                <a:rect l="l" t="t" r="r" b="b"/>
                <a:pathLst>
                  <a:path w="7692" h="3796" extrusionOk="0">
                    <a:moveTo>
                      <a:pt x="2284" y="1"/>
                    </a:moveTo>
                    <a:cubicBezTo>
                      <a:pt x="2193" y="1"/>
                      <a:pt x="2103" y="19"/>
                      <a:pt x="2017" y="54"/>
                    </a:cubicBezTo>
                    <a:cubicBezTo>
                      <a:pt x="1961" y="75"/>
                      <a:pt x="1901" y="92"/>
                      <a:pt x="1838" y="103"/>
                    </a:cubicBezTo>
                    <a:cubicBezTo>
                      <a:pt x="1761" y="120"/>
                      <a:pt x="1716" y="197"/>
                      <a:pt x="1646" y="323"/>
                    </a:cubicBezTo>
                    <a:cubicBezTo>
                      <a:pt x="1586" y="428"/>
                      <a:pt x="1516" y="551"/>
                      <a:pt x="1397" y="642"/>
                    </a:cubicBezTo>
                    <a:cubicBezTo>
                      <a:pt x="1362" y="670"/>
                      <a:pt x="1327" y="694"/>
                      <a:pt x="1299" y="715"/>
                    </a:cubicBezTo>
                    <a:cubicBezTo>
                      <a:pt x="1163" y="813"/>
                      <a:pt x="1152" y="820"/>
                      <a:pt x="1163" y="995"/>
                    </a:cubicBezTo>
                    <a:lnTo>
                      <a:pt x="1177" y="1153"/>
                    </a:lnTo>
                    <a:lnTo>
                      <a:pt x="1166" y="1142"/>
                    </a:lnTo>
                    <a:cubicBezTo>
                      <a:pt x="1142" y="1363"/>
                      <a:pt x="977" y="1377"/>
                      <a:pt x="844" y="1387"/>
                    </a:cubicBezTo>
                    <a:lnTo>
                      <a:pt x="823" y="1387"/>
                    </a:lnTo>
                    <a:cubicBezTo>
                      <a:pt x="701" y="1401"/>
                      <a:pt x="613" y="1618"/>
                      <a:pt x="606" y="1772"/>
                    </a:cubicBezTo>
                    <a:cubicBezTo>
                      <a:pt x="606" y="1811"/>
                      <a:pt x="606" y="1849"/>
                      <a:pt x="610" y="1888"/>
                    </a:cubicBezTo>
                    <a:cubicBezTo>
                      <a:pt x="613" y="1930"/>
                      <a:pt x="617" y="1968"/>
                      <a:pt x="613" y="2010"/>
                    </a:cubicBezTo>
                    <a:lnTo>
                      <a:pt x="620" y="2010"/>
                    </a:lnTo>
                    <a:lnTo>
                      <a:pt x="606" y="2070"/>
                    </a:lnTo>
                    <a:lnTo>
                      <a:pt x="589" y="2140"/>
                    </a:lnTo>
                    <a:lnTo>
                      <a:pt x="578" y="2137"/>
                    </a:lnTo>
                    <a:cubicBezTo>
                      <a:pt x="550" y="2186"/>
                      <a:pt x="501" y="2221"/>
                      <a:pt x="448" y="2235"/>
                    </a:cubicBezTo>
                    <a:cubicBezTo>
                      <a:pt x="371" y="2259"/>
                      <a:pt x="287" y="2385"/>
                      <a:pt x="221" y="2483"/>
                    </a:cubicBezTo>
                    <a:cubicBezTo>
                      <a:pt x="147" y="2595"/>
                      <a:pt x="88" y="2679"/>
                      <a:pt x="14" y="2704"/>
                    </a:cubicBezTo>
                    <a:cubicBezTo>
                      <a:pt x="0" y="2760"/>
                      <a:pt x="70" y="2959"/>
                      <a:pt x="119" y="2991"/>
                    </a:cubicBezTo>
                    <a:cubicBezTo>
                      <a:pt x="165" y="3005"/>
                      <a:pt x="200" y="3036"/>
                      <a:pt x="214" y="3082"/>
                    </a:cubicBezTo>
                    <a:lnTo>
                      <a:pt x="217" y="3078"/>
                    </a:lnTo>
                    <a:lnTo>
                      <a:pt x="238" y="3152"/>
                    </a:lnTo>
                    <a:lnTo>
                      <a:pt x="242" y="3166"/>
                    </a:lnTo>
                    <a:lnTo>
                      <a:pt x="256" y="3208"/>
                    </a:lnTo>
                    <a:cubicBezTo>
                      <a:pt x="277" y="3288"/>
                      <a:pt x="305" y="3372"/>
                      <a:pt x="357" y="3414"/>
                    </a:cubicBezTo>
                    <a:cubicBezTo>
                      <a:pt x="417" y="3456"/>
                      <a:pt x="476" y="3495"/>
                      <a:pt x="543" y="3523"/>
                    </a:cubicBezTo>
                    <a:cubicBezTo>
                      <a:pt x="673" y="3593"/>
                      <a:pt x="778" y="3649"/>
                      <a:pt x="806" y="3726"/>
                    </a:cubicBezTo>
                    <a:cubicBezTo>
                      <a:pt x="827" y="3717"/>
                      <a:pt x="855" y="3713"/>
                      <a:pt x="896" y="3713"/>
                    </a:cubicBezTo>
                    <a:cubicBezTo>
                      <a:pt x="949" y="3713"/>
                      <a:pt x="1025" y="3719"/>
                      <a:pt x="1138" y="3729"/>
                    </a:cubicBezTo>
                    <a:cubicBezTo>
                      <a:pt x="1261" y="3741"/>
                      <a:pt x="1423" y="3755"/>
                      <a:pt x="1575" y="3755"/>
                    </a:cubicBezTo>
                    <a:cubicBezTo>
                      <a:pt x="1747" y="3755"/>
                      <a:pt x="1906" y="3737"/>
                      <a:pt x="1978" y="3673"/>
                    </a:cubicBezTo>
                    <a:cubicBezTo>
                      <a:pt x="2225" y="3458"/>
                      <a:pt x="2787" y="3133"/>
                      <a:pt x="3445" y="3133"/>
                    </a:cubicBezTo>
                    <a:cubicBezTo>
                      <a:pt x="3525" y="3133"/>
                      <a:pt x="3605" y="3138"/>
                      <a:pt x="3687" y="3148"/>
                    </a:cubicBezTo>
                    <a:cubicBezTo>
                      <a:pt x="4170" y="3211"/>
                      <a:pt x="4282" y="3281"/>
                      <a:pt x="4359" y="3330"/>
                    </a:cubicBezTo>
                    <a:cubicBezTo>
                      <a:pt x="4394" y="3353"/>
                      <a:pt x="4431" y="3367"/>
                      <a:pt x="4471" y="3367"/>
                    </a:cubicBezTo>
                    <a:cubicBezTo>
                      <a:pt x="4479" y="3367"/>
                      <a:pt x="4487" y="3367"/>
                      <a:pt x="4495" y="3365"/>
                    </a:cubicBezTo>
                    <a:cubicBezTo>
                      <a:pt x="4639" y="3365"/>
                      <a:pt x="4716" y="3439"/>
                      <a:pt x="4779" y="3498"/>
                    </a:cubicBezTo>
                    <a:cubicBezTo>
                      <a:pt x="4837" y="3553"/>
                      <a:pt x="4874" y="3587"/>
                      <a:pt x="4952" y="3587"/>
                    </a:cubicBezTo>
                    <a:cubicBezTo>
                      <a:pt x="4959" y="3587"/>
                      <a:pt x="4967" y="3586"/>
                      <a:pt x="4975" y="3586"/>
                    </a:cubicBezTo>
                    <a:cubicBezTo>
                      <a:pt x="4986" y="3585"/>
                      <a:pt x="4997" y="3585"/>
                      <a:pt x="5008" y="3585"/>
                    </a:cubicBezTo>
                    <a:cubicBezTo>
                      <a:pt x="5127" y="3585"/>
                      <a:pt x="5214" y="3636"/>
                      <a:pt x="5297" y="3687"/>
                    </a:cubicBezTo>
                    <a:cubicBezTo>
                      <a:pt x="5392" y="3740"/>
                      <a:pt x="5479" y="3796"/>
                      <a:pt x="5626" y="3796"/>
                    </a:cubicBezTo>
                    <a:cubicBezTo>
                      <a:pt x="5749" y="3792"/>
                      <a:pt x="5871" y="3782"/>
                      <a:pt x="5990" y="3768"/>
                    </a:cubicBezTo>
                    <a:cubicBezTo>
                      <a:pt x="6122" y="3754"/>
                      <a:pt x="6248" y="3741"/>
                      <a:pt x="6360" y="3741"/>
                    </a:cubicBezTo>
                    <a:cubicBezTo>
                      <a:pt x="6451" y="3741"/>
                      <a:pt x="6534" y="3750"/>
                      <a:pt x="6603" y="3775"/>
                    </a:cubicBezTo>
                    <a:cubicBezTo>
                      <a:pt x="6623" y="3782"/>
                      <a:pt x="6650" y="3785"/>
                      <a:pt x="6683" y="3785"/>
                    </a:cubicBezTo>
                    <a:cubicBezTo>
                      <a:pt x="6894" y="3785"/>
                      <a:pt x="7337" y="3646"/>
                      <a:pt x="7552" y="3449"/>
                    </a:cubicBezTo>
                    <a:cubicBezTo>
                      <a:pt x="7601" y="3411"/>
                      <a:pt x="7636" y="3358"/>
                      <a:pt x="7657" y="3299"/>
                    </a:cubicBezTo>
                    <a:cubicBezTo>
                      <a:pt x="7692" y="3162"/>
                      <a:pt x="7667" y="3141"/>
                      <a:pt x="7618" y="3092"/>
                    </a:cubicBezTo>
                    <a:cubicBezTo>
                      <a:pt x="7566" y="3043"/>
                      <a:pt x="7482" y="2966"/>
                      <a:pt x="7447" y="2763"/>
                    </a:cubicBezTo>
                    <a:cubicBezTo>
                      <a:pt x="7415" y="2595"/>
                      <a:pt x="7265" y="2546"/>
                      <a:pt x="7020" y="2480"/>
                    </a:cubicBezTo>
                    <a:cubicBezTo>
                      <a:pt x="6897" y="2448"/>
                      <a:pt x="6778" y="2410"/>
                      <a:pt x="6666" y="2354"/>
                    </a:cubicBezTo>
                    <a:lnTo>
                      <a:pt x="6634" y="2336"/>
                    </a:lnTo>
                    <a:lnTo>
                      <a:pt x="6536" y="2280"/>
                    </a:lnTo>
                    <a:lnTo>
                      <a:pt x="6543" y="2273"/>
                    </a:lnTo>
                    <a:cubicBezTo>
                      <a:pt x="6519" y="2256"/>
                      <a:pt x="6498" y="2235"/>
                      <a:pt x="6477" y="2210"/>
                    </a:cubicBezTo>
                    <a:cubicBezTo>
                      <a:pt x="6109" y="1814"/>
                      <a:pt x="5766" y="1566"/>
                      <a:pt x="5490" y="1496"/>
                    </a:cubicBezTo>
                    <a:cubicBezTo>
                      <a:pt x="5318" y="1457"/>
                      <a:pt x="5175" y="1349"/>
                      <a:pt x="5094" y="1198"/>
                    </a:cubicBezTo>
                    <a:cubicBezTo>
                      <a:pt x="5087" y="1181"/>
                      <a:pt x="5073" y="1163"/>
                      <a:pt x="5063" y="1146"/>
                    </a:cubicBezTo>
                    <a:cubicBezTo>
                      <a:pt x="5031" y="1142"/>
                      <a:pt x="5003" y="1125"/>
                      <a:pt x="4986" y="1100"/>
                    </a:cubicBezTo>
                    <a:cubicBezTo>
                      <a:pt x="4982" y="1104"/>
                      <a:pt x="4979" y="1107"/>
                      <a:pt x="4979" y="1111"/>
                    </a:cubicBezTo>
                    <a:cubicBezTo>
                      <a:pt x="4943" y="1165"/>
                      <a:pt x="4869" y="1175"/>
                      <a:pt x="4765" y="1175"/>
                    </a:cubicBezTo>
                    <a:cubicBezTo>
                      <a:pt x="4736" y="1175"/>
                      <a:pt x="4704" y="1175"/>
                      <a:pt x="4671" y="1174"/>
                    </a:cubicBezTo>
                    <a:cubicBezTo>
                      <a:pt x="4633" y="1173"/>
                      <a:pt x="4593" y="1172"/>
                      <a:pt x="4553" y="1172"/>
                    </a:cubicBezTo>
                    <a:cubicBezTo>
                      <a:pt x="4432" y="1172"/>
                      <a:pt x="4308" y="1182"/>
                      <a:pt x="4229" y="1237"/>
                    </a:cubicBezTo>
                    <a:cubicBezTo>
                      <a:pt x="4135" y="1296"/>
                      <a:pt x="4033" y="1342"/>
                      <a:pt x="3921" y="1366"/>
                    </a:cubicBezTo>
                    <a:cubicBezTo>
                      <a:pt x="3844" y="1384"/>
                      <a:pt x="3774" y="1415"/>
                      <a:pt x="3708" y="1457"/>
                    </a:cubicBezTo>
                    <a:cubicBezTo>
                      <a:pt x="3582" y="1545"/>
                      <a:pt x="3435" y="1611"/>
                      <a:pt x="3319" y="1611"/>
                    </a:cubicBezTo>
                    <a:cubicBezTo>
                      <a:pt x="3315" y="1612"/>
                      <a:pt x="3311" y="1612"/>
                      <a:pt x="3307" y="1612"/>
                    </a:cubicBezTo>
                    <a:cubicBezTo>
                      <a:pt x="3256" y="1612"/>
                      <a:pt x="3208" y="1591"/>
                      <a:pt x="3172" y="1552"/>
                    </a:cubicBezTo>
                    <a:cubicBezTo>
                      <a:pt x="3127" y="1492"/>
                      <a:pt x="3148" y="1408"/>
                      <a:pt x="3165" y="1328"/>
                    </a:cubicBezTo>
                    <a:cubicBezTo>
                      <a:pt x="3190" y="1237"/>
                      <a:pt x="3200" y="1170"/>
                      <a:pt x="3165" y="1146"/>
                    </a:cubicBezTo>
                    <a:cubicBezTo>
                      <a:pt x="3085" y="1100"/>
                      <a:pt x="3001" y="1069"/>
                      <a:pt x="2913" y="1041"/>
                    </a:cubicBezTo>
                    <a:cubicBezTo>
                      <a:pt x="2710" y="971"/>
                      <a:pt x="2605" y="932"/>
                      <a:pt x="2588" y="852"/>
                    </a:cubicBezTo>
                    <a:cubicBezTo>
                      <a:pt x="2570" y="764"/>
                      <a:pt x="2675" y="726"/>
                      <a:pt x="2903" y="642"/>
                    </a:cubicBezTo>
                    <a:cubicBezTo>
                      <a:pt x="3029" y="596"/>
                      <a:pt x="3281" y="502"/>
                      <a:pt x="3316" y="446"/>
                    </a:cubicBezTo>
                    <a:cubicBezTo>
                      <a:pt x="3287" y="420"/>
                      <a:pt x="3146" y="417"/>
                      <a:pt x="3028" y="417"/>
                    </a:cubicBezTo>
                    <a:cubicBezTo>
                      <a:pt x="3002" y="417"/>
                      <a:pt x="2977" y="418"/>
                      <a:pt x="2955" y="418"/>
                    </a:cubicBezTo>
                    <a:cubicBezTo>
                      <a:pt x="2912" y="418"/>
                      <a:pt x="2868" y="419"/>
                      <a:pt x="2825" y="419"/>
                    </a:cubicBezTo>
                    <a:cubicBezTo>
                      <a:pt x="2681" y="419"/>
                      <a:pt x="2544" y="410"/>
                      <a:pt x="2458" y="362"/>
                    </a:cubicBezTo>
                    <a:cubicBezTo>
                      <a:pt x="2416" y="344"/>
                      <a:pt x="2384" y="306"/>
                      <a:pt x="2370" y="260"/>
                    </a:cubicBezTo>
                    <a:cubicBezTo>
                      <a:pt x="2356" y="187"/>
                      <a:pt x="2402" y="124"/>
                      <a:pt x="2440" y="71"/>
                    </a:cubicBezTo>
                    <a:cubicBezTo>
                      <a:pt x="2451" y="57"/>
                      <a:pt x="2461" y="43"/>
                      <a:pt x="2472" y="25"/>
                    </a:cubicBezTo>
                    <a:cubicBezTo>
                      <a:pt x="2458" y="22"/>
                      <a:pt x="2440" y="18"/>
                      <a:pt x="2423" y="15"/>
                    </a:cubicBezTo>
                    <a:cubicBezTo>
                      <a:pt x="2377" y="6"/>
                      <a:pt x="2330" y="1"/>
                      <a:pt x="2284" y="1"/>
                    </a:cubicBezTo>
                    <a:close/>
                  </a:path>
                </a:pathLst>
              </a:custGeom>
              <a:solidFill>
                <a:srgbClr val="FFFFFF"/>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3402;p65">
                <a:extLst>
                  <a:ext uri="{FF2B5EF4-FFF2-40B4-BE49-F238E27FC236}">
                    <a16:creationId xmlns:a16="http://schemas.microsoft.com/office/drawing/2014/main" id="{24254AE4-0D6C-4812-913D-3928594BA497}"/>
                  </a:ext>
                </a:extLst>
              </p:cNvPr>
              <p:cNvSpPr/>
              <p:nvPr/>
            </p:nvSpPr>
            <p:spPr>
              <a:xfrm>
                <a:off x="6585422" y="4639413"/>
                <a:ext cx="47829" cy="148182"/>
              </a:xfrm>
              <a:custGeom>
                <a:avLst/>
                <a:gdLst/>
                <a:ahLst/>
                <a:cxnLst/>
                <a:rect l="l" t="t" r="r" b="b"/>
                <a:pathLst>
                  <a:path w="960" h="2603" extrusionOk="0">
                    <a:moveTo>
                      <a:pt x="32" y="1"/>
                    </a:moveTo>
                    <a:lnTo>
                      <a:pt x="32" y="1"/>
                    </a:lnTo>
                    <a:cubicBezTo>
                      <a:pt x="1" y="291"/>
                      <a:pt x="39" y="1061"/>
                      <a:pt x="165" y="1541"/>
                    </a:cubicBezTo>
                    <a:cubicBezTo>
                      <a:pt x="225" y="1769"/>
                      <a:pt x="277" y="1807"/>
                      <a:pt x="288" y="1814"/>
                    </a:cubicBezTo>
                    <a:cubicBezTo>
                      <a:pt x="417" y="1884"/>
                      <a:pt x="526" y="2073"/>
                      <a:pt x="627" y="2252"/>
                    </a:cubicBezTo>
                    <a:cubicBezTo>
                      <a:pt x="655" y="2301"/>
                      <a:pt x="683" y="2350"/>
                      <a:pt x="711" y="2395"/>
                    </a:cubicBezTo>
                    <a:cubicBezTo>
                      <a:pt x="800" y="2536"/>
                      <a:pt x="862" y="2602"/>
                      <a:pt x="912" y="2602"/>
                    </a:cubicBezTo>
                    <a:cubicBezTo>
                      <a:pt x="919" y="2602"/>
                      <a:pt x="925" y="2601"/>
                      <a:pt x="932" y="2598"/>
                    </a:cubicBezTo>
                    <a:cubicBezTo>
                      <a:pt x="949" y="2591"/>
                      <a:pt x="953" y="2584"/>
                      <a:pt x="953" y="2584"/>
                    </a:cubicBezTo>
                    <a:cubicBezTo>
                      <a:pt x="960" y="2560"/>
                      <a:pt x="900" y="2476"/>
                      <a:pt x="872" y="2430"/>
                    </a:cubicBezTo>
                    <a:cubicBezTo>
                      <a:pt x="827" y="2374"/>
                      <a:pt x="792" y="2311"/>
                      <a:pt x="764" y="2245"/>
                    </a:cubicBezTo>
                    <a:cubicBezTo>
                      <a:pt x="746" y="2185"/>
                      <a:pt x="732" y="2126"/>
                      <a:pt x="725" y="2066"/>
                    </a:cubicBezTo>
                    <a:cubicBezTo>
                      <a:pt x="704" y="1905"/>
                      <a:pt x="676" y="1723"/>
                      <a:pt x="491" y="1555"/>
                    </a:cubicBezTo>
                    <a:cubicBezTo>
                      <a:pt x="344" y="1419"/>
                      <a:pt x="249" y="1033"/>
                      <a:pt x="155" y="571"/>
                    </a:cubicBezTo>
                    <a:lnTo>
                      <a:pt x="137" y="477"/>
                    </a:lnTo>
                    <a:lnTo>
                      <a:pt x="127" y="431"/>
                    </a:lnTo>
                    <a:cubicBezTo>
                      <a:pt x="95" y="263"/>
                      <a:pt x="64" y="106"/>
                      <a:pt x="32" y="1"/>
                    </a:cubicBezTo>
                    <a:close/>
                  </a:path>
                </a:pathLst>
              </a:custGeom>
              <a:solidFill>
                <a:srgbClr val="FFFFFF"/>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3403;p65">
                <a:extLst>
                  <a:ext uri="{FF2B5EF4-FFF2-40B4-BE49-F238E27FC236}">
                    <a16:creationId xmlns:a16="http://schemas.microsoft.com/office/drawing/2014/main" id="{CE438A6B-A739-4620-9200-13EB5D299CBD}"/>
                  </a:ext>
                </a:extLst>
              </p:cNvPr>
              <p:cNvSpPr/>
              <p:nvPr/>
            </p:nvSpPr>
            <p:spPr>
              <a:xfrm>
                <a:off x="4403186" y="4532619"/>
                <a:ext cx="12605" cy="19753"/>
              </a:xfrm>
              <a:custGeom>
                <a:avLst/>
                <a:gdLst/>
                <a:ahLst/>
                <a:cxnLst/>
                <a:rect l="l" t="t" r="r" b="b"/>
                <a:pathLst>
                  <a:path w="253" h="347" extrusionOk="0">
                    <a:moveTo>
                      <a:pt x="253" y="0"/>
                    </a:moveTo>
                    <a:lnTo>
                      <a:pt x="253" y="0"/>
                    </a:lnTo>
                    <a:cubicBezTo>
                      <a:pt x="239" y="4"/>
                      <a:pt x="221" y="4"/>
                      <a:pt x="207" y="4"/>
                    </a:cubicBezTo>
                    <a:lnTo>
                      <a:pt x="200" y="4"/>
                    </a:lnTo>
                    <a:cubicBezTo>
                      <a:pt x="130" y="4"/>
                      <a:pt x="50" y="77"/>
                      <a:pt x="25" y="161"/>
                    </a:cubicBezTo>
                    <a:cubicBezTo>
                      <a:pt x="0" y="228"/>
                      <a:pt x="32" y="301"/>
                      <a:pt x="99" y="329"/>
                    </a:cubicBezTo>
                    <a:cubicBezTo>
                      <a:pt x="109" y="336"/>
                      <a:pt x="120" y="343"/>
                      <a:pt x="134" y="347"/>
                    </a:cubicBezTo>
                    <a:cubicBezTo>
                      <a:pt x="144" y="319"/>
                      <a:pt x="148" y="291"/>
                      <a:pt x="155" y="263"/>
                    </a:cubicBezTo>
                    <a:cubicBezTo>
                      <a:pt x="165" y="168"/>
                      <a:pt x="197" y="77"/>
                      <a:pt x="253"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3404;p65">
                <a:extLst>
                  <a:ext uri="{FF2B5EF4-FFF2-40B4-BE49-F238E27FC236}">
                    <a16:creationId xmlns:a16="http://schemas.microsoft.com/office/drawing/2014/main" id="{9C1987EA-6E2C-4847-9EE7-AE8E44F7B346}"/>
                  </a:ext>
                </a:extLst>
              </p:cNvPr>
              <p:cNvSpPr/>
              <p:nvPr/>
            </p:nvSpPr>
            <p:spPr>
              <a:xfrm>
                <a:off x="3518514" y="3094286"/>
                <a:ext cx="110609" cy="49810"/>
              </a:xfrm>
              <a:custGeom>
                <a:avLst/>
                <a:gdLst/>
                <a:ahLst/>
                <a:cxnLst/>
                <a:rect l="l" t="t" r="r" b="b"/>
                <a:pathLst>
                  <a:path w="2220" h="875" extrusionOk="0">
                    <a:moveTo>
                      <a:pt x="2216" y="1"/>
                    </a:moveTo>
                    <a:cubicBezTo>
                      <a:pt x="2178" y="25"/>
                      <a:pt x="2139" y="50"/>
                      <a:pt x="2104" y="78"/>
                    </a:cubicBezTo>
                    <a:cubicBezTo>
                      <a:pt x="2069" y="102"/>
                      <a:pt x="2031" y="134"/>
                      <a:pt x="1982" y="165"/>
                    </a:cubicBezTo>
                    <a:cubicBezTo>
                      <a:pt x="1901" y="222"/>
                      <a:pt x="1831" y="242"/>
                      <a:pt x="1767" y="242"/>
                    </a:cubicBezTo>
                    <a:cubicBezTo>
                      <a:pt x="1692" y="242"/>
                      <a:pt x="1624" y="214"/>
                      <a:pt x="1555" y="186"/>
                    </a:cubicBezTo>
                    <a:cubicBezTo>
                      <a:pt x="1453" y="141"/>
                      <a:pt x="1348" y="113"/>
                      <a:pt x="1236" y="106"/>
                    </a:cubicBezTo>
                    <a:cubicBezTo>
                      <a:pt x="1231" y="105"/>
                      <a:pt x="1225" y="105"/>
                      <a:pt x="1220" y="105"/>
                    </a:cubicBezTo>
                    <a:cubicBezTo>
                      <a:pt x="1054" y="105"/>
                      <a:pt x="849" y="257"/>
                      <a:pt x="686" y="379"/>
                    </a:cubicBezTo>
                    <a:lnTo>
                      <a:pt x="665" y="396"/>
                    </a:lnTo>
                    <a:lnTo>
                      <a:pt x="602" y="442"/>
                    </a:lnTo>
                    <a:lnTo>
                      <a:pt x="560" y="473"/>
                    </a:lnTo>
                    <a:cubicBezTo>
                      <a:pt x="490" y="518"/>
                      <a:pt x="438" y="545"/>
                      <a:pt x="392" y="545"/>
                    </a:cubicBezTo>
                    <a:cubicBezTo>
                      <a:pt x="380" y="545"/>
                      <a:pt x="369" y="543"/>
                      <a:pt x="357" y="540"/>
                    </a:cubicBezTo>
                    <a:cubicBezTo>
                      <a:pt x="326" y="533"/>
                      <a:pt x="298" y="508"/>
                      <a:pt x="287" y="477"/>
                    </a:cubicBezTo>
                    <a:cubicBezTo>
                      <a:pt x="256" y="414"/>
                      <a:pt x="192" y="377"/>
                      <a:pt x="123" y="377"/>
                    </a:cubicBezTo>
                    <a:cubicBezTo>
                      <a:pt x="115" y="377"/>
                      <a:pt x="107" y="378"/>
                      <a:pt x="98" y="379"/>
                    </a:cubicBezTo>
                    <a:cubicBezTo>
                      <a:pt x="11" y="396"/>
                      <a:pt x="0" y="508"/>
                      <a:pt x="0" y="571"/>
                    </a:cubicBezTo>
                    <a:cubicBezTo>
                      <a:pt x="0" y="659"/>
                      <a:pt x="46" y="732"/>
                      <a:pt x="137" y="788"/>
                    </a:cubicBezTo>
                    <a:cubicBezTo>
                      <a:pt x="235" y="846"/>
                      <a:pt x="365" y="874"/>
                      <a:pt x="503" y="874"/>
                    </a:cubicBezTo>
                    <a:cubicBezTo>
                      <a:pt x="668" y="874"/>
                      <a:pt x="845" y="835"/>
                      <a:pt x="994" y="757"/>
                    </a:cubicBezTo>
                    <a:lnTo>
                      <a:pt x="1184" y="659"/>
                    </a:lnTo>
                    <a:cubicBezTo>
                      <a:pt x="1544" y="470"/>
                      <a:pt x="2150" y="158"/>
                      <a:pt x="2220" y="15"/>
                    </a:cubicBezTo>
                    <a:cubicBezTo>
                      <a:pt x="2220" y="11"/>
                      <a:pt x="2220" y="11"/>
                      <a:pt x="2220" y="8"/>
                    </a:cubicBezTo>
                    <a:lnTo>
                      <a:pt x="2216" y="1"/>
                    </a:lnTo>
                    <a:close/>
                  </a:path>
                </a:pathLst>
              </a:custGeom>
              <a:solidFill>
                <a:srgbClr val="FFFFFF"/>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3405;p65">
                <a:extLst>
                  <a:ext uri="{FF2B5EF4-FFF2-40B4-BE49-F238E27FC236}">
                    <a16:creationId xmlns:a16="http://schemas.microsoft.com/office/drawing/2014/main" id="{56154DD2-4C56-40E9-8B89-CE394FF17E5C}"/>
                  </a:ext>
                </a:extLst>
              </p:cNvPr>
              <p:cNvSpPr/>
              <p:nvPr/>
            </p:nvSpPr>
            <p:spPr>
              <a:xfrm>
                <a:off x="2369026" y="2798947"/>
                <a:ext cx="82558" cy="121998"/>
              </a:xfrm>
              <a:custGeom>
                <a:avLst/>
                <a:gdLst/>
                <a:ahLst/>
                <a:cxnLst/>
                <a:rect l="l" t="t" r="r" b="b"/>
                <a:pathLst>
                  <a:path w="1657" h="2143" extrusionOk="0">
                    <a:moveTo>
                      <a:pt x="207" y="0"/>
                    </a:moveTo>
                    <a:lnTo>
                      <a:pt x="204" y="4"/>
                    </a:lnTo>
                    <a:cubicBezTo>
                      <a:pt x="158" y="34"/>
                      <a:pt x="104" y="51"/>
                      <a:pt x="50" y="51"/>
                    </a:cubicBezTo>
                    <a:cubicBezTo>
                      <a:pt x="33" y="51"/>
                      <a:pt x="17" y="49"/>
                      <a:pt x="1" y="46"/>
                    </a:cubicBezTo>
                    <a:lnTo>
                      <a:pt x="1" y="46"/>
                    </a:lnTo>
                    <a:cubicBezTo>
                      <a:pt x="165" y="221"/>
                      <a:pt x="302" y="417"/>
                      <a:pt x="407" y="631"/>
                    </a:cubicBezTo>
                    <a:cubicBezTo>
                      <a:pt x="428" y="680"/>
                      <a:pt x="543" y="708"/>
                      <a:pt x="648" y="732"/>
                    </a:cubicBezTo>
                    <a:cubicBezTo>
                      <a:pt x="785" y="767"/>
                      <a:pt x="935" y="802"/>
                      <a:pt x="1026" y="900"/>
                    </a:cubicBezTo>
                    <a:cubicBezTo>
                      <a:pt x="1086" y="967"/>
                      <a:pt x="1170" y="981"/>
                      <a:pt x="1236" y="991"/>
                    </a:cubicBezTo>
                    <a:cubicBezTo>
                      <a:pt x="1306" y="1005"/>
                      <a:pt x="1362" y="1016"/>
                      <a:pt x="1387" y="1068"/>
                    </a:cubicBezTo>
                    <a:cubicBezTo>
                      <a:pt x="1405" y="1110"/>
                      <a:pt x="1398" y="1156"/>
                      <a:pt x="1373" y="1194"/>
                    </a:cubicBezTo>
                    <a:cubicBezTo>
                      <a:pt x="1345" y="1257"/>
                      <a:pt x="1327" y="1324"/>
                      <a:pt x="1324" y="1394"/>
                    </a:cubicBezTo>
                    <a:cubicBezTo>
                      <a:pt x="1320" y="1436"/>
                      <a:pt x="1327" y="1478"/>
                      <a:pt x="1352" y="1516"/>
                    </a:cubicBezTo>
                    <a:cubicBezTo>
                      <a:pt x="1355" y="1520"/>
                      <a:pt x="1359" y="1523"/>
                      <a:pt x="1366" y="1523"/>
                    </a:cubicBezTo>
                    <a:cubicBezTo>
                      <a:pt x="1457" y="1523"/>
                      <a:pt x="1534" y="1597"/>
                      <a:pt x="1566" y="1712"/>
                    </a:cubicBezTo>
                    <a:cubicBezTo>
                      <a:pt x="1594" y="1824"/>
                      <a:pt x="1559" y="1936"/>
                      <a:pt x="1471" y="1985"/>
                    </a:cubicBezTo>
                    <a:cubicBezTo>
                      <a:pt x="1433" y="2003"/>
                      <a:pt x="1412" y="2045"/>
                      <a:pt x="1422" y="2087"/>
                    </a:cubicBezTo>
                    <a:cubicBezTo>
                      <a:pt x="1429" y="2122"/>
                      <a:pt x="1461" y="2143"/>
                      <a:pt x="1510" y="2143"/>
                    </a:cubicBezTo>
                    <a:cubicBezTo>
                      <a:pt x="1534" y="2139"/>
                      <a:pt x="1562" y="2125"/>
                      <a:pt x="1576" y="2104"/>
                    </a:cubicBezTo>
                    <a:cubicBezTo>
                      <a:pt x="1639" y="2020"/>
                      <a:pt x="1657" y="1824"/>
                      <a:pt x="1615" y="1667"/>
                    </a:cubicBezTo>
                    <a:cubicBezTo>
                      <a:pt x="1594" y="1579"/>
                      <a:pt x="1590" y="1492"/>
                      <a:pt x="1604" y="1404"/>
                    </a:cubicBezTo>
                    <a:cubicBezTo>
                      <a:pt x="1615" y="1296"/>
                      <a:pt x="1622" y="1222"/>
                      <a:pt x="1534" y="1124"/>
                    </a:cubicBezTo>
                    <a:cubicBezTo>
                      <a:pt x="1520" y="1110"/>
                      <a:pt x="1506" y="1093"/>
                      <a:pt x="1492" y="1075"/>
                    </a:cubicBezTo>
                    <a:lnTo>
                      <a:pt x="1475" y="1047"/>
                    </a:lnTo>
                    <a:lnTo>
                      <a:pt x="1408" y="946"/>
                    </a:lnTo>
                    <a:lnTo>
                      <a:pt x="1419" y="946"/>
                    </a:lnTo>
                    <a:cubicBezTo>
                      <a:pt x="1398" y="904"/>
                      <a:pt x="1376" y="862"/>
                      <a:pt x="1359" y="820"/>
                    </a:cubicBezTo>
                    <a:cubicBezTo>
                      <a:pt x="1279" y="644"/>
                      <a:pt x="1228" y="552"/>
                      <a:pt x="1162" y="552"/>
                    </a:cubicBezTo>
                    <a:cubicBezTo>
                      <a:pt x="1154" y="552"/>
                      <a:pt x="1144" y="554"/>
                      <a:pt x="1135" y="557"/>
                    </a:cubicBezTo>
                    <a:cubicBezTo>
                      <a:pt x="1119" y="563"/>
                      <a:pt x="1103" y="566"/>
                      <a:pt x="1088" y="566"/>
                    </a:cubicBezTo>
                    <a:cubicBezTo>
                      <a:pt x="1024" y="566"/>
                      <a:pt x="970" y="520"/>
                      <a:pt x="925" y="480"/>
                    </a:cubicBezTo>
                    <a:cubicBezTo>
                      <a:pt x="881" y="440"/>
                      <a:pt x="841" y="403"/>
                      <a:pt x="795" y="403"/>
                    </a:cubicBezTo>
                    <a:cubicBezTo>
                      <a:pt x="793" y="403"/>
                      <a:pt x="790" y="403"/>
                      <a:pt x="788" y="403"/>
                    </a:cubicBezTo>
                    <a:cubicBezTo>
                      <a:pt x="757" y="406"/>
                      <a:pt x="722" y="413"/>
                      <a:pt x="683" y="420"/>
                    </a:cubicBezTo>
                    <a:cubicBezTo>
                      <a:pt x="626" y="432"/>
                      <a:pt x="564" y="444"/>
                      <a:pt x="507" y="444"/>
                    </a:cubicBezTo>
                    <a:cubicBezTo>
                      <a:pt x="456" y="444"/>
                      <a:pt x="409" y="434"/>
                      <a:pt x="372" y="406"/>
                    </a:cubicBezTo>
                    <a:cubicBezTo>
                      <a:pt x="333" y="378"/>
                      <a:pt x="309" y="336"/>
                      <a:pt x="305" y="287"/>
                    </a:cubicBezTo>
                    <a:cubicBezTo>
                      <a:pt x="284" y="126"/>
                      <a:pt x="235" y="18"/>
                      <a:pt x="207"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3406;p65">
                <a:extLst>
                  <a:ext uri="{FF2B5EF4-FFF2-40B4-BE49-F238E27FC236}">
                    <a16:creationId xmlns:a16="http://schemas.microsoft.com/office/drawing/2014/main" id="{27CAF422-5605-4E0C-9D93-3C1B207C5E4B}"/>
                  </a:ext>
                </a:extLst>
              </p:cNvPr>
              <p:cNvSpPr/>
              <p:nvPr/>
            </p:nvSpPr>
            <p:spPr>
              <a:xfrm>
                <a:off x="3709487" y="3219643"/>
                <a:ext cx="3886" cy="8025"/>
              </a:xfrm>
              <a:custGeom>
                <a:avLst/>
                <a:gdLst/>
                <a:ahLst/>
                <a:cxnLst/>
                <a:rect l="l" t="t" r="r" b="b"/>
                <a:pathLst>
                  <a:path w="78" h="141" extrusionOk="0">
                    <a:moveTo>
                      <a:pt x="78" y="1"/>
                    </a:moveTo>
                    <a:cubicBezTo>
                      <a:pt x="50" y="11"/>
                      <a:pt x="29" y="32"/>
                      <a:pt x="15" y="60"/>
                    </a:cubicBezTo>
                    <a:cubicBezTo>
                      <a:pt x="8" y="85"/>
                      <a:pt x="1" y="113"/>
                      <a:pt x="1" y="141"/>
                    </a:cubicBezTo>
                    <a:cubicBezTo>
                      <a:pt x="25" y="92"/>
                      <a:pt x="50" y="46"/>
                      <a:pt x="78"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3407;p65">
                <a:extLst>
                  <a:ext uri="{FF2B5EF4-FFF2-40B4-BE49-F238E27FC236}">
                    <a16:creationId xmlns:a16="http://schemas.microsoft.com/office/drawing/2014/main" id="{56214E8F-C2E9-44A8-A821-596F2346953A}"/>
                  </a:ext>
                </a:extLst>
              </p:cNvPr>
              <p:cNvSpPr/>
              <p:nvPr/>
            </p:nvSpPr>
            <p:spPr>
              <a:xfrm>
                <a:off x="3394651" y="2964549"/>
                <a:ext cx="215984" cy="165544"/>
              </a:xfrm>
              <a:custGeom>
                <a:avLst/>
                <a:gdLst/>
                <a:ahLst/>
                <a:cxnLst/>
                <a:rect l="l" t="t" r="r" b="b"/>
                <a:pathLst>
                  <a:path w="4335" h="2908" extrusionOk="0">
                    <a:moveTo>
                      <a:pt x="2336" y="0"/>
                    </a:moveTo>
                    <a:cubicBezTo>
                      <a:pt x="2281" y="0"/>
                      <a:pt x="2237" y="5"/>
                      <a:pt x="2206" y="15"/>
                    </a:cubicBezTo>
                    <a:cubicBezTo>
                      <a:pt x="2203" y="18"/>
                      <a:pt x="2196" y="18"/>
                      <a:pt x="2189" y="22"/>
                    </a:cubicBezTo>
                    <a:cubicBezTo>
                      <a:pt x="2182" y="162"/>
                      <a:pt x="1979" y="179"/>
                      <a:pt x="1639" y="211"/>
                    </a:cubicBezTo>
                    <a:cubicBezTo>
                      <a:pt x="1425" y="225"/>
                      <a:pt x="1212" y="253"/>
                      <a:pt x="998" y="298"/>
                    </a:cubicBezTo>
                    <a:cubicBezTo>
                      <a:pt x="606" y="389"/>
                      <a:pt x="225" y="750"/>
                      <a:pt x="172" y="869"/>
                    </a:cubicBezTo>
                    <a:cubicBezTo>
                      <a:pt x="221" y="869"/>
                      <a:pt x="263" y="893"/>
                      <a:pt x="291" y="932"/>
                    </a:cubicBezTo>
                    <a:cubicBezTo>
                      <a:pt x="361" y="1026"/>
                      <a:pt x="305" y="1201"/>
                      <a:pt x="228" y="1446"/>
                    </a:cubicBezTo>
                    <a:cubicBezTo>
                      <a:pt x="179" y="1593"/>
                      <a:pt x="137" y="1744"/>
                      <a:pt x="102" y="1895"/>
                    </a:cubicBezTo>
                    <a:cubicBezTo>
                      <a:pt x="1" y="2416"/>
                      <a:pt x="85" y="2784"/>
                      <a:pt x="221" y="2882"/>
                    </a:cubicBezTo>
                    <a:cubicBezTo>
                      <a:pt x="245" y="2899"/>
                      <a:pt x="271" y="2908"/>
                      <a:pt x="300" y="2908"/>
                    </a:cubicBezTo>
                    <a:cubicBezTo>
                      <a:pt x="336" y="2908"/>
                      <a:pt x="375" y="2895"/>
                      <a:pt x="417" y="2868"/>
                    </a:cubicBezTo>
                    <a:cubicBezTo>
                      <a:pt x="778" y="2651"/>
                      <a:pt x="862" y="2483"/>
                      <a:pt x="774" y="2140"/>
                    </a:cubicBezTo>
                    <a:cubicBezTo>
                      <a:pt x="673" y="1727"/>
                      <a:pt x="806" y="1173"/>
                      <a:pt x="925" y="932"/>
                    </a:cubicBezTo>
                    <a:cubicBezTo>
                      <a:pt x="995" y="792"/>
                      <a:pt x="1117" y="757"/>
                      <a:pt x="1226" y="725"/>
                    </a:cubicBezTo>
                    <a:cubicBezTo>
                      <a:pt x="1345" y="690"/>
                      <a:pt x="1439" y="666"/>
                      <a:pt x="1481" y="529"/>
                    </a:cubicBezTo>
                    <a:cubicBezTo>
                      <a:pt x="1523" y="382"/>
                      <a:pt x="1653" y="277"/>
                      <a:pt x="1804" y="260"/>
                    </a:cubicBezTo>
                    <a:cubicBezTo>
                      <a:pt x="1826" y="257"/>
                      <a:pt x="1848" y="255"/>
                      <a:pt x="1871" y="255"/>
                    </a:cubicBezTo>
                    <a:cubicBezTo>
                      <a:pt x="2085" y="255"/>
                      <a:pt x="2305" y="388"/>
                      <a:pt x="2448" y="610"/>
                    </a:cubicBezTo>
                    <a:cubicBezTo>
                      <a:pt x="2644" y="918"/>
                      <a:pt x="2500" y="1149"/>
                      <a:pt x="2374" y="1359"/>
                    </a:cubicBezTo>
                    <a:cubicBezTo>
                      <a:pt x="2311" y="1460"/>
                      <a:pt x="2255" y="1555"/>
                      <a:pt x="2238" y="1649"/>
                    </a:cubicBezTo>
                    <a:lnTo>
                      <a:pt x="2238" y="1660"/>
                    </a:lnTo>
                    <a:cubicBezTo>
                      <a:pt x="2259" y="1649"/>
                      <a:pt x="2283" y="1632"/>
                      <a:pt x="2301" y="1621"/>
                    </a:cubicBezTo>
                    <a:cubicBezTo>
                      <a:pt x="2397" y="1556"/>
                      <a:pt x="2535" y="1465"/>
                      <a:pt x="2678" y="1465"/>
                    </a:cubicBezTo>
                    <a:cubicBezTo>
                      <a:pt x="2711" y="1465"/>
                      <a:pt x="2744" y="1470"/>
                      <a:pt x="2777" y="1481"/>
                    </a:cubicBezTo>
                    <a:cubicBezTo>
                      <a:pt x="2990" y="1551"/>
                      <a:pt x="2983" y="1804"/>
                      <a:pt x="2976" y="1986"/>
                    </a:cubicBezTo>
                    <a:cubicBezTo>
                      <a:pt x="2976" y="2052"/>
                      <a:pt x="2973" y="2161"/>
                      <a:pt x="2990" y="2182"/>
                    </a:cubicBezTo>
                    <a:cubicBezTo>
                      <a:pt x="3067" y="2168"/>
                      <a:pt x="3298" y="1758"/>
                      <a:pt x="3298" y="1397"/>
                    </a:cubicBezTo>
                    <a:cubicBezTo>
                      <a:pt x="3298" y="1173"/>
                      <a:pt x="3368" y="1103"/>
                      <a:pt x="3421" y="1051"/>
                    </a:cubicBezTo>
                    <a:cubicBezTo>
                      <a:pt x="3459" y="1016"/>
                      <a:pt x="3473" y="998"/>
                      <a:pt x="3463" y="918"/>
                    </a:cubicBezTo>
                    <a:cubicBezTo>
                      <a:pt x="3452" y="872"/>
                      <a:pt x="3470" y="820"/>
                      <a:pt x="3512" y="792"/>
                    </a:cubicBezTo>
                    <a:cubicBezTo>
                      <a:pt x="3530" y="780"/>
                      <a:pt x="3549" y="774"/>
                      <a:pt x="3570" y="774"/>
                    </a:cubicBezTo>
                    <a:cubicBezTo>
                      <a:pt x="3629" y="774"/>
                      <a:pt x="3702" y="815"/>
                      <a:pt x="3803" y="869"/>
                    </a:cubicBezTo>
                    <a:cubicBezTo>
                      <a:pt x="3928" y="938"/>
                      <a:pt x="4078" y="1017"/>
                      <a:pt x="4206" y="1017"/>
                    </a:cubicBezTo>
                    <a:cubicBezTo>
                      <a:pt x="4214" y="1017"/>
                      <a:pt x="4222" y="1016"/>
                      <a:pt x="4230" y="1016"/>
                    </a:cubicBezTo>
                    <a:cubicBezTo>
                      <a:pt x="4307" y="1012"/>
                      <a:pt x="4321" y="991"/>
                      <a:pt x="4321" y="991"/>
                    </a:cubicBezTo>
                    <a:cubicBezTo>
                      <a:pt x="4335" y="960"/>
                      <a:pt x="4251" y="827"/>
                      <a:pt x="4191" y="736"/>
                    </a:cubicBezTo>
                    <a:cubicBezTo>
                      <a:pt x="4111" y="617"/>
                      <a:pt x="4037" y="491"/>
                      <a:pt x="3978" y="354"/>
                    </a:cubicBezTo>
                    <a:cubicBezTo>
                      <a:pt x="3907" y="188"/>
                      <a:pt x="3780" y="153"/>
                      <a:pt x="3590" y="153"/>
                    </a:cubicBezTo>
                    <a:cubicBezTo>
                      <a:pt x="3543" y="153"/>
                      <a:pt x="3493" y="155"/>
                      <a:pt x="3438" y="158"/>
                    </a:cubicBezTo>
                    <a:cubicBezTo>
                      <a:pt x="3379" y="161"/>
                      <a:pt x="3319" y="164"/>
                      <a:pt x="3261" y="164"/>
                    </a:cubicBezTo>
                    <a:cubicBezTo>
                      <a:pt x="3170" y="164"/>
                      <a:pt x="3082" y="156"/>
                      <a:pt x="3001" y="127"/>
                    </a:cubicBezTo>
                    <a:cubicBezTo>
                      <a:pt x="2787" y="49"/>
                      <a:pt x="2511" y="0"/>
                      <a:pt x="2336" y="0"/>
                    </a:cubicBezTo>
                    <a:close/>
                  </a:path>
                </a:pathLst>
              </a:custGeom>
              <a:solidFill>
                <a:srgbClr val="FFFFFF"/>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3408;p65">
                <a:extLst>
                  <a:ext uri="{FF2B5EF4-FFF2-40B4-BE49-F238E27FC236}">
                    <a16:creationId xmlns:a16="http://schemas.microsoft.com/office/drawing/2014/main" id="{31BC6845-3474-4362-9E8B-F9F177286E6F}"/>
                  </a:ext>
                </a:extLst>
              </p:cNvPr>
              <p:cNvSpPr/>
              <p:nvPr/>
            </p:nvSpPr>
            <p:spPr>
              <a:xfrm>
                <a:off x="3101784" y="1460067"/>
                <a:ext cx="51" cy="59"/>
              </a:xfrm>
              <a:custGeom>
                <a:avLst/>
                <a:gdLst/>
                <a:ahLst/>
                <a:cxnLst/>
                <a:rect l="l" t="t" r="r" b="b"/>
                <a:pathLst>
                  <a:path w="1" h="1" extrusionOk="0">
                    <a:moveTo>
                      <a:pt x="1"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3409;p65">
                <a:extLst>
                  <a:ext uri="{FF2B5EF4-FFF2-40B4-BE49-F238E27FC236}">
                    <a16:creationId xmlns:a16="http://schemas.microsoft.com/office/drawing/2014/main" id="{11E49B18-15F4-45DE-9FE5-EAD8EFC1EF2F}"/>
                  </a:ext>
                </a:extLst>
              </p:cNvPr>
              <p:cNvSpPr/>
              <p:nvPr/>
            </p:nvSpPr>
            <p:spPr>
              <a:xfrm>
                <a:off x="3828616" y="2026039"/>
                <a:ext cx="68258" cy="43949"/>
              </a:xfrm>
              <a:custGeom>
                <a:avLst/>
                <a:gdLst/>
                <a:ahLst/>
                <a:cxnLst/>
                <a:rect l="l" t="t" r="r" b="b"/>
                <a:pathLst>
                  <a:path w="1370" h="772" extrusionOk="0">
                    <a:moveTo>
                      <a:pt x="716" y="0"/>
                    </a:moveTo>
                    <a:cubicBezTo>
                      <a:pt x="671" y="0"/>
                      <a:pt x="625" y="11"/>
                      <a:pt x="578" y="36"/>
                    </a:cubicBezTo>
                    <a:cubicBezTo>
                      <a:pt x="396" y="127"/>
                      <a:pt x="200" y="183"/>
                      <a:pt x="1" y="197"/>
                    </a:cubicBezTo>
                    <a:cubicBezTo>
                      <a:pt x="214" y="260"/>
                      <a:pt x="410" y="376"/>
                      <a:pt x="568" y="537"/>
                    </a:cubicBezTo>
                    <a:cubicBezTo>
                      <a:pt x="645" y="624"/>
                      <a:pt x="680" y="701"/>
                      <a:pt x="669" y="771"/>
                    </a:cubicBezTo>
                    <a:cubicBezTo>
                      <a:pt x="809" y="771"/>
                      <a:pt x="1268" y="621"/>
                      <a:pt x="1359" y="477"/>
                    </a:cubicBezTo>
                    <a:cubicBezTo>
                      <a:pt x="1370" y="460"/>
                      <a:pt x="1366" y="453"/>
                      <a:pt x="1352" y="439"/>
                    </a:cubicBezTo>
                    <a:cubicBezTo>
                      <a:pt x="1317" y="407"/>
                      <a:pt x="1279" y="372"/>
                      <a:pt x="1237" y="334"/>
                    </a:cubicBezTo>
                    <a:cubicBezTo>
                      <a:pt x="1069" y="169"/>
                      <a:pt x="895" y="0"/>
                      <a:pt x="716"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3410;p65">
                <a:extLst>
                  <a:ext uri="{FF2B5EF4-FFF2-40B4-BE49-F238E27FC236}">
                    <a16:creationId xmlns:a16="http://schemas.microsoft.com/office/drawing/2014/main" id="{D9F6A8EE-417B-4C73-949C-219A2E5916CF}"/>
                  </a:ext>
                </a:extLst>
              </p:cNvPr>
              <p:cNvSpPr/>
              <p:nvPr/>
            </p:nvSpPr>
            <p:spPr>
              <a:xfrm>
                <a:off x="3170193" y="1899660"/>
                <a:ext cx="15545" cy="3928"/>
              </a:xfrm>
              <a:custGeom>
                <a:avLst/>
                <a:gdLst/>
                <a:ahLst/>
                <a:cxnLst/>
                <a:rect l="l" t="t" r="r" b="b"/>
                <a:pathLst>
                  <a:path w="312" h="69" extrusionOk="0">
                    <a:moveTo>
                      <a:pt x="52" y="0"/>
                    </a:moveTo>
                    <a:cubicBezTo>
                      <a:pt x="35" y="0"/>
                      <a:pt x="19" y="4"/>
                      <a:pt x="4" y="12"/>
                    </a:cubicBezTo>
                    <a:cubicBezTo>
                      <a:pt x="4" y="16"/>
                      <a:pt x="0" y="23"/>
                      <a:pt x="4" y="30"/>
                    </a:cubicBezTo>
                    <a:cubicBezTo>
                      <a:pt x="4" y="51"/>
                      <a:pt x="7" y="54"/>
                      <a:pt x="11" y="58"/>
                    </a:cubicBezTo>
                    <a:cubicBezTo>
                      <a:pt x="15" y="61"/>
                      <a:pt x="31" y="68"/>
                      <a:pt x="68" y="68"/>
                    </a:cubicBezTo>
                    <a:cubicBezTo>
                      <a:pt x="113" y="68"/>
                      <a:pt x="188" y="58"/>
                      <a:pt x="312" y="16"/>
                    </a:cubicBezTo>
                    <a:cubicBezTo>
                      <a:pt x="270" y="16"/>
                      <a:pt x="224" y="12"/>
                      <a:pt x="182" y="9"/>
                    </a:cubicBezTo>
                    <a:cubicBezTo>
                      <a:pt x="147" y="5"/>
                      <a:pt x="105" y="2"/>
                      <a:pt x="70" y="2"/>
                    </a:cubicBezTo>
                    <a:cubicBezTo>
                      <a:pt x="64" y="1"/>
                      <a:pt x="58" y="0"/>
                      <a:pt x="52"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3411;p65">
                <a:extLst>
                  <a:ext uri="{FF2B5EF4-FFF2-40B4-BE49-F238E27FC236}">
                    <a16:creationId xmlns:a16="http://schemas.microsoft.com/office/drawing/2014/main" id="{B803A8F5-DD00-4CFB-8FED-3640F0A03485}"/>
                  </a:ext>
                </a:extLst>
              </p:cNvPr>
              <p:cNvSpPr/>
              <p:nvPr/>
            </p:nvSpPr>
            <p:spPr>
              <a:xfrm>
                <a:off x="3283392" y="2858547"/>
                <a:ext cx="202734" cy="93646"/>
              </a:xfrm>
              <a:custGeom>
                <a:avLst/>
                <a:gdLst/>
                <a:ahLst/>
                <a:cxnLst/>
                <a:rect l="l" t="t" r="r" b="b"/>
                <a:pathLst>
                  <a:path w="4069" h="1645" extrusionOk="0">
                    <a:moveTo>
                      <a:pt x="2059" y="0"/>
                    </a:moveTo>
                    <a:cubicBezTo>
                      <a:pt x="1943" y="0"/>
                      <a:pt x="1814" y="165"/>
                      <a:pt x="1684" y="326"/>
                    </a:cubicBezTo>
                    <a:cubicBezTo>
                      <a:pt x="1617" y="413"/>
                      <a:pt x="1544" y="497"/>
                      <a:pt x="1467" y="578"/>
                    </a:cubicBezTo>
                    <a:lnTo>
                      <a:pt x="1474" y="578"/>
                    </a:lnTo>
                    <a:lnTo>
                      <a:pt x="1386" y="651"/>
                    </a:lnTo>
                    <a:lnTo>
                      <a:pt x="1355" y="676"/>
                    </a:lnTo>
                    <a:cubicBezTo>
                      <a:pt x="1274" y="740"/>
                      <a:pt x="1175" y="778"/>
                      <a:pt x="1071" y="778"/>
                    </a:cubicBezTo>
                    <a:cubicBezTo>
                      <a:pt x="1066" y="778"/>
                      <a:pt x="1062" y="777"/>
                      <a:pt x="1057" y="777"/>
                    </a:cubicBezTo>
                    <a:cubicBezTo>
                      <a:pt x="1048" y="777"/>
                      <a:pt x="1039" y="776"/>
                      <a:pt x="1029" y="776"/>
                    </a:cubicBezTo>
                    <a:cubicBezTo>
                      <a:pt x="700" y="776"/>
                      <a:pt x="106" y="1116"/>
                      <a:pt x="18" y="1316"/>
                    </a:cubicBezTo>
                    <a:cubicBezTo>
                      <a:pt x="0" y="1351"/>
                      <a:pt x="11" y="1362"/>
                      <a:pt x="18" y="1369"/>
                    </a:cubicBezTo>
                    <a:cubicBezTo>
                      <a:pt x="52" y="1404"/>
                      <a:pt x="88" y="1416"/>
                      <a:pt x="132" y="1416"/>
                    </a:cubicBezTo>
                    <a:cubicBezTo>
                      <a:pt x="168" y="1416"/>
                      <a:pt x="209" y="1408"/>
                      <a:pt x="259" y="1397"/>
                    </a:cubicBezTo>
                    <a:cubicBezTo>
                      <a:pt x="314" y="1385"/>
                      <a:pt x="374" y="1373"/>
                      <a:pt x="437" y="1373"/>
                    </a:cubicBezTo>
                    <a:cubicBezTo>
                      <a:pt x="525" y="1373"/>
                      <a:pt x="620" y="1398"/>
                      <a:pt x="718" y="1488"/>
                    </a:cubicBezTo>
                    <a:cubicBezTo>
                      <a:pt x="752" y="1519"/>
                      <a:pt x="795" y="1533"/>
                      <a:pt x="845" y="1533"/>
                    </a:cubicBezTo>
                    <a:cubicBezTo>
                      <a:pt x="1035" y="1533"/>
                      <a:pt x="1320" y="1336"/>
                      <a:pt x="1558" y="1173"/>
                    </a:cubicBezTo>
                    <a:cubicBezTo>
                      <a:pt x="1673" y="1096"/>
                      <a:pt x="1779" y="1022"/>
                      <a:pt x="1877" y="970"/>
                    </a:cubicBezTo>
                    <a:cubicBezTo>
                      <a:pt x="1946" y="932"/>
                      <a:pt x="2002" y="907"/>
                      <a:pt x="2048" y="907"/>
                    </a:cubicBezTo>
                    <a:cubicBezTo>
                      <a:pt x="2070" y="907"/>
                      <a:pt x="2090" y="912"/>
                      <a:pt x="2108" y="924"/>
                    </a:cubicBezTo>
                    <a:cubicBezTo>
                      <a:pt x="2160" y="966"/>
                      <a:pt x="2136" y="1043"/>
                      <a:pt x="2111" y="1120"/>
                    </a:cubicBezTo>
                    <a:cubicBezTo>
                      <a:pt x="2094" y="1162"/>
                      <a:pt x="2083" y="1204"/>
                      <a:pt x="2083" y="1250"/>
                    </a:cubicBezTo>
                    <a:lnTo>
                      <a:pt x="2104" y="1250"/>
                    </a:lnTo>
                    <a:cubicBezTo>
                      <a:pt x="2286" y="1250"/>
                      <a:pt x="2328" y="1337"/>
                      <a:pt x="2367" y="1411"/>
                    </a:cubicBezTo>
                    <a:cubicBezTo>
                      <a:pt x="2402" y="1495"/>
                      <a:pt x="2465" y="1558"/>
                      <a:pt x="2549" y="1597"/>
                    </a:cubicBezTo>
                    <a:cubicBezTo>
                      <a:pt x="2589" y="1617"/>
                      <a:pt x="2633" y="1625"/>
                      <a:pt x="2679" y="1625"/>
                    </a:cubicBezTo>
                    <a:cubicBezTo>
                      <a:pt x="2791" y="1625"/>
                      <a:pt x="2919" y="1574"/>
                      <a:pt x="3053" y="1520"/>
                    </a:cubicBezTo>
                    <a:cubicBezTo>
                      <a:pt x="3207" y="1460"/>
                      <a:pt x="3368" y="1393"/>
                      <a:pt x="3536" y="1393"/>
                    </a:cubicBezTo>
                    <a:cubicBezTo>
                      <a:pt x="3756" y="1393"/>
                      <a:pt x="3851" y="1513"/>
                      <a:pt x="3911" y="1590"/>
                    </a:cubicBezTo>
                    <a:cubicBezTo>
                      <a:pt x="3942" y="1629"/>
                      <a:pt x="3954" y="1645"/>
                      <a:pt x="3969" y="1645"/>
                    </a:cubicBezTo>
                    <a:cubicBezTo>
                      <a:pt x="3979" y="1645"/>
                      <a:pt x="3990" y="1637"/>
                      <a:pt x="4009" y="1625"/>
                    </a:cubicBezTo>
                    <a:cubicBezTo>
                      <a:pt x="4026" y="1614"/>
                      <a:pt x="4044" y="1597"/>
                      <a:pt x="4051" y="1576"/>
                    </a:cubicBezTo>
                    <a:cubicBezTo>
                      <a:pt x="4068" y="1516"/>
                      <a:pt x="4005" y="1414"/>
                      <a:pt x="3939" y="1306"/>
                    </a:cubicBezTo>
                    <a:cubicBezTo>
                      <a:pt x="3855" y="1169"/>
                      <a:pt x="3763" y="1015"/>
                      <a:pt x="3739" y="837"/>
                    </a:cubicBezTo>
                    <a:cubicBezTo>
                      <a:pt x="3721" y="707"/>
                      <a:pt x="3658" y="700"/>
                      <a:pt x="3518" y="700"/>
                    </a:cubicBezTo>
                    <a:cubicBezTo>
                      <a:pt x="3385" y="697"/>
                      <a:pt x="3189" y="690"/>
                      <a:pt x="3158" y="424"/>
                    </a:cubicBezTo>
                    <a:cubicBezTo>
                      <a:pt x="3116" y="88"/>
                      <a:pt x="2419" y="0"/>
                      <a:pt x="2059" y="0"/>
                    </a:cubicBezTo>
                    <a:close/>
                  </a:path>
                </a:pathLst>
              </a:custGeom>
              <a:solidFill>
                <a:srgbClr val="FFFFFF"/>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3412;p65">
                <a:extLst>
                  <a:ext uri="{FF2B5EF4-FFF2-40B4-BE49-F238E27FC236}">
                    <a16:creationId xmlns:a16="http://schemas.microsoft.com/office/drawing/2014/main" id="{622415F9-4C38-4966-9172-EEBD44A4BBF1}"/>
                  </a:ext>
                </a:extLst>
              </p:cNvPr>
              <p:cNvSpPr/>
              <p:nvPr/>
            </p:nvSpPr>
            <p:spPr>
              <a:xfrm>
                <a:off x="3621596" y="3043222"/>
                <a:ext cx="90231" cy="31253"/>
              </a:xfrm>
              <a:custGeom>
                <a:avLst/>
                <a:gdLst/>
                <a:ahLst/>
                <a:cxnLst/>
                <a:rect l="l" t="t" r="r" b="b"/>
                <a:pathLst>
                  <a:path w="1811" h="549" extrusionOk="0">
                    <a:moveTo>
                      <a:pt x="1702" y="0"/>
                    </a:moveTo>
                    <a:cubicBezTo>
                      <a:pt x="1664" y="0"/>
                      <a:pt x="1610" y="15"/>
                      <a:pt x="1530" y="40"/>
                    </a:cubicBezTo>
                    <a:cubicBezTo>
                      <a:pt x="1425" y="72"/>
                      <a:pt x="1295" y="111"/>
                      <a:pt x="1148" y="111"/>
                    </a:cubicBezTo>
                    <a:cubicBezTo>
                      <a:pt x="1118" y="111"/>
                      <a:pt x="1088" y="110"/>
                      <a:pt x="1057" y="106"/>
                    </a:cubicBezTo>
                    <a:cubicBezTo>
                      <a:pt x="1023" y="102"/>
                      <a:pt x="986" y="100"/>
                      <a:pt x="946" y="100"/>
                    </a:cubicBezTo>
                    <a:cubicBezTo>
                      <a:pt x="618" y="100"/>
                      <a:pt x="137" y="247"/>
                      <a:pt x="25" y="394"/>
                    </a:cubicBezTo>
                    <a:cubicBezTo>
                      <a:pt x="0" y="429"/>
                      <a:pt x="7" y="446"/>
                      <a:pt x="11" y="453"/>
                    </a:cubicBezTo>
                    <a:cubicBezTo>
                      <a:pt x="38" y="524"/>
                      <a:pt x="58" y="549"/>
                      <a:pt x="130" y="549"/>
                    </a:cubicBezTo>
                    <a:cubicBezTo>
                      <a:pt x="161" y="549"/>
                      <a:pt x="201" y="544"/>
                      <a:pt x="256" y="537"/>
                    </a:cubicBezTo>
                    <a:lnTo>
                      <a:pt x="329" y="523"/>
                    </a:lnTo>
                    <a:lnTo>
                      <a:pt x="336" y="523"/>
                    </a:lnTo>
                    <a:lnTo>
                      <a:pt x="385" y="516"/>
                    </a:lnTo>
                    <a:cubicBezTo>
                      <a:pt x="476" y="506"/>
                      <a:pt x="609" y="488"/>
                      <a:pt x="770" y="481"/>
                    </a:cubicBezTo>
                    <a:cubicBezTo>
                      <a:pt x="1271" y="464"/>
                      <a:pt x="1698" y="334"/>
                      <a:pt x="1789" y="176"/>
                    </a:cubicBezTo>
                    <a:cubicBezTo>
                      <a:pt x="1810" y="134"/>
                      <a:pt x="1810" y="85"/>
                      <a:pt x="1782" y="47"/>
                    </a:cubicBezTo>
                    <a:cubicBezTo>
                      <a:pt x="1779" y="40"/>
                      <a:pt x="1775" y="33"/>
                      <a:pt x="1768" y="29"/>
                    </a:cubicBezTo>
                    <a:cubicBezTo>
                      <a:pt x="1753" y="9"/>
                      <a:pt x="1732" y="0"/>
                      <a:pt x="1702" y="0"/>
                    </a:cubicBezTo>
                    <a:close/>
                  </a:path>
                </a:pathLst>
              </a:custGeom>
              <a:solidFill>
                <a:srgbClr val="FFFFFF"/>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3413;p65">
                <a:extLst>
                  <a:ext uri="{FF2B5EF4-FFF2-40B4-BE49-F238E27FC236}">
                    <a16:creationId xmlns:a16="http://schemas.microsoft.com/office/drawing/2014/main" id="{1530D86C-38FF-4DC2-BEC1-46559AA4F507}"/>
                  </a:ext>
                </a:extLst>
              </p:cNvPr>
              <p:cNvSpPr/>
              <p:nvPr/>
            </p:nvSpPr>
            <p:spPr>
              <a:xfrm>
                <a:off x="2152241" y="1912696"/>
                <a:ext cx="19232" cy="16624"/>
              </a:xfrm>
              <a:custGeom>
                <a:avLst/>
                <a:gdLst/>
                <a:ahLst/>
                <a:cxnLst/>
                <a:rect l="l" t="t" r="r" b="b"/>
                <a:pathLst>
                  <a:path w="386" h="292" extrusionOk="0">
                    <a:moveTo>
                      <a:pt x="385" y="0"/>
                    </a:moveTo>
                    <a:cubicBezTo>
                      <a:pt x="312" y="49"/>
                      <a:pt x="252" y="88"/>
                      <a:pt x="203" y="112"/>
                    </a:cubicBezTo>
                    <a:cubicBezTo>
                      <a:pt x="123" y="151"/>
                      <a:pt x="53" y="210"/>
                      <a:pt x="0" y="287"/>
                    </a:cubicBezTo>
                    <a:cubicBezTo>
                      <a:pt x="14" y="291"/>
                      <a:pt x="28" y="291"/>
                      <a:pt x="46" y="291"/>
                    </a:cubicBezTo>
                    <a:cubicBezTo>
                      <a:pt x="57" y="291"/>
                      <a:pt x="68" y="292"/>
                      <a:pt x="79" y="292"/>
                    </a:cubicBezTo>
                    <a:cubicBezTo>
                      <a:pt x="188" y="292"/>
                      <a:pt x="281" y="261"/>
                      <a:pt x="322" y="210"/>
                    </a:cubicBezTo>
                    <a:cubicBezTo>
                      <a:pt x="340" y="189"/>
                      <a:pt x="347" y="158"/>
                      <a:pt x="340" y="130"/>
                    </a:cubicBezTo>
                    <a:cubicBezTo>
                      <a:pt x="333" y="84"/>
                      <a:pt x="350" y="35"/>
                      <a:pt x="385"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3414;p65">
                <a:extLst>
                  <a:ext uri="{FF2B5EF4-FFF2-40B4-BE49-F238E27FC236}">
                    <a16:creationId xmlns:a16="http://schemas.microsoft.com/office/drawing/2014/main" id="{AC50021A-9E56-49AD-8E43-78D1BABADD9C}"/>
                  </a:ext>
                </a:extLst>
              </p:cNvPr>
              <p:cNvSpPr/>
              <p:nvPr/>
            </p:nvSpPr>
            <p:spPr>
              <a:xfrm>
                <a:off x="3848696" y="6355954"/>
                <a:ext cx="42799" cy="64841"/>
              </a:xfrm>
              <a:custGeom>
                <a:avLst/>
                <a:gdLst/>
                <a:ahLst/>
                <a:cxnLst/>
                <a:rect l="l" t="t" r="r" b="b"/>
                <a:pathLst>
                  <a:path w="859" h="1139" extrusionOk="0">
                    <a:moveTo>
                      <a:pt x="651" y="0"/>
                    </a:moveTo>
                    <a:cubicBezTo>
                      <a:pt x="630" y="4"/>
                      <a:pt x="609" y="7"/>
                      <a:pt x="588" y="14"/>
                    </a:cubicBezTo>
                    <a:cubicBezTo>
                      <a:pt x="224" y="140"/>
                      <a:pt x="98" y="267"/>
                      <a:pt x="147" y="459"/>
                    </a:cubicBezTo>
                    <a:cubicBezTo>
                      <a:pt x="189" y="610"/>
                      <a:pt x="140" y="774"/>
                      <a:pt x="21" y="872"/>
                    </a:cubicBezTo>
                    <a:lnTo>
                      <a:pt x="0" y="890"/>
                    </a:lnTo>
                    <a:cubicBezTo>
                      <a:pt x="28" y="900"/>
                      <a:pt x="53" y="918"/>
                      <a:pt x="70" y="939"/>
                    </a:cubicBezTo>
                    <a:cubicBezTo>
                      <a:pt x="116" y="991"/>
                      <a:pt x="168" y="1040"/>
                      <a:pt x="221" y="1086"/>
                    </a:cubicBezTo>
                    <a:cubicBezTo>
                      <a:pt x="130" y="862"/>
                      <a:pt x="186" y="757"/>
                      <a:pt x="228" y="715"/>
                    </a:cubicBezTo>
                    <a:cubicBezTo>
                      <a:pt x="259" y="683"/>
                      <a:pt x="301" y="666"/>
                      <a:pt x="347" y="666"/>
                    </a:cubicBezTo>
                    <a:cubicBezTo>
                      <a:pt x="371" y="666"/>
                      <a:pt x="399" y="669"/>
                      <a:pt x="424" y="680"/>
                    </a:cubicBezTo>
                    <a:cubicBezTo>
                      <a:pt x="511" y="715"/>
                      <a:pt x="525" y="830"/>
                      <a:pt x="539" y="956"/>
                    </a:cubicBezTo>
                    <a:cubicBezTo>
                      <a:pt x="546" y="1012"/>
                      <a:pt x="560" y="1121"/>
                      <a:pt x="585" y="1138"/>
                    </a:cubicBezTo>
                    <a:cubicBezTo>
                      <a:pt x="592" y="1135"/>
                      <a:pt x="599" y="1135"/>
                      <a:pt x="602" y="1131"/>
                    </a:cubicBezTo>
                    <a:cubicBezTo>
                      <a:pt x="630" y="1117"/>
                      <a:pt x="637" y="1107"/>
                      <a:pt x="641" y="1103"/>
                    </a:cubicBezTo>
                    <a:cubicBezTo>
                      <a:pt x="644" y="1086"/>
                      <a:pt x="616" y="1040"/>
                      <a:pt x="595" y="1012"/>
                    </a:cubicBezTo>
                    <a:cubicBezTo>
                      <a:pt x="557" y="946"/>
                      <a:pt x="504" y="862"/>
                      <a:pt x="546" y="774"/>
                    </a:cubicBezTo>
                    <a:cubicBezTo>
                      <a:pt x="585" y="687"/>
                      <a:pt x="690" y="655"/>
                      <a:pt x="781" y="627"/>
                    </a:cubicBezTo>
                    <a:cubicBezTo>
                      <a:pt x="806" y="620"/>
                      <a:pt x="837" y="610"/>
                      <a:pt x="858" y="599"/>
                    </a:cubicBezTo>
                    <a:cubicBezTo>
                      <a:pt x="846" y="590"/>
                      <a:pt x="833" y="586"/>
                      <a:pt x="817" y="586"/>
                    </a:cubicBezTo>
                    <a:cubicBezTo>
                      <a:pt x="791" y="586"/>
                      <a:pt x="758" y="597"/>
                      <a:pt x="707" y="617"/>
                    </a:cubicBezTo>
                    <a:cubicBezTo>
                      <a:pt x="657" y="635"/>
                      <a:pt x="597" y="656"/>
                      <a:pt x="535" y="656"/>
                    </a:cubicBezTo>
                    <a:cubicBezTo>
                      <a:pt x="478" y="656"/>
                      <a:pt x="419" y="637"/>
                      <a:pt x="364" y="578"/>
                    </a:cubicBezTo>
                    <a:cubicBezTo>
                      <a:pt x="294" y="505"/>
                      <a:pt x="231" y="424"/>
                      <a:pt x="252" y="340"/>
                    </a:cubicBezTo>
                    <a:cubicBezTo>
                      <a:pt x="270" y="253"/>
                      <a:pt x="350" y="207"/>
                      <a:pt x="469" y="158"/>
                    </a:cubicBezTo>
                    <a:cubicBezTo>
                      <a:pt x="546" y="126"/>
                      <a:pt x="609" y="70"/>
                      <a:pt x="65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3415;p65">
                <a:extLst>
                  <a:ext uri="{FF2B5EF4-FFF2-40B4-BE49-F238E27FC236}">
                    <a16:creationId xmlns:a16="http://schemas.microsoft.com/office/drawing/2014/main" id="{EBACAB10-FB01-43A5-8946-86DAFC19AD74}"/>
                  </a:ext>
                </a:extLst>
              </p:cNvPr>
              <p:cNvSpPr/>
              <p:nvPr/>
            </p:nvSpPr>
            <p:spPr>
              <a:xfrm>
                <a:off x="3824980" y="6365288"/>
                <a:ext cx="18187" cy="11501"/>
              </a:xfrm>
              <a:custGeom>
                <a:avLst/>
                <a:gdLst/>
                <a:ahLst/>
                <a:cxnLst/>
                <a:rect l="l" t="t" r="r" b="b"/>
                <a:pathLst>
                  <a:path w="365" h="202" extrusionOk="0">
                    <a:moveTo>
                      <a:pt x="323" y="1"/>
                    </a:moveTo>
                    <a:cubicBezTo>
                      <a:pt x="302" y="1"/>
                      <a:pt x="243" y="33"/>
                      <a:pt x="207" y="54"/>
                    </a:cubicBezTo>
                    <a:cubicBezTo>
                      <a:pt x="140" y="96"/>
                      <a:pt x="74" y="127"/>
                      <a:pt x="0" y="152"/>
                    </a:cubicBezTo>
                    <a:cubicBezTo>
                      <a:pt x="11" y="159"/>
                      <a:pt x="21" y="169"/>
                      <a:pt x="32" y="176"/>
                    </a:cubicBezTo>
                    <a:cubicBezTo>
                      <a:pt x="53" y="194"/>
                      <a:pt x="86" y="202"/>
                      <a:pt x="122" y="202"/>
                    </a:cubicBezTo>
                    <a:cubicBezTo>
                      <a:pt x="180" y="202"/>
                      <a:pt x="248" y="181"/>
                      <a:pt x="298" y="145"/>
                    </a:cubicBezTo>
                    <a:cubicBezTo>
                      <a:pt x="350" y="106"/>
                      <a:pt x="364" y="64"/>
                      <a:pt x="343" y="25"/>
                    </a:cubicBezTo>
                    <a:cubicBezTo>
                      <a:pt x="333" y="8"/>
                      <a:pt x="326" y="1"/>
                      <a:pt x="326" y="1"/>
                    </a:cubicBezTo>
                    <a:cubicBezTo>
                      <a:pt x="325" y="1"/>
                      <a:pt x="324" y="1"/>
                      <a:pt x="323"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3416;p65">
                <a:extLst>
                  <a:ext uri="{FF2B5EF4-FFF2-40B4-BE49-F238E27FC236}">
                    <a16:creationId xmlns:a16="http://schemas.microsoft.com/office/drawing/2014/main" id="{7B70BB7C-06C5-4312-8D18-DB4C066AA919}"/>
                  </a:ext>
                </a:extLst>
              </p:cNvPr>
              <p:cNvSpPr/>
              <p:nvPr/>
            </p:nvSpPr>
            <p:spPr>
              <a:xfrm>
                <a:off x="2107898" y="2490228"/>
                <a:ext cx="4932" cy="17421"/>
              </a:xfrm>
              <a:custGeom>
                <a:avLst/>
                <a:gdLst/>
                <a:ahLst/>
                <a:cxnLst/>
                <a:rect l="l" t="t" r="r" b="b"/>
                <a:pathLst>
                  <a:path w="99" h="306" extrusionOk="0">
                    <a:moveTo>
                      <a:pt x="57" y="1"/>
                    </a:moveTo>
                    <a:cubicBezTo>
                      <a:pt x="50" y="1"/>
                      <a:pt x="43" y="4"/>
                      <a:pt x="39" y="11"/>
                    </a:cubicBezTo>
                    <a:cubicBezTo>
                      <a:pt x="4" y="53"/>
                      <a:pt x="1" y="169"/>
                      <a:pt x="64" y="270"/>
                    </a:cubicBezTo>
                    <a:cubicBezTo>
                      <a:pt x="71" y="281"/>
                      <a:pt x="78" y="291"/>
                      <a:pt x="85" y="305"/>
                    </a:cubicBezTo>
                    <a:cubicBezTo>
                      <a:pt x="78" y="253"/>
                      <a:pt x="78" y="200"/>
                      <a:pt x="88" y="148"/>
                    </a:cubicBezTo>
                    <a:cubicBezTo>
                      <a:pt x="99" y="53"/>
                      <a:pt x="99" y="11"/>
                      <a:pt x="74"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3417;p65">
                <a:extLst>
                  <a:ext uri="{FF2B5EF4-FFF2-40B4-BE49-F238E27FC236}">
                    <a16:creationId xmlns:a16="http://schemas.microsoft.com/office/drawing/2014/main" id="{DB2F290C-FAD4-4FBF-9052-BE618717AE20}"/>
                  </a:ext>
                </a:extLst>
              </p:cNvPr>
              <p:cNvSpPr/>
              <p:nvPr/>
            </p:nvSpPr>
            <p:spPr>
              <a:xfrm>
                <a:off x="3777147" y="6158985"/>
                <a:ext cx="5831" cy="4897"/>
              </a:xfrm>
              <a:custGeom>
                <a:avLst/>
                <a:gdLst/>
                <a:ahLst/>
                <a:cxnLst/>
                <a:rect l="l" t="t" r="r" b="b"/>
                <a:pathLst>
                  <a:path w="117" h="86" extrusionOk="0">
                    <a:moveTo>
                      <a:pt x="18" y="0"/>
                    </a:moveTo>
                    <a:cubicBezTo>
                      <a:pt x="12" y="0"/>
                      <a:pt x="7" y="1"/>
                      <a:pt x="1" y="2"/>
                    </a:cubicBezTo>
                    <a:cubicBezTo>
                      <a:pt x="43" y="26"/>
                      <a:pt x="78" y="54"/>
                      <a:pt x="113" y="86"/>
                    </a:cubicBezTo>
                    <a:cubicBezTo>
                      <a:pt x="116" y="75"/>
                      <a:pt x="113" y="61"/>
                      <a:pt x="109" y="51"/>
                    </a:cubicBezTo>
                    <a:cubicBezTo>
                      <a:pt x="102" y="30"/>
                      <a:pt x="88" y="12"/>
                      <a:pt x="67" y="9"/>
                    </a:cubicBezTo>
                    <a:cubicBezTo>
                      <a:pt x="52" y="3"/>
                      <a:pt x="35" y="0"/>
                      <a:pt x="18"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3418;p65">
                <a:extLst>
                  <a:ext uri="{FF2B5EF4-FFF2-40B4-BE49-F238E27FC236}">
                    <a16:creationId xmlns:a16="http://schemas.microsoft.com/office/drawing/2014/main" id="{FEEC5935-AE24-43B5-8479-9FBF61CBD053}"/>
                  </a:ext>
                </a:extLst>
              </p:cNvPr>
              <p:cNvSpPr/>
              <p:nvPr/>
            </p:nvSpPr>
            <p:spPr>
              <a:xfrm>
                <a:off x="3787811" y="6375534"/>
                <a:ext cx="25709" cy="18159"/>
              </a:xfrm>
              <a:custGeom>
                <a:avLst/>
                <a:gdLst/>
                <a:ahLst/>
                <a:cxnLst/>
                <a:rect l="l" t="t" r="r" b="b"/>
                <a:pathLst>
                  <a:path w="516" h="319" extrusionOk="0">
                    <a:moveTo>
                      <a:pt x="479" y="0"/>
                    </a:moveTo>
                    <a:cubicBezTo>
                      <a:pt x="397" y="0"/>
                      <a:pt x="319" y="41"/>
                      <a:pt x="274" y="108"/>
                    </a:cubicBezTo>
                    <a:cubicBezTo>
                      <a:pt x="231" y="159"/>
                      <a:pt x="182" y="217"/>
                      <a:pt x="89" y="217"/>
                    </a:cubicBezTo>
                    <a:cubicBezTo>
                      <a:pt x="67" y="217"/>
                      <a:pt x="42" y="213"/>
                      <a:pt x="15" y="206"/>
                    </a:cubicBezTo>
                    <a:lnTo>
                      <a:pt x="1" y="203"/>
                    </a:lnTo>
                    <a:lnTo>
                      <a:pt x="1" y="203"/>
                    </a:lnTo>
                    <a:cubicBezTo>
                      <a:pt x="46" y="217"/>
                      <a:pt x="88" y="231"/>
                      <a:pt x="137" y="245"/>
                    </a:cubicBezTo>
                    <a:cubicBezTo>
                      <a:pt x="215" y="275"/>
                      <a:pt x="338" y="318"/>
                      <a:pt x="387" y="318"/>
                    </a:cubicBezTo>
                    <a:cubicBezTo>
                      <a:pt x="389" y="318"/>
                      <a:pt x="391" y="318"/>
                      <a:pt x="393" y="318"/>
                    </a:cubicBezTo>
                    <a:cubicBezTo>
                      <a:pt x="386" y="199"/>
                      <a:pt x="428" y="84"/>
                      <a:pt x="515" y="3"/>
                    </a:cubicBezTo>
                    <a:cubicBezTo>
                      <a:pt x="503" y="1"/>
                      <a:pt x="491" y="0"/>
                      <a:pt x="479"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3419;p65">
                <a:extLst>
                  <a:ext uri="{FF2B5EF4-FFF2-40B4-BE49-F238E27FC236}">
                    <a16:creationId xmlns:a16="http://schemas.microsoft.com/office/drawing/2014/main" id="{D68F46F6-A90E-401A-98E0-97E2EA2F2AE4}"/>
                  </a:ext>
                </a:extLst>
              </p:cNvPr>
              <p:cNvSpPr/>
              <p:nvPr/>
            </p:nvSpPr>
            <p:spPr>
              <a:xfrm>
                <a:off x="3479800" y="2028429"/>
                <a:ext cx="8073" cy="6889"/>
              </a:xfrm>
              <a:custGeom>
                <a:avLst/>
                <a:gdLst/>
                <a:ahLst/>
                <a:cxnLst/>
                <a:rect l="l" t="t" r="r" b="b"/>
                <a:pathLst>
                  <a:path w="162" h="121" extrusionOk="0">
                    <a:moveTo>
                      <a:pt x="58" y="1"/>
                    </a:moveTo>
                    <a:cubicBezTo>
                      <a:pt x="56" y="1"/>
                      <a:pt x="54" y="1"/>
                      <a:pt x="53" y="1"/>
                    </a:cubicBezTo>
                    <a:lnTo>
                      <a:pt x="39" y="1"/>
                    </a:lnTo>
                    <a:cubicBezTo>
                      <a:pt x="25" y="1"/>
                      <a:pt x="7" y="12"/>
                      <a:pt x="0" y="26"/>
                    </a:cubicBezTo>
                    <a:cubicBezTo>
                      <a:pt x="0" y="33"/>
                      <a:pt x="14" y="57"/>
                      <a:pt x="77" y="82"/>
                    </a:cubicBezTo>
                    <a:cubicBezTo>
                      <a:pt x="105" y="92"/>
                      <a:pt x="133" y="106"/>
                      <a:pt x="161" y="120"/>
                    </a:cubicBezTo>
                    <a:cubicBezTo>
                      <a:pt x="133" y="96"/>
                      <a:pt x="109" y="61"/>
                      <a:pt x="91" y="26"/>
                    </a:cubicBezTo>
                    <a:cubicBezTo>
                      <a:pt x="85" y="13"/>
                      <a:pt x="73" y="1"/>
                      <a:pt x="58"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3420;p65">
                <a:extLst>
                  <a:ext uri="{FF2B5EF4-FFF2-40B4-BE49-F238E27FC236}">
                    <a16:creationId xmlns:a16="http://schemas.microsoft.com/office/drawing/2014/main" id="{F17919BD-01D5-4A4E-90D8-0095F85C6F56}"/>
                  </a:ext>
                </a:extLst>
              </p:cNvPr>
              <p:cNvSpPr/>
              <p:nvPr/>
            </p:nvSpPr>
            <p:spPr>
              <a:xfrm>
                <a:off x="3343181" y="2083082"/>
                <a:ext cx="52912" cy="28180"/>
              </a:xfrm>
              <a:custGeom>
                <a:avLst/>
                <a:gdLst/>
                <a:ahLst/>
                <a:cxnLst/>
                <a:rect l="l" t="t" r="r" b="b"/>
                <a:pathLst>
                  <a:path w="1062" h="495" extrusionOk="0">
                    <a:moveTo>
                      <a:pt x="88" y="0"/>
                    </a:moveTo>
                    <a:cubicBezTo>
                      <a:pt x="22" y="0"/>
                      <a:pt x="1" y="14"/>
                      <a:pt x="1" y="18"/>
                    </a:cubicBezTo>
                    <a:cubicBezTo>
                      <a:pt x="1" y="21"/>
                      <a:pt x="8" y="88"/>
                      <a:pt x="141" y="186"/>
                    </a:cubicBezTo>
                    <a:cubicBezTo>
                      <a:pt x="367" y="355"/>
                      <a:pt x="585" y="495"/>
                      <a:pt x="936" y="495"/>
                    </a:cubicBezTo>
                    <a:cubicBezTo>
                      <a:pt x="971" y="495"/>
                      <a:pt x="1007" y="493"/>
                      <a:pt x="1044" y="490"/>
                    </a:cubicBezTo>
                    <a:lnTo>
                      <a:pt x="1062" y="490"/>
                    </a:lnTo>
                    <a:cubicBezTo>
                      <a:pt x="925" y="424"/>
                      <a:pt x="792" y="350"/>
                      <a:pt x="663" y="266"/>
                    </a:cubicBezTo>
                    <a:cubicBezTo>
                      <a:pt x="466" y="147"/>
                      <a:pt x="246" y="14"/>
                      <a:pt x="13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3421;p65">
                <a:extLst>
                  <a:ext uri="{FF2B5EF4-FFF2-40B4-BE49-F238E27FC236}">
                    <a16:creationId xmlns:a16="http://schemas.microsoft.com/office/drawing/2014/main" id="{402A053D-F7A5-41D2-99CD-CEA7541C4669}"/>
                  </a:ext>
                </a:extLst>
              </p:cNvPr>
              <p:cNvSpPr/>
              <p:nvPr/>
            </p:nvSpPr>
            <p:spPr>
              <a:xfrm>
                <a:off x="3867330" y="2915704"/>
                <a:ext cx="11559" cy="11443"/>
              </a:xfrm>
              <a:custGeom>
                <a:avLst/>
                <a:gdLst/>
                <a:ahLst/>
                <a:cxnLst/>
                <a:rect l="l" t="t" r="r" b="b"/>
                <a:pathLst>
                  <a:path w="232" h="201" extrusionOk="0">
                    <a:moveTo>
                      <a:pt x="232" y="1"/>
                    </a:moveTo>
                    <a:lnTo>
                      <a:pt x="186" y="36"/>
                    </a:lnTo>
                    <a:cubicBezTo>
                      <a:pt x="130" y="85"/>
                      <a:pt x="57" y="148"/>
                      <a:pt x="1" y="200"/>
                    </a:cubicBezTo>
                    <a:cubicBezTo>
                      <a:pt x="85" y="141"/>
                      <a:pt x="162" y="74"/>
                      <a:pt x="232"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3422;p65">
                <a:extLst>
                  <a:ext uri="{FF2B5EF4-FFF2-40B4-BE49-F238E27FC236}">
                    <a16:creationId xmlns:a16="http://schemas.microsoft.com/office/drawing/2014/main" id="{85DE2474-9D30-42F8-8846-824FC42F8705}"/>
                  </a:ext>
                </a:extLst>
              </p:cNvPr>
              <p:cNvSpPr/>
              <p:nvPr/>
            </p:nvSpPr>
            <p:spPr>
              <a:xfrm>
                <a:off x="6134015" y="5069501"/>
                <a:ext cx="338054" cy="385229"/>
              </a:xfrm>
              <a:custGeom>
                <a:avLst/>
                <a:gdLst/>
                <a:ahLst/>
                <a:cxnLst/>
                <a:rect l="l" t="t" r="r" b="b"/>
                <a:pathLst>
                  <a:path w="6785" h="6767" extrusionOk="0">
                    <a:moveTo>
                      <a:pt x="298" y="1"/>
                    </a:moveTo>
                    <a:cubicBezTo>
                      <a:pt x="242" y="8"/>
                      <a:pt x="189" y="43"/>
                      <a:pt x="168" y="99"/>
                    </a:cubicBezTo>
                    <a:lnTo>
                      <a:pt x="154" y="127"/>
                    </a:lnTo>
                    <a:lnTo>
                      <a:pt x="0" y="169"/>
                    </a:lnTo>
                    <a:cubicBezTo>
                      <a:pt x="11" y="316"/>
                      <a:pt x="133" y="571"/>
                      <a:pt x="294" y="795"/>
                    </a:cubicBezTo>
                    <a:cubicBezTo>
                      <a:pt x="490" y="1054"/>
                      <a:pt x="718" y="1530"/>
                      <a:pt x="841" y="1933"/>
                    </a:cubicBezTo>
                    <a:cubicBezTo>
                      <a:pt x="900" y="2133"/>
                      <a:pt x="1026" y="2350"/>
                      <a:pt x="1145" y="2560"/>
                    </a:cubicBezTo>
                    <a:cubicBezTo>
                      <a:pt x="1254" y="2745"/>
                      <a:pt x="1355" y="2924"/>
                      <a:pt x="1397" y="3071"/>
                    </a:cubicBezTo>
                    <a:cubicBezTo>
                      <a:pt x="1446" y="3235"/>
                      <a:pt x="1429" y="3435"/>
                      <a:pt x="1411" y="3610"/>
                    </a:cubicBezTo>
                    <a:cubicBezTo>
                      <a:pt x="1397" y="3760"/>
                      <a:pt x="1383" y="3907"/>
                      <a:pt x="1418" y="3984"/>
                    </a:cubicBezTo>
                    <a:cubicBezTo>
                      <a:pt x="1516" y="4195"/>
                      <a:pt x="1572" y="4545"/>
                      <a:pt x="1618" y="4860"/>
                    </a:cubicBezTo>
                    <a:cubicBezTo>
                      <a:pt x="1628" y="4919"/>
                      <a:pt x="1635" y="4986"/>
                      <a:pt x="1642" y="5059"/>
                    </a:cubicBezTo>
                    <a:cubicBezTo>
                      <a:pt x="1681" y="5402"/>
                      <a:pt x="1740" y="5924"/>
                      <a:pt x="1971" y="6148"/>
                    </a:cubicBezTo>
                    <a:cubicBezTo>
                      <a:pt x="2097" y="6278"/>
                      <a:pt x="2209" y="6418"/>
                      <a:pt x="2304" y="6568"/>
                    </a:cubicBezTo>
                    <a:cubicBezTo>
                      <a:pt x="2328" y="6572"/>
                      <a:pt x="2353" y="6575"/>
                      <a:pt x="2377" y="6575"/>
                    </a:cubicBezTo>
                    <a:lnTo>
                      <a:pt x="2433" y="6575"/>
                    </a:lnTo>
                    <a:lnTo>
                      <a:pt x="2433" y="6565"/>
                    </a:lnTo>
                    <a:cubicBezTo>
                      <a:pt x="2447" y="6474"/>
                      <a:pt x="2496" y="6397"/>
                      <a:pt x="2570" y="6344"/>
                    </a:cubicBezTo>
                    <a:cubicBezTo>
                      <a:pt x="2573" y="6341"/>
                      <a:pt x="2577" y="6337"/>
                      <a:pt x="2584" y="6334"/>
                    </a:cubicBezTo>
                    <a:cubicBezTo>
                      <a:pt x="2587" y="6330"/>
                      <a:pt x="2598" y="6323"/>
                      <a:pt x="2608" y="6316"/>
                    </a:cubicBezTo>
                    <a:cubicBezTo>
                      <a:pt x="2619" y="6309"/>
                      <a:pt x="2633" y="6306"/>
                      <a:pt x="2647" y="6302"/>
                    </a:cubicBezTo>
                    <a:cubicBezTo>
                      <a:pt x="2657" y="6299"/>
                      <a:pt x="2668" y="6295"/>
                      <a:pt x="2679" y="6295"/>
                    </a:cubicBezTo>
                    <a:lnTo>
                      <a:pt x="2714" y="6295"/>
                    </a:lnTo>
                    <a:cubicBezTo>
                      <a:pt x="2717" y="6293"/>
                      <a:pt x="2721" y="6292"/>
                      <a:pt x="2724" y="6292"/>
                    </a:cubicBezTo>
                    <a:cubicBezTo>
                      <a:pt x="2728" y="6292"/>
                      <a:pt x="2731" y="6293"/>
                      <a:pt x="2735" y="6295"/>
                    </a:cubicBezTo>
                    <a:lnTo>
                      <a:pt x="2742" y="6295"/>
                    </a:lnTo>
                    <a:lnTo>
                      <a:pt x="2763" y="6299"/>
                    </a:lnTo>
                    <a:lnTo>
                      <a:pt x="2770" y="6302"/>
                    </a:lnTo>
                    <a:cubicBezTo>
                      <a:pt x="2777" y="6302"/>
                      <a:pt x="2784" y="6309"/>
                      <a:pt x="2791" y="6313"/>
                    </a:cubicBezTo>
                    <a:cubicBezTo>
                      <a:pt x="2801" y="6316"/>
                      <a:pt x="2808" y="6320"/>
                      <a:pt x="2812" y="6327"/>
                    </a:cubicBezTo>
                    <a:lnTo>
                      <a:pt x="2819" y="6330"/>
                    </a:lnTo>
                    <a:cubicBezTo>
                      <a:pt x="2826" y="6337"/>
                      <a:pt x="2829" y="6341"/>
                      <a:pt x="2836" y="6344"/>
                    </a:cubicBezTo>
                    <a:lnTo>
                      <a:pt x="2840" y="6351"/>
                    </a:lnTo>
                    <a:cubicBezTo>
                      <a:pt x="2847" y="6358"/>
                      <a:pt x="2854" y="6369"/>
                      <a:pt x="2861" y="6376"/>
                    </a:cubicBezTo>
                    <a:cubicBezTo>
                      <a:pt x="2899" y="6435"/>
                      <a:pt x="2927" y="6502"/>
                      <a:pt x="2948" y="6572"/>
                    </a:cubicBezTo>
                    <a:cubicBezTo>
                      <a:pt x="2983" y="6687"/>
                      <a:pt x="3001" y="6736"/>
                      <a:pt x="3099" y="6736"/>
                    </a:cubicBezTo>
                    <a:cubicBezTo>
                      <a:pt x="3169" y="6736"/>
                      <a:pt x="3256" y="6743"/>
                      <a:pt x="3344" y="6750"/>
                    </a:cubicBezTo>
                    <a:cubicBezTo>
                      <a:pt x="3417" y="6756"/>
                      <a:pt x="3527" y="6766"/>
                      <a:pt x="3613" y="6766"/>
                    </a:cubicBezTo>
                    <a:cubicBezTo>
                      <a:pt x="3674" y="6766"/>
                      <a:pt x="3723" y="6761"/>
                      <a:pt x="3739" y="6747"/>
                    </a:cubicBezTo>
                    <a:cubicBezTo>
                      <a:pt x="3781" y="6698"/>
                      <a:pt x="3834" y="6656"/>
                      <a:pt x="3893" y="6624"/>
                    </a:cubicBezTo>
                    <a:cubicBezTo>
                      <a:pt x="3981" y="6568"/>
                      <a:pt x="4082" y="6505"/>
                      <a:pt x="4082" y="6428"/>
                    </a:cubicBezTo>
                    <a:lnTo>
                      <a:pt x="4082" y="2826"/>
                    </a:lnTo>
                    <a:cubicBezTo>
                      <a:pt x="4082" y="2707"/>
                      <a:pt x="4229" y="2700"/>
                      <a:pt x="4369" y="2689"/>
                    </a:cubicBezTo>
                    <a:cubicBezTo>
                      <a:pt x="4474" y="2682"/>
                      <a:pt x="4632" y="2672"/>
                      <a:pt x="4632" y="2616"/>
                    </a:cubicBezTo>
                    <a:lnTo>
                      <a:pt x="4632" y="680"/>
                    </a:lnTo>
                    <a:lnTo>
                      <a:pt x="4695" y="673"/>
                    </a:lnTo>
                    <a:cubicBezTo>
                      <a:pt x="4804" y="666"/>
                      <a:pt x="5112" y="638"/>
                      <a:pt x="5199" y="610"/>
                    </a:cubicBezTo>
                    <a:cubicBezTo>
                      <a:pt x="5227" y="603"/>
                      <a:pt x="5280" y="582"/>
                      <a:pt x="5339" y="557"/>
                    </a:cubicBezTo>
                    <a:cubicBezTo>
                      <a:pt x="5526" y="477"/>
                      <a:pt x="5676" y="419"/>
                      <a:pt x="5779" y="419"/>
                    </a:cubicBezTo>
                    <a:cubicBezTo>
                      <a:pt x="5814" y="419"/>
                      <a:pt x="5844" y="426"/>
                      <a:pt x="5868" y="442"/>
                    </a:cubicBezTo>
                    <a:cubicBezTo>
                      <a:pt x="5913" y="477"/>
                      <a:pt x="5952" y="515"/>
                      <a:pt x="5990" y="561"/>
                    </a:cubicBezTo>
                    <a:cubicBezTo>
                      <a:pt x="6018" y="592"/>
                      <a:pt x="6046" y="624"/>
                      <a:pt x="6081" y="652"/>
                    </a:cubicBezTo>
                    <a:cubicBezTo>
                      <a:pt x="6134" y="589"/>
                      <a:pt x="6312" y="396"/>
                      <a:pt x="6508" y="396"/>
                    </a:cubicBezTo>
                    <a:lnTo>
                      <a:pt x="6568" y="396"/>
                    </a:lnTo>
                    <a:lnTo>
                      <a:pt x="6582" y="393"/>
                    </a:lnTo>
                    <a:lnTo>
                      <a:pt x="6603" y="389"/>
                    </a:lnTo>
                    <a:lnTo>
                      <a:pt x="6620" y="386"/>
                    </a:lnTo>
                    <a:lnTo>
                      <a:pt x="6638" y="386"/>
                    </a:lnTo>
                    <a:lnTo>
                      <a:pt x="6659" y="379"/>
                    </a:lnTo>
                    <a:lnTo>
                      <a:pt x="6676" y="375"/>
                    </a:lnTo>
                    <a:lnTo>
                      <a:pt x="6697" y="372"/>
                    </a:lnTo>
                    <a:lnTo>
                      <a:pt x="6711" y="368"/>
                    </a:lnTo>
                    <a:lnTo>
                      <a:pt x="6743" y="361"/>
                    </a:lnTo>
                    <a:lnTo>
                      <a:pt x="6746" y="361"/>
                    </a:lnTo>
                    <a:lnTo>
                      <a:pt x="6778" y="354"/>
                    </a:lnTo>
                    <a:lnTo>
                      <a:pt x="6785" y="354"/>
                    </a:lnTo>
                    <a:cubicBezTo>
                      <a:pt x="6781" y="347"/>
                      <a:pt x="6778" y="340"/>
                      <a:pt x="6778" y="337"/>
                    </a:cubicBezTo>
                    <a:cubicBezTo>
                      <a:pt x="6774" y="330"/>
                      <a:pt x="6774" y="330"/>
                      <a:pt x="6774" y="326"/>
                    </a:cubicBezTo>
                    <a:cubicBezTo>
                      <a:pt x="6771" y="316"/>
                      <a:pt x="6771" y="305"/>
                      <a:pt x="6767" y="295"/>
                    </a:cubicBezTo>
                    <a:cubicBezTo>
                      <a:pt x="6745" y="288"/>
                      <a:pt x="6700" y="284"/>
                      <a:pt x="6640" y="284"/>
                    </a:cubicBezTo>
                    <a:cubicBezTo>
                      <a:pt x="6579" y="284"/>
                      <a:pt x="6503" y="288"/>
                      <a:pt x="6417" y="295"/>
                    </a:cubicBezTo>
                    <a:lnTo>
                      <a:pt x="6414" y="295"/>
                    </a:lnTo>
                    <a:lnTo>
                      <a:pt x="6372" y="302"/>
                    </a:lnTo>
                    <a:lnTo>
                      <a:pt x="6263" y="312"/>
                    </a:lnTo>
                    <a:lnTo>
                      <a:pt x="6225" y="319"/>
                    </a:lnTo>
                    <a:lnTo>
                      <a:pt x="6211" y="319"/>
                    </a:lnTo>
                    <a:cubicBezTo>
                      <a:pt x="6095" y="333"/>
                      <a:pt x="5969" y="354"/>
                      <a:pt x="5850" y="379"/>
                    </a:cubicBezTo>
                    <a:cubicBezTo>
                      <a:pt x="5777" y="393"/>
                      <a:pt x="5738" y="403"/>
                      <a:pt x="5717" y="410"/>
                    </a:cubicBezTo>
                    <a:lnTo>
                      <a:pt x="5707" y="414"/>
                    </a:lnTo>
                    <a:lnTo>
                      <a:pt x="5679" y="421"/>
                    </a:lnTo>
                    <a:lnTo>
                      <a:pt x="5668" y="424"/>
                    </a:lnTo>
                    <a:lnTo>
                      <a:pt x="5640" y="431"/>
                    </a:lnTo>
                    <a:lnTo>
                      <a:pt x="5630" y="431"/>
                    </a:lnTo>
                    <a:lnTo>
                      <a:pt x="5591" y="442"/>
                    </a:lnTo>
                    <a:lnTo>
                      <a:pt x="5574" y="445"/>
                    </a:lnTo>
                    <a:lnTo>
                      <a:pt x="5539" y="452"/>
                    </a:lnTo>
                    <a:lnTo>
                      <a:pt x="5525" y="456"/>
                    </a:lnTo>
                    <a:lnTo>
                      <a:pt x="5476" y="463"/>
                    </a:lnTo>
                    <a:lnTo>
                      <a:pt x="5458" y="466"/>
                    </a:lnTo>
                    <a:lnTo>
                      <a:pt x="5420" y="473"/>
                    </a:lnTo>
                    <a:lnTo>
                      <a:pt x="5402" y="477"/>
                    </a:lnTo>
                    <a:lnTo>
                      <a:pt x="5346" y="484"/>
                    </a:lnTo>
                    <a:lnTo>
                      <a:pt x="5332" y="484"/>
                    </a:lnTo>
                    <a:lnTo>
                      <a:pt x="5283" y="491"/>
                    </a:lnTo>
                    <a:lnTo>
                      <a:pt x="5266" y="491"/>
                    </a:lnTo>
                    <a:lnTo>
                      <a:pt x="5206" y="494"/>
                    </a:lnTo>
                    <a:lnTo>
                      <a:pt x="5203" y="494"/>
                    </a:lnTo>
                    <a:lnTo>
                      <a:pt x="5147" y="498"/>
                    </a:lnTo>
                    <a:lnTo>
                      <a:pt x="5007" y="498"/>
                    </a:lnTo>
                    <a:cubicBezTo>
                      <a:pt x="4989" y="498"/>
                      <a:pt x="4972" y="498"/>
                      <a:pt x="4954" y="494"/>
                    </a:cubicBezTo>
                    <a:lnTo>
                      <a:pt x="4947" y="494"/>
                    </a:lnTo>
                    <a:cubicBezTo>
                      <a:pt x="4933" y="491"/>
                      <a:pt x="4919" y="491"/>
                      <a:pt x="4905" y="487"/>
                    </a:cubicBezTo>
                    <a:lnTo>
                      <a:pt x="4898" y="487"/>
                    </a:lnTo>
                    <a:cubicBezTo>
                      <a:pt x="4881" y="484"/>
                      <a:pt x="4867" y="480"/>
                      <a:pt x="4853" y="477"/>
                    </a:cubicBezTo>
                    <a:lnTo>
                      <a:pt x="4846" y="473"/>
                    </a:lnTo>
                    <a:cubicBezTo>
                      <a:pt x="4832" y="470"/>
                      <a:pt x="4821" y="466"/>
                      <a:pt x="4811" y="459"/>
                    </a:cubicBezTo>
                    <a:cubicBezTo>
                      <a:pt x="4768" y="439"/>
                      <a:pt x="4635" y="431"/>
                      <a:pt x="4464" y="431"/>
                    </a:cubicBezTo>
                    <a:cubicBezTo>
                      <a:pt x="4218" y="431"/>
                      <a:pt x="3892" y="447"/>
                      <a:pt x="3641" y="466"/>
                    </a:cubicBezTo>
                    <a:lnTo>
                      <a:pt x="3610" y="470"/>
                    </a:lnTo>
                    <a:lnTo>
                      <a:pt x="3417" y="274"/>
                    </a:lnTo>
                    <a:lnTo>
                      <a:pt x="1555" y="274"/>
                    </a:lnTo>
                    <a:cubicBezTo>
                      <a:pt x="1366" y="274"/>
                      <a:pt x="1212" y="249"/>
                      <a:pt x="1026" y="127"/>
                    </a:cubicBezTo>
                    <a:cubicBezTo>
                      <a:pt x="952" y="77"/>
                      <a:pt x="878" y="53"/>
                      <a:pt x="797" y="53"/>
                    </a:cubicBezTo>
                    <a:cubicBezTo>
                      <a:pt x="728" y="53"/>
                      <a:pt x="654" y="70"/>
                      <a:pt x="571" y="106"/>
                    </a:cubicBezTo>
                    <a:cubicBezTo>
                      <a:pt x="529" y="123"/>
                      <a:pt x="495" y="130"/>
                      <a:pt x="466" y="130"/>
                    </a:cubicBezTo>
                    <a:cubicBezTo>
                      <a:pt x="426" y="130"/>
                      <a:pt x="398" y="116"/>
                      <a:pt x="375" y="95"/>
                    </a:cubicBezTo>
                    <a:cubicBezTo>
                      <a:pt x="357" y="78"/>
                      <a:pt x="343" y="57"/>
                      <a:pt x="333" y="36"/>
                    </a:cubicBezTo>
                    <a:cubicBezTo>
                      <a:pt x="319" y="1"/>
                      <a:pt x="315" y="1"/>
                      <a:pt x="298"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3423;p65">
                <a:extLst>
                  <a:ext uri="{FF2B5EF4-FFF2-40B4-BE49-F238E27FC236}">
                    <a16:creationId xmlns:a16="http://schemas.microsoft.com/office/drawing/2014/main" id="{18FE21D5-D217-4644-B8D1-2E182A65F039}"/>
                  </a:ext>
                </a:extLst>
              </p:cNvPr>
              <p:cNvSpPr/>
              <p:nvPr/>
            </p:nvSpPr>
            <p:spPr>
              <a:xfrm>
                <a:off x="6482186" y="5026236"/>
                <a:ext cx="205325" cy="208524"/>
              </a:xfrm>
              <a:custGeom>
                <a:avLst/>
                <a:gdLst/>
                <a:ahLst/>
                <a:cxnLst/>
                <a:rect l="l" t="t" r="r" b="b"/>
                <a:pathLst>
                  <a:path w="4121" h="3663" extrusionOk="0">
                    <a:moveTo>
                      <a:pt x="2664" y="1"/>
                    </a:moveTo>
                    <a:lnTo>
                      <a:pt x="2248" y="11"/>
                    </a:lnTo>
                    <a:cubicBezTo>
                      <a:pt x="1999" y="81"/>
                      <a:pt x="1999" y="144"/>
                      <a:pt x="1999" y="221"/>
                    </a:cubicBezTo>
                    <a:cubicBezTo>
                      <a:pt x="1999" y="372"/>
                      <a:pt x="1656" y="610"/>
                      <a:pt x="1449" y="673"/>
                    </a:cubicBezTo>
                    <a:cubicBezTo>
                      <a:pt x="1348" y="704"/>
                      <a:pt x="1222" y="883"/>
                      <a:pt x="1120" y="1023"/>
                    </a:cubicBezTo>
                    <a:cubicBezTo>
                      <a:pt x="1022" y="1163"/>
                      <a:pt x="959" y="1251"/>
                      <a:pt x="893" y="1282"/>
                    </a:cubicBezTo>
                    <a:cubicBezTo>
                      <a:pt x="882" y="1289"/>
                      <a:pt x="868" y="1293"/>
                      <a:pt x="854" y="1296"/>
                    </a:cubicBezTo>
                    <a:lnTo>
                      <a:pt x="847" y="1296"/>
                    </a:lnTo>
                    <a:cubicBezTo>
                      <a:pt x="833" y="1300"/>
                      <a:pt x="816" y="1303"/>
                      <a:pt x="802" y="1303"/>
                    </a:cubicBezTo>
                    <a:lnTo>
                      <a:pt x="739" y="1303"/>
                    </a:lnTo>
                    <a:cubicBezTo>
                      <a:pt x="718" y="1303"/>
                      <a:pt x="697" y="1300"/>
                      <a:pt x="676" y="1296"/>
                    </a:cubicBezTo>
                    <a:lnTo>
                      <a:pt x="662" y="1296"/>
                    </a:lnTo>
                    <a:lnTo>
                      <a:pt x="602" y="1286"/>
                    </a:lnTo>
                    <a:lnTo>
                      <a:pt x="592" y="1286"/>
                    </a:lnTo>
                    <a:lnTo>
                      <a:pt x="518" y="1268"/>
                    </a:lnTo>
                    <a:lnTo>
                      <a:pt x="511" y="1268"/>
                    </a:lnTo>
                    <a:lnTo>
                      <a:pt x="438" y="1251"/>
                    </a:lnTo>
                    <a:lnTo>
                      <a:pt x="420" y="1247"/>
                    </a:lnTo>
                    <a:lnTo>
                      <a:pt x="340" y="1223"/>
                    </a:lnTo>
                    <a:cubicBezTo>
                      <a:pt x="280" y="1205"/>
                      <a:pt x="221" y="1191"/>
                      <a:pt x="161" y="1181"/>
                    </a:cubicBezTo>
                    <a:lnTo>
                      <a:pt x="137" y="1181"/>
                    </a:lnTo>
                    <a:cubicBezTo>
                      <a:pt x="116" y="1181"/>
                      <a:pt x="95" y="1184"/>
                      <a:pt x="77" y="1188"/>
                    </a:cubicBezTo>
                    <a:lnTo>
                      <a:pt x="42" y="1191"/>
                    </a:lnTo>
                    <a:lnTo>
                      <a:pt x="7" y="1198"/>
                    </a:lnTo>
                    <a:lnTo>
                      <a:pt x="0" y="1198"/>
                    </a:lnTo>
                    <a:cubicBezTo>
                      <a:pt x="7" y="1212"/>
                      <a:pt x="18" y="1223"/>
                      <a:pt x="25" y="1233"/>
                    </a:cubicBezTo>
                    <a:lnTo>
                      <a:pt x="32" y="1240"/>
                    </a:lnTo>
                    <a:lnTo>
                      <a:pt x="56" y="1272"/>
                    </a:lnTo>
                    <a:lnTo>
                      <a:pt x="63" y="1279"/>
                    </a:lnTo>
                    <a:lnTo>
                      <a:pt x="88" y="1303"/>
                    </a:lnTo>
                    <a:lnTo>
                      <a:pt x="91" y="1307"/>
                    </a:lnTo>
                    <a:lnTo>
                      <a:pt x="116" y="1331"/>
                    </a:lnTo>
                    <a:lnTo>
                      <a:pt x="123" y="1338"/>
                    </a:lnTo>
                    <a:lnTo>
                      <a:pt x="144" y="1359"/>
                    </a:lnTo>
                    <a:lnTo>
                      <a:pt x="147" y="1363"/>
                    </a:lnTo>
                    <a:lnTo>
                      <a:pt x="168" y="1377"/>
                    </a:lnTo>
                    <a:lnTo>
                      <a:pt x="172" y="1380"/>
                    </a:lnTo>
                    <a:lnTo>
                      <a:pt x="189" y="1394"/>
                    </a:lnTo>
                    <a:lnTo>
                      <a:pt x="193" y="1394"/>
                    </a:lnTo>
                    <a:cubicBezTo>
                      <a:pt x="196" y="1394"/>
                      <a:pt x="200" y="1398"/>
                      <a:pt x="207" y="1398"/>
                    </a:cubicBezTo>
                    <a:cubicBezTo>
                      <a:pt x="287" y="1401"/>
                      <a:pt x="315" y="1503"/>
                      <a:pt x="354" y="1664"/>
                    </a:cubicBezTo>
                    <a:cubicBezTo>
                      <a:pt x="392" y="1807"/>
                      <a:pt x="445" y="2024"/>
                      <a:pt x="529" y="2059"/>
                    </a:cubicBezTo>
                    <a:cubicBezTo>
                      <a:pt x="588" y="2087"/>
                      <a:pt x="1117" y="2318"/>
                      <a:pt x="1117" y="2504"/>
                    </a:cubicBezTo>
                    <a:cubicBezTo>
                      <a:pt x="1117" y="2528"/>
                      <a:pt x="1159" y="2584"/>
                      <a:pt x="1194" y="2626"/>
                    </a:cubicBezTo>
                    <a:cubicBezTo>
                      <a:pt x="1260" y="2707"/>
                      <a:pt x="1334" y="2801"/>
                      <a:pt x="1334" y="2914"/>
                    </a:cubicBezTo>
                    <a:cubicBezTo>
                      <a:pt x="1334" y="2977"/>
                      <a:pt x="1383" y="3061"/>
                      <a:pt x="1453" y="3134"/>
                    </a:cubicBezTo>
                    <a:cubicBezTo>
                      <a:pt x="1505" y="3190"/>
                      <a:pt x="1575" y="3225"/>
                      <a:pt x="1649" y="3232"/>
                    </a:cubicBezTo>
                    <a:cubicBezTo>
                      <a:pt x="1658" y="3232"/>
                      <a:pt x="1667" y="3232"/>
                      <a:pt x="1676" y="3232"/>
                    </a:cubicBezTo>
                    <a:cubicBezTo>
                      <a:pt x="1843" y="3232"/>
                      <a:pt x="1957" y="3264"/>
                      <a:pt x="2027" y="3330"/>
                    </a:cubicBezTo>
                    <a:cubicBezTo>
                      <a:pt x="2031" y="3334"/>
                      <a:pt x="2034" y="3337"/>
                      <a:pt x="2034" y="3341"/>
                    </a:cubicBezTo>
                    <a:cubicBezTo>
                      <a:pt x="2041" y="3348"/>
                      <a:pt x="2048" y="3355"/>
                      <a:pt x="2055" y="3365"/>
                    </a:cubicBezTo>
                    <a:cubicBezTo>
                      <a:pt x="2059" y="3369"/>
                      <a:pt x="2062" y="3372"/>
                      <a:pt x="2066" y="3379"/>
                    </a:cubicBezTo>
                    <a:lnTo>
                      <a:pt x="2087" y="3348"/>
                    </a:lnTo>
                    <a:lnTo>
                      <a:pt x="2101" y="3481"/>
                    </a:lnTo>
                    <a:lnTo>
                      <a:pt x="2104" y="3481"/>
                    </a:lnTo>
                    <a:lnTo>
                      <a:pt x="2104" y="3502"/>
                    </a:lnTo>
                    <a:cubicBezTo>
                      <a:pt x="2145" y="3507"/>
                      <a:pt x="2188" y="3510"/>
                      <a:pt x="2230" y="3510"/>
                    </a:cubicBezTo>
                    <a:cubicBezTo>
                      <a:pt x="2245" y="3510"/>
                      <a:pt x="2261" y="3510"/>
                      <a:pt x="2276" y="3509"/>
                    </a:cubicBezTo>
                    <a:cubicBezTo>
                      <a:pt x="2290" y="3508"/>
                      <a:pt x="2304" y="3508"/>
                      <a:pt x="2318" y="3508"/>
                    </a:cubicBezTo>
                    <a:cubicBezTo>
                      <a:pt x="2388" y="3508"/>
                      <a:pt x="2457" y="3515"/>
                      <a:pt x="2524" y="3530"/>
                    </a:cubicBezTo>
                    <a:lnTo>
                      <a:pt x="2531" y="3533"/>
                    </a:lnTo>
                    <a:cubicBezTo>
                      <a:pt x="2542" y="3537"/>
                      <a:pt x="2552" y="3540"/>
                      <a:pt x="2559" y="3544"/>
                    </a:cubicBezTo>
                    <a:cubicBezTo>
                      <a:pt x="2566" y="3544"/>
                      <a:pt x="2570" y="3547"/>
                      <a:pt x="2573" y="3551"/>
                    </a:cubicBezTo>
                    <a:cubicBezTo>
                      <a:pt x="2577" y="3554"/>
                      <a:pt x="2584" y="3558"/>
                      <a:pt x="2591" y="3565"/>
                    </a:cubicBezTo>
                    <a:cubicBezTo>
                      <a:pt x="2594" y="3568"/>
                      <a:pt x="2598" y="3572"/>
                      <a:pt x="2601" y="3575"/>
                    </a:cubicBezTo>
                    <a:cubicBezTo>
                      <a:pt x="2605" y="3579"/>
                      <a:pt x="2608" y="3582"/>
                      <a:pt x="2612" y="3589"/>
                    </a:cubicBezTo>
                    <a:cubicBezTo>
                      <a:pt x="2643" y="3614"/>
                      <a:pt x="2808" y="3624"/>
                      <a:pt x="2902" y="3631"/>
                    </a:cubicBezTo>
                    <a:cubicBezTo>
                      <a:pt x="2990" y="3635"/>
                      <a:pt x="3081" y="3645"/>
                      <a:pt x="3165" y="3663"/>
                    </a:cubicBezTo>
                    <a:lnTo>
                      <a:pt x="3203" y="3631"/>
                    </a:lnTo>
                    <a:lnTo>
                      <a:pt x="3224" y="3607"/>
                    </a:lnTo>
                    <a:lnTo>
                      <a:pt x="3305" y="3533"/>
                    </a:lnTo>
                    <a:cubicBezTo>
                      <a:pt x="3459" y="3386"/>
                      <a:pt x="3620" y="3236"/>
                      <a:pt x="3683" y="3148"/>
                    </a:cubicBezTo>
                    <a:cubicBezTo>
                      <a:pt x="3749" y="3064"/>
                      <a:pt x="3749" y="2963"/>
                      <a:pt x="3753" y="2861"/>
                    </a:cubicBezTo>
                    <a:cubicBezTo>
                      <a:pt x="3756" y="2763"/>
                      <a:pt x="3760" y="2651"/>
                      <a:pt x="3847" y="2598"/>
                    </a:cubicBezTo>
                    <a:cubicBezTo>
                      <a:pt x="3959" y="2518"/>
                      <a:pt x="4051" y="2413"/>
                      <a:pt x="4121" y="2294"/>
                    </a:cubicBezTo>
                    <a:cubicBezTo>
                      <a:pt x="4065" y="2259"/>
                      <a:pt x="4054" y="2182"/>
                      <a:pt x="4044" y="2112"/>
                    </a:cubicBezTo>
                    <a:cubicBezTo>
                      <a:pt x="4033" y="2031"/>
                      <a:pt x="4019" y="1940"/>
                      <a:pt x="3956" y="1877"/>
                    </a:cubicBezTo>
                    <a:cubicBezTo>
                      <a:pt x="3840" y="1762"/>
                      <a:pt x="3924" y="1660"/>
                      <a:pt x="3984" y="1590"/>
                    </a:cubicBezTo>
                    <a:cubicBezTo>
                      <a:pt x="4040" y="1517"/>
                      <a:pt x="4093" y="1457"/>
                      <a:pt x="4082" y="1352"/>
                    </a:cubicBezTo>
                    <a:cubicBezTo>
                      <a:pt x="4075" y="1216"/>
                      <a:pt x="4075" y="1076"/>
                      <a:pt x="4082" y="936"/>
                    </a:cubicBezTo>
                    <a:cubicBezTo>
                      <a:pt x="4089" y="803"/>
                      <a:pt x="4096" y="599"/>
                      <a:pt x="4079" y="547"/>
                    </a:cubicBezTo>
                    <a:cubicBezTo>
                      <a:pt x="4033" y="533"/>
                      <a:pt x="3988" y="519"/>
                      <a:pt x="3938" y="512"/>
                    </a:cubicBezTo>
                    <a:cubicBezTo>
                      <a:pt x="3798" y="477"/>
                      <a:pt x="3602" y="431"/>
                      <a:pt x="3455" y="337"/>
                    </a:cubicBezTo>
                    <a:cubicBezTo>
                      <a:pt x="3252" y="200"/>
                      <a:pt x="2790" y="176"/>
                      <a:pt x="2783" y="176"/>
                    </a:cubicBezTo>
                    <a:lnTo>
                      <a:pt x="2745" y="176"/>
                    </a:lnTo>
                    <a:lnTo>
                      <a:pt x="266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3424;p65">
                <a:extLst>
                  <a:ext uri="{FF2B5EF4-FFF2-40B4-BE49-F238E27FC236}">
                    <a16:creationId xmlns:a16="http://schemas.microsoft.com/office/drawing/2014/main" id="{4D6E0EA6-9D62-4D2B-B891-CEB2CF3A287A}"/>
                  </a:ext>
                </a:extLst>
              </p:cNvPr>
              <p:cNvSpPr/>
              <p:nvPr/>
            </p:nvSpPr>
            <p:spPr>
              <a:xfrm>
                <a:off x="6344172" y="5096201"/>
                <a:ext cx="236413" cy="290045"/>
              </a:xfrm>
              <a:custGeom>
                <a:avLst/>
                <a:gdLst/>
                <a:ahLst/>
                <a:cxnLst/>
                <a:rect l="l" t="t" r="r" b="b"/>
                <a:pathLst>
                  <a:path w="4745" h="5095" extrusionOk="0">
                    <a:moveTo>
                      <a:pt x="2627" y="1"/>
                    </a:moveTo>
                    <a:cubicBezTo>
                      <a:pt x="2518" y="32"/>
                      <a:pt x="2406" y="53"/>
                      <a:pt x="2294" y="60"/>
                    </a:cubicBezTo>
                    <a:cubicBezTo>
                      <a:pt x="2168" y="60"/>
                      <a:pt x="2021" y="197"/>
                      <a:pt x="1958" y="281"/>
                    </a:cubicBezTo>
                    <a:cubicBezTo>
                      <a:pt x="1940" y="305"/>
                      <a:pt x="1909" y="323"/>
                      <a:pt x="1877" y="323"/>
                    </a:cubicBezTo>
                    <a:cubicBezTo>
                      <a:pt x="1807" y="323"/>
                      <a:pt x="1744" y="260"/>
                      <a:pt x="1678" y="183"/>
                    </a:cubicBezTo>
                    <a:cubicBezTo>
                      <a:pt x="1646" y="148"/>
                      <a:pt x="1615" y="113"/>
                      <a:pt x="1580" y="85"/>
                    </a:cubicBezTo>
                    <a:cubicBezTo>
                      <a:pt x="1575" y="83"/>
                      <a:pt x="1569" y="82"/>
                      <a:pt x="1562" y="82"/>
                    </a:cubicBezTo>
                    <a:cubicBezTo>
                      <a:pt x="1484" y="82"/>
                      <a:pt x="1263" y="176"/>
                      <a:pt x="1174" y="211"/>
                    </a:cubicBezTo>
                    <a:cubicBezTo>
                      <a:pt x="1107" y="239"/>
                      <a:pt x="1055" y="263"/>
                      <a:pt x="1020" y="270"/>
                    </a:cubicBezTo>
                    <a:cubicBezTo>
                      <a:pt x="866" y="302"/>
                      <a:pt x="708" y="323"/>
                      <a:pt x="551" y="333"/>
                    </a:cubicBezTo>
                    <a:lnTo>
                      <a:pt x="551" y="2150"/>
                    </a:lnTo>
                    <a:cubicBezTo>
                      <a:pt x="551" y="2329"/>
                      <a:pt x="326" y="2343"/>
                      <a:pt x="162" y="2353"/>
                    </a:cubicBezTo>
                    <a:cubicBezTo>
                      <a:pt x="109" y="2353"/>
                      <a:pt x="53" y="2360"/>
                      <a:pt x="1" y="2374"/>
                    </a:cubicBezTo>
                    <a:lnTo>
                      <a:pt x="1" y="3922"/>
                    </a:lnTo>
                    <a:lnTo>
                      <a:pt x="8" y="3925"/>
                    </a:lnTo>
                    <a:lnTo>
                      <a:pt x="32" y="3936"/>
                    </a:lnTo>
                    <a:lnTo>
                      <a:pt x="60" y="3950"/>
                    </a:lnTo>
                    <a:lnTo>
                      <a:pt x="81" y="3960"/>
                    </a:lnTo>
                    <a:lnTo>
                      <a:pt x="106" y="3974"/>
                    </a:lnTo>
                    <a:lnTo>
                      <a:pt x="127" y="3985"/>
                    </a:lnTo>
                    <a:lnTo>
                      <a:pt x="148" y="3999"/>
                    </a:lnTo>
                    <a:lnTo>
                      <a:pt x="162" y="4009"/>
                    </a:lnTo>
                    <a:lnTo>
                      <a:pt x="183" y="4023"/>
                    </a:lnTo>
                    <a:lnTo>
                      <a:pt x="193" y="4034"/>
                    </a:lnTo>
                    <a:cubicBezTo>
                      <a:pt x="200" y="4037"/>
                      <a:pt x="204" y="4044"/>
                      <a:pt x="211" y="4048"/>
                    </a:cubicBezTo>
                    <a:lnTo>
                      <a:pt x="221" y="4058"/>
                    </a:lnTo>
                    <a:cubicBezTo>
                      <a:pt x="225" y="4065"/>
                      <a:pt x="228" y="4072"/>
                      <a:pt x="232" y="4076"/>
                    </a:cubicBezTo>
                    <a:lnTo>
                      <a:pt x="239" y="4086"/>
                    </a:lnTo>
                    <a:cubicBezTo>
                      <a:pt x="246" y="4097"/>
                      <a:pt x="249" y="4104"/>
                      <a:pt x="253" y="4114"/>
                    </a:cubicBezTo>
                    <a:lnTo>
                      <a:pt x="260" y="4132"/>
                    </a:lnTo>
                    <a:cubicBezTo>
                      <a:pt x="393" y="4464"/>
                      <a:pt x="466" y="4678"/>
                      <a:pt x="431" y="4772"/>
                    </a:cubicBezTo>
                    <a:cubicBezTo>
                      <a:pt x="417" y="4825"/>
                      <a:pt x="375" y="4867"/>
                      <a:pt x="326" y="4881"/>
                    </a:cubicBezTo>
                    <a:cubicBezTo>
                      <a:pt x="323" y="4909"/>
                      <a:pt x="323" y="4933"/>
                      <a:pt x="319" y="4958"/>
                    </a:cubicBezTo>
                    <a:cubicBezTo>
                      <a:pt x="316" y="4989"/>
                      <a:pt x="309" y="5042"/>
                      <a:pt x="319" y="5052"/>
                    </a:cubicBezTo>
                    <a:cubicBezTo>
                      <a:pt x="319" y="5052"/>
                      <a:pt x="330" y="5059"/>
                      <a:pt x="358" y="5059"/>
                    </a:cubicBezTo>
                    <a:cubicBezTo>
                      <a:pt x="414" y="5059"/>
                      <a:pt x="470" y="5066"/>
                      <a:pt x="526" y="5077"/>
                    </a:cubicBezTo>
                    <a:cubicBezTo>
                      <a:pt x="588" y="5085"/>
                      <a:pt x="653" y="5094"/>
                      <a:pt x="711" y="5094"/>
                    </a:cubicBezTo>
                    <a:cubicBezTo>
                      <a:pt x="774" y="5094"/>
                      <a:pt x="828" y="5084"/>
                      <a:pt x="859" y="5049"/>
                    </a:cubicBezTo>
                    <a:cubicBezTo>
                      <a:pt x="894" y="5007"/>
                      <a:pt x="950" y="4954"/>
                      <a:pt x="1016" y="4891"/>
                    </a:cubicBezTo>
                    <a:cubicBezTo>
                      <a:pt x="1135" y="4779"/>
                      <a:pt x="1335" y="4597"/>
                      <a:pt x="1345" y="4517"/>
                    </a:cubicBezTo>
                    <a:cubicBezTo>
                      <a:pt x="1352" y="4426"/>
                      <a:pt x="1394" y="4209"/>
                      <a:pt x="1541" y="4139"/>
                    </a:cubicBezTo>
                    <a:cubicBezTo>
                      <a:pt x="1571" y="4124"/>
                      <a:pt x="1602" y="4117"/>
                      <a:pt x="1635" y="4117"/>
                    </a:cubicBezTo>
                    <a:cubicBezTo>
                      <a:pt x="1692" y="4117"/>
                      <a:pt x="1754" y="4139"/>
                      <a:pt x="1818" y="4181"/>
                    </a:cubicBezTo>
                    <a:lnTo>
                      <a:pt x="1884" y="4226"/>
                    </a:lnTo>
                    <a:cubicBezTo>
                      <a:pt x="2091" y="4359"/>
                      <a:pt x="2122" y="4380"/>
                      <a:pt x="2427" y="4380"/>
                    </a:cubicBezTo>
                    <a:cubicBezTo>
                      <a:pt x="2784" y="4380"/>
                      <a:pt x="2833" y="4363"/>
                      <a:pt x="2882" y="4188"/>
                    </a:cubicBezTo>
                    <a:cubicBezTo>
                      <a:pt x="2896" y="4128"/>
                      <a:pt x="2907" y="4072"/>
                      <a:pt x="2914" y="4013"/>
                    </a:cubicBezTo>
                    <a:cubicBezTo>
                      <a:pt x="2931" y="3880"/>
                      <a:pt x="2949" y="3733"/>
                      <a:pt x="3155" y="3733"/>
                    </a:cubicBezTo>
                    <a:cubicBezTo>
                      <a:pt x="3344" y="3733"/>
                      <a:pt x="3558" y="3554"/>
                      <a:pt x="3558" y="3459"/>
                    </a:cubicBezTo>
                    <a:cubicBezTo>
                      <a:pt x="3558" y="3284"/>
                      <a:pt x="3673" y="3022"/>
                      <a:pt x="3852" y="3022"/>
                    </a:cubicBezTo>
                    <a:cubicBezTo>
                      <a:pt x="3957" y="3022"/>
                      <a:pt x="4198" y="2875"/>
                      <a:pt x="4223" y="2749"/>
                    </a:cubicBezTo>
                    <a:cubicBezTo>
                      <a:pt x="4251" y="2616"/>
                      <a:pt x="4370" y="2588"/>
                      <a:pt x="4461" y="2570"/>
                    </a:cubicBezTo>
                    <a:cubicBezTo>
                      <a:pt x="4503" y="2567"/>
                      <a:pt x="4541" y="2553"/>
                      <a:pt x="4576" y="2528"/>
                    </a:cubicBezTo>
                    <a:lnTo>
                      <a:pt x="4590" y="2511"/>
                    </a:lnTo>
                    <a:lnTo>
                      <a:pt x="4594" y="2504"/>
                    </a:lnTo>
                    <a:lnTo>
                      <a:pt x="4604" y="2490"/>
                    </a:lnTo>
                    <a:lnTo>
                      <a:pt x="4611" y="2479"/>
                    </a:lnTo>
                    <a:lnTo>
                      <a:pt x="4625" y="2465"/>
                    </a:lnTo>
                    <a:lnTo>
                      <a:pt x="4632" y="2451"/>
                    </a:lnTo>
                    <a:lnTo>
                      <a:pt x="4646" y="2434"/>
                    </a:lnTo>
                    <a:lnTo>
                      <a:pt x="4657" y="2420"/>
                    </a:lnTo>
                    <a:lnTo>
                      <a:pt x="4667" y="2402"/>
                    </a:lnTo>
                    <a:lnTo>
                      <a:pt x="4682" y="2381"/>
                    </a:lnTo>
                    <a:lnTo>
                      <a:pt x="4696" y="2364"/>
                    </a:lnTo>
                    <a:lnTo>
                      <a:pt x="4710" y="2343"/>
                    </a:lnTo>
                    <a:lnTo>
                      <a:pt x="4724" y="2322"/>
                    </a:lnTo>
                    <a:lnTo>
                      <a:pt x="4738" y="2301"/>
                    </a:lnTo>
                    <a:lnTo>
                      <a:pt x="4745" y="2290"/>
                    </a:lnTo>
                    <a:cubicBezTo>
                      <a:pt x="4741" y="2283"/>
                      <a:pt x="4741" y="2280"/>
                      <a:pt x="4741" y="2276"/>
                    </a:cubicBezTo>
                    <a:lnTo>
                      <a:pt x="4741" y="2262"/>
                    </a:lnTo>
                    <a:cubicBezTo>
                      <a:pt x="4741" y="2259"/>
                      <a:pt x="4741" y="2255"/>
                      <a:pt x="4738" y="2252"/>
                    </a:cubicBezTo>
                    <a:cubicBezTo>
                      <a:pt x="4734" y="2245"/>
                      <a:pt x="4734" y="2241"/>
                      <a:pt x="4734" y="2238"/>
                    </a:cubicBezTo>
                    <a:cubicBezTo>
                      <a:pt x="4731" y="2234"/>
                      <a:pt x="4731" y="2231"/>
                      <a:pt x="4727" y="2227"/>
                    </a:cubicBezTo>
                    <a:cubicBezTo>
                      <a:pt x="4724" y="2224"/>
                      <a:pt x="4724" y="2220"/>
                      <a:pt x="4720" y="2217"/>
                    </a:cubicBezTo>
                    <a:cubicBezTo>
                      <a:pt x="4720" y="2213"/>
                      <a:pt x="4717" y="2210"/>
                      <a:pt x="4713" y="2206"/>
                    </a:cubicBezTo>
                    <a:cubicBezTo>
                      <a:pt x="4710" y="2203"/>
                      <a:pt x="4710" y="2199"/>
                      <a:pt x="4706" y="2196"/>
                    </a:cubicBezTo>
                    <a:cubicBezTo>
                      <a:pt x="4666" y="2158"/>
                      <a:pt x="4584" y="2135"/>
                      <a:pt x="4471" y="2135"/>
                    </a:cubicBezTo>
                    <a:cubicBezTo>
                      <a:pt x="4457" y="2135"/>
                      <a:pt x="4442" y="2135"/>
                      <a:pt x="4426" y="2136"/>
                    </a:cubicBezTo>
                    <a:cubicBezTo>
                      <a:pt x="4423" y="2136"/>
                      <a:pt x="4420" y="2136"/>
                      <a:pt x="4417" y="2136"/>
                    </a:cubicBezTo>
                    <a:cubicBezTo>
                      <a:pt x="4328" y="2136"/>
                      <a:pt x="4223" y="2084"/>
                      <a:pt x="4132" y="2000"/>
                    </a:cubicBezTo>
                    <a:cubicBezTo>
                      <a:pt x="4041" y="1909"/>
                      <a:pt x="3974" y="1786"/>
                      <a:pt x="3974" y="1688"/>
                    </a:cubicBezTo>
                    <a:cubicBezTo>
                      <a:pt x="3974" y="1618"/>
                      <a:pt x="3918" y="1548"/>
                      <a:pt x="3862" y="1481"/>
                    </a:cubicBezTo>
                    <a:cubicBezTo>
                      <a:pt x="3806" y="1415"/>
                      <a:pt x="3754" y="1352"/>
                      <a:pt x="3754" y="1275"/>
                    </a:cubicBezTo>
                    <a:cubicBezTo>
                      <a:pt x="3743" y="1226"/>
                      <a:pt x="3516" y="1068"/>
                      <a:pt x="3250" y="953"/>
                    </a:cubicBezTo>
                    <a:cubicBezTo>
                      <a:pt x="3106" y="893"/>
                      <a:pt x="3047" y="659"/>
                      <a:pt x="2998" y="470"/>
                    </a:cubicBezTo>
                    <a:lnTo>
                      <a:pt x="2991" y="445"/>
                    </a:lnTo>
                    <a:cubicBezTo>
                      <a:pt x="2980" y="396"/>
                      <a:pt x="2966" y="347"/>
                      <a:pt x="2949" y="298"/>
                    </a:cubicBezTo>
                    <a:cubicBezTo>
                      <a:pt x="2942" y="298"/>
                      <a:pt x="2935" y="295"/>
                      <a:pt x="2928" y="291"/>
                    </a:cubicBezTo>
                    <a:lnTo>
                      <a:pt x="2921" y="288"/>
                    </a:lnTo>
                    <a:lnTo>
                      <a:pt x="2907" y="281"/>
                    </a:lnTo>
                    <a:lnTo>
                      <a:pt x="2896" y="277"/>
                    </a:lnTo>
                    <a:lnTo>
                      <a:pt x="2882" y="267"/>
                    </a:lnTo>
                    <a:lnTo>
                      <a:pt x="2875" y="260"/>
                    </a:lnTo>
                    <a:lnTo>
                      <a:pt x="2861" y="253"/>
                    </a:lnTo>
                    <a:lnTo>
                      <a:pt x="2851" y="246"/>
                    </a:lnTo>
                    <a:lnTo>
                      <a:pt x="2837" y="232"/>
                    </a:lnTo>
                    <a:lnTo>
                      <a:pt x="2826" y="225"/>
                    </a:lnTo>
                    <a:lnTo>
                      <a:pt x="2812" y="214"/>
                    </a:lnTo>
                    <a:lnTo>
                      <a:pt x="2805" y="204"/>
                    </a:lnTo>
                    <a:lnTo>
                      <a:pt x="2788" y="190"/>
                    </a:lnTo>
                    <a:lnTo>
                      <a:pt x="2781" y="183"/>
                    </a:lnTo>
                    <a:lnTo>
                      <a:pt x="2760" y="158"/>
                    </a:lnTo>
                    <a:lnTo>
                      <a:pt x="2749" y="148"/>
                    </a:lnTo>
                    <a:lnTo>
                      <a:pt x="2735" y="134"/>
                    </a:lnTo>
                    <a:lnTo>
                      <a:pt x="2725" y="123"/>
                    </a:lnTo>
                    <a:lnTo>
                      <a:pt x="2714" y="109"/>
                    </a:lnTo>
                    <a:lnTo>
                      <a:pt x="2704" y="99"/>
                    </a:lnTo>
                    <a:lnTo>
                      <a:pt x="2693" y="85"/>
                    </a:lnTo>
                    <a:lnTo>
                      <a:pt x="2686" y="74"/>
                    </a:lnTo>
                    <a:lnTo>
                      <a:pt x="2676" y="60"/>
                    </a:lnTo>
                    <a:lnTo>
                      <a:pt x="2665" y="50"/>
                    </a:lnTo>
                    <a:lnTo>
                      <a:pt x="2655" y="36"/>
                    </a:lnTo>
                    <a:lnTo>
                      <a:pt x="2648" y="25"/>
                    </a:lnTo>
                    <a:lnTo>
                      <a:pt x="2637" y="8"/>
                    </a:lnTo>
                    <a:lnTo>
                      <a:pt x="263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3425;p65">
                <a:extLst>
                  <a:ext uri="{FF2B5EF4-FFF2-40B4-BE49-F238E27FC236}">
                    <a16:creationId xmlns:a16="http://schemas.microsoft.com/office/drawing/2014/main" id="{E452400E-4351-4AA5-AC89-AB8EDECA6DB7}"/>
                  </a:ext>
                </a:extLst>
              </p:cNvPr>
              <p:cNvSpPr/>
              <p:nvPr/>
            </p:nvSpPr>
            <p:spPr>
              <a:xfrm>
                <a:off x="6475011" y="5096201"/>
                <a:ext cx="198" cy="59"/>
              </a:xfrm>
              <a:custGeom>
                <a:avLst/>
                <a:gdLst/>
                <a:ahLst/>
                <a:cxnLst/>
                <a:rect l="l" t="t" r="r" b="b"/>
                <a:pathLst>
                  <a:path w="4" h="1" extrusionOk="0">
                    <a:moveTo>
                      <a:pt x="4" y="1"/>
                    </a:moveTo>
                    <a:lnTo>
                      <a:pt x="1" y="1"/>
                    </a:ln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3426;p65">
                <a:extLst>
                  <a:ext uri="{FF2B5EF4-FFF2-40B4-BE49-F238E27FC236}">
                    <a16:creationId xmlns:a16="http://schemas.microsoft.com/office/drawing/2014/main" id="{9D55555F-15AE-42BF-8146-A6638AFDA5A0}"/>
                  </a:ext>
                </a:extLst>
              </p:cNvPr>
              <p:cNvSpPr/>
              <p:nvPr/>
            </p:nvSpPr>
            <p:spPr>
              <a:xfrm>
                <a:off x="6475210" y="5096201"/>
                <a:ext cx="198" cy="457"/>
              </a:xfrm>
              <a:custGeom>
                <a:avLst/>
                <a:gdLst/>
                <a:ahLst/>
                <a:cxnLst/>
                <a:rect l="l" t="t" r="r" b="b"/>
                <a:pathLst>
                  <a:path w="4" h="8" extrusionOk="0">
                    <a:moveTo>
                      <a:pt x="4" y="8"/>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3427;p65">
                <a:extLst>
                  <a:ext uri="{FF2B5EF4-FFF2-40B4-BE49-F238E27FC236}">
                    <a16:creationId xmlns:a16="http://schemas.microsoft.com/office/drawing/2014/main" id="{BACC92C9-9621-47A8-A1CC-B3F02EAD8333}"/>
                  </a:ext>
                </a:extLst>
              </p:cNvPr>
              <p:cNvSpPr/>
              <p:nvPr/>
            </p:nvSpPr>
            <p:spPr>
              <a:xfrm>
                <a:off x="6580039" y="5224346"/>
                <a:ext cx="198" cy="684"/>
              </a:xfrm>
              <a:custGeom>
                <a:avLst/>
                <a:gdLst/>
                <a:ahLst/>
                <a:cxnLst/>
                <a:rect l="l" t="t" r="r" b="b"/>
                <a:pathLst>
                  <a:path w="4" h="12" extrusionOk="0">
                    <a:moveTo>
                      <a:pt x="0" y="1"/>
                    </a:moveTo>
                    <a:cubicBezTo>
                      <a:pt x="0" y="4"/>
                      <a:pt x="4" y="8"/>
                      <a:pt x="4" y="11"/>
                    </a:cubicBezTo>
                    <a:cubicBezTo>
                      <a:pt x="4" y="8"/>
                      <a:pt x="4" y="4"/>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3428;p65">
                <a:extLst>
                  <a:ext uri="{FF2B5EF4-FFF2-40B4-BE49-F238E27FC236}">
                    <a16:creationId xmlns:a16="http://schemas.microsoft.com/office/drawing/2014/main" id="{902F3F62-91DA-49E6-9C3A-AC7DA5EB1E2F}"/>
                  </a:ext>
                </a:extLst>
              </p:cNvPr>
              <p:cNvSpPr/>
              <p:nvPr/>
            </p:nvSpPr>
            <p:spPr>
              <a:xfrm>
                <a:off x="6578993" y="5221784"/>
                <a:ext cx="349" cy="624"/>
              </a:xfrm>
              <a:custGeom>
                <a:avLst/>
                <a:gdLst/>
                <a:ahLst/>
                <a:cxnLst/>
                <a:rect l="l" t="t" r="r" b="b"/>
                <a:pathLst>
                  <a:path w="7" h="11" extrusionOk="0">
                    <a:moveTo>
                      <a:pt x="7" y="11"/>
                    </a:moveTo>
                    <a:cubicBezTo>
                      <a:pt x="4" y="7"/>
                      <a:pt x="0" y="4"/>
                      <a:pt x="0" y="0"/>
                    </a:cubicBezTo>
                    <a:cubicBezTo>
                      <a:pt x="0" y="4"/>
                      <a:pt x="4" y="7"/>
                      <a:pt x="7" y="1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3429;p65">
                <a:extLst>
                  <a:ext uri="{FF2B5EF4-FFF2-40B4-BE49-F238E27FC236}">
                    <a16:creationId xmlns:a16="http://schemas.microsoft.com/office/drawing/2014/main" id="{111F8222-33AA-4090-BE9E-1AEF110B5A5D}"/>
                  </a:ext>
                </a:extLst>
              </p:cNvPr>
              <p:cNvSpPr/>
              <p:nvPr/>
            </p:nvSpPr>
            <p:spPr>
              <a:xfrm>
                <a:off x="6489510" y="5112541"/>
                <a:ext cx="400" cy="285"/>
              </a:xfrm>
              <a:custGeom>
                <a:avLst/>
                <a:gdLst/>
                <a:ahLst/>
                <a:cxnLst/>
                <a:rect l="l" t="t" r="r" b="b"/>
                <a:pathLst>
                  <a:path w="8" h="5" extrusionOk="0">
                    <a:moveTo>
                      <a:pt x="7"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3430;p65">
                <a:extLst>
                  <a:ext uri="{FF2B5EF4-FFF2-40B4-BE49-F238E27FC236}">
                    <a16:creationId xmlns:a16="http://schemas.microsoft.com/office/drawing/2014/main" id="{7C4F6B0D-B033-474A-B869-61EB66B53211}"/>
                  </a:ext>
                </a:extLst>
              </p:cNvPr>
              <p:cNvSpPr/>
              <p:nvPr/>
            </p:nvSpPr>
            <p:spPr>
              <a:xfrm>
                <a:off x="6580387" y="5225771"/>
                <a:ext cx="0" cy="624"/>
              </a:xfrm>
              <a:custGeom>
                <a:avLst/>
                <a:gdLst/>
                <a:ahLst/>
                <a:cxnLst/>
                <a:rect l="l" t="t" r="r" b="b"/>
                <a:pathLst>
                  <a:path h="11" extrusionOk="0">
                    <a:moveTo>
                      <a:pt x="0" y="11"/>
                    </a:moveTo>
                    <a:lnTo>
                      <a:pt x="0" y="11"/>
                    </a:lnTo>
                    <a:lnTo>
                      <a:pt x="0" y="4"/>
                    </a:lnTo>
                    <a:cubicBezTo>
                      <a:pt x="0" y="0"/>
                      <a:pt x="0" y="7"/>
                      <a:pt x="0" y="1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3431;p65">
                <a:extLst>
                  <a:ext uri="{FF2B5EF4-FFF2-40B4-BE49-F238E27FC236}">
                    <a16:creationId xmlns:a16="http://schemas.microsoft.com/office/drawing/2014/main" id="{AAD95489-13BB-4E91-B3AE-0C7BAC677148}"/>
                  </a:ext>
                </a:extLst>
              </p:cNvPr>
              <p:cNvSpPr/>
              <p:nvPr/>
            </p:nvSpPr>
            <p:spPr>
              <a:xfrm>
                <a:off x="6549996" y="5210002"/>
                <a:ext cx="14550" cy="7857"/>
              </a:xfrm>
              <a:custGeom>
                <a:avLst/>
                <a:gdLst/>
                <a:ahLst/>
                <a:cxnLst/>
                <a:rect l="l" t="t" r="r" b="b"/>
                <a:pathLst>
                  <a:path w="292" h="138" extrusionOk="0">
                    <a:moveTo>
                      <a:pt x="1" y="1"/>
                    </a:moveTo>
                    <a:cubicBezTo>
                      <a:pt x="35" y="33"/>
                      <a:pt x="71" y="60"/>
                      <a:pt x="108" y="82"/>
                    </a:cubicBezTo>
                    <a:lnTo>
                      <a:pt x="108" y="82"/>
                    </a:lnTo>
                    <a:cubicBezTo>
                      <a:pt x="72" y="60"/>
                      <a:pt x="36" y="33"/>
                      <a:pt x="1" y="1"/>
                    </a:cubicBezTo>
                    <a:close/>
                    <a:moveTo>
                      <a:pt x="108" y="82"/>
                    </a:moveTo>
                    <a:cubicBezTo>
                      <a:pt x="168" y="117"/>
                      <a:pt x="228" y="137"/>
                      <a:pt x="283" y="137"/>
                    </a:cubicBezTo>
                    <a:cubicBezTo>
                      <a:pt x="286" y="137"/>
                      <a:pt x="289" y="137"/>
                      <a:pt x="291" y="137"/>
                    </a:cubicBezTo>
                    <a:cubicBezTo>
                      <a:pt x="234" y="137"/>
                      <a:pt x="170" y="118"/>
                      <a:pt x="108" y="8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3432;p65">
                <a:extLst>
                  <a:ext uri="{FF2B5EF4-FFF2-40B4-BE49-F238E27FC236}">
                    <a16:creationId xmlns:a16="http://schemas.microsoft.com/office/drawing/2014/main" id="{1680E95D-FDE2-4BB9-8CFB-933F84A72FD5}"/>
                  </a:ext>
                </a:extLst>
              </p:cNvPr>
              <p:cNvSpPr/>
              <p:nvPr/>
            </p:nvSpPr>
            <p:spPr>
              <a:xfrm>
                <a:off x="6579690" y="5222978"/>
                <a:ext cx="198" cy="624"/>
              </a:xfrm>
              <a:custGeom>
                <a:avLst/>
                <a:gdLst/>
                <a:ahLst/>
                <a:cxnLst/>
                <a:rect l="l" t="t" r="r" b="b"/>
                <a:pathLst>
                  <a:path w="4" h="11" extrusionOk="0">
                    <a:moveTo>
                      <a:pt x="4" y="11"/>
                    </a:moveTo>
                    <a:cubicBezTo>
                      <a:pt x="4" y="7"/>
                      <a:pt x="0" y="4"/>
                      <a:pt x="0" y="0"/>
                    </a:cubicBezTo>
                    <a:cubicBezTo>
                      <a:pt x="0" y="4"/>
                      <a:pt x="4" y="7"/>
                      <a:pt x="4" y="1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3433;p65">
                <a:extLst>
                  <a:ext uri="{FF2B5EF4-FFF2-40B4-BE49-F238E27FC236}">
                    <a16:creationId xmlns:a16="http://schemas.microsoft.com/office/drawing/2014/main" id="{082B365E-52B4-4278-8B5D-DBF5F1EB5CFB}"/>
                  </a:ext>
                </a:extLst>
              </p:cNvPr>
              <p:cNvSpPr/>
              <p:nvPr/>
            </p:nvSpPr>
            <p:spPr>
              <a:xfrm>
                <a:off x="6477800" y="5100415"/>
                <a:ext cx="598" cy="624"/>
              </a:xfrm>
              <a:custGeom>
                <a:avLst/>
                <a:gdLst/>
                <a:ahLst/>
                <a:cxnLst/>
                <a:rect l="l" t="t" r="r" b="b"/>
                <a:pathLst>
                  <a:path w="12" h="11" extrusionOk="0">
                    <a:moveTo>
                      <a:pt x="11" y="11"/>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3434;p65">
                <a:extLst>
                  <a:ext uri="{FF2B5EF4-FFF2-40B4-BE49-F238E27FC236}">
                    <a16:creationId xmlns:a16="http://schemas.microsoft.com/office/drawing/2014/main" id="{646D3F39-215E-4A5C-8B0A-6069372C56E4}"/>
                  </a:ext>
                </a:extLst>
              </p:cNvPr>
              <p:cNvSpPr/>
              <p:nvPr/>
            </p:nvSpPr>
            <p:spPr>
              <a:xfrm>
                <a:off x="6478846" y="5101782"/>
                <a:ext cx="598" cy="684"/>
              </a:xfrm>
              <a:custGeom>
                <a:avLst/>
                <a:gdLst/>
                <a:ahLst/>
                <a:cxnLst/>
                <a:rect l="l" t="t" r="r" b="b"/>
                <a:pathLst>
                  <a:path w="12" h="12" extrusionOk="0">
                    <a:moveTo>
                      <a:pt x="11" y="1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3435;p65">
                <a:extLst>
                  <a:ext uri="{FF2B5EF4-FFF2-40B4-BE49-F238E27FC236}">
                    <a16:creationId xmlns:a16="http://schemas.microsoft.com/office/drawing/2014/main" id="{DCC4AF49-FC6F-4B04-80C6-F3A408CCAF22}"/>
                  </a:ext>
                </a:extLst>
              </p:cNvPr>
              <p:cNvSpPr/>
              <p:nvPr/>
            </p:nvSpPr>
            <p:spPr>
              <a:xfrm>
                <a:off x="6475907" y="5097627"/>
                <a:ext cx="547" cy="624"/>
              </a:xfrm>
              <a:custGeom>
                <a:avLst/>
                <a:gdLst/>
                <a:ahLst/>
                <a:cxnLst/>
                <a:rect l="l" t="t" r="r" b="b"/>
                <a:pathLst>
                  <a:path w="11" h="11" extrusionOk="0">
                    <a:moveTo>
                      <a:pt x="11" y="11"/>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3436;p65">
                <a:extLst>
                  <a:ext uri="{FF2B5EF4-FFF2-40B4-BE49-F238E27FC236}">
                    <a16:creationId xmlns:a16="http://schemas.microsoft.com/office/drawing/2014/main" id="{3EE30DC7-0598-4DC9-80FF-D39954D0A5B3}"/>
                  </a:ext>
                </a:extLst>
              </p:cNvPr>
              <p:cNvSpPr/>
              <p:nvPr/>
            </p:nvSpPr>
            <p:spPr>
              <a:xfrm>
                <a:off x="6476953" y="5098993"/>
                <a:ext cx="400" cy="684"/>
              </a:xfrm>
              <a:custGeom>
                <a:avLst/>
                <a:gdLst/>
                <a:ahLst/>
                <a:cxnLst/>
                <a:rect l="l" t="t" r="r" b="b"/>
                <a:pathLst>
                  <a:path w="8" h="12" extrusionOk="0">
                    <a:moveTo>
                      <a:pt x="7" y="1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3437;p65">
                <a:extLst>
                  <a:ext uri="{FF2B5EF4-FFF2-40B4-BE49-F238E27FC236}">
                    <a16:creationId xmlns:a16="http://schemas.microsoft.com/office/drawing/2014/main" id="{B33CC201-5A5B-4CA6-94AB-C1FB57A6DAB9}"/>
                  </a:ext>
                </a:extLst>
              </p:cNvPr>
              <p:cNvSpPr/>
              <p:nvPr/>
            </p:nvSpPr>
            <p:spPr>
              <a:xfrm>
                <a:off x="6479892" y="5103203"/>
                <a:ext cx="598" cy="855"/>
              </a:xfrm>
              <a:custGeom>
                <a:avLst/>
                <a:gdLst/>
                <a:ahLst/>
                <a:cxnLst/>
                <a:rect l="l" t="t" r="r" b="b"/>
                <a:pathLst>
                  <a:path w="12" h="15" extrusionOk="0">
                    <a:moveTo>
                      <a:pt x="11" y="1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3438;p65">
                <a:extLst>
                  <a:ext uri="{FF2B5EF4-FFF2-40B4-BE49-F238E27FC236}">
                    <a16:creationId xmlns:a16="http://schemas.microsoft.com/office/drawing/2014/main" id="{6154CCD4-B162-4594-BB5E-C6B5A64503B6}"/>
                  </a:ext>
                </a:extLst>
              </p:cNvPr>
              <p:cNvSpPr/>
              <p:nvPr/>
            </p:nvSpPr>
            <p:spPr>
              <a:xfrm>
                <a:off x="6486024" y="5110151"/>
                <a:ext cx="547" cy="457"/>
              </a:xfrm>
              <a:custGeom>
                <a:avLst/>
                <a:gdLst/>
                <a:ahLst/>
                <a:cxnLst/>
                <a:rect l="l" t="t" r="r" b="b"/>
                <a:pathLst>
                  <a:path w="11" h="8" extrusionOk="0">
                    <a:moveTo>
                      <a:pt x="11" y="8"/>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3439;p65">
                <a:extLst>
                  <a:ext uri="{FF2B5EF4-FFF2-40B4-BE49-F238E27FC236}">
                    <a16:creationId xmlns:a16="http://schemas.microsoft.com/office/drawing/2014/main" id="{62E364CD-9CE0-432B-8AC8-D3A49F175D38}"/>
                  </a:ext>
                </a:extLst>
              </p:cNvPr>
              <p:cNvSpPr/>
              <p:nvPr/>
            </p:nvSpPr>
            <p:spPr>
              <a:xfrm>
                <a:off x="6484975" y="5108956"/>
                <a:ext cx="400" cy="684"/>
              </a:xfrm>
              <a:custGeom>
                <a:avLst/>
                <a:gdLst/>
                <a:ahLst/>
                <a:cxnLst/>
                <a:rect l="l" t="t" r="r" b="b"/>
                <a:pathLst>
                  <a:path w="8" h="12" extrusionOk="0">
                    <a:moveTo>
                      <a:pt x="7" y="1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3440;p65">
                <a:extLst>
                  <a:ext uri="{FF2B5EF4-FFF2-40B4-BE49-F238E27FC236}">
                    <a16:creationId xmlns:a16="http://schemas.microsoft.com/office/drawing/2014/main" id="{71346C57-E22D-42DB-B836-924325EB00FE}"/>
                  </a:ext>
                </a:extLst>
              </p:cNvPr>
              <p:cNvSpPr/>
              <p:nvPr/>
            </p:nvSpPr>
            <p:spPr>
              <a:xfrm>
                <a:off x="6488464" y="5111970"/>
                <a:ext cx="400" cy="227"/>
              </a:xfrm>
              <a:custGeom>
                <a:avLst/>
                <a:gdLst/>
                <a:ahLst/>
                <a:cxnLst/>
                <a:rect l="l" t="t" r="r" b="b"/>
                <a:pathLst>
                  <a:path w="8" h="4" extrusionOk="0">
                    <a:moveTo>
                      <a:pt x="7" y="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3441;p65">
                <a:extLst>
                  <a:ext uri="{FF2B5EF4-FFF2-40B4-BE49-F238E27FC236}">
                    <a16:creationId xmlns:a16="http://schemas.microsoft.com/office/drawing/2014/main" id="{159B8455-D43B-4DFF-8EDD-A10839F0C7F7}"/>
                  </a:ext>
                </a:extLst>
              </p:cNvPr>
              <p:cNvSpPr/>
              <p:nvPr/>
            </p:nvSpPr>
            <p:spPr>
              <a:xfrm>
                <a:off x="6482534" y="5106561"/>
                <a:ext cx="547" cy="457"/>
              </a:xfrm>
              <a:custGeom>
                <a:avLst/>
                <a:gdLst/>
                <a:ahLst/>
                <a:cxnLst/>
                <a:rect l="l" t="t" r="r" b="b"/>
                <a:pathLst>
                  <a:path w="11" h="8" extrusionOk="0">
                    <a:moveTo>
                      <a:pt x="11" y="8"/>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3442;p65">
                <a:extLst>
                  <a:ext uri="{FF2B5EF4-FFF2-40B4-BE49-F238E27FC236}">
                    <a16:creationId xmlns:a16="http://schemas.microsoft.com/office/drawing/2014/main" id="{27D28FFC-2D2A-435C-822D-5C79FD4B4025}"/>
                  </a:ext>
                </a:extLst>
              </p:cNvPr>
              <p:cNvSpPr/>
              <p:nvPr/>
            </p:nvSpPr>
            <p:spPr>
              <a:xfrm>
                <a:off x="6483730" y="5107756"/>
                <a:ext cx="598" cy="684"/>
              </a:xfrm>
              <a:custGeom>
                <a:avLst/>
                <a:gdLst/>
                <a:ahLst/>
                <a:cxnLst/>
                <a:rect l="l" t="t" r="r" b="b"/>
                <a:pathLst>
                  <a:path w="12" h="12" extrusionOk="0">
                    <a:moveTo>
                      <a:pt x="11" y="1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3443;p65">
                <a:extLst>
                  <a:ext uri="{FF2B5EF4-FFF2-40B4-BE49-F238E27FC236}">
                    <a16:creationId xmlns:a16="http://schemas.microsoft.com/office/drawing/2014/main" id="{5C98A30B-A5EC-4A68-9378-17778DC8C293}"/>
                  </a:ext>
                </a:extLst>
              </p:cNvPr>
              <p:cNvSpPr/>
              <p:nvPr/>
            </p:nvSpPr>
            <p:spPr>
              <a:xfrm>
                <a:off x="6480941" y="5104796"/>
                <a:ext cx="598" cy="457"/>
              </a:xfrm>
              <a:custGeom>
                <a:avLst/>
                <a:gdLst/>
                <a:ahLst/>
                <a:cxnLst/>
                <a:rect l="l" t="t" r="r" b="b"/>
                <a:pathLst>
                  <a:path w="12" h="8" extrusionOk="0">
                    <a:moveTo>
                      <a:pt x="11" y="7"/>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3444;p65">
                <a:extLst>
                  <a:ext uri="{FF2B5EF4-FFF2-40B4-BE49-F238E27FC236}">
                    <a16:creationId xmlns:a16="http://schemas.microsoft.com/office/drawing/2014/main" id="{DE96CF08-25B8-4C9D-B0A9-566ED0C59958}"/>
                  </a:ext>
                </a:extLst>
              </p:cNvPr>
              <p:cNvSpPr/>
              <p:nvPr/>
            </p:nvSpPr>
            <p:spPr>
              <a:xfrm>
                <a:off x="6487216" y="5111173"/>
                <a:ext cx="598" cy="227"/>
              </a:xfrm>
              <a:custGeom>
                <a:avLst/>
                <a:gdLst/>
                <a:ahLst/>
                <a:cxnLst/>
                <a:rect l="l" t="t" r="r" b="b"/>
                <a:pathLst>
                  <a:path w="12" h="4" extrusionOk="0">
                    <a:moveTo>
                      <a:pt x="11" y="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3445;p65">
                <a:extLst>
                  <a:ext uri="{FF2B5EF4-FFF2-40B4-BE49-F238E27FC236}">
                    <a16:creationId xmlns:a16="http://schemas.microsoft.com/office/drawing/2014/main" id="{976CDF3B-4679-496B-B57A-455A46EE6B53}"/>
                  </a:ext>
                </a:extLst>
              </p:cNvPr>
              <p:cNvSpPr/>
              <p:nvPr/>
            </p:nvSpPr>
            <p:spPr>
              <a:xfrm>
                <a:off x="6630261" y="5355278"/>
                <a:ext cx="29845" cy="44121"/>
              </a:xfrm>
              <a:custGeom>
                <a:avLst/>
                <a:gdLst/>
                <a:ahLst/>
                <a:cxnLst/>
                <a:rect l="l" t="t" r="r" b="b"/>
                <a:pathLst>
                  <a:path w="599" h="775" extrusionOk="0">
                    <a:moveTo>
                      <a:pt x="308" y="1"/>
                    </a:moveTo>
                    <a:cubicBezTo>
                      <a:pt x="301" y="1"/>
                      <a:pt x="298" y="1"/>
                      <a:pt x="291" y="4"/>
                    </a:cubicBezTo>
                    <a:cubicBezTo>
                      <a:pt x="249" y="25"/>
                      <a:pt x="210" y="53"/>
                      <a:pt x="179" y="88"/>
                    </a:cubicBezTo>
                    <a:cubicBezTo>
                      <a:pt x="98" y="169"/>
                      <a:pt x="11" y="288"/>
                      <a:pt x="0" y="333"/>
                    </a:cubicBezTo>
                    <a:cubicBezTo>
                      <a:pt x="11" y="410"/>
                      <a:pt x="172" y="764"/>
                      <a:pt x="277" y="771"/>
                    </a:cubicBezTo>
                    <a:cubicBezTo>
                      <a:pt x="309" y="773"/>
                      <a:pt x="337" y="774"/>
                      <a:pt x="361" y="774"/>
                    </a:cubicBezTo>
                    <a:cubicBezTo>
                      <a:pt x="493" y="774"/>
                      <a:pt x="508" y="743"/>
                      <a:pt x="511" y="708"/>
                    </a:cubicBezTo>
                    <a:cubicBezTo>
                      <a:pt x="515" y="694"/>
                      <a:pt x="518" y="680"/>
                      <a:pt x="522" y="666"/>
                    </a:cubicBezTo>
                    <a:lnTo>
                      <a:pt x="522" y="662"/>
                    </a:lnTo>
                    <a:cubicBezTo>
                      <a:pt x="525" y="648"/>
                      <a:pt x="529" y="634"/>
                      <a:pt x="536" y="624"/>
                    </a:cubicBezTo>
                    <a:lnTo>
                      <a:pt x="539" y="617"/>
                    </a:lnTo>
                    <a:cubicBezTo>
                      <a:pt x="546" y="603"/>
                      <a:pt x="553" y="592"/>
                      <a:pt x="564" y="582"/>
                    </a:cubicBezTo>
                    <a:lnTo>
                      <a:pt x="567" y="578"/>
                    </a:lnTo>
                    <a:cubicBezTo>
                      <a:pt x="578" y="564"/>
                      <a:pt x="585" y="554"/>
                      <a:pt x="599" y="543"/>
                    </a:cubicBezTo>
                    <a:lnTo>
                      <a:pt x="599" y="540"/>
                    </a:lnTo>
                    <a:cubicBezTo>
                      <a:pt x="588" y="424"/>
                      <a:pt x="567" y="256"/>
                      <a:pt x="557" y="134"/>
                    </a:cubicBezTo>
                    <a:lnTo>
                      <a:pt x="543" y="123"/>
                    </a:lnTo>
                    <a:cubicBezTo>
                      <a:pt x="469" y="71"/>
                      <a:pt x="364" y="1"/>
                      <a:pt x="308"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3446;p65">
                <a:extLst>
                  <a:ext uri="{FF2B5EF4-FFF2-40B4-BE49-F238E27FC236}">
                    <a16:creationId xmlns:a16="http://schemas.microsoft.com/office/drawing/2014/main" id="{4A644D67-4FD6-4067-A70A-8B01FCFE5164}"/>
                  </a:ext>
                </a:extLst>
              </p:cNvPr>
              <p:cNvSpPr/>
              <p:nvPr/>
            </p:nvSpPr>
            <p:spPr>
              <a:xfrm>
                <a:off x="6532558" y="5449209"/>
                <a:ext cx="53958" cy="62565"/>
              </a:xfrm>
              <a:custGeom>
                <a:avLst/>
                <a:gdLst/>
                <a:ahLst/>
                <a:cxnLst/>
                <a:rect l="l" t="t" r="r" b="b"/>
                <a:pathLst>
                  <a:path w="1083" h="1099" extrusionOk="0">
                    <a:moveTo>
                      <a:pt x="710" y="0"/>
                    </a:moveTo>
                    <a:cubicBezTo>
                      <a:pt x="702" y="0"/>
                      <a:pt x="694" y="1"/>
                      <a:pt x="687" y="3"/>
                    </a:cubicBezTo>
                    <a:cubicBezTo>
                      <a:pt x="676" y="7"/>
                      <a:pt x="666" y="7"/>
                      <a:pt x="655" y="10"/>
                    </a:cubicBezTo>
                    <a:cubicBezTo>
                      <a:pt x="515" y="45"/>
                      <a:pt x="333" y="168"/>
                      <a:pt x="302" y="231"/>
                    </a:cubicBezTo>
                    <a:cubicBezTo>
                      <a:pt x="211" y="385"/>
                      <a:pt x="109" y="539"/>
                      <a:pt x="1" y="686"/>
                    </a:cubicBezTo>
                    <a:lnTo>
                      <a:pt x="281" y="1078"/>
                    </a:lnTo>
                    <a:lnTo>
                      <a:pt x="428" y="1099"/>
                    </a:lnTo>
                    <a:cubicBezTo>
                      <a:pt x="452" y="1043"/>
                      <a:pt x="498" y="941"/>
                      <a:pt x="540" y="850"/>
                    </a:cubicBezTo>
                    <a:cubicBezTo>
                      <a:pt x="577" y="777"/>
                      <a:pt x="650" y="762"/>
                      <a:pt x="722" y="762"/>
                    </a:cubicBezTo>
                    <a:cubicBezTo>
                      <a:pt x="752" y="762"/>
                      <a:pt x="782" y="764"/>
                      <a:pt x="809" y="766"/>
                    </a:cubicBezTo>
                    <a:cubicBezTo>
                      <a:pt x="830" y="766"/>
                      <a:pt x="855" y="773"/>
                      <a:pt x="872" y="773"/>
                    </a:cubicBezTo>
                    <a:lnTo>
                      <a:pt x="890" y="773"/>
                    </a:lnTo>
                    <a:cubicBezTo>
                      <a:pt x="901" y="700"/>
                      <a:pt x="932" y="633"/>
                      <a:pt x="981" y="577"/>
                    </a:cubicBezTo>
                    <a:lnTo>
                      <a:pt x="999" y="549"/>
                    </a:lnTo>
                    <a:cubicBezTo>
                      <a:pt x="1041" y="497"/>
                      <a:pt x="1083" y="437"/>
                      <a:pt x="1083" y="395"/>
                    </a:cubicBezTo>
                    <a:cubicBezTo>
                      <a:pt x="1083" y="353"/>
                      <a:pt x="981" y="259"/>
                      <a:pt x="915" y="199"/>
                    </a:cubicBezTo>
                    <a:cubicBezTo>
                      <a:pt x="886" y="175"/>
                      <a:pt x="858" y="150"/>
                      <a:pt x="830" y="126"/>
                    </a:cubicBezTo>
                    <a:lnTo>
                      <a:pt x="827" y="122"/>
                    </a:lnTo>
                    <a:lnTo>
                      <a:pt x="806" y="101"/>
                    </a:lnTo>
                    <a:lnTo>
                      <a:pt x="795" y="87"/>
                    </a:lnTo>
                    <a:lnTo>
                      <a:pt x="785" y="77"/>
                    </a:lnTo>
                    <a:lnTo>
                      <a:pt x="774" y="63"/>
                    </a:lnTo>
                    <a:lnTo>
                      <a:pt x="764" y="52"/>
                    </a:lnTo>
                    <a:lnTo>
                      <a:pt x="757" y="38"/>
                    </a:lnTo>
                    <a:lnTo>
                      <a:pt x="746" y="28"/>
                    </a:lnTo>
                    <a:cubicBezTo>
                      <a:pt x="746" y="24"/>
                      <a:pt x="743" y="21"/>
                      <a:pt x="739" y="17"/>
                    </a:cubicBezTo>
                    <a:cubicBezTo>
                      <a:pt x="739" y="10"/>
                      <a:pt x="736" y="7"/>
                      <a:pt x="732" y="3"/>
                    </a:cubicBezTo>
                    <a:cubicBezTo>
                      <a:pt x="725" y="1"/>
                      <a:pt x="718" y="0"/>
                      <a:pt x="71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3447;p65">
                <a:extLst>
                  <a:ext uri="{FF2B5EF4-FFF2-40B4-BE49-F238E27FC236}">
                    <a16:creationId xmlns:a16="http://schemas.microsoft.com/office/drawing/2014/main" id="{5DD8DE8E-3B22-4815-A20C-4F195DA74C7F}"/>
                  </a:ext>
                </a:extLst>
              </p:cNvPr>
              <p:cNvSpPr/>
              <p:nvPr/>
            </p:nvSpPr>
            <p:spPr>
              <a:xfrm>
                <a:off x="6253145" y="5232542"/>
                <a:ext cx="427540" cy="428721"/>
              </a:xfrm>
              <a:custGeom>
                <a:avLst/>
                <a:gdLst/>
                <a:ahLst/>
                <a:cxnLst/>
                <a:rect l="l" t="t" r="r" b="b"/>
                <a:pathLst>
                  <a:path w="8581" h="7531" extrusionOk="0">
                    <a:moveTo>
                      <a:pt x="6332" y="3675"/>
                    </a:moveTo>
                    <a:cubicBezTo>
                      <a:pt x="6382" y="3675"/>
                      <a:pt x="6431" y="3705"/>
                      <a:pt x="6456" y="3750"/>
                    </a:cubicBezTo>
                    <a:cubicBezTo>
                      <a:pt x="6466" y="3767"/>
                      <a:pt x="6477" y="3785"/>
                      <a:pt x="6491" y="3802"/>
                    </a:cubicBezTo>
                    <a:cubicBezTo>
                      <a:pt x="6530" y="3837"/>
                      <a:pt x="6568" y="3876"/>
                      <a:pt x="6607" y="3911"/>
                    </a:cubicBezTo>
                    <a:cubicBezTo>
                      <a:pt x="6715" y="4005"/>
                      <a:pt x="6817" y="4096"/>
                      <a:pt x="6817" y="4201"/>
                    </a:cubicBezTo>
                    <a:cubicBezTo>
                      <a:pt x="6820" y="4285"/>
                      <a:pt x="6764" y="4359"/>
                      <a:pt x="6708" y="4432"/>
                    </a:cubicBezTo>
                    <a:lnTo>
                      <a:pt x="6712" y="4432"/>
                    </a:lnTo>
                    <a:cubicBezTo>
                      <a:pt x="6670" y="4488"/>
                      <a:pt x="6628" y="4544"/>
                      <a:pt x="6628" y="4586"/>
                    </a:cubicBezTo>
                    <a:cubicBezTo>
                      <a:pt x="6628" y="4621"/>
                      <a:pt x="6614" y="4653"/>
                      <a:pt x="6589" y="4674"/>
                    </a:cubicBezTo>
                    <a:cubicBezTo>
                      <a:pt x="6562" y="4701"/>
                      <a:pt x="6528" y="4708"/>
                      <a:pt x="6489" y="4708"/>
                    </a:cubicBezTo>
                    <a:cubicBezTo>
                      <a:pt x="6462" y="4708"/>
                      <a:pt x="6433" y="4705"/>
                      <a:pt x="6403" y="4702"/>
                    </a:cubicBezTo>
                    <a:cubicBezTo>
                      <a:pt x="6377" y="4700"/>
                      <a:pt x="6346" y="4697"/>
                      <a:pt x="6319" y="4697"/>
                    </a:cubicBezTo>
                    <a:cubicBezTo>
                      <a:pt x="6292" y="4697"/>
                      <a:pt x="6270" y="4700"/>
                      <a:pt x="6263" y="4712"/>
                    </a:cubicBezTo>
                    <a:cubicBezTo>
                      <a:pt x="6221" y="4807"/>
                      <a:pt x="6172" y="4915"/>
                      <a:pt x="6148" y="4968"/>
                    </a:cubicBezTo>
                    <a:lnTo>
                      <a:pt x="6148" y="4975"/>
                    </a:lnTo>
                    <a:lnTo>
                      <a:pt x="6137" y="4999"/>
                    </a:lnTo>
                    <a:lnTo>
                      <a:pt x="6116" y="5048"/>
                    </a:lnTo>
                    <a:lnTo>
                      <a:pt x="5812" y="5003"/>
                    </a:lnTo>
                    <a:lnTo>
                      <a:pt x="5444" y="4492"/>
                    </a:lnTo>
                    <a:lnTo>
                      <a:pt x="5472" y="4453"/>
                    </a:lnTo>
                    <a:cubicBezTo>
                      <a:pt x="5472" y="4450"/>
                      <a:pt x="5728" y="4100"/>
                      <a:pt x="5787" y="3977"/>
                    </a:cubicBezTo>
                    <a:cubicBezTo>
                      <a:pt x="5850" y="3855"/>
                      <a:pt x="6155" y="3676"/>
                      <a:pt x="6316" y="3676"/>
                    </a:cubicBezTo>
                    <a:cubicBezTo>
                      <a:pt x="6321" y="3675"/>
                      <a:pt x="6326" y="3675"/>
                      <a:pt x="6332" y="3675"/>
                    </a:cubicBezTo>
                    <a:close/>
                    <a:moveTo>
                      <a:pt x="6670" y="0"/>
                    </a:moveTo>
                    <a:lnTo>
                      <a:pt x="6663" y="11"/>
                    </a:lnTo>
                    <a:lnTo>
                      <a:pt x="6652" y="21"/>
                    </a:lnTo>
                    <a:lnTo>
                      <a:pt x="6638" y="46"/>
                    </a:lnTo>
                    <a:lnTo>
                      <a:pt x="6628" y="56"/>
                    </a:lnTo>
                    <a:lnTo>
                      <a:pt x="6607" y="91"/>
                    </a:lnTo>
                    <a:lnTo>
                      <a:pt x="6603" y="95"/>
                    </a:lnTo>
                    <a:lnTo>
                      <a:pt x="6582" y="123"/>
                    </a:lnTo>
                    <a:lnTo>
                      <a:pt x="6575" y="133"/>
                    </a:lnTo>
                    <a:lnTo>
                      <a:pt x="6561" y="154"/>
                    </a:lnTo>
                    <a:lnTo>
                      <a:pt x="6554" y="165"/>
                    </a:lnTo>
                    <a:lnTo>
                      <a:pt x="6540" y="182"/>
                    </a:lnTo>
                    <a:lnTo>
                      <a:pt x="6533" y="189"/>
                    </a:lnTo>
                    <a:lnTo>
                      <a:pt x="6516" y="210"/>
                    </a:lnTo>
                    <a:cubicBezTo>
                      <a:pt x="6466" y="270"/>
                      <a:pt x="6393" y="284"/>
                      <a:pt x="6326" y="298"/>
                    </a:cubicBezTo>
                    <a:cubicBezTo>
                      <a:pt x="6232" y="319"/>
                      <a:pt x="6200" y="333"/>
                      <a:pt x="6190" y="375"/>
                    </a:cubicBezTo>
                    <a:cubicBezTo>
                      <a:pt x="6151" y="571"/>
                      <a:pt x="5850" y="753"/>
                      <a:pt x="5689" y="753"/>
                    </a:cubicBezTo>
                    <a:cubicBezTo>
                      <a:pt x="5619" y="753"/>
                      <a:pt x="5528" y="924"/>
                      <a:pt x="5528" y="1057"/>
                    </a:cubicBezTo>
                    <a:cubicBezTo>
                      <a:pt x="5528" y="1243"/>
                      <a:pt x="5238" y="1464"/>
                      <a:pt x="4993" y="1464"/>
                    </a:cubicBezTo>
                    <a:cubicBezTo>
                      <a:pt x="4909" y="1464"/>
                      <a:pt x="4902" y="1485"/>
                      <a:pt x="4881" y="1628"/>
                    </a:cubicBezTo>
                    <a:cubicBezTo>
                      <a:pt x="4877" y="1691"/>
                      <a:pt x="4863" y="1758"/>
                      <a:pt x="4846" y="1821"/>
                    </a:cubicBezTo>
                    <a:cubicBezTo>
                      <a:pt x="4765" y="2101"/>
                      <a:pt x="4611" y="2111"/>
                      <a:pt x="4264" y="2111"/>
                    </a:cubicBezTo>
                    <a:cubicBezTo>
                      <a:pt x="3932" y="2111"/>
                      <a:pt x="3879" y="2083"/>
                      <a:pt x="3648" y="1933"/>
                    </a:cubicBezTo>
                    <a:lnTo>
                      <a:pt x="3582" y="1891"/>
                    </a:lnTo>
                    <a:cubicBezTo>
                      <a:pt x="3541" y="1862"/>
                      <a:pt x="3504" y="1848"/>
                      <a:pt x="3473" y="1848"/>
                    </a:cubicBezTo>
                    <a:cubicBezTo>
                      <a:pt x="3459" y="1848"/>
                      <a:pt x="3447" y="1850"/>
                      <a:pt x="3435" y="1856"/>
                    </a:cubicBezTo>
                    <a:cubicBezTo>
                      <a:pt x="3368" y="1887"/>
                      <a:pt x="3326" y="2017"/>
                      <a:pt x="3312" y="2132"/>
                    </a:cubicBezTo>
                    <a:cubicBezTo>
                      <a:pt x="3298" y="2248"/>
                      <a:pt x="3151" y="2395"/>
                      <a:pt x="2945" y="2587"/>
                    </a:cubicBezTo>
                    <a:cubicBezTo>
                      <a:pt x="2885" y="2643"/>
                      <a:pt x="2826" y="2699"/>
                      <a:pt x="2794" y="2734"/>
                    </a:cubicBezTo>
                    <a:cubicBezTo>
                      <a:pt x="2787" y="2741"/>
                      <a:pt x="2780" y="2748"/>
                      <a:pt x="2773" y="2755"/>
                    </a:cubicBezTo>
                    <a:lnTo>
                      <a:pt x="2763" y="2762"/>
                    </a:lnTo>
                    <a:cubicBezTo>
                      <a:pt x="2759" y="2766"/>
                      <a:pt x="2752" y="2773"/>
                      <a:pt x="2749" y="2776"/>
                    </a:cubicBezTo>
                    <a:lnTo>
                      <a:pt x="2738" y="2780"/>
                    </a:lnTo>
                    <a:lnTo>
                      <a:pt x="2721" y="2790"/>
                    </a:lnTo>
                    <a:lnTo>
                      <a:pt x="2710" y="2797"/>
                    </a:lnTo>
                    <a:lnTo>
                      <a:pt x="2689" y="2804"/>
                    </a:lnTo>
                    <a:lnTo>
                      <a:pt x="2682" y="2808"/>
                    </a:lnTo>
                    <a:lnTo>
                      <a:pt x="2658" y="2811"/>
                    </a:lnTo>
                    <a:lnTo>
                      <a:pt x="2651" y="2811"/>
                    </a:lnTo>
                    <a:cubicBezTo>
                      <a:pt x="2630" y="2818"/>
                      <a:pt x="2609" y="2822"/>
                      <a:pt x="2588" y="2822"/>
                    </a:cubicBezTo>
                    <a:lnTo>
                      <a:pt x="2546" y="2822"/>
                    </a:lnTo>
                    <a:cubicBezTo>
                      <a:pt x="2514" y="2822"/>
                      <a:pt x="2483" y="2818"/>
                      <a:pt x="2451" y="2815"/>
                    </a:cubicBezTo>
                    <a:lnTo>
                      <a:pt x="2444" y="2815"/>
                    </a:lnTo>
                    <a:lnTo>
                      <a:pt x="2399" y="2811"/>
                    </a:lnTo>
                    <a:lnTo>
                      <a:pt x="2392" y="2811"/>
                    </a:lnTo>
                    <a:lnTo>
                      <a:pt x="2346" y="2804"/>
                    </a:lnTo>
                    <a:cubicBezTo>
                      <a:pt x="2297" y="2794"/>
                      <a:pt x="2248" y="2790"/>
                      <a:pt x="2199" y="2787"/>
                    </a:cubicBezTo>
                    <a:cubicBezTo>
                      <a:pt x="2195" y="2787"/>
                      <a:pt x="2190" y="2787"/>
                      <a:pt x="2186" y="2787"/>
                    </a:cubicBezTo>
                    <a:cubicBezTo>
                      <a:pt x="2138" y="2787"/>
                      <a:pt x="2091" y="2770"/>
                      <a:pt x="2059" y="2738"/>
                    </a:cubicBezTo>
                    <a:cubicBezTo>
                      <a:pt x="2010" y="2682"/>
                      <a:pt x="2020" y="2605"/>
                      <a:pt x="2027" y="2542"/>
                    </a:cubicBezTo>
                    <a:cubicBezTo>
                      <a:pt x="2031" y="2521"/>
                      <a:pt x="2034" y="2500"/>
                      <a:pt x="2034" y="2479"/>
                    </a:cubicBezTo>
                    <a:cubicBezTo>
                      <a:pt x="2027" y="2419"/>
                      <a:pt x="2069" y="2367"/>
                      <a:pt x="2125" y="2353"/>
                    </a:cubicBezTo>
                    <a:cubicBezTo>
                      <a:pt x="2146" y="2346"/>
                      <a:pt x="2146" y="2346"/>
                      <a:pt x="2150" y="2332"/>
                    </a:cubicBezTo>
                    <a:cubicBezTo>
                      <a:pt x="2167" y="2283"/>
                      <a:pt x="2108" y="2097"/>
                      <a:pt x="1982" y="1779"/>
                    </a:cubicBezTo>
                    <a:lnTo>
                      <a:pt x="1975" y="1761"/>
                    </a:lnTo>
                    <a:lnTo>
                      <a:pt x="1971" y="1758"/>
                    </a:lnTo>
                    <a:lnTo>
                      <a:pt x="1968" y="1751"/>
                    </a:lnTo>
                    <a:lnTo>
                      <a:pt x="1961" y="1744"/>
                    </a:lnTo>
                    <a:lnTo>
                      <a:pt x="1950" y="1733"/>
                    </a:lnTo>
                    <a:lnTo>
                      <a:pt x="1947" y="1730"/>
                    </a:lnTo>
                    <a:lnTo>
                      <a:pt x="1933" y="1719"/>
                    </a:lnTo>
                    <a:lnTo>
                      <a:pt x="1929" y="1719"/>
                    </a:lnTo>
                    <a:lnTo>
                      <a:pt x="1912" y="1705"/>
                    </a:lnTo>
                    <a:lnTo>
                      <a:pt x="1908" y="1702"/>
                    </a:lnTo>
                    <a:lnTo>
                      <a:pt x="1884" y="1688"/>
                    </a:lnTo>
                    <a:lnTo>
                      <a:pt x="1877" y="1684"/>
                    </a:lnTo>
                    <a:lnTo>
                      <a:pt x="1849" y="1670"/>
                    </a:lnTo>
                    <a:lnTo>
                      <a:pt x="1845" y="1670"/>
                    </a:lnTo>
                    <a:lnTo>
                      <a:pt x="1845" y="3571"/>
                    </a:lnTo>
                    <a:cubicBezTo>
                      <a:pt x="1845" y="3722"/>
                      <a:pt x="1705" y="3809"/>
                      <a:pt x="1593" y="3879"/>
                    </a:cubicBezTo>
                    <a:cubicBezTo>
                      <a:pt x="1551" y="3900"/>
                      <a:pt x="1513" y="3928"/>
                      <a:pt x="1481" y="3963"/>
                    </a:cubicBezTo>
                    <a:cubicBezTo>
                      <a:pt x="1474" y="3970"/>
                      <a:pt x="1471" y="3974"/>
                      <a:pt x="1464" y="3981"/>
                    </a:cubicBezTo>
                    <a:lnTo>
                      <a:pt x="1460" y="3984"/>
                    </a:lnTo>
                    <a:cubicBezTo>
                      <a:pt x="1453" y="3988"/>
                      <a:pt x="1450" y="3995"/>
                      <a:pt x="1446" y="3998"/>
                    </a:cubicBezTo>
                    <a:lnTo>
                      <a:pt x="1439" y="4002"/>
                    </a:lnTo>
                    <a:lnTo>
                      <a:pt x="1422" y="4009"/>
                    </a:lnTo>
                    <a:lnTo>
                      <a:pt x="1415" y="4012"/>
                    </a:lnTo>
                    <a:cubicBezTo>
                      <a:pt x="1397" y="4019"/>
                      <a:pt x="1376" y="4026"/>
                      <a:pt x="1359" y="4030"/>
                    </a:cubicBezTo>
                    <a:lnTo>
                      <a:pt x="1352" y="4030"/>
                    </a:lnTo>
                    <a:lnTo>
                      <a:pt x="1324" y="4033"/>
                    </a:lnTo>
                    <a:lnTo>
                      <a:pt x="1170" y="4033"/>
                    </a:lnTo>
                    <a:cubicBezTo>
                      <a:pt x="1131" y="4033"/>
                      <a:pt x="1093" y="4030"/>
                      <a:pt x="1047" y="4026"/>
                    </a:cubicBezTo>
                    <a:lnTo>
                      <a:pt x="1033" y="4026"/>
                    </a:lnTo>
                    <a:lnTo>
                      <a:pt x="967" y="4019"/>
                    </a:lnTo>
                    <a:cubicBezTo>
                      <a:pt x="879" y="4012"/>
                      <a:pt x="795" y="4005"/>
                      <a:pt x="729" y="4005"/>
                    </a:cubicBezTo>
                    <a:cubicBezTo>
                      <a:pt x="533" y="4005"/>
                      <a:pt x="487" y="3862"/>
                      <a:pt x="452" y="3750"/>
                    </a:cubicBezTo>
                    <a:cubicBezTo>
                      <a:pt x="431" y="3690"/>
                      <a:pt x="400" y="3638"/>
                      <a:pt x="365" y="3592"/>
                    </a:cubicBezTo>
                    <a:cubicBezTo>
                      <a:pt x="348" y="3568"/>
                      <a:pt x="332" y="3560"/>
                      <a:pt x="318" y="3560"/>
                    </a:cubicBezTo>
                    <a:cubicBezTo>
                      <a:pt x="311" y="3560"/>
                      <a:pt x="304" y="3562"/>
                      <a:pt x="298" y="3564"/>
                    </a:cubicBezTo>
                    <a:cubicBezTo>
                      <a:pt x="235" y="3592"/>
                      <a:pt x="189" y="3648"/>
                      <a:pt x="175" y="3715"/>
                    </a:cubicBezTo>
                    <a:cubicBezTo>
                      <a:pt x="175" y="3725"/>
                      <a:pt x="175" y="3736"/>
                      <a:pt x="172" y="3746"/>
                    </a:cubicBezTo>
                    <a:cubicBezTo>
                      <a:pt x="165" y="3771"/>
                      <a:pt x="154" y="3792"/>
                      <a:pt x="137" y="3809"/>
                    </a:cubicBezTo>
                    <a:cubicBezTo>
                      <a:pt x="130" y="3816"/>
                      <a:pt x="119" y="3823"/>
                      <a:pt x="112" y="3827"/>
                    </a:cubicBezTo>
                    <a:lnTo>
                      <a:pt x="102" y="3830"/>
                    </a:lnTo>
                    <a:cubicBezTo>
                      <a:pt x="95" y="3834"/>
                      <a:pt x="88" y="3837"/>
                      <a:pt x="81" y="3837"/>
                    </a:cubicBezTo>
                    <a:lnTo>
                      <a:pt x="70" y="3841"/>
                    </a:lnTo>
                    <a:cubicBezTo>
                      <a:pt x="63" y="3844"/>
                      <a:pt x="53" y="3844"/>
                      <a:pt x="46" y="3844"/>
                    </a:cubicBezTo>
                    <a:lnTo>
                      <a:pt x="0" y="3844"/>
                    </a:lnTo>
                    <a:cubicBezTo>
                      <a:pt x="147" y="4089"/>
                      <a:pt x="263" y="4352"/>
                      <a:pt x="351" y="4625"/>
                    </a:cubicBezTo>
                    <a:cubicBezTo>
                      <a:pt x="424" y="4863"/>
                      <a:pt x="557" y="5097"/>
                      <a:pt x="676" y="5304"/>
                    </a:cubicBezTo>
                    <a:cubicBezTo>
                      <a:pt x="753" y="5430"/>
                      <a:pt x="823" y="5567"/>
                      <a:pt x="876" y="5707"/>
                    </a:cubicBezTo>
                    <a:lnTo>
                      <a:pt x="893" y="5756"/>
                    </a:lnTo>
                    <a:cubicBezTo>
                      <a:pt x="956" y="5952"/>
                      <a:pt x="1012" y="6123"/>
                      <a:pt x="949" y="6225"/>
                    </a:cubicBezTo>
                    <a:cubicBezTo>
                      <a:pt x="921" y="6267"/>
                      <a:pt x="876" y="6295"/>
                      <a:pt x="823" y="6302"/>
                    </a:cubicBezTo>
                    <a:cubicBezTo>
                      <a:pt x="788" y="6305"/>
                      <a:pt x="767" y="6316"/>
                      <a:pt x="760" y="6333"/>
                    </a:cubicBezTo>
                    <a:cubicBezTo>
                      <a:pt x="753" y="6347"/>
                      <a:pt x="736" y="6424"/>
                      <a:pt x="879" y="6645"/>
                    </a:cubicBezTo>
                    <a:cubicBezTo>
                      <a:pt x="949" y="6753"/>
                      <a:pt x="988" y="6879"/>
                      <a:pt x="988" y="7009"/>
                    </a:cubicBezTo>
                    <a:cubicBezTo>
                      <a:pt x="988" y="7079"/>
                      <a:pt x="988" y="7079"/>
                      <a:pt x="1016" y="7086"/>
                    </a:cubicBezTo>
                    <a:cubicBezTo>
                      <a:pt x="1082" y="7096"/>
                      <a:pt x="1142" y="7135"/>
                      <a:pt x="1180" y="7191"/>
                    </a:cubicBezTo>
                    <a:cubicBezTo>
                      <a:pt x="1198" y="7215"/>
                      <a:pt x="1201" y="7219"/>
                      <a:pt x="1233" y="7222"/>
                    </a:cubicBezTo>
                    <a:cubicBezTo>
                      <a:pt x="1376" y="7229"/>
                      <a:pt x="1474" y="7359"/>
                      <a:pt x="1562" y="7471"/>
                    </a:cubicBezTo>
                    <a:lnTo>
                      <a:pt x="1569" y="7481"/>
                    </a:lnTo>
                    <a:cubicBezTo>
                      <a:pt x="1594" y="7514"/>
                      <a:pt x="1635" y="7531"/>
                      <a:pt x="1676" y="7531"/>
                    </a:cubicBezTo>
                    <a:cubicBezTo>
                      <a:pt x="1680" y="7531"/>
                      <a:pt x="1684" y="7531"/>
                      <a:pt x="1688" y="7531"/>
                    </a:cubicBezTo>
                    <a:cubicBezTo>
                      <a:pt x="1740" y="7531"/>
                      <a:pt x="1789" y="7503"/>
                      <a:pt x="1817" y="7460"/>
                    </a:cubicBezTo>
                    <a:cubicBezTo>
                      <a:pt x="1908" y="7327"/>
                      <a:pt x="2143" y="7261"/>
                      <a:pt x="2518" y="7261"/>
                    </a:cubicBezTo>
                    <a:cubicBezTo>
                      <a:pt x="2658" y="7261"/>
                      <a:pt x="2693" y="7233"/>
                      <a:pt x="2756" y="7187"/>
                    </a:cubicBezTo>
                    <a:cubicBezTo>
                      <a:pt x="2826" y="7128"/>
                      <a:pt x="2910" y="7086"/>
                      <a:pt x="3001" y="7061"/>
                    </a:cubicBezTo>
                    <a:cubicBezTo>
                      <a:pt x="3153" y="7017"/>
                      <a:pt x="3317" y="6995"/>
                      <a:pt x="3474" y="6995"/>
                    </a:cubicBezTo>
                    <a:cubicBezTo>
                      <a:pt x="3624" y="6995"/>
                      <a:pt x="3766" y="7015"/>
                      <a:pt x="3883" y="7054"/>
                    </a:cubicBezTo>
                    <a:cubicBezTo>
                      <a:pt x="3941" y="7077"/>
                      <a:pt x="4002" y="7088"/>
                      <a:pt x="4062" y="7088"/>
                    </a:cubicBezTo>
                    <a:cubicBezTo>
                      <a:pt x="4163" y="7088"/>
                      <a:pt x="4265" y="7057"/>
                      <a:pt x="4352" y="6998"/>
                    </a:cubicBezTo>
                    <a:cubicBezTo>
                      <a:pt x="4385" y="6977"/>
                      <a:pt x="4421" y="6969"/>
                      <a:pt x="4458" y="6969"/>
                    </a:cubicBezTo>
                    <a:cubicBezTo>
                      <a:pt x="4498" y="6969"/>
                      <a:pt x="4539" y="6979"/>
                      <a:pt x="4576" y="6988"/>
                    </a:cubicBezTo>
                    <a:cubicBezTo>
                      <a:pt x="4604" y="6995"/>
                      <a:pt x="4632" y="6998"/>
                      <a:pt x="4664" y="6998"/>
                    </a:cubicBezTo>
                    <a:cubicBezTo>
                      <a:pt x="4664" y="6991"/>
                      <a:pt x="4667" y="6981"/>
                      <a:pt x="4667" y="6974"/>
                    </a:cubicBezTo>
                    <a:cubicBezTo>
                      <a:pt x="4685" y="6781"/>
                      <a:pt x="4859" y="6759"/>
                      <a:pt x="5026" y="6759"/>
                    </a:cubicBezTo>
                    <a:cubicBezTo>
                      <a:pt x="5053" y="6759"/>
                      <a:pt x="5079" y="6760"/>
                      <a:pt x="5105" y="6760"/>
                    </a:cubicBezTo>
                    <a:lnTo>
                      <a:pt x="5185" y="6760"/>
                    </a:lnTo>
                    <a:cubicBezTo>
                      <a:pt x="5371" y="6760"/>
                      <a:pt x="5864" y="6442"/>
                      <a:pt x="6263" y="6064"/>
                    </a:cubicBezTo>
                    <a:cubicBezTo>
                      <a:pt x="6673" y="5682"/>
                      <a:pt x="7338" y="4852"/>
                      <a:pt x="7555" y="4488"/>
                    </a:cubicBezTo>
                    <a:cubicBezTo>
                      <a:pt x="7772" y="4121"/>
                      <a:pt x="8108" y="3820"/>
                      <a:pt x="8308" y="3638"/>
                    </a:cubicBezTo>
                    <a:lnTo>
                      <a:pt x="8353" y="3599"/>
                    </a:lnTo>
                    <a:cubicBezTo>
                      <a:pt x="8441" y="3515"/>
                      <a:pt x="8528" y="3224"/>
                      <a:pt x="8581" y="2811"/>
                    </a:cubicBezTo>
                    <a:lnTo>
                      <a:pt x="8581" y="2811"/>
                    </a:lnTo>
                    <a:cubicBezTo>
                      <a:pt x="8472" y="2818"/>
                      <a:pt x="8364" y="2825"/>
                      <a:pt x="8255" y="2843"/>
                    </a:cubicBezTo>
                    <a:lnTo>
                      <a:pt x="8220" y="2846"/>
                    </a:lnTo>
                    <a:lnTo>
                      <a:pt x="8217" y="2853"/>
                    </a:lnTo>
                    <a:cubicBezTo>
                      <a:pt x="8217" y="2860"/>
                      <a:pt x="8213" y="2867"/>
                      <a:pt x="8213" y="2874"/>
                    </a:cubicBezTo>
                    <a:cubicBezTo>
                      <a:pt x="8213" y="2885"/>
                      <a:pt x="8210" y="2895"/>
                      <a:pt x="8206" y="2909"/>
                    </a:cubicBezTo>
                    <a:cubicBezTo>
                      <a:pt x="8206" y="2909"/>
                      <a:pt x="8206" y="2913"/>
                      <a:pt x="8206" y="2916"/>
                    </a:cubicBezTo>
                    <a:cubicBezTo>
                      <a:pt x="8203" y="2923"/>
                      <a:pt x="8199" y="2930"/>
                      <a:pt x="8199" y="2937"/>
                    </a:cubicBezTo>
                    <a:lnTo>
                      <a:pt x="8192" y="2948"/>
                    </a:lnTo>
                    <a:cubicBezTo>
                      <a:pt x="8189" y="2951"/>
                      <a:pt x="8185" y="2958"/>
                      <a:pt x="8182" y="2965"/>
                    </a:cubicBezTo>
                    <a:lnTo>
                      <a:pt x="8178" y="2969"/>
                    </a:lnTo>
                    <a:cubicBezTo>
                      <a:pt x="8175" y="2976"/>
                      <a:pt x="8168" y="2983"/>
                      <a:pt x="8164" y="2990"/>
                    </a:cubicBezTo>
                    <a:lnTo>
                      <a:pt x="8157" y="2993"/>
                    </a:lnTo>
                    <a:cubicBezTo>
                      <a:pt x="8154" y="3000"/>
                      <a:pt x="8147" y="3004"/>
                      <a:pt x="8143" y="3007"/>
                    </a:cubicBezTo>
                    <a:lnTo>
                      <a:pt x="8136" y="3014"/>
                    </a:lnTo>
                    <a:lnTo>
                      <a:pt x="8119" y="3021"/>
                    </a:lnTo>
                    <a:lnTo>
                      <a:pt x="8115" y="3025"/>
                    </a:lnTo>
                    <a:cubicBezTo>
                      <a:pt x="8105" y="3032"/>
                      <a:pt x="8098" y="3035"/>
                      <a:pt x="8091" y="3039"/>
                    </a:cubicBezTo>
                    <a:cubicBezTo>
                      <a:pt x="8080" y="3039"/>
                      <a:pt x="8073" y="3042"/>
                      <a:pt x="8063" y="3046"/>
                    </a:cubicBezTo>
                    <a:lnTo>
                      <a:pt x="8056" y="3046"/>
                    </a:lnTo>
                    <a:lnTo>
                      <a:pt x="8035" y="3049"/>
                    </a:lnTo>
                    <a:lnTo>
                      <a:pt x="8028" y="3049"/>
                    </a:lnTo>
                    <a:lnTo>
                      <a:pt x="8007" y="3053"/>
                    </a:lnTo>
                    <a:lnTo>
                      <a:pt x="8000" y="3053"/>
                    </a:lnTo>
                    <a:lnTo>
                      <a:pt x="7972" y="3056"/>
                    </a:lnTo>
                    <a:lnTo>
                      <a:pt x="7874" y="3056"/>
                    </a:lnTo>
                    <a:lnTo>
                      <a:pt x="7835" y="3053"/>
                    </a:lnTo>
                    <a:cubicBezTo>
                      <a:pt x="7611" y="3039"/>
                      <a:pt x="7436" y="2566"/>
                      <a:pt x="7436" y="2482"/>
                    </a:cubicBezTo>
                    <a:cubicBezTo>
                      <a:pt x="7436" y="2374"/>
                      <a:pt x="7702" y="2020"/>
                      <a:pt x="7874" y="2020"/>
                    </a:cubicBezTo>
                    <a:cubicBezTo>
                      <a:pt x="7888" y="2020"/>
                      <a:pt x="7898" y="2024"/>
                      <a:pt x="7909" y="2024"/>
                    </a:cubicBezTo>
                    <a:lnTo>
                      <a:pt x="7919" y="2027"/>
                    </a:lnTo>
                    <a:lnTo>
                      <a:pt x="7944" y="2034"/>
                    </a:lnTo>
                    <a:lnTo>
                      <a:pt x="7958" y="2038"/>
                    </a:lnTo>
                    <a:lnTo>
                      <a:pt x="7982" y="2048"/>
                    </a:lnTo>
                    <a:lnTo>
                      <a:pt x="7993" y="2052"/>
                    </a:lnTo>
                    <a:cubicBezTo>
                      <a:pt x="8003" y="2055"/>
                      <a:pt x="8017" y="2062"/>
                      <a:pt x="8028" y="2069"/>
                    </a:cubicBezTo>
                    <a:lnTo>
                      <a:pt x="8031" y="2069"/>
                    </a:lnTo>
                    <a:lnTo>
                      <a:pt x="8066" y="2087"/>
                    </a:lnTo>
                    <a:lnTo>
                      <a:pt x="8077" y="2094"/>
                    </a:lnTo>
                    <a:lnTo>
                      <a:pt x="8105" y="2111"/>
                    </a:lnTo>
                    <a:lnTo>
                      <a:pt x="8112" y="2115"/>
                    </a:lnTo>
                    <a:lnTo>
                      <a:pt x="8122" y="2122"/>
                    </a:lnTo>
                    <a:lnTo>
                      <a:pt x="8122" y="2115"/>
                    </a:lnTo>
                    <a:lnTo>
                      <a:pt x="8122" y="2104"/>
                    </a:lnTo>
                    <a:lnTo>
                      <a:pt x="8122" y="2097"/>
                    </a:lnTo>
                    <a:lnTo>
                      <a:pt x="8122" y="2076"/>
                    </a:lnTo>
                    <a:cubicBezTo>
                      <a:pt x="8136" y="1971"/>
                      <a:pt x="8147" y="1807"/>
                      <a:pt x="8150" y="1646"/>
                    </a:cubicBezTo>
                    <a:lnTo>
                      <a:pt x="8150" y="1611"/>
                    </a:lnTo>
                    <a:lnTo>
                      <a:pt x="8150" y="1607"/>
                    </a:lnTo>
                    <a:lnTo>
                      <a:pt x="8150" y="1576"/>
                    </a:lnTo>
                    <a:lnTo>
                      <a:pt x="8150" y="1569"/>
                    </a:lnTo>
                    <a:lnTo>
                      <a:pt x="8150" y="1537"/>
                    </a:lnTo>
                    <a:lnTo>
                      <a:pt x="8150" y="1534"/>
                    </a:lnTo>
                    <a:lnTo>
                      <a:pt x="8150" y="1506"/>
                    </a:lnTo>
                    <a:lnTo>
                      <a:pt x="8150" y="1495"/>
                    </a:lnTo>
                    <a:lnTo>
                      <a:pt x="8150" y="1471"/>
                    </a:lnTo>
                    <a:lnTo>
                      <a:pt x="8150" y="1460"/>
                    </a:lnTo>
                    <a:lnTo>
                      <a:pt x="8150" y="1439"/>
                    </a:lnTo>
                    <a:lnTo>
                      <a:pt x="8150" y="1429"/>
                    </a:lnTo>
                    <a:lnTo>
                      <a:pt x="8150" y="1408"/>
                    </a:lnTo>
                    <a:lnTo>
                      <a:pt x="8150" y="1394"/>
                    </a:lnTo>
                    <a:lnTo>
                      <a:pt x="8150" y="1376"/>
                    </a:lnTo>
                    <a:lnTo>
                      <a:pt x="8150" y="1366"/>
                    </a:lnTo>
                    <a:lnTo>
                      <a:pt x="8150" y="1348"/>
                    </a:lnTo>
                    <a:lnTo>
                      <a:pt x="8150" y="1338"/>
                    </a:lnTo>
                    <a:lnTo>
                      <a:pt x="8150" y="1324"/>
                    </a:lnTo>
                    <a:lnTo>
                      <a:pt x="8150" y="1310"/>
                    </a:lnTo>
                    <a:lnTo>
                      <a:pt x="8150" y="1299"/>
                    </a:lnTo>
                    <a:cubicBezTo>
                      <a:pt x="8150" y="1296"/>
                      <a:pt x="8150" y="1292"/>
                      <a:pt x="8147" y="1289"/>
                    </a:cubicBezTo>
                    <a:lnTo>
                      <a:pt x="8147" y="1275"/>
                    </a:lnTo>
                    <a:lnTo>
                      <a:pt x="8147" y="1268"/>
                    </a:lnTo>
                    <a:lnTo>
                      <a:pt x="8143" y="1257"/>
                    </a:lnTo>
                    <a:lnTo>
                      <a:pt x="8140" y="1246"/>
                    </a:lnTo>
                    <a:lnTo>
                      <a:pt x="8136" y="1239"/>
                    </a:lnTo>
                    <a:lnTo>
                      <a:pt x="8133" y="1232"/>
                    </a:lnTo>
                    <a:lnTo>
                      <a:pt x="8133" y="1225"/>
                    </a:lnTo>
                    <a:cubicBezTo>
                      <a:pt x="8129" y="1222"/>
                      <a:pt x="8129" y="1222"/>
                      <a:pt x="8126" y="1218"/>
                    </a:cubicBezTo>
                    <a:lnTo>
                      <a:pt x="8126" y="1215"/>
                    </a:lnTo>
                    <a:cubicBezTo>
                      <a:pt x="8122" y="1211"/>
                      <a:pt x="8119" y="1208"/>
                      <a:pt x="8119" y="1208"/>
                    </a:cubicBezTo>
                    <a:cubicBezTo>
                      <a:pt x="8003" y="1141"/>
                      <a:pt x="7919" y="823"/>
                      <a:pt x="7821" y="417"/>
                    </a:cubicBezTo>
                    <a:cubicBezTo>
                      <a:pt x="7811" y="378"/>
                      <a:pt x="7804" y="340"/>
                      <a:pt x="7793" y="301"/>
                    </a:cubicBezTo>
                    <a:lnTo>
                      <a:pt x="7793" y="298"/>
                    </a:lnTo>
                    <a:lnTo>
                      <a:pt x="7786" y="266"/>
                    </a:lnTo>
                    <a:lnTo>
                      <a:pt x="7783" y="259"/>
                    </a:lnTo>
                    <a:lnTo>
                      <a:pt x="7779" y="238"/>
                    </a:lnTo>
                    <a:lnTo>
                      <a:pt x="7776" y="224"/>
                    </a:lnTo>
                    <a:lnTo>
                      <a:pt x="7769" y="210"/>
                    </a:lnTo>
                    <a:lnTo>
                      <a:pt x="7765" y="196"/>
                    </a:lnTo>
                    <a:lnTo>
                      <a:pt x="7762" y="186"/>
                    </a:lnTo>
                    <a:lnTo>
                      <a:pt x="7758" y="179"/>
                    </a:lnTo>
                    <a:lnTo>
                      <a:pt x="7758" y="172"/>
                    </a:lnTo>
                    <a:cubicBezTo>
                      <a:pt x="7723" y="151"/>
                      <a:pt x="7604" y="144"/>
                      <a:pt x="7506" y="137"/>
                    </a:cubicBezTo>
                    <a:cubicBezTo>
                      <a:pt x="7296" y="123"/>
                      <a:pt x="7163" y="109"/>
                      <a:pt x="7114" y="35"/>
                    </a:cubicBezTo>
                    <a:cubicBezTo>
                      <a:pt x="7093" y="18"/>
                      <a:pt x="6960" y="18"/>
                      <a:pt x="6887" y="18"/>
                    </a:cubicBezTo>
                    <a:cubicBezTo>
                      <a:pt x="6874" y="18"/>
                      <a:pt x="6861" y="19"/>
                      <a:pt x="6849" y="19"/>
                    </a:cubicBezTo>
                    <a:cubicBezTo>
                      <a:pt x="6788" y="19"/>
                      <a:pt x="6728" y="12"/>
                      <a:pt x="667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3448;p65">
                <a:extLst>
                  <a:ext uri="{FF2B5EF4-FFF2-40B4-BE49-F238E27FC236}">
                    <a16:creationId xmlns:a16="http://schemas.microsoft.com/office/drawing/2014/main" id="{F74703BC-C4D2-4661-AEC3-BFC319FA0EF3}"/>
                  </a:ext>
                </a:extLst>
              </p:cNvPr>
              <p:cNvSpPr/>
              <p:nvPr/>
            </p:nvSpPr>
            <p:spPr>
              <a:xfrm>
                <a:off x="6315575" y="5462303"/>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3449;p65">
                <a:extLst>
                  <a:ext uri="{FF2B5EF4-FFF2-40B4-BE49-F238E27FC236}">
                    <a16:creationId xmlns:a16="http://schemas.microsoft.com/office/drawing/2014/main" id="{A0EEA97B-3655-447F-88D3-1D12DB8A2B1D}"/>
                  </a:ext>
                </a:extLst>
              </p:cNvPr>
              <p:cNvSpPr/>
              <p:nvPr/>
            </p:nvSpPr>
            <p:spPr>
              <a:xfrm>
                <a:off x="6257129" y="5450576"/>
                <a:ext cx="1097" cy="457"/>
              </a:xfrm>
              <a:custGeom>
                <a:avLst/>
                <a:gdLst/>
                <a:ahLst/>
                <a:cxnLst/>
                <a:rect l="l" t="t" r="r" b="b"/>
                <a:pathLst>
                  <a:path w="22" h="8" extrusionOk="0">
                    <a:moveTo>
                      <a:pt x="1" y="7"/>
                    </a:moveTo>
                    <a:cubicBezTo>
                      <a:pt x="8" y="7"/>
                      <a:pt x="15" y="4"/>
                      <a:pt x="22" y="0"/>
                    </a:cubicBezTo>
                    <a:cubicBezTo>
                      <a:pt x="15" y="4"/>
                      <a:pt x="8" y="7"/>
                      <a:pt x="1" y="7"/>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3450;p65">
                <a:extLst>
                  <a:ext uri="{FF2B5EF4-FFF2-40B4-BE49-F238E27FC236}">
                    <a16:creationId xmlns:a16="http://schemas.microsoft.com/office/drawing/2014/main" id="{D2F1326F-69AA-412B-B8A0-5AF78132098C}"/>
                  </a:ext>
                </a:extLst>
              </p:cNvPr>
              <p:cNvSpPr/>
              <p:nvPr/>
            </p:nvSpPr>
            <p:spPr>
              <a:xfrm>
                <a:off x="6303568" y="5461905"/>
                <a:ext cx="547" cy="59"/>
              </a:xfrm>
              <a:custGeom>
                <a:avLst/>
                <a:gdLst/>
                <a:ahLst/>
                <a:cxnLst/>
                <a:rect l="l" t="t" r="r" b="b"/>
                <a:pathLst>
                  <a:path w="11" h="1" extrusionOk="0">
                    <a:moveTo>
                      <a:pt x="0" y="1"/>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3451;p65">
                <a:extLst>
                  <a:ext uri="{FF2B5EF4-FFF2-40B4-BE49-F238E27FC236}">
                    <a16:creationId xmlns:a16="http://schemas.microsoft.com/office/drawing/2014/main" id="{D9FA36FA-99D5-4E6B-86B8-C23190570B4D}"/>
                  </a:ext>
                </a:extLst>
              </p:cNvPr>
              <p:cNvSpPr/>
              <p:nvPr/>
            </p:nvSpPr>
            <p:spPr>
              <a:xfrm>
                <a:off x="6310544" y="5462303"/>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3452;p65">
                <a:extLst>
                  <a:ext uri="{FF2B5EF4-FFF2-40B4-BE49-F238E27FC236}">
                    <a16:creationId xmlns:a16="http://schemas.microsoft.com/office/drawing/2014/main" id="{92BE60DA-7768-4133-B39A-3851FA7927C1}"/>
                  </a:ext>
                </a:extLst>
              </p:cNvPr>
              <p:cNvSpPr/>
              <p:nvPr/>
            </p:nvSpPr>
            <p:spPr>
              <a:xfrm>
                <a:off x="6317516" y="5462131"/>
                <a:ext cx="547" cy="59"/>
              </a:xfrm>
              <a:custGeom>
                <a:avLst/>
                <a:gdLst/>
                <a:ahLst/>
                <a:cxnLst/>
                <a:rect l="l" t="t" r="r" b="b"/>
                <a:pathLst>
                  <a:path w="11" h="1" extrusionOk="0">
                    <a:moveTo>
                      <a:pt x="0" y="0"/>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3453;p65">
                <a:extLst>
                  <a:ext uri="{FF2B5EF4-FFF2-40B4-BE49-F238E27FC236}">
                    <a16:creationId xmlns:a16="http://schemas.microsoft.com/office/drawing/2014/main" id="{D3E2001F-EFF7-429E-BE72-EFA13AF1A7AB}"/>
                  </a:ext>
                </a:extLst>
              </p:cNvPr>
              <p:cNvSpPr/>
              <p:nvPr/>
            </p:nvSpPr>
            <p:spPr>
              <a:xfrm>
                <a:off x="6255240" y="5451146"/>
                <a:ext cx="1446" cy="285"/>
              </a:xfrm>
              <a:custGeom>
                <a:avLst/>
                <a:gdLst/>
                <a:ahLst/>
                <a:cxnLst/>
                <a:rect l="l" t="t" r="r" b="b"/>
                <a:pathLst>
                  <a:path w="29" h="5" extrusionOk="0">
                    <a:moveTo>
                      <a:pt x="0" y="4"/>
                    </a:moveTo>
                    <a:cubicBezTo>
                      <a:pt x="11" y="4"/>
                      <a:pt x="18" y="1"/>
                      <a:pt x="28" y="1"/>
                    </a:cubicBezTo>
                    <a:cubicBezTo>
                      <a:pt x="18" y="1"/>
                      <a:pt x="11" y="4"/>
                      <a:pt x="0" y="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3454;p65">
                <a:extLst>
                  <a:ext uri="{FF2B5EF4-FFF2-40B4-BE49-F238E27FC236}">
                    <a16:creationId xmlns:a16="http://schemas.microsoft.com/office/drawing/2014/main" id="{3C71C544-1C7B-4416-845B-B0AE9005D325}"/>
                  </a:ext>
                </a:extLst>
              </p:cNvPr>
              <p:cNvSpPr/>
              <p:nvPr/>
            </p:nvSpPr>
            <p:spPr>
              <a:xfrm>
                <a:off x="6252946" y="5451372"/>
                <a:ext cx="1993" cy="172"/>
              </a:xfrm>
              <a:custGeom>
                <a:avLst/>
                <a:gdLst/>
                <a:ahLst/>
                <a:cxnLst/>
                <a:rect l="l" t="t" r="r" b="b"/>
                <a:pathLst>
                  <a:path w="40" h="3" extrusionOk="0">
                    <a:moveTo>
                      <a:pt x="1" y="0"/>
                    </a:moveTo>
                    <a:cubicBezTo>
                      <a:pt x="10" y="2"/>
                      <a:pt x="17" y="3"/>
                      <a:pt x="23" y="3"/>
                    </a:cubicBezTo>
                    <a:cubicBezTo>
                      <a:pt x="29" y="3"/>
                      <a:pt x="34" y="2"/>
                      <a:pt x="39"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3455;p65">
                <a:extLst>
                  <a:ext uri="{FF2B5EF4-FFF2-40B4-BE49-F238E27FC236}">
                    <a16:creationId xmlns:a16="http://schemas.microsoft.com/office/drawing/2014/main" id="{D9763B2D-44C2-4C49-A124-99DC53B754A3}"/>
                  </a:ext>
                </a:extLst>
              </p:cNvPr>
              <p:cNvSpPr/>
              <p:nvPr/>
            </p:nvSpPr>
            <p:spPr>
              <a:xfrm>
                <a:off x="6258527" y="5445796"/>
                <a:ext cx="3189" cy="4612"/>
              </a:xfrm>
              <a:custGeom>
                <a:avLst/>
                <a:gdLst/>
                <a:ahLst/>
                <a:cxnLst/>
                <a:rect l="l" t="t" r="r" b="b"/>
                <a:pathLst>
                  <a:path w="64" h="81" extrusionOk="0">
                    <a:moveTo>
                      <a:pt x="64" y="0"/>
                    </a:moveTo>
                    <a:cubicBezTo>
                      <a:pt x="57" y="25"/>
                      <a:pt x="46" y="46"/>
                      <a:pt x="29" y="63"/>
                    </a:cubicBezTo>
                    <a:cubicBezTo>
                      <a:pt x="18" y="70"/>
                      <a:pt x="11" y="77"/>
                      <a:pt x="1" y="81"/>
                    </a:cubicBezTo>
                    <a:cubicBezTo>
                      <a:pt x="11" y="77"/>
                      <a:pt x="18" y="70"/>
                      <a:pt x="29" y="63"/>
                    </a:cubicBezTo>
                    <a:cubicBezTo>
                      <a:pt x="46" y="46"/>
                      <a:pt x="57" y="25"/>
                      <a:pt x="6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3456;p65">
                <a:extLst>
                  <a:ext uri="{FF2B5EF4-FFF2-40B4-BE49-F238E27FC236}">
                    <a16:creationId xmlns:a16="http://schemas.microsoft.com/office/drawing/2014/main" id="{B3F50185-07BE-4BF5-A293-5E05450D1BDC}"/>
                  </a:ext>
                </a:extLst>
              </p:cNvPr>
              <p:cNvSpPr/>
              <p:nvPr/>
            </p:nvSpPr>
            <p:spPr>
              <a:xfrm>
                <a:off x="6324643" y="5458944"/>
                <a:ext cx="400" cy="457"/>
              </a:xfrm>
              <a:custGeom>
                <a:avLst/>
                <a:gdLst/>
                <a:ahLst/>
                <a:cxnLst/>
                <a:rect l="l" t="t" r="r" b="b"/>
                <a:pathLst>
                  <a:path w="8" h="8" extrusionOk="0">
                    <a:moveTo>
                      <a:pt x="8" y="0"/>
                    </a:moveTo>
                    <a:lnTo>
                      <a:pt x="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3457;p65">
                <a:extLst>
                  <a:ext uri="{FF2B5EF4-FFF2-40B4-BE49-F238E27FC236}">
                    <a16:creationId xmlns:a16="http://schemas.microsoft.com/office/drawing/2014/main" id="{622753B0-5BAC-4F6B-85E3-4F2EF02CBA9A}"/>
                  </a:ext>
                </a:extLst>
              </p:cNvPr>
              <p:cNvSpPr/>
              <p:nvPr/>
            </p:nvSpPr>
            <p:spPr>
              <a:xfrm>
                <a:off x="6323597" y="5459913"/>
                <a:ext cx="400" cy="285"/>
              </a:xfrm>
              <a:custGeom>
                <a:avLst/>
                <a:gdLst/>
                <a:ahLst/>
                <a:cxnLst/>
                <a:rect l="l" t="t" r="r" b="b"/>
                <a:pathLst>
                  <a:path w="8" h="5" extrusionOk="0">
                    <a:moveTo>
                      <a:pt x="1" y="4"/>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3458;p65">
                <a:extLst>
                  <a:ext uri="{FF2B5EF4-FFF2-40B4-BE49-F238E27FC236}">
                    <a16:creationId xmlns:a16="http://schemas.microsoft.com/office/drawing/2014/main" id="{8F5A1CA2-9F3E-4141-833A-FB7E20F4202D}"/>
                  </a:ext>
                </a:extLst>
              </p:cNvPr>
              <p:cNvSpPr/>
              <p:nvPr/>
            </p:nvSpPr>
            <p:spPr>
              <a:xfrm>
                <a:off x="6322551" y="5460710"/>
                <a:ext cx="400" cy="285"/>
              </a:xfrm>
              <a:custGeom>
                <a:avLst/>
                <a:gdLst/>
                <a:ahLst/>
                <a:cxnLst/>
                <a:rect l="l" t="t" r="r" b="b"/>
                <a:pathLst>
                  <a:path w="8" h="5" extrusionOk="0">
                    <a:moveTo>
                      <a:pt x="1" y="4"/>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3459;p65">
                <a:extLst>
                  <a:ext uri="{FF2B5EF4-FFF2-40B4-BE49-F238E27FC236}">
                    <a16:creationId xmlns:a16="http://schemas.microsoft.com/office/drawing/2014/main" id="{327B25C4-2C32-439E-9FCE-1F4F9724339A}"/>
                  </a:ext>
                </a:extLst>
              </p:cNvPr>
              <p:cNvSpPr/>
              <p:nvPr/>
            </p:nvSpPr>
            <p:spPr>
              <a:xfrm>
                <a:off x="6319263" y="5461905"/>
                <a:ext cx="400" cy="59"/>
              </a:xfrm>
              <a:custGeom>
                <a:avLst/>
                <a:gdLst/>
                <a:ahLst/>
                <a:cxnLst/>
                <a:rect l="l" t="t" r="r" b="b"/>
                <a:pathLst>
                  <a:path w="8" h="1" extrusionOk="0">
                    <a:moveTo>
                      <a:pt x="0" y="1"/>
                    </a:moveTo>
                    <a:lnTo>
                      <a:pt x="7"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3460;p65">
                <a:extLst>
                  <a:ext uri="{FF2B5EF4-FFF2-40B4-BE49-F238E27FC236}">
                    <a16:creationId xmlns:a16="http://schemas.microsoft.com/office/drawing/2014/main" id="{D0581F3F-1952-42C5-9E66-483D82EA25E9}"/>
                  </a:ext>
                </a:extLst>
              </p:cNvPr>
              <p:cNvSpPr/>
              <p:nvPr/>
            </p:nvSpPr>
            <p:spPr>
              <a:xfrm>
                <a:off x="6584574" y="5232714"/>
                <a:ext cx="54457" cy="9849"/>
              </a:xfrm>
              <a:custGeom>
                <a:avLst/>
                <a:gdLst/>
                <a:ahLst/>
                <a:cxnLst/>
                <a:rect l="l" t="t" r="r" b="b"/>
                <a:pathLst>
                  <a:path w="1093" h="173" extrusionOk="0">
                    <a:moveTo>
                      <a:pt x="221" y="15"/>
                    </a:moveTo>
                    <a:cubicBezTo>
                      <a:pt x="221" y="15"/>
                      <a:pt x="221" y="15"/>
                      <a:pt x="221" y="15"/>
                    </a:cubicBezTo>
                    <a:lnTo>
                      <a:pt x="221" y="15"/>
                    </a:lnTo>
                    <a:cubicBezTo>
                      <a:pt x="221" y="15"/>
                      <a:pt x="221" y="15"/>
                      <a:pt x="221" y="15"/>
                    </a:cubicBezTo>
                    <a:lnTo>
                      <a:pt x="221" y="15"/>
                    </a:lnTo>
                    <a:cubicBezTo>
                      <a:pt x="221" y="15"/>
                      <a:pt x="221" y="15"/>
                      <a:pt x="221" y="15"/>
                    </a:cubicBezTo>
                    <a:close/>
                    <a:moveTo>
                      <a:pt x="0" y="1"/>
                    </a:moveTo>
                    <a:cubicBezTo>
                      <a:pt x="51" y="11"/>
                      <a:pt x="105" y="17"/>
                      <a:pt x="158" y="17"/>
                    </a:cubicBezTo>
                    <a:cubicBezTo>
                      <a:pt x="159" y="17"/>
                      <a:pt x="159" y="17"/>
                      <a:pt x="159" y="17"/>
                    </a:cubicBezTo>
                    <a:lnTo>
                      <a:pt x="159" y="17"/>
                    </a:lnTo>
                    <a:cubicBezTo>
                      <a:pt x="160" y="17"/>
                      <a:pt x="160" y="17"/>
                      <a:pt x="161" y="17"/>
                    </a:cubicBezTo>
                    <a:cubicBezTo>
                      <a:pt x="181" y="17"/>
                      <a:pt x="201" y="17"/>
                      <a:pt x="221" y="15"/>
                    </a:cubicBezTo>
                    <a:lnTo>
                      <a:pt x="221" y="15"/>
                    </a:lnTo>
                    <a:cubicBezTo>
                      <a:pt x="219" y="15"/>
                      <a:pt x="218" y="15"/>
                      <a:pt x="217" y="15"/>
                    </a:cubicBezTo>
                    <a:cubicBezTo>
                      <a:pt x="198" y="17"/>
                      <a:pt x="179" y="17"/>
                      <a:pt x="159" y="17"/>
                    </a:cubicBezTo>
                    <a:lnTo>
                      <a:pt x="159" y="17"/>
                    </a:lnTo>
                    <a:cubicBezTo>
                      <a:pt x="105" y="17"/>
                      <a:pt x="51" y="11"/>
                      <a:pt x="0" y="1"/>
                    </a:cubicBezTo>
                    <a:close/>
                    <a:moveTo>
                      <a:pt x="221" y="15"/>
                    </a:moveTo>
                    <a:cubicBezTo>
                      <a:pt x="290" y="15"/>
                      <a:pt x="417" y="18"/>
                      <a:pt x="446" y="34"/>
                    </a:cubicBezTo>
                    <a:lnTo>
                      <a:pt x="446" y="34"/>
                    </a:lnTo>
                    <a:cubicBezTo>
                      <a:pt x="446" y="34"/>
                      <a:pt x="445" y="33"/>
                      <a:pt x="445" y="32"/>
                    </a:cubicBezTo>
                    <a:cubicBezTo>
                      <a:pt x="424" y="15"/>
                      <a:pt x="296" y="15"/>
                      <a:pt x="221" y="15"/>
                    </a:cubicBezTo>
                    <a:close/>
                    <a:moveTo>
                      <a:pt x="446" y="34"/>
                    </a:moveTo>
                    <a:lnTo>
                      <a:pt x="446" y="34"/>
                    </a:lnTo>
                    <a:cubicBezTo>
                      <a:pt x="451" y="41"/>
                      <a:pt x="456" y="47"/>
                      <a:pt x="461" y="53"/>
                    </a:cubicBezTo>
                    <a:lnTo>
                      <a:pt x="461" y="53"/>
                    </a:lnTo>
                    <a:cubicBezTo>
                      <a:pt x="456" y="48"/>
                      <a:pt x="452" y="42"/>
                      <a:pt x="448" y="36"/>
                    </a:cubicBezTo>
                    <a:cubicBezTo>
                      <a:pt x="448" y="35"/>
                      <a:pt x="447" y="35"/>
                      <a:pt x="446" y="34"/>
                    </a:cubicBezTo>
                    <a:close/>
                    <a:moveTo>
                      <a:pt x="461" y="53"/>
                    </a:moveTo>
                    <a:cubicBezTo>
                      <a:pt x="515" y="110"/>
                      <a:pt x="637" y="124"/>
                      <a:pt x="823" y="136"/>
                    </a:cubicBezTo>
                    <a:lnTo>
                      <a:pt x="823" y="136"/>
                    </a:lnTo>
                    <a:cubicBezTo>
                      <a:pt x="641" y="121"/>
                      <a:pt x="519" y="110"/>
                      <a:pt x="461" y="53"/>
                    </a:cubicBezTo>
                    <a:close/>
                    <a:moveTo>
                      <a:pt x="823" y="136"/>
                    </a:moveTo>
                    <a:cubicBezTo>
                      <a:pt x="828" y="136"/>
                      <a:pt x="832" y="137"/>
                      <a:pt x="837" y="137"/>
                    </a:cubicBezTo>
                    <a:cubicBezTo>
                      <a:pt x="869" y="140"/>
                      <a:pt x="904" y="142"/>
                      <a:pt x="937" y="145"/>
                    </a:cubicBezTo>
                    <a:lnTo>
                      <a:pt x="937" y="145"/>
                    </a:lnTo>
                    <a:cubicBezTo>
                      <a:pt x="904" y="141"/>
                      <a:pt x="872" y="139"/>
                      <a:pt x="840" y="137"/>
                    </a:cubicBezTo>
                    <a:cubicBezTo>
                      <a:pt x="834" y="137"/>
                      <a:pt x="829" y="136"/>
                      <a:pt x="823" y="136"/>
                    </a:cubicBezTo>
                    <a:close/>
                    <a:moveTo>
                      <a:pt x="937" y="145"/>
                    </a:moveTo>
                    <a:cubicBezTo>
                      <a:pt x="986" y="150"/>
                      <a:pt x="1036" y="158"/>
                      <a:pt x="1084" y="169"/>
                    </a:cubicBezTo>
                    <a:lnTo>
                      <a:pt x="1084" y="169"/>
                    </a:lnTo>
                    <a:cubicBezTo>
                      <a:pt x="1055" y="157"/>
                      <a:pt x="998" y="150"/>
                      <a:pt x="937" y="145"/>
                    </a:cubicBezTo>
                    <a:close/>
                    <a:moveTo>
                      <a:pt x="1084" y="169"/>
                    </a:moveTo>
                    <a:cubicBezTo>
                      <a:pt x="1086" y="169"/>
                      <a:pt x="1087" y="170"/>
                      <a:pt x="1088" y="170"/>
                    </a:cubicBezTo>
                    <a:lnTo>
                      <a:pt x="1088" y="170"/>
                    </a:lnTo>
                    <a:lnTo>
                      <a:pt x="1085" y="169"/>
                    </a:lnTo>
                    <a:cubicBezTo>
                      <a:pt x="1085" y="169"/>
                      <a:pt x="1085" y="169"/>
                      <a:pt x="1084" y="169"/>
                    </a:cubicBezTo>
                    <a:close/>
                    <a:moveTo>
                      <a:pt x="1088" y="170"/>
                    </a:moveTo>
                    <a:lnTo>
                      <a:pt x="1092" y="172"/>
                    </a:lnTo>
                    <a:cubicBezTo>
                      <a:pt x="1091" y="172"/>
                      <a:pt x="1090" y="171"/>
                      <a:pt x="1088" y="17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3461;p65">
                <a:extLst>
                  <a:ext uri="{FF2B5EF4-FFF2-40B4-BE49-F238E27FC236}">
                    <a16:creationId xmlns:a16="http://schemas.microsoft.com/office/drawing/2014/main" id="{71D53257-BB54-4271-B013-4E917CC7A83E}"/>
                  </a:ext>
                </a:extLst>
              </p:cNvPr>
              <p:cNvSpPr/>
              <p:nvPr/>
            </p:nvSpPr>
            <p:spPr>
              <a:xfrm>
                <a:off x="6374365" y="5393135"/>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3462;p65">
                <a:extLst>
                  <a:ext uri="{FF2B5EF4-FFF2-40B4-BE49-F238E27FC236}">
                    <a16:creationId xmlns:a16="http://schemas.microsoft.com/office/drawing/2014/main" id="{FC007D1A-655F-4700-9572-9C110E0A017F}"/>
                  </a:ext>
                </a:extLst>
              </p:cNvPr>
              <p:cNvSpPr/>
              <p:nvPr/>
            </p:nvSpPr>
            <p:spPr>
              <a:xfrm>
                <a:off x="6345570" y="5328410"/>
                <a:ext cx="400" cy="227"/>
              </a:xfrm>
              <a:custGeom>
                <a:avLst/>
                <a:gdLst/>
                <a:ahLst/>
                <a:cxnLst/>
                <a:rect l="l" t="t" r="r" b="b"/>
                <a:pathLst>
                  <a:path w="8" h="4" extrusionOk="0">
                    <a:moveTo>
                      <a:pt x="8" y="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3463;p65">
                <a:extLst>
                  <a:ext uri="{FF2B5EF4-FFF2-40B4-BE49-F238E27FC236}">
                    <a16:creationId xmlns:a16="http://schemas.microsoft.com/office/drawing/2014/main" id="{D2E6121C-57DA-48F6-B756-123840F2B020}"/>
                  </a:ext>
                </a:extLst>
              </p:cNvPr>
              <p:cNvSpPr/>
              <p:nvPr/>
            </p:nvSpPr>
            <p:spPr>
              <a:xfrm>
                <a:off x="6379448" y="5393537"/>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3464;p65">
                <a:extLst>
                  <a:ext uri="{FF2B5EF4-FFF2-40B4-BE49-F238E27FC236}">
                    <a16:creationId xmlns:a16="http://schemas.microsoft.com/office/drawing/2014/main" id="{BF16D6B1-CE21-46D2-A1C1-4CAA63783AD3}"/>
                  </a:ext>
                </a:extLst>
              </p:cNvPr>
              <p:cNvSpPr/>
              <p:nvPr/>
            </p:nvSpPr>
            <p:spPr>
              <a:xfrm>
                <a:off x="6349753" y="5331769"/>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3465;p65">
                <a:extLst>
                  <a:ext uri="{FF2B5EF4-FFF2-40B4-BE49-F238E27FC236}">
                    <a16:creationId xmlns:a16="http://schemas.microsoft.com/office/drawing/2014/main" id="{BEED2595-E593-4F3C-9765-F21584D52ED3}"/>
                  </a:ext>
                </a:extLst>
              </p:cNvPr>
              <p:cNvSpPr/>
              <p:nvPr/>
            </p:nvSpPr>
            <p:spPr>
              <a:xfrm>
                <a:off x="6350451" y="5332792"/>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3466;p65">
                <a:extLst>
                  <a:ext uri="{FF2B5EF4-FFF2-40B4-BE49-F238E27FC236}">
                    <a16:creationId xmlns:a16="http://schemas.microsoft.com/office/drawing/2014/main" id="{09FC6F48-6B92-439E-9419-B1F716156575}"/>
                  </a:ext>
                </a:extLst>
              </p:cNvPr>
              <p:cNvSpPr/>
              <p:nvPr/>
            </p:nvSpPr>
            <p:spPr>
              <a:xfrm>
                <a:off x="6371426" y="5392736"/>
                <a:ext cx="349" cy="59"/>
              </a:xfrm>
              <a:custGeom>
                <a:avLst/>
                <a:gdLst/>
                <a:ahLst/>
                <a:cxnLst/>
                <a:rect l="l" t="t" r="r" b="b"/>
                <a:pathLst>
                  <a:path w="7" h="1" extrusionOk="0">
                    <a:moveTo>
                      <a:pt x="7"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3467;p65">
                <a:extLst>
                  <a:ext uri="{FF2B5EF4-FFF2-40B4-BE49-F238E27FC236}">
                    <a16:creationId xmlns:a16="http://schemas.microsoft.com/office/drawing/2014/main" id="{72992748-0B94-44CB-BF50-7A41034CBB5A}"/>
                  </a:ext>
                </a:extLst>
              </p:cNvPr>
              <p:cNvSpPr/>
              <p:nvPr/>
            </p:nvSpPr>
            <p:spPr>
              <a:xfrm>
                <a:off x="6348209" y="5330402"/>
                <a:ext cx="198" cy="59"/>
              </a:xfrm>
              <a:custGeom>
                <a:avLst/>
                <a:gdLst/>
                <a:ahLst/>
                <a:cxnLst/>
                <a:rect l="l" t="t" r="r" b="b"/>
                <a:pathLst>
                  <a:path w="4" h="1" extrusionOk="0">
                    <a:moveTo>
                      <a:pt x="4"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3468;p65">
                <a:extLst>
                  <a:ext uri="{FF2B5EF4-FFF2-40B4-BE49-F238E27FC236}">
                    <a16:creationId xmlns:a16="http://schemas.microsoft.com/office/drawing/2014/main" id="{633D803C-C4F3-486B-AA30-C7192F601317}"/>
                  </a:ext>
                </a:extLst>
              </p:cNvPr>
              <p:cNvSpPr/>
              <p:nvPr/>
            </p:nvSpPr>
            <p:spPr>
              <a:xfrm>
                <a:off x="6347163" y="5329379"/>
                <a:ext cx="198" cy="285"/>
              </a:xfrm>
              <a:custGeom>
                <a:avLst/>
                <a:gdLst/>
                <a:ahLst/>
                <a:cxnLst/>
                <a:rect l="l" t="t" r="r" b="b"/>
                <a:pathLst>
                  <a:path w="4" h="5" extrusionOk="0">
                    <a:moveTo>
                      <a:pt x="4"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3469;p65">
                <a:extLst>
                  <a:ext uri="{FF2B5EF4-FFF2-40B4-BE49-F238E27FC236}">
                    <a16:creationId xmlns:a16="http://schemas.microsoft.com/office/drawing/2014/main" id="{A2D5FC13-1B5F-4DBC-A023-4724D6A98A7C}"/>
                  </a:ext>
                </a:extLst>
              </p:cNvPr>
              <p:cNvSpPr/>
              <p:nvPr/>
            </p:nvSpPr>
            <p:spPr>
              <a:xfrm>
                <a:off x="6381191" y="5393537"/>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3470;p65">
                <a:extLst>
                  <a:ext uri="{FF2B5EF4-FFF2-40B4-BE49-F238E27FC236}">
                    <a16:creationId xmlns:a16="http://schemas.microsoft.com/office/drawing/2014/main" id="{3413D2AF-59DC-4D1D-9FBE-49499B56C47A}"/>
                  </a:ext>
                </a:extLst>
              </p:cNvPr>
              <p:cNvSpPr/>
              <p:nvPr/>
            </p:nvSpPr>
            <p:spPr>
              <a:xfrm>
                <a:off x="6350102" y="5332394"/>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3471;p65">
                <a:extLst>
                  <a:ext uri="{FF2B5EF4-FFF2-40B4-BE49-F238E27FC236}">
                    <a16:creationId xmlns:a16="http://schemas.microsoft.com/office/drawing/2014/main" id="{E45457C7-E82D-4ADD-9200-2CDC99DAA428}"/>
                  </a:ext>
                </a:extLst>
              </p:cNvPr>
              <p:cNvSpPr/>
              <p:nvPr/>
            </p:nvSpPr>
            <p:spPr>
              <a:xfrm>
                <a:off x="6349056" y="5330972"/>
                <a:ext cx="250" cy="285"/>
              </a:xfrm>
              <a:custGeom>
                <a:avLst/>
                <a:gdLst/>
                <a:ahLst/>
                <a:cxnLst/>
                <a:rect l="l" t="t" r="r" b="b"/>
                <a:pathLst>
                  <a:path w="5" h="5" extrusionOk="0">
                    <a:moveTo>
                      <a:pt x="4" y="4"/>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3472;p65">
                <a:extLst>
                  <a:ext uri="{FF2B5EF4-FFF2-40B4-BE49-F238E27FC236}">
                    <a16:creationId xmlns:a16="http://schemas.microsoft.com/office/drawing/2014/main" id="{72508727-CEC2-4ABF-8ECB-3BF09FBCC3B5}"/>
                  </a:ext>
                </a:extLst>
              </p:cNvPr>
              <p:cNvSpPr/>
              <p:nvPr/>
            </p:nvSpPr>
            <p:spPr>
              <a:xfrm>
                <a:off x="6390061" y="5389549"/>
                <a:ext cx="400" cy="457"/>
              </a:xfrm>
              <a:custGeom>
                <a:avLst/>
                <a:gdLst/>
                <a:ahLst/>
                <a:cxnLst/>
                <a:rect l="l" t="t" r="r" b="b"/>
                <a:pathLst>
                  <a:path w="8" h="8" extrusionOk="0">
                    <a:moveTo>
                      <a:pt x="8" y="1"/>
                    </a:moveTo>
                    <a:lnTo>
                      <a:pt x="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3473;p65">
                <a:extLst>
                  <a:ext uri="{FF2B5EF4-FFF2-40B4-BE49-F238E27FC236}">
                    <a16:creationId xmlns:a16="http://schemas.microsoft.com/office/drawing/2014/main" id="{CF9001E6-EA4D-4619-8BA2-6D75F3E78A6A}"/>
                  </a:ext>
                </a:extLst>
              </p:cNvPr>
              <p:cNvSpPr/>
              <p:nvPr/>
            </p:nvSpPr>
            <p:spPr>
              <a:xfrm>
                <a:off x="6388666" y="5390744"/>
                <a:ext cx="598" cy="457"/>
              </a:xfrm>
              <a:custGeom>
                <a:avLst/>
                <a:gdLst/>
                <a:ahLst/>
                <a:cxnLst/>
                <a:rect l="l" t="t" r="r" b="b"/>
                <a:pathLst>
                  <a:path w="12" h="8" extrusionOk="0">
                    <a:moveTo>
                      <a:pt x="11" y="1"/>
                    </a:moveTo>
                    <a:lnTo>
                      <a:pt x="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3474;p65">
                <a:extLst>
                  <a:ext uri="{FF2B5EF4-FFF2-40B4-BE49-F238E27FC236}">
                    <a16:creationId xmlns:a16="http://schemas.microsoft.com/office/drawing/2014/main" id="{914C9385-D438-49B4-8D62-ED25F4BC5C1E}"/>
                  </a:ext>
                </a:extLst>
              </p:cNvPr>
              <p:cNvSpPr/>
              <p:nvPr/>
            </p:nvSpPr>
            <p:spPr>
              <a:xfrm>
                <a:off x="6581235" y="5237896"/>
                <a:ext cx="250" cy="285"/>
              </a:xfrm>
              <a:custGeom>
                <a:avLst/>
                <a:gdLst/>
                <a:ahLst/>
                <a:cxnLst/>
                <a:rect l="l" t="t" r="r" b="b"/>
                <a:pathLst>
                  <a:path w="5" h="5" extrusionOk="0">
                    <a:moveTo>
                      <a:pt x="4" y="1"/>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3475;p65">
                <a:extLst>
                  <a:ext uri="{FF2B5EF4-FFF2-40B4-BE49-F238E27FC236}">
                    <a16:creationId xmlns:a16="http://schemas.microsoft.com/office/drawing/2014/main" id="{D62CF35C-3C41-4543-9E86-DDF16CA44313}"/>
                  </a:ext>
                </a:extLst>
              </p:cNvPr>
              <p:cNvSpPr/>
              <p:nvPr/>
            </p:nvSpPr>
            <p:spPr>
              <a:xfrm>
                <a:off x="6579841" y="5239716"/>
                <a:ext cx="400" cy="624"/>
              </a:xfrm>
              <a:custGeom>
                <a:avLst/>
                <a:gdLst/>
                <a:ahLst/>
                <a:cxnLst/>
                <a:rect l="l" t="t" r="r" b="b"/>
                <a:pathLst>
                  <a:path w="8" h="11" extrusionOk="0">
                    <a:moveTo>
                      <a:pt x="8" y="0"/>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3476;p65">
                <a:extLst>
                  <a:ext uri="{FF2B5EF4-FFF2-40B4-BE49-F238E27FC236}">
                    <a16:creationId xmlns:a16="http://schemas.microsoft.com/office/drawing/2014/main" id="{C3331ADA-2C72-456C-8578-40066DF4C4BA}"/>
                  </a:ext>
                </a:extLst>
              </p:cNvPr>
              <p:cNvSpPr/>
              <p:nvPr/>
            </p:nvSpPr>
            <p:spPr>
              <a:xfrm>
                <a:off x="6577749" y="5243075"/>
                <a:ext cx="198" cy="457"/>
              </a:xfrm>
              <a:custGeom>
                <a:avLst/>
                <a:gdLst/>
                <a:ahLst/>
                <a:cxnLst/>
                <a:rect l="l" t="t" r="r" b="b"/>
                <a:pathLst>
                  <a:path w="4" h="8" extrusionOk="0">
                    <a:moveTo>
                      <a:pt x="4" y="1"/>
                    </a:moveTo>
                    <a:lnTo>
                      <a:pt x="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3477;p65">
                <a:extLst>
                  <a:ext uri="{FF2B5EF4-FFF2-40B4-BE49-F238E27FC236}">
                    <a16:creationId xmlns:a16="http://schemas.microsoft.com/office/drawing/2014/main" id="{4A3A3444-2861-421F-B7BD-277DC1673271}"/>
                  </a:ext>
                </a:extLst>
              </p:cNvPr>
              <p:cNvSpPr/>
              <p:nvPr/>
            </p:nvSpPr>
            <p:spPr>
              <a:xfrm>
                <a:off x="6578795" y="5241481"/>
                <a:ext cx="400" cy="684"/>
              </a:xfrm>
              <a:custGeom>
                <a:avLst/>
                <a:gdLst/>
                <a:ahLst/>
                <a:cxnLst/>
                <a:rect l="l" t="t" r="r" b="b"/>
                <a:pathLst>
                  <a:path w="8" h="12" extrusionOk="0">
                    <a:moveTo>
                      <a:pt x="8" y="1"/>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3478;p65">
                <a:extLst>
                  <a:ext uri="{FF2B5EF4-FFF2-40B4-BE49-F238E27FC236}">
                    <a16:creationId xmlns:a16="http://schemas.microsoft.com/office/drawing/2014/main" id="{49367919-4E10-46CD-BA6D-D21ECD92C7C0}"/>
                  </a:ext>
                </a:extLst>
              </p:cNvPr>
              <p:cNvSpPr/>
              <p:nvPr/>
            </p:nvSpPr>
            <p:spPr>
              <a:xfrm>
                <a:off x="6582630" y="5235334"/>
                <a:ext cx="400" cy="624"/>
              </a:xfrm>
              <a:custGeom>
                <a:avLst/>
                <a:gdLst/>
                <a:ahLst/>
                <a:cxnLst/>
                <a:rect l="l" t="t" r="r" b="b"/>
                <a:pathLst>
                  <a:path w="8" h="11" extrusionOk="0">
                    <a:moveTo>
                      <a:pt x="8" y="0"/>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3479;p65">
                <a:extLst>
                  <a:ext uri="{FF2B5EF4-FFF2-40B4-BE49-F238E27FC236}">
                    <a16:creationId xmlns:a16="http://schemas.microsoft.com/office/drawing/2014/main" id="{FDE211E0-E0AE-45E8-8F83-4FA064284EC9}"/>
                  </a:ext>
                </a:extLst>
              </p:cNvPr>
              <p:cNvSpPr/>
              <p:nvPr/>
            </p:nvSpPr>
            <p:spPr>
              <a:xfrm>
                <a:off x="6385877" y="5392338"/>
                <a:ext cx="598" cy="285"/>
              </a:xfrm>
              <a:custGeom>
                <a:avLst/>
                <a:gdLst/>
                <a:ahLst/>
                <a:cxnLst/>
                <a:rect l="l" t="t" r="r" b="b"/>
                <a:pathLst>
                  <a:path w="12" h="5" extrusionOk="0">
                    <a:moveTo>
                      <a:pt x="11" y="1"/>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3480;p65">
                <a:extLst>
                  <a:ext uri="{FF2B5EF4-FFF2-40B4-BE49-F238E27FC236}">
                    <a16:creationId xmlns:a16="http://schemas.microsoft.com/office/drawing/2014/main" id="{1434A199-751C-43BB-8B80-FF89877CA6B5}"/>
                  </a:ext>
                </a:extLst>
              </p:cNvPr>
              <p:cNvSpPr/>
              <p:nvPr/>
            </p:nvSpPr>
            <p:spPr>
              <a:xfrm>
                <a:off x="6583877" y="5233339"/>
                <a:ext cx="400" cy="624"/>
              </a:xfrm>
              <a:custGeom>
                <a:avLst/>
                <a:gdLst/>
                <a:ahLst/>
                <a:cxnLst/>
                <a:rect l="l" t="t" r="r" b="b"/>
                <a:pathLst>
                  <a:path w="8" h="11" extrusionOk="0">
                    <a:moveTo>
                      <a:pt x="7" y="0"/>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3481;p65">
                <a:extLst>
                  <a:ext uri="{FF2B5EF4-FFF2-40B4-BE49-F238E27FC236}">
                    <a16:creationId xmlns:a16="http://schemas.microsoft.com/office/drawing/2014/main" id="{C90B53A9-3FA6-4A04-8305-6C21B2E17796}"/>
                  </a:ext>
                </a:extLst>
              </p:cNvPr>
              <p:cNvSpPr/>
              <p:nvPr/>
            </p:nvSpPr>
            <p:spPr>
              <a:xfrm>
                <a:off x="6344025" y="5327614"/>
                <a:ext cx="51" cy="59"/>
              </a:xfrm>
              <a:custGeom>
                <a:avLst/>
                <a:gdLst/>
                <a:ahLst/>
                <a:cxnLst/>
                <a:rect l="l" t="t" r="r" b="b"/>
                <a:pathLst>
                  <a:path w="1" h="1" extrusionOk="0">
                    <a:moveTo>
                      <a:pt x="0" y="0"/>
                    </a:moveTo>
                    <a:lnTo>
                      <a:pt x="0" y="0"/>
                    </a:ln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3482;p65">
                <a:extLst>
                  <a:ext uri="{FF2B5EF4-FFF2-40B4-BE49-F238E27FC236}">
                    <a16:creationId xmlns:a16="http://schemas.microsoft.com/office/drawing/2014/main" id="{EDAB02C6-8BD8-469A-B440-16C0CD362999}"/>
                  </a:ext>
                </a:extLst>
              </p:cNvPr>
              <p:cNvSpPr/>
              <p:nvPr/>
            </p:nvSpPr>
            <p:spPr>
              <a:xfrm>
                <a:off x="6387272" y="5391541"/>
                <a:ext cx="598" cy="457"/>
              </a:xfrm>
              <a:custGeom>
                <a:avLst/>
                <a:gdLst/>
                <a:ahLst/>
                <a:cxnLst/>
                <a:rect l="l" t="t" r="r" b="b"/>
                <a:pathLst>
                  <a:path w="12" h="8" extrusionOk="0">
                    <a:moveTo>
                      <a:pt x="11" y="1"/>
                    </a:moveTo>
                    <a:lnTo>
                      <a:pt x="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3483;p65">
                <a:extLst>
                  <a:ext uri="{FF2B5EF4-FFF2-40B4-BE49-F238E27FC236}">
                    <a16:creationId xmlns:a16="http://schemas.microsoft.com/office/drawing/2014/main" id="{34A3A636-5ADB-400D-A7BF-E1677235A829}"/>
                  </a:ext>
                </a:extLst>
              </p:cNvPr>
              <p:cNvSpPr/>
              <p:nvPr/>
            </p:nvSpPr>
            <p:spPr>
              <a:xfrm>
                <a:off x="6384483" y="5392967"/>
                <a:ext cx="400" cy="59"/>
              </a:xfrm>
              <a:custGeom>
                <a:avLst/>
                <a:gdLst/>
                <a:ahLst/>
                <a:cxnLst/>
                <a:rect l="l" t="t" r="r" b="b"/>
                <a:pathLst>
                  <a:path w="8" h="1" extrusionOk="0">
                    <a:moveTo>
                      <a:pt x="8"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3484;p65">
                <a:extLst>
                  <a:ext uri="{FF2B5EF4-FFF2-40B4-BE49-F238E27FC236}">
                    <a16:creationId xmlns:a16="http://schemas.microsoft.com/office/drawing/2014/main" id="{3A90D161-080F-4A5E-80E0-465D8D1B0355}"/>
                  </a:ext>
                </a:extLst>
              </p:cNvPr>
              <p:cNvSpPr/>
              <p:nvPr/>
            </p:nvSpPr>
            <p:spPr>
              <a:xfrm>
                <a:off x="6657614" y="5403897"/>
                <a:ext cx="947" cy="684"/>
              </a:xfrm>
              <a:custGeom>
                <a:avLst/>
                <a:gdLst/>
                <a:ahLst/>
                <a:cxnLst/>
                <a:rect l="l" t="t" r="r" b="b"/>
                <a:pathLst>
                  <a:path w="19" h="12" extrusionOk="0">
                    <a:moveTo>
                      <a:pt x="1" y="11"/>
                    </a:moveTo>
                    <a:lnTo>
                      <a:pt x="1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3485;p65">
                <a:extLst>
                  <a:ext uri="{FF2B5EF4-FFF2-40B4-BE49-F238E27FC236}">
                    <a16:creationId xmlns:a16="http://schemas.microsoft.com/office/drawing/2014/main" id="{A326CD78-60ED-479E-83AD-9824381AB944}"/>
                  </a:ext>
                </a:extLst>
              </p:cNvPr>
              <p:cNvSpPr/>
              <p:nvPr/>
            </p:nvSpPr>
            <p:spPr>
              <a:xfrm>
                <a:off x="6658862" y="5402929"/>
                <a:ext cx="748" cy="855"/>
              </a:xfrm>
              <a:custGeom>
                <a:avLst/>
                <a:gdLst/>
                <a:ahLst/>
                <a:cxnLst/>
                <a:rect l="l" t="t" r="r" b="b"/>
                <a:pathLst>
                  <a:path w="15" h="15" extrusionOk="0">
                    <a:moveTo>
                      <a:pt x="0" y="14"/>
                    </a:moveTo>
                    <a:cubicBezTo>
                      <a:pt x="4" y="11"/>
                      <a:pt x="11" y="7"/>
                      <a:pt x="14" y="0"/>
                    </a:cubicBezTo>
                    <a:cubicBezTo>
                      <a:pt x="11" y="7"/>
                      <a:pt x="4" y="11"/>
                      <a:pt x="0" y="1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3486;p65">
                <a:extLst>
                  <a:ext uri="{FF2B5EF4-FFF2-40B4-BE49-F238E27FC236}">
                    <a16:creationId xmlns:a16="http://schemas.microsoft.com/office/drawing/2014/main" id="{4DAC86AE-78D1-48A8-A373-BB6304E96D55}"/>
                  </a:ext>
                </a:extLst>
              </p:cNvPr>
              <p:cNvSpPr/>
              <p:nvPr/>
            </p:nvSpPr>
            <p:spPr>
              <a:xfrm>
                <a:off x="6660755" y="5400141"/>
                <a:ext cx="598" cy="1254"/>
              </a:xfrm>
              <a:custGeom>
                <a:avLst/>
                <a:gdLst/>
                <a:ahLst/>
                <a:cxnLst/>
                <a:rect l="l" t="t" r="r" b="b"/>
                <a:pathLst>
                  <a:path w="12" h="22" extrusionOk="0">
                    <a:moveTo>
                      <a:pt x="1" y="21"/>
                    </a:moveTo>
                    <a:cubicBezTo>
                      <a:pt x="4" y="14"/>
                      <a:pt x="8" y="7"/>
                      <a:pt x="11" y="0"/>
                    </a:cubicBezTo>
                    <a:cubicBezTo>
                      <a:pt x="8" y="7"/>
                      <a:pt x="4" y="14"/>
                      <a:pt x="1" y="2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3487;p65">
                <a:extLst>
                  <a:ext uri="{FF2B5EF4-FFF2-40B4-BE49-F238E27FC236}">
                    <a16:creationId xmlns:a16="http://schemas.microsoft.com/office/drawing/2014/main" id="{6CC30B08-70BF-496C-BA37-C769BCFE754D}"/>
                  </a:ext>
                </a:extLst>
              </p:cNvPr>
              <p:cNvSpPr/>
              <p:nvPr/>
            </p:nvSpPr>
            <p:spPr>
              <a:xfrm>
                <a:off x="6659908" y="5401503"/>
                <a:ext cx="895" cy="1254"/>
              </a:xfrm>
              <a:custGeom>
                <a:avLst/>
                <a:gdLst/>
                <a:ahLst/>
                <a:cxnLst/>
                <a:rect l="l" t="t" r="r" b="b"/>
                <a:pathLst>
                  <a:path w="18" h="22" extrusionOk="0">
                    <a:moveTo>
                      <a:pt x="18" y="1"/>
                    </a:moveTo>
                    <a:cubicBezTo>
                      <a:pt x="11" y="8"/>
                      <a:pt x="4" y="15"/>
                      <a:pt x="0" y="22"/>
                    </a:cubicBezTo>
                    <a:cubicBezTo>
                      <a:pt x="4" y="15"/>
                      <a:pt x="11" y="8"/>
                      <a:pt x="18"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3488;p65">
                <a:extLst>
                  <a:ext uri="{FF2B5EF4-FFF2-40B4-BE49-F238E27FC236}">
                    <a16:creationId xmlns:a16="http://schemas.microsoft.com/office/drawing/2014/main" id="{21BBEB51-FD5F-4674-9630-DA3775D4D16F}"/>
                  </a:ext>
                </a:extLst>
              </p:cNvPr>
              <p:cNvSpPr/>
              <p:nvPr/>
            </p:nvSpPr>
            <p:spPr>
              <a:xfrm>
                <a:off x="6648546" y="5406912"/>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3489;p65">
                <a:extLst>
                  <a:ext uri="{FF2B5EF4-FFF2-40B4-BE49-F238E27FC236}">
                    <a16:creationId xmlns:a16="http://schemas.microsoft.com/office/drawing/2014/main" id="{28BFEC80-F53B-4C97-9F36-4172B56E9665}"/>
                  </a:ext>
                </a:extLst>
              </p:cNvPr>
              <p:cNvSpPr/>
              <p:nvPr/>
            </p:nvSpPr>
            <p:spPr>
              <a:xfrm>
                <a:off x="6662697" y="5394732"/>
                <a:ext cx="51" cy="59"/>
              </a:xfrm>
              <a:custGeom>
                <a:avLst/>
                <a:gdLst/>
                <a:ahLst/>
                <a:cxnLst/>
                <a:rect l="l" t="t" r="r" b="b"/>
                <a:pathLst>
                  <a:path w="1" h="1" extrusionOk="0">
                    <a:moveTo>
                      <a:pt x="0" y="1"/>
                    </a:moveTo>
                    <a:lnTo>
                      <a:pt x="0" y="1"/>
                    </a:ln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3490;p65">
                <a:extLst>
                  <a:ext uri="{FF2B5EF4-FFF2-40B4-BE49-F238E27FC236}">
                    <a16:creationId xmlns:a16="http://schemas.microsoft.com/office/drawing/2014/main" id="{8E171491-3DC8-44A0-8076-FB30325C1758}"/>
                  </a:ext>
                </a:extLst>
              </p:cNvPr>
              <p:cNvSpPr/>
              <p:nvPr/>
            </p:nvSpPr>
            <p:spPr>
              <a:xfrm>
                <a:off x="6661999" y="5396153"/>
                <a:ext cx="400" cy="1819"/>
              </a:xfrm>
              <a:custGeom>
                <a:avLst/>
                <a:gdLst/>
                <a:ahLst/>
                <a:cxnLst/>
                <a:rect l="l" t="t" r="r" b="b"/>
                <a:pathLst>
                  <a:path w="8" h="32" extrusionOk="0">
                    <a:moveTo>
                      <a:pt x="0" y="32"/>
                    </a:moveTo>
                    <a:cubicBezTo>
                      <a:pt x="4" y="21"/>
                      <a:pt x="7" y="11"/>
                      <a:pt x="7" y="0"/>
                    </a:cubicBezTo>
                    <a:cubicBezTo>
                      <a:pt x="7" y="11"/>
                      <a:pt x="4" y="21"/>
                      <a:pt x="0" y="3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3491;p65">
                <a:extLst>
                  <a:ext uri="{FF2B5EF4-FFF2-40B4-BE49-F238E27FC236}">
                    <a16:creationId xmlns:a16="http://schemas.microsoft.com/office/drawing/2014/main" id="{77D00554-A446-49C2-93AE-B2F690ED1CF1}"/>
                  </a:ext>
                </a:extLst>
              </p:cNvPr>
              <p:cNvSpPr/>
              <p:nvPr/>
            </p:nvSpPr>
            <p:spPr>
              <a:xfrm>
                <a:off x="6661452" y="5398543"/>
                <a:ext cx="400" cy="1254"/>
              </a:xfrm>
              <a:custGeom>
                <a:avLst/>
                <a:gdLst/>
                <a:ahLst/>
                <a:cxnLst/>
                <a:rect l="l" t="t" r="r" b="b"/>
                <a:pathLst>
                  <a:path w="8" h="22" extrusionOk="0">
                    <a:moveTo>
                      <a:pt x="1" y="21"/>
                    </a:moveTo>
                    <a:cubicBezTo>
                      <a:pt x="4" y="14"/>
                      <a:pt x="4" y="7"/>
                      <a:pt x="8" y="0"/>
                    </a:cubicBezTo>
                    <a:cubicBezTo>
                      <a:pt x="4" y="7"/>
                      <a:pt x="4" y="14"/>
                      <a:pt x="1" y="2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3492;p65">
                <a:extLst>
                  <a:ext uri="{FF2B5EF4-FFF2-40B4-BE49-F238E27FC236}">
                    <a16:creationId xmlns:a16="http://schemas.microsoft.com/office/drawing/2014/main" id="{8C16576B-7C4B-4781-8FDA-11123C610061}"/>
                  </a:ext>
                </a:extLst>
              </p:cNvPr>
              <p:cNvSpPr/>
              <p:nvPr/>
            </p:nvSpPr>
            <p:spPr>
              <a:xfrm>
                <a:off x="6656219" y="5404920"/>
                <a:ext cx="1296" cy="624"/>
              </a:xfrm>
              <a:custGeom>
                <a:avLst/>
                <a:gdLst/>
                <a:ahLst/>
                <a:cxnLst/>
                <a:rect l="l" t="t" r="r" b="b"/>
                <a:pathLst>
                  <a:path w="26" h="11" extrusionOk="0">
                    <a:moveTo>
                      <a:pt x="1" y="11"/>
                    </a:moveTo>
                    <a:cubicBezTo>
                      <a:pt x="8" y="7"/>
                      <a:pt x="15" y="4"/>
                      <a:pt x="25" y="0"/>
                    </a:cubicBezTo>
                    <a:cubicBezTo>
                      <a:pt x="15" y="4"/>
                      <a:pt x="8" y="7"/>
                      <a:pt x="1" y="1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3493;p65">
                <a:extLst>
                  <a:ext uri="{FF2B5EF4-FFF2-40B4-BE49-F238E27FC236}">
                    <a16:creationId xmlns:a16="http://schemas.microsoft.com/office/drawing/2014/main" id="{B8AD1D4A-A044-4CCA-AC5F-0C5B884A775B}"/>
                  </a:ext>
                </a:extLst>
              </p:cNvPr>
              <p:cNvSpPr/>
              <p:nvPr/>
            </p:nvSpPr>
            <p:spPr>
              <a:xfrm>
                <a:off x="6647350" y="5348108"/>
                <a:ext cx="547" cy="59"/>
              </a:xfrm>
              <a:custGeom>
                <a:avLst/>
                <a:gdLst/>
                <a:ahLst/>
                <a:cxnLst/>
                <a:rect l="l" t="t" r="r" b="b"/>
                <a:pathLst>
                  <a:path w="11" h="1" extrusionOk="0">
                    <a:moveTo>
                      <a:pt x="11"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3494;p65">
                <a:extLst>
                  <a:ext uri="{FF2B5EF4-FFF2-40B4-BE49-F238E27FC236}">
                    <a16:creationId xmlns:a16="http://schemas.microsoft.com/office/drawing/2014/main" id="{D6D9F9AB-0E74-4A1C-B77D-D13919786016}"/>
                  </a:ext>
                </a:extLst>
              </p:cNvPr>
              <p:cNvSpPr/>
              <p:nvPr/>
            </p:nvSpPr>
            <p:spPr>
              <a:xfrm>
                <a:off x="6650990" y="5349303"/>
                <a:ext cx="400" cy="285"/>
              </a:xfrm>
              <a:custGeom>
                <a:avLst/>
                <a:gdLst/>
                <a:ahLst/>
                <a:cxnLst/>
                <a:rect l="l" t="t" r="r" b="b"/>
                <a:pathLst>
                  <a:path w="8" h="5" extrusionOk="0">
                    <a:moveTo>
                      <a:pt x="8" y="4"/>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3495;p65">
                <a:extLst>
                  <a:ext uri="{FF2B5EF4-FFF2-40B4-BE49-F238E27FC236}">
                    <a16:creationId xmlns:a16="http://schemas.microsoft.com/office/drawing/2014/main" id="{77B1FC30-2774-44DF-8A89-BBCCAB6DA85F}"/>
                  </a:ext>
                </a:extLst>
              </p:cNvPr>
              <p:cNvSpPr/>
              <p:nvPr/>
            </p:nvSpPr>
            <p:spPr>
              <a:xfrm>
                <a:off x="6649097" y="5348507"/>
                <a:ext cx="547" cy="285"/>
              </a:xfrm>
              <a:custGeom>
                <a:avLst/>
                <a:gdLst/>
                <a:ahLst/>
                <a:cxnLst/>
                <a:rect l="l" t="t" r="r" b="b"/>
                <a:pathLst>
                  <a:path w="11" h="5" extrusionOk="0">
                    <a:moveTo>
                      <a:pt x="11"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3496;p65">
                <a:extLst>
                  <a:ext uri="{FF2B5EF4-FFF2-40B4-BE49-F238E27FC236}">
                    <a16:creationId xmlns:a16="http://schemas.microsoft.com/office/drawing/2014/main" id="{E787B453-01C8-4990-98D9-6767AB08180F}"/>
                  </a:ext>
                </a:extLst>
              </p:cNvPr>
              <p:cNvSpPr/>
              <p:nvPr/>
            </p:nvSpPr>
            <p:spPr>
              <a:xfrm>
                <a:off x="6653280" y="5350498"/>
                <a:ext cx="198" cy="59"/>
              </a:xfrm>
              <a:custGeom>
                <a:avLst/>
                <a:gdLst/>
                <a:ahLst/>
                <a:cxnLst/>
                <a:rect l="l" t="t" r="r" b="b"/>
                <a:pathLst>
                  <a:path w="4" h="1" extrusionOk="0">
                    <a:moveTo>
                      <a:pt x="4"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Google Shape;3497;p65">
                <a:extLst>
                  <a:ext uri="{FF2B5EF4-FFF2-40B4-BE49-F238E27FC236}">
                    <a16:creationId xmlns:a16="http://schemas.microsoft.com/office/drawing/2014/main" id="{F9548CA8-5469-4614-A64A-3ABC7395A4B5}"/>
                  </a:ext>
                </a:extLst>
              </p:cNvPr>
              <p:cNvSpPr/>
              <p:nvPr/>
            </p:nvSpPr>
            <p:spPr>
              <a:xfrm>
                <a:off x="6655023" y="5351693"/>
                <a:ext cx="547" cy="457"/>
              </a:xfrm>
              <a:custGeom>
                <a:avLst/>
                <a:gdLst/>
                <a:ahLst/>
                <a:cxnLst/>
                <a:rect l="l" t="t" r="r" b="b"/>
                <a:pathLst>
                  <a:path w="11" h="8" extrusionOk="0">
                    <a:moveTo>
                      <a:pt x="11" y="8"/>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Google Shape;3498;p65">
                <a:extLst>
                  <a:ext uri="{FF2B5EF4-FFF2-40B4-BE49-F238E27FC236}">
                    <a16:creationId xmlns:a16="http://schemas.microsoft.com/office/drawing/2014/main" id="{B6665869-FD5F-48D5-8297-EBF9B1746718}"/>
                  </a:ext>
                </a:extLst>
              </p:cNvPr>
              <p:cNvSpPr/>
              <p:nvPr/>
            </p:nvSpPr>
            <p:spPr>
              <a:xfrm>
                <a:off x="6656917" y="5353119"/>
                <a:ext cx="598" cy="227"/>
              </a:xfrm>
              <a:custGeom>
                <a:avLst/>
                <a:gdLst/>
                <a:ahLst/>
                <a:cxnLst/>
                <a:rect l="l" t="t" r="r" b="b"/>
                <a:pathLst>
                  <a:path w="12" h="4" extrusionOk="0">
                    <a:moveTo>
                      <a:pt x="11" y="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Google Shape;3499;p65">
                <a:extLst>
                  <a:ext uri="{FF2B5EF4-FFF2-40B4-BE49-F238E27FC236}">
                    <a16:creationId xmlns:a16="http://schemas.microsoft.com/office/drawing/2014/main" id="{1A5541F0-5B90-4A5A-BB29-D6174425FE05}"/>
                  </a:ext>
                </a:extLst>
              </p:cNvPr>
              <p:cNvSpPr/>
              <p:nvPr/>
            </p:nvSpPr>
            <p:spPr>
              <a:xfrm>
                <a:off x="6655023" y="5405491"/>
                <a:ext cx="1244" cy="457"/>
              </a:xfrm>
              <a:custGeom>
                <a:avLst/>
                <a:gdLst/>
                <a:ahLst/>
                <a:cxnLst/>
                <a:rect l="l" t="t" r="r" b="b"/>
                <a:pathLst>
                  <a:path w="25" h="8" extrusionOk="0">
                    <a:moveTo>
                      <a:pt x="25" y="1"/>
                    </a:moveTo>
                    <a:cubicBezTo>
                      <a:pt x="14" y="4"/>
                      <a:pt x="7" y="4"/>
                      <a:pt x="0" y="8"/>
                    </a:cubicBezTo>
                    <a:cubicBezTo>
                      <a:pt x="7" y="4"/>
                      <a:pt x="18" y="4"/>
                      <a:pt x="25"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3500;p65">
                <a:extLst>
                  <a:ext uri="{FF2B5EF4-FFF2-40B4-BE49-F238E27FC236}">
                    <a16:creationId xmlns:a16="http://schemas.microsoft.com/office/drawing/2014/main" id="{43A19082-2270-47FF-BDCD-F06335EA7E0D}"/>
                  </a:ext>
                </a:extLst>
              </p:cNvPr>
              <p:cNvSpPr/>
              <p:nvPr/>
            </p:nvSpPr>
            <p:spPr>
              <a:xfrm>
                <a:off x="6652036" y="5406288"/>
                <a:ext cx="1097" cy="285"/>
              </a:xfrm>
              <a:custGeom>
                <a:avLst/>
                <a:gdLst/>
                <a:ahLst/>
                <a:cxnLst/>
                <a:rect l="l" t="t" r="r" b="b"/>
                <a:pathLst>
                  <a:path w="22" h="5" extrusionOk="0">
                    <a:moveTo>
                      <a:pt x="1" y="4"/>
                    </a:moveTo>
                    <a:lnTo>
                      <a:pt x="22"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3501;p65">
                <a:extLst>
                  <a:ext uri="{FF2B5EF4-FFF2-40B4-BE49-F238E27FC236}">
                    <a16:creationId xmlns:a16="http://schemas.microsoft.com/office/drawing/2014/main" id="{D2B9B996-067E-4704-B045-5CBC3C7C36B8}"/>
                  </a:ext>
                </a:extLst>
              </p:cNvPr>
              <p:cNvSpPr/>
              <p:nvPr/>
            </p:nvSpPr>
            <p:spPr>
              <a:xfrm>
                <a:off x="6650293" y="5406514"/>
                <a:ext cx="1446" cy="227"/>
              </a:xfrm>
              <a:custGeom>
                <a:avLst/>
                <a:gdLst/>
                <a:ahLst/>
                <a:cxnLst/>
                <a:rect l="l" t="t" r="r" b="b"/>
                <a:pathLst>
                  <a:path w="29" h="4" extrusionOk="0">
                    <a:moveTo>
                      <a:pt x="1" y="4"/>
                    </a:moveTo>
                    <a:lnTo>
                      <a:pt x="29"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3502;p65">
                <a:extLst>
                  <a:ext uri="{FF2B5EF4-FFF2-40B4-BE49-F238E27FC236}">
                    <a16:creationId xmlns:a16="http://schemas.microsoft.com/office/drawing/2014/main" id="{B36F550E-26F6-4F34-A172-4D8B3C8B17AA}"/>
                  </a:ext>
                </a:extLst>
              </p:cNvPr>
              <p:cNvSpPr/>
              <p:nvPr/>
            </p:nvSpPr>
            <p:spPr>
              <a:xfrm>
                <a:off x="6653430" y="5406115"/>
                <a:ext cx="1097" cy="227"/>
              </a:xfrm>
              <a:custGeom>
                <a:avLst/>
                <a:gdLst/>
                <a:ahLst/>
                <a:cxnLst/>
                <a:rect l="l" t="t" r="r" b="b"/>
                <a:pathLst>
                  <a:path w="22" h="4" extrusionOk="0">
                    <a:moveTo>
                      <a:pt x="1" y="4"/>
                    </a:moveTo>
                    <a:lnTo>
                      <a:pt x="22"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3503;p65">
                <a:extLst>
                  <a:ext uri="{FF2B5EF4-FFF2-40B4-BE49-F238E27FC236}">
                    <a16:creationId xmlns:a16="http://schemas.microsoft.com/office/drawing/2014/main" id="{60BC837C-B1E6-4A5F-AB63-757F080E13C5}"/>
                  </a:ext>
                </a:extLst>
              </p:cNvPr>
              <p:cNvSpPr/>
              <p:nvPr/>
            </p:nvSpPr>
            <p:spPr>
              <a:xfrm>
                <a:off x="6649097" y="5406912"/>
                <a:ext cx="1097" cy="59"/>
              </a:xfrm>
              <a:custGeom>
                <a:avLst/>
                <a:gdLst/>
                <a:ahLst/>
                <a:cxnLst/>
                <a:rect l="l" t="t" r="r" b="b"/>
                <a:pathLst>
                  <a:path w="22" h="1" extrusionOk="0">
                    <a:moveTo>
                      <a:pt x="0" y="0"/>
                    </a:moveTo>
                    <a:lnTo>
                      <a:pt x="2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Google Shape;3504;p65">
                <a:extLst>
                  <a:ext uri="{FF2B5EF4-FFF2-40B4-BE49-F238E27FC236}">
                    <a16:creationId xmlns:a16="http://schemas.microsoft.com/office/drawing/2014/main" id="{0C4966D1-6F5B-4D83-8F49-ACA14C78700F}"/>
                  </a:ext>
                </a:extLst>
              </p:cNvPr>
              <p:cNvSpPr/>
              <p:nvPr/>
            </p:nvSpPr>
            <p:spPr>
              <a:xfrm>
                <a:off x="6645607" y="5406686"/>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3505;p65">
                <a:extLst>
                  <a:ext uri="{FF2B5EF4-FFF2-40B4-BE49-F238E27FC236}">
                    <a16:creationId xmlns:a16="http://schemas.microsoft.com/office/drawing/2014/main" id="{5FCA77CE-D30D-41A8-9B67-C6F3BD8C42B2}"/>
                  </a:ext>
                </a:extLst>
              </p:cNvPr>
              <p:cNvSpPr/>
              <p:nvPr/>
            </p:nvSpPr>
            <p:spPr>
              <a:xfrm>
                <a:off x="6558913" y="5515702"/>
                <a:ext cx="547" cy="1480"/>
              </a:xfrm>
              <a:custGeom>
                <a:avLst/>
                <a:gdLst/>
                <a:ahLst/>
                <a:cxnLst/>
                <a:rect l="l" t="t" r="r" b="b"/>
                <a:pathLst>
                  <a:path w="11" h="26" extrusionOk="0">
                    <a:moveTo>
                      <a:pt x="11" y="1"/>
                    </a:moveTo>
                    <a:lnTo>
                      <a:pt x="0" y="2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3506;p65">
                <a:extLst>
                  <a:ext uri="{FF2B5EF4-FFF2-40B4-BE49-F238E27FC236}">
                    <a16:creationId xmlns:a16="http://schemas.microsoft.com/office/drawing/2014/main" id="{744229E2-B5DC-4070-95C0-3A58B5917898}"/>
                  </a:ext>
                </a:extLst>
              </p:cNvPr>
              <p:cNvSpPr/>
              <p:nvPr/>
            </p:nvSpPr>
            <p:spPr>
              <a:xfrm>
                <a:off x="6559412" y="5500788"/>
                <a:ext cx="5831" cy="14574"/>
              </a:xfrm>
              <a:custGeom>
                <a:avLst/>
                <a:gdLst/>
                <a:ahLst/>
                <a:cxnLst/>
                <a:rect l="l" t="t" r="r" b="b"/>
                <a:pathLst>
                  <a:path w="117" h="256" extrusionOk="0">
                    <a:moveTo>
                      <a:pt x="116" y="0"/>
                    </a:moveTo>
                    <a:lnTo>
                      <a:pt x="116" y="0"/>
                    </a:lnTo>
                    <a:cubicBezTo>
                      <a:pt x="71" y="95"/>
                      <a:pt x="25" y="203"/>
                      <a:pt x="1" y="256"/>
                    </a:cubicBezTo>
                    <a:cubicBezTo>
                      <a:pt x="25" y="203"/>
                      <a:pt x="74" y="95"/>
                      <a:pt x="116"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Google Shape;3507;p65">
                <a:extLst>
                  <a:ext uri="{FF2B5EF4-FFF2-40B4-BE49-F238E27FC236}">
                    <a16:creationId xmlns:a16="http://schemas.microsoft.com/office/drawing/2014/main" id="{BCAA25FE-FDF6-4C5A-A252-3DE8770CC6C9}"/>
                  </a:ext>
                </a:extLst>
              </p:cNvPr>
              <p:cNvSpPr/>
              <p:nvPr/>
            </p:nvSpPr>
            <p:spPr>
              <a:xfrm>
                <a:off x="6576703" y="5448756"/>
                <a:ext cx="5831" cy="6264"/>
              </a:xfrm>
              <a:custGeom>
                <a:avLst/>
                <a:gdLst/>
                <a:ahLst/>
                <a:cxnLst/>
                <a:rect l="l" t="t" r="r" b="b"/>
                <a:pathLst>
                  <a:path w="117" h="110" extrusionOk="0">
                    <a:moveTo>
                      <a:pt x="116" y="109"/>
                    </a:moveTo>
                    <a:cubicBezTo>
                      <a:pt x="74" y="74"/>
                      <a:pt x="36" y="39"/>
                      <a:pt x="0" y="1"/>
                    </a:cubicBezTo>
                    <a:cubicBezTo>
                      <a:pt x="36" y="39"/>
                      <a:pt x="74" y="74"/>
                      <a:pt x="116" y="10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 name="Google Shape;3508;p65">
                <a:extLst>
                  <a:ext uri="{FF2B5EF4-FFF2-40B4-BE49-F238E27FC236}">
                    <a16:creationId xmlns:a16="http://schemas.microsoft.com/office/drawing/2014/main" id="{9BF039CF-BDAB-4554-A6BE-848A364E1E04}"/>
                  </a:ext>
                </a:extLst>
              </p:cNvPr>
              <p:cNvSpPr/>
              <p:nvPr/>
            </p:nvSpPr>
            <p:spPr>
              <a:xfrm>
                <a:off x="6134862" y="4715014"/>
                <a:ext cx="311251" cy="376861"/>
              </a:xfrm>
              <a:custGeom>
                <a:avLst/>
                <a:gdLst/>
                <a:ahLst/>
                <a:cxnLst/>
                <a:rect l="l" t="t" r="r" b="b"/>
                <a:pathLst>
                  <a:path w="6247" h="6620" extrusionOk="0">
                    <a:moveTo>
                      <a:pt x="1218" y="0"/>
                    </a:moveTo>
                    <a:cubicBezTo>
                      <a:pt x="955" y="0"/>
                      <a:pt x="738" y="3"/>
                      <a:pt x="663" y="10"/>
                    </a:cubicBezTo>
                    <a:lnTo>
                      <a:pt x="638" y="10"/>
                    </a:lnTo>
                    <a:lnTo>
                      <a:pt x="628" y="14"/>
                    </a:lnTo>
                    <a:lnTo>
                      <a:pt x="624" y="14"/>
                    </a:lnTo>
                    <a:lnTo>
                      <a:pt x="607" y="21"/>
                    </a:lnTo>
                    <a:lnTo>
                      <a:pt x="603" y="21"/>
                    </a:lnTo>
                    <a:lnTo>
                      <a:pt x="582" y="31"/>
                    </a:lnTo>
                    <a:lnTo>
                      <a:pt x="579" y="35"/>
                    </a:lnTo>
                    <a:lnTo>
                      <a:pt x="550" y="49"/>
                    </a:lnTo>
                    <a:lnTo>
                      <a:pt x="543" y="52"/>
                    </a:lnTo>
                    <a:lnTo>
                      <a:pt x="512" y="70"/>
                    </a:lnTo>
                    <a:lnTo>
                      <a:pt x="505" y="73"/>
                    </a:lnTo>
                    <a:lnTo>
                      <a:pt x="463" y="101"/>
                    </a:lnTo>
                    <a:lnTo>
                      <a:pt x="459" y="105"/>
                    </a:lnTo>
                    <a:lnTo>
                      <a:pt x="414" y="133"/>
                    </a:lnTo>
                    <a:lnTo>
                      <a:pt x="407" y="136"/>
                    </a:lnTo>
                    <a:cubicBezTo>
                      <a:pt x="505" y="469"/>
                      <a:pt x="747" y="969"/>
                      <a:pt x="841" y="1165"/>
                    </a:cubicBezTo>
                    <a:lnTo>
                      <a:pt x="869" y="1225"/>
                    </a:lnTo>
                    <a:cubicBezTo>
                      <a:pt x="922" y="1330"/>
                      <a:pt x="887" y="1428"/>
                      <a:pt x="852" y="1529"/>
                    </a:cubicBezTo>
                    <a:cubicBezTo>
                      <a:pt x="813" y="1624"/>
                      <a:pt x="792" y="1725"/>
                      <a:pt x="789" y="1827"/>
                    </a:cubicBezTo>
                    <a:cubicBezTo>
                      <a:pt x="789" y="1960"/>
                      <a:pt x="869" y="2167"/>
                      <a:pt x="946" y="2363"/>
                    </a:cubicBezTo>
                    <a:cubicBezTo>
                      <a:pt x="1027" y="2573"/>
                      <a:pt x="1111" y="2790"/>
                      <a:pt x="1128" y="2968"/>
                    </a:cubicBezTo>
                    <a:cubicBezTo>
                      <a:pt x="1160" y="3311"/>
                      <a:pt x="967" y="3532"/>
                      <a:pt x="782" y="3745"/>
                    </a:cubicBezTo>
                    <a:lnTo>
                      <a:pt x="726" y="3812"/>
                    </a:lnTo>
                    <a:cubicBezTo>
                      <a:pt x="533" y="4032"/>
                      <a:pt x="344" y="4533"/>
                      <a:pt x="344" y="4817"/>
                    </a:cubicBezTo>
                    <a:cubicBezTo>
                      <a:pt x="344" y="5020"/>
                      <a:pt x="239" y="5212"/>
                      <a:pt x="155" y="5363"/>
                    </a:cubicBezTo>
                    <a:cubicBezTo>
                      <a:pt x="109" y="5450"/>
                      <a:pt x="57" y="5541"/>
                      <a:pt x="60" y="5580"/>
                    </a:cubicBezTo>
                    <a:cubicBezTo>
                      <a:pt x="67" y="5713"/>
                      <a:pt x="32" y="6056"/>
                      <a:pt x="1" y="6252"/>
                    </a:cubicBezTo>
                    <a:lnTo>
                      <a:pt x="46" y="6242"/>
                    </a:lnTo>
                    <a:cubicBezTo>
                      <a:pt x="95" y="6154"/>
                      <a:pt x="186" y="6098"/>
                      <a:pt x="284" y="6094"/>
                    </a:cubicBezTo>
                    <a:cubicBezTo>
                      <a:pt x="354" y="6094"/>
                      <a:pt x="414" y="6136"/>
                      <a:pt x="438" y="6199"/>
                    </a:cubicBezTo>
                    <a:cubicBezTo>
                      <a:pt x="442" y="6210"/>
                      <a:pt x="445" y="6217"/>
                      <a:pt x="452" y="6224"/>
                    </a:cubicBezTo>
                    <a:cubicBezTo>
                      <a:pt x="470" y="6221"/>
                      <a:pt x="487" y="6217"/>
                      <a:pt x="505" y="6210"/>
                    </a:cubicBezTo>
                    <a:cubicBezTo>
                      <a:pt x="604" y="6167"/>
                      <a:pt x="696" y="6146"/>
                      <a:pt x="784" y="6146"/>
                    </a:cubicBezTo>
                    <a:cubicBezTo>
                      <a:pt x="890" y="6146"/>
                      <a:pt x="990" y="6178"/>
                      <a:pt x="1086" y="6242"/>
                    </a:cubicBezTo>
                    <a:cubicBezTo>
                      <a:pt x="1244" y="6347"/>
                      <a:pt x="1373" y="6368"/>
                      <a:pt x="1541" y="6368"/>
                    </a:cubicBezTo>
                    <a:lnTo>
                      <a:pt x="3456" y="6368"/>
                    </a:lnTo>
                    <a:lnTo>
                      <a:pt x="3645" y="6557"/>
                    </a:lnTo>
                    <a:lnTo>
                      <a:pt x="4573" y="6557"/>
                    </a:lnTo>
                    <a:lnTo>
                      <a:pt x="4622" y="6560"/>
                    </a:lnTo>
                    <a:lnTo>
                      <a:pt x="4629" y="6560"/>
                    </a:lnTo>
                    <a:lnTo>
                      <a:pt x="4678" y="6564"/>
                    </a:lnTo>
                    <a:lnTo>
                      <a:pt x="4692" y="6564"/>
                    </a:lnTo>
                    <a:lnTo>
                      <a:pt x="4734" y="6567"/>
                    </a:lnTo>
                    <a:lnTo>
                      <a:pt x="4745" y="6567"/>
                    </a:lnTo>
                    <a:lnTo>
                      <a:pt x="4780" y="6574"/>
                    </a:lnTo>
                    <a:lnTo>
                      <a:pt x="4787" y="6574"/>
                    </a:lnTo>
                    <a:cubicBezTo>
                      <a:pt x="4797" y="6578"/>
                      <a:pt x="4811" y="6578"/>
                      <a:pt x="4818" y="6581"/>
                    </a:cubicBezTo>
                    <a:lnTo>
                      <a:pt x="4825" y="6581"/>
                    </a:lnTo>
                    <a:cubicBezTo>
                      <a:pt x="4836" y="6585"/>
                      <a:pt x="4843" y="6588"/>
                      <a:pt x="4853" y="6592"/>
                    </a:cubicBezTo>
                    <a:cubicBezTo>
                      <a:pt x="4892" y="6611"/>
                      <a:pt x="4963" y="6619"/>
                      <a:pt x="5046" y="6619"/>
                    </a:cubicBezTo>
                    <a:cubicBezTo>
                      <a:pt x="5246" y="6619"/>
                      <a:pt x="5522" y="6574"/>
                      <a:pt x="5648" y="6532"/>
                    </a:cubicBezTo>
                    <a:cubicBezTo>
                      <a:pt x="5662" y="6529"/>
                      <a:pt x="5683" y="6522"/>
                      <a:pt x="5707" y="6518"/>
                    </a:cubicBezTo>
                    <a:lnTo>
                      <a:pt x="5130" y="5709"/>
                    </a:lnTo>
                    <a:lnTo>
                      <a:pt x="5130" y="5688"/>
                    </a:lnTo>
                    <a:lnTo>
                      <a:pt x="5186" y="3801"/>
                    </a:lnTo>
                    <a:lnTo>
                      <a:pt x="6036" y="3829"/>
                    </a:lnTo>
                    <a:lnTo>
                      <a:pt x="6138" y="3728"/>
                    </a:lnTo>
                    <a:lnTo>
                      <a:pt x="6246" y="2716"/>
                    </a:lnTo>
                    <a:lnTo>
                      <a:pt x="6218" y="2716"/>
                    </a:lnTo>
                    <a:cubicBezTo>
                      <a:pt x="6211" y="2720"/>
                      <a:pt x="6201" y="2723"/>
                      <a:pt x="6194" y="2727"/>
                    </a:cubicBezTo>
                    <a:cubicBezTo>
                      <a:pt x="6088" y="2772"/>
                      <a:pt x="5992" y="2783"/>
                      <a:pt x="5897" y="2783"/>
                    </a:cubicBezTo>
                    <a:cubicBezTo>
                      <a:pt x="5859" y="2783"/>
                      <a:pt x="5822" y="2781"/>
                      <a:pt x="5784" y="2779"/>
                    </a:cubicBezTo>
                    <a:lnTo>
                      <a:pt x="5683" y="2779"/>
                    </a:lnTo>
                    <a:cubicBezTo>
                      <a:pt x="5630" y="2783"/>
                      <a:pt x="5581" y="2811"/>
                      <a:pt x="5546" y="2853"/>
                    </a:cubicBezTo>
                    <a:cubicBezTo>
                      <a:pt x="5517" y="2885"/>
                      <a:pt x="5475" y="2928"/>
                      <a:pt x="5412" y="2928"/>
                    </a:cubicBezTo>
                    <a:cubicBezTo>
                      <a:pt x="5400" y="2928"/>
                      <a:pt x="5388" y="2926"/>
                      <a:pt x="5375" y="2923"/>
                    </a:cubicBezTo>
                    <a:cubicBezTo>
                      <a:pt x="5228" y="2888"/>
                      <a:pt x="5280" y="2636"/>
                      <a:pt x="5319" y="2454"/>
                    </a:cubicBezTo>
                    <a:cubicBezTo>
                      <a:pt x="5322" y="2436"/>
                      <a:pt x="5326" y="2422"/>
                      <a:pt x="5329" y="2412"/>
                    </a:cubicBezTo>
                    <a:cubicBezTo>
                      <a:pt x="5343" y="2331"/>
                      <a:pt x="5207" y="2135"/>
                      <a:pt x="5084" y="2037"/>
                    </a:cubicBezTo>
                    <a:cubicBezTo>
                      <a:pt x="4990" y="1963"/>
                      <a:pt x="5025" y="1788"/>
                      <a:pt x="5095" y="1512"/>
                    </a:cubicBezTo>
                    <a:cubicBezTo>
                      <a:pt x="5119" y="1424"/>
                      <a:pt x="5151" y="1288"/>
                      <a:pt x="5147" y="1249"/>
                    </a:cubicBezTo>
                    <a:cubicBezTo>
                      <a:pt x="5060" y="1151"/>
                      <a:pt x="5039" y="938"/>
                      <a:pt x="5035" y="801"/>
                    </a:cubicBezTo>
                    <a:lnTo>
                      <a:pt x="5035" y="773"/>
                    </a:lnTo>
                    <a:cubicBezTo>
                      <a:pt x="5035" y="763"/>
                      <a:pt x="5035" y="752"/>
                      <a:pt x="5032" y="742"/>
                    </a:cubicBezTo>
                    <a:cubicBezTo>
                      <a:pt x="5004" y="742"/>
                      <a:pt x="4972" y="742"/>
                      <a:pt x="4941" y="749"/>
                    </a:cubicBezTo>
                    <a:cubicBezTo>
                      <a:pt x="4874" y="759"/>
                      <a:pt x="4808" y="766"/>
                      <a:pt x="4738" y="766"/>
                    </a:cubicBezTo>
                    <a:cubicBezTo>
                      <a:pt x="4534" y="766"/>
                      <a:pt x="4454" y="689"/>
                      <a:pt x="4426" y="637"/>
                    </a:cubicBezTo>
                    <a:cubicBezTo>
                      <a:pt x="4371" y="624"/>
                      <a:pt x="4287" y="611"/>
                      <a:pt x="4209" y="611"/>
                    </a:cubicBezTo>
                    <a:cubicBezTo>
                      <a:pt x="4154" y="611"/>
                      <a:pt x="4102" y="618"/>
                      <a:pt x="4065" y="637"/>
                    </a:cubicBezTo>
                    <a:cubicBezTo>
                      <a:pt x="4016" y="661"/>
                      <a:pt x="3985" y="798"/>
                      <a:pt x="3967" y="892"/>
                    </a:cubicBezTo>
                    <a:cubicBezTo>
                      <a:pt x="3943" y="1001"/>
                      <a:pt x="3929" y="1081"/>
                      <a:pt x="3873" y="1116"/>
                    </a:cubicBezTo>
                    <a:cubicBezTo>
                      <a:pt x="3858" y="1124"/>
                      <a:pt x="3841" y="1130"/>
                      <a:pt x="3822" y="1130"/>
                    </a:cubicBezTo>
                    <a:cubicBezTo>
                      <a:pt x="3815" y="1130"/>
                      <a:pt x="3807" y="1129"/>
                      <a:pt x="3799" y="1127"/>
                    </a:cubicBezTo>
                    <a:cubicBezTo>
                      <a:pt x="3787" y="1124"/>
                      <a:pt x="3770" y="1122"/>
                      <a:pt x="3748" y="1122"/>
                    </a:cubicBezTo>
                    <a:cubicBezTo>
                      <a:pt x="3640" y="1122"/>
                      <a:pt x="3422" y="1157"/>
                      <a:pt x="3204" y="1221"/>
                    </a:cubicBezTo>
                    <a:cubicBezTo>
                      <a:pt x="3151" y="1237"/>
                      <a:pt x="3104" y="1245"/>
                      <a:pt x="3061" y="1245"/>
                    </a:cubicBezTo>
                    <a:cubicBezTo>
                      <a:pt x="2850" y="1245"/>
                      <a:pt x="2755" y="1065"/>
                      <a:pt x="2665" y="847"/>
                    </a:cubicBezTo>
                    <a:cubicBezTo>
                      <a:pt x="2637" y="766"/>
                      <a:pt x="2584" y="696"/>
                      <a:pt x="2521" y="647"/>
                    </a:cubicBezTo>
                    <a:cubicBezTo>
                      <a:pt x="2451" y="588"/>
                      <a:pt x="2409" y="539"/>
                      <a:pt x="2441" y="392"/>
                    </a:cubicBezTo>
                    <a:cubicBezTo>
                      <a:pt x="2476" y="248"/>
                      <a:pt x="2402" y="80"/>
                      <a:pt x="2371" y="10"/>
                    </a:cubicBezTo>
                    <a:lnTo>
                      <a:pt x="2364" y="10"/>
                    </a:lnTo>
                    <a:cubicBezTo>
                      <a:pt x="2091" y="6"/>
                      <a:pt x="1606" y="0"/>
                      <a:pt x="1218"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3509;p65">
                <a:extLst>
                  <a:ext uri="{FF2B5EF4-FFF2-40B4-BE49-F238E27FC236}">
                    <a16:creationId xmlns:a16="http://schemas.microsoft.com/office/drawing/2014/main" id="{1CE4367E-50AA-4706-8E31-9617B97AECB6}"/>
                  </a:ext>
                </a:extLst>
              </p:cNvPr>
              <p:cNvSpPr/>
              <p:nvPr/>
            </p:nvSpPr>
            <p:spPr>
              <a:xfrm>
                <a:off x="6344520" y="5086868"/>
                <a:ext cx="1296" cy="59"/>
              </a:xfrm>
              <a:custGeom>
                <a:avLst/>
                <a:gdLst/>
                <a:ahLst/>
                <a:cxnLst/>
                <a:rect l="l" t="t" r="r" b="b"/>
                <a:pathLst>
                  <a:path w="26" h="1" extrusionOk="0">
                    <a:moveTo>
                      <a:pt x="25"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3510;p65">
                <a:extLst>
                  <a:ext uri="{FF2B5EF4-FFF2-40B4-BE49-F238E27FC236}">
                    <a16:creationId xmlns:a16="http://schemas.microsoft.com/office/drawing/2014/main" id="{F8C2BDDA-3DD2-40F2-BF28-988E31806011}"/>
                  </a:ext>
                </a:extLst>
              </p:cNvPr>
              <p:cNvSpPr/>
              <p:nvPr/>
            </p:nvSpPr>
            <p:spPr>
              <a:xfrm>
                <a:off x="6316272" y="5088629"/>
                <a:ext cx="1446" cy="59"/>
              </a:xfrm>
              <a:custGeom>
                <a:avLst/>
                <a:gdLst/>
                <a:ahLst/>
                <a:cxnLst/>
                <a:rect l="l" t="t" r="r" b="b"/>
                <a:pathLst>
                  <a:path w="29" h="1" extrusionOk="0">
                    <a:moveTo>
                      <a:pt x="29"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3511;p65">
                <a:extLst>
                  <a:ext uri="{FF2B5EF4-FFF2-40B4-BE49-F238E27FC236}">
                    <a16:creationId xmlns:a16="http://schemas.microsoft.com/office/drawing/2014/main" id="{DBBA24FC-4AEF-4121-961A-54B780D0B39F}"/>
                  </a:ext>
                </a:extLst>
              </p:cNvPr>
              <p:cNvSpPr/>
              <p:nvPr/>
            </p:nvSpPr>
            <p:spPr>
              <a:xfrm>
                <a:off x="6368439" y="5087266"/>
                <a:ext cx="2294" cy="457"/>
              </a:xfrm>
              <a:custGeom>
                <a:avLst/>
                <a:gdLst/>
                <a:ahLst/>
                <a:cxnLst/>
                <a:rect l="l" t="t" r="r" b="b"/>
                <a:pathLst>
                  <a:path w="46" h="8" extrusionOk="0">
                    <a:moveTo>
                      <a:pt x="46" y="7"/>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3512;p65">
                <a:extLst>
                  <a:ext uri="{FF2B5EF4-FFF2-40B4-BE49-F238E27FC236}">
                    <a16:creationId xmlns:a16="http://schemas.microsoft.com/office/drawing/2014/main" id="{3A4B7F68-3430-4A2A-A899-A00E5BC60699}"/>
                  </a:ext>
                </a:extLst>
              </p:cNvPr>
              <p:cNvSpPr/>
              <p:nvPr/>
            </p:nvSpPr>
            <p:spPr>
              <a:xfrm>
                <a:off x="6341930" y="5087035"/>
                <a:ext cx="1446" cy="59"/>
              </a:xfrm>
              <a:custGeom>
                <a:avLst/>
                <a:gdLst/>
                <a:ahLst/>
                <a:cxnLst/>
                <a:rect l="l" t="t" r="r" b="b"/>
                <a:pathLst>
                  <a:path w="29" h="1" extrusionOk="0">
                    <a:moveTo>
                      <a:pt x="28"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 name="Google Shape;3513;p65">
                <a:extLst>
                  <a:ext uri="{FF2B5EF4-FFF2-40B4-BE49-F238E27FC236}">
                    <a16:creationId xmlns:a16="http://schemas.microsoft.com/office/drawing/2014/main" id="{42686FDC-193E-44E4-B61C-3BC5C9543245}"/>
                  </a:ext>
                </a:extLst>
              </p:cNvPr>
              <p:cNvSpPr/>
              <p:nvPr/>
            </p:nvSpPr>
            <p:spPr>
              <a:xfrm>
                <a:off x="6358821" y="5086868"/>
                <a:ext cx="2840" cy="59"/>
              </a:xfrm>
              <a:custGeom>
                <a:avLst/>
                <a:gdLst/>
                <a:ahLst/>
                <a:cxnLst/>
                <a:rect l="l" t="t" r="r" b="b"/>
                <a:pathLst>
                  <a:path w="57" h="1" extrusionOk="0">
                    <a:moveTo>
                      <a:pt x="57"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Google Shape;3514;p65">
                <a:extLst>
                  <a:ext uri="{FF2B5EF4-FFF2-40B4-BE49-F238E27FC236}">
                    <a16:creationId xmlns:a16="http://schemas.microsoft.com/office/drawing/2014/main" id="{26D39AAF-537D-4E30-BD03-72C2D4D526C1}"/>
                  </a:ext>
                </a:extLst>
              </p:cNvPr>
              <p:cNvSpPr/>
              <p:nvPr/>
            </p:nvSpPr>
            <p:spPr>
              <a:xfrm>
                <a:off x="6362509" y="5086868"/>
                <a:ext cx="2491" cy="227"/>
              </a:xfrm>
              <a:custGeom>
                <a:avLst/>
                <a:gdLst/>
                <a:ahLst/>
                <a:cxnLst/>
                <a:rect l="l" t="t" r="r" b="b"/>
                <a:pathLst>
                  <a:path w="50" h="4" extrusionOk="0">
                    <a:moveTo>
                      <a:pt x="49" y="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Google Shape;3515;p65">
                <a:extLst>
                  <a:ext uri="{FF2B5EF4-FFF2-40B4-BE49-F238E27FC236}">
                    <a16:creationId xmlns:a16="http://schemas.microsoft.com/office/drawing/2014/main" id="{3293067A-163D-404D-B233-78313FE2D9DD}"/>
                  </a:ext>
                </a:extLst>
              </p:cNvPr>
              <p:cNvSpPr/>
              <p:nvPr/>
            </p:nvSpPr>
            <p:spPr>
              <a:xfrm>
                <a:off x="6357973" y="5086637"/>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Google Shape;3516;p65">
                <a:extLst>
                  <a:ext uri="{FF2B5EF4-FFF2-40B4-BE49-F238E27FC236}">
                    <a16:creationId xmlns:a16="http://schemas.microsoft.com/office/drawing/2014/main" id="{B3B53B01-77B9-4084-B360-0B3FABD7B00A}"/>
                  </a:ext>
                </a:extLst>
              </p:cNvPr>
              <p:cNvSpPr/>
              <p:nvPr/>
            </p:nvSpPr>
            <p:spPr>
              <a:xfrm>
                <a:off x="6351148" y="5086868"/>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Google Shape;3517;p65">
                <a:extLst>
                  <a:ext uri="{FF2B5EF4-FFF2-40B4-BE49-F238E27FC236}">
                    <a16:creationId xmlns:a16="http://schemas.microsoft.com/office/drawing/2014/main" id="{1D08248C-4022-4055-BB46-3A8E8221AC4E}"/>
                  </a:ext>
                </a:extLst>
              </p:cNvPr>
              <p:cNvSpPr/>
              <p:nvPr/>
            </p:nvSpPr>
            <p:spPr>
              <a:xfrm>
                <a:off x="6134716" y="5070701"/>
                <a:ext cx="2491" cy="624"/>
              </a:xfrm>
              <a:custGeom>
                <a:avLst/>
                <a:gdLst/>
                <a:ahLst/>
                <a:cxnLst/>
                <a:rect l="l" t="t" r="r" b="b"/>
                <a:pathLst>
                  <a:path w="50" h="11" extrusionOk="0">
                    <a:moveTo>
                      <a:pt x="0" y="11"/>
                    </a:moveTo>
                    <a:lnTo>
                      <a:pt x="49"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 name="Google Shape;3518;p65">
                <a:extLst>
                  <a:ext uri="{FF2B5EF4-FFF2-40B4-BE49-F238E27FC236}">
                    <a16:creationId xmlns:a16="http://schemas.microsoft.com/office/drawing/2014/main" id="{0B8E1FA3-A7C9-403F-B7AE-BBF949C10539}"/>
                  </a:ext>
                </a:extLst>
              </p:cNvPr>
              <p:cNvSpPr/>
              <p:nvPr/>
            </p:nvSpPr>
            <p:spPr>
              <a:xfrm>
                <a:off x="6365298" y="5087035"/>
                <a:ext cx="2491" cy="285"/>
              </a:xfrm>
              <a:custGeom>
                <a:avLst/>
                <a:gdLst/>
                <a:ahLst/>
                <a:cxnLst/>
                <a:rect l="l" t="t" r="r" b="b"/>
                <a:pathLst>
                  <a:path w="50" h="5" extrusionOk="0">
                    <a:moveTo>
                      <a:pt x="49"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 name="Google Shape;3519;p65">
                <a:extLst>
                  <a:ext uri="{FF2B5EF4-FFF2-40B4-BE49-F238E27FC236}">
                    <a16:creationId xmlns:a16="http://schemas.microsoft.com/office/drawing/2014/main" id="{65D746CF-77B8-4A4D-8059-BCCB9907B253}"/>
                  </a:ext>
                </a:extLst>
              </p:cNvPr>
              <p:cNvSpPr/>
              <p:nvPr/>
            </p:nvSpPr>
            <p:spPr>
              <a:xfrm>
                <a:off x="6323446" y="5088063"/>
                <a:ext cx="1446" cy="59"/>
              </a:xfrm>
              <a:custGeom>
                <a:avLst/>
                <a:gdLst/>
                <a:ahLst/>
                <a:cxnLst/>
                <a:rect l="l" t="t" r="r" b="b"/>
                <a:pathLst>
                  <a:path w="29" h="1" extrusionOk="0">
                    <a:moveTo>
                      <a:pt x="28"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 name="Google Shape;3520;p65">
                <a:extLst>
                  <a:ext uri="{FF2B5EF4-FFF2-40B4-BE49-F238E27FC236}">
                    <a16:creationId xmlns:a16="http://schemas.microsoft.com/office/drawing/2014/main" id="{91F9A435-BCE4-450D-8EE8-59ADAE9D67D7}"/>
                  </a:ext>
                </a:extLst>
              </p:cNvPr>
              <p:cNvSpPr/>
              <p:nvPr/>
            </p:nvSpPr>
            <p:spPr>
              <a:xfrm>
                <a:off x="6321505" y="5088231"/>
                <a:ext cx="1097" cy="59"/>
              </a:xfrm>
              <a:custGeom>
                <a:avLst/>
                <a:gdLst/>
                <a:ahLst/>
                <a:cxnLst/>
                <a:rect l="l" t="t" r="r" b="b"/>
                <a:pathLst>
                  <a:path w="22" h="1" extrusionOk="0">
                    <a:moveTo>
                      <a:pt x="22"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 name="Google Shape;3521;p65">
                <a:extLst>
                  <a:ext uri="{FF2B5EF4-FFF2-40B4-BE49-F238E27FC236}">
                    <a16:creationId xmlns:a16="http://schemas.microsoft.com/office/drawing/2014/main" id="{ED61AC88-F570-4C20-9877-FC01DC487B28}"/>
                  </a:ext>
                </a:extLst>
              </p:cNvPr>
              <p:cNvSpPr/>
              <p:nvPr/>
            </p:nvSpPr>
            <p:spPr>
              <a:xfrm>
                <a:off x="6319758" y="5088231"/>
                <a:ext cx="947" cy="59"/>
              </a:xfrm>
              <a:custGeom>
                <a:avLst/>
                <a:gdLst/>
                <a:ahLst/>
                <a:cxnLst/>
                <a:rect l="l" t="t" r="r" b="b"/>
                <a:pathLst>
                  <a:path w="19" h="1" extrusionOk="0">
                    <a:moveTo>
                      <a:pt x="18"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4" name="Google Shape;3522;p65">
                <a:extLst>
                  <a:ext uri="{FF2B5EF4-FFF2-40B4-BE49-F238E27FC236}">
                    <a16:creationId xmlns:a16="http://schemas.microsoft.com/office/drawing/2014/main" id="{C91EDF76-1292-4CD2-A538-70BD2658DD75}"/>
                  </a:ext>
                </a:extLst>
              </p:cNvPr>
              <p:cNvSpPr/>
              <p:nvPr/>
            </p:nvSpPr>
            <p:spPr>
              <a:xfrm>
                <a:off x="6371078" y="5087665"/>
                <a:ext cx="1743" cy="457"/>
              </a:xfrm>
              <a:custGeom>
                <a:avLst/>
                <a:gdLst/>
                <a:ahLst/>
                <a:cxnLst/>
                <a:rect l="l" t="t" r="r" b="b"/>
                <a:pathLst>
                  <a:path w="35" h="8" extrusionOk="0">
                    <a:moveTo>
                      <a:pt x="35" y="7"/>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5" name="Google Shape;3523;p65">
                <a:extLst>
                  <a:ext uri="{FF2B5EF4-FFF2-40B4-BE49-F238E27FC236}">
                    <a16:creationId xmlns:a16="http://schemas.microsoft.com/office/drawing/2014/main" id="{BCDB9651-1188-49CB-8163-E1E811D67652}"/>
                  </a:ext>
                </a:extLst>
              </p:cNvPr>
              <p:cNvSpPr/>
              <p:nvPr/>
            </p:nvSpPr>
            <p:spPr>
              <a:xfrm>
                <a:off x="6318015" y="5088461"/>
                <a:ext cx="1296" cy="59"/>
              </a:xfrm>
              <a:custGeom>
                <a:avLst/>
                <a:gdLst/>
                <a:ahLst/>
                <a:cxnLst/>
                <a:rect l="l" t="t" r="r" b="b"/>
                <a:pathLst>
                  <a:path w="26" h="1" extrusionOk="0">
                    <a:moveTo>
                      <a:pt x="25"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 name="Google Shape;3524;p65">
                <a:extLst>
                  <a:ext uri="{FF2B5EF4-FFF2-40B4-BE49-F238E27FC236}">
                    <a16:creationId xmlns:a16="http://schemas.microsoft.com/office/drawing/2014/main" id="{05E3C2EF-8581-4C28-A2EE-D4250D5FE8C8}"/>
                  </a:ext>
                </a:extLst>
              </p:cNvPr>
              <p:cNvSpPr/>
              <p:nvPr/>
            </p:nvSpPr>
            <p:spPr>
              <a:xfrm>
                <a:off x="6338943" y="5087035"/>
                <a:ext cx="1794" cy="59"/>
              </a:xfrm>
              <a:custGeom>
                <a:avLst/>
                <a:gdLst/>
                <a:ahLst/>
                <a:cxnLst/>
                <a:rect l="l" t="t" r="r" b="b"/>
                <a:pathLst>
                  <a:path w="36" h="1" extrusionOk="0">
                    <a:moveTo>
                      <a:pt x="36"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 name="Google Shape;3525;p65">
                <a:extLst>
                  <a:ext uri="{FF2B5EF4-FFF2-40B4-BE49-F238E27FC236}">
                    <a16:creationId xmlns:a16="http://schemas.microsoft.com/office/drawing/2014/main" id="{6DBF9F69-C0CD-4859-BFB3-F092DFEFEC43}"/>
                  </a:ext>
                </a:extLst>
              </p:cNvPr>
              <p:cNvSpPr/>
              <p:nvPr/>
            </p:nvSpPr>
            <p:spPr>
              <a:xfrm>
                <a:off x="6335802" y="5087266"/>
                <a:ext cx="1446" cy="59"/>
              </a:xfrm>
              <a:custGeom>
                <a:avLst/>
                <a:gdLst/>
                <a:ahLst/>
                <a:cxnLst/>
                <a:rect l="l" t="t" r="r" b="b"/>
                <a:pathLst>
                  <a:path w="29" h="1" extrusionOk="0">
                    <a:moveTo>
                      <a:pt x="29"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 name="Google Shape;3526;p65">
                <a:extLst>
                  <a:ext uri="{FF2B5EF4-FFF2-40B4-BE49-F238E27FC236}">
                    <a16:creationId xmlns:a16="http://schemas.microsoft.com/office/drawing/2014/main" id="{77903510-5EEF-41AC-9A55-504044126170}"/>
                  </a:ext>
                </a:extLst>
              </p:cNvPr>
              <p:cNvSpPr/>
              <p:nvPr/>
            </p:nvSpPr>
            <p:spPr>
              <a:xfrm>
                <a:off x="6333211" y="5087434"/>
                <a:ext cx="1446" cy="59"/>
              </a:xfrm>
              <a:custGeom>
                <a:avLst/>
                <a:gdLst/>
                <a:ahLst/>
                <a:cxnLst/>
                <a:rect l="l" t="t" r="r" b="b"/>
                <a:pathLst>
                  <a:path w="29" h="1" extrusionOk="0">
                    <a:moveTo>
                      <a:pt x="28"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 name="Google Shape;3527;p65">
                <a:extLst>
                  <a:ext uri="{FF2B5EF4-FFF2-40B4-BE49-F238E27FC236}">
                    <a16:creationId xmlns:a16="http://schemas.microsoft.com/office/drawing/2014/main" id="{51A7686A-2400-46CD-AE73-5EDB3AAAF5E7}"/>
                  </a:ext>
                </a:extLst>
              </p:cNvPr>
              <p:cNvSpPr/>
              <p:nvPr/>
            </p:nvSpPr>
            <p:spPr>
              <a:xfrm>
                <a:off x="6328477" y="5087665"/>
                <a:ext cx="1296" cy="59"/>
              </a:xfrm>
              <a:custGeom>
                <a:avLst/>
                <a:gdLst/>
                <a:ahLst/>
                <a:cxnLst/>
                <a:rect l="l" t="t" r="r" b="b"/>
                <a:pathLst>
                  <a:path w="26" h="1" extrusionOk="0">
                    <a:moveTo>
                      <a:pt x="25"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 name="Google Shape;3528;p65">
                <a:extLst>
                  <a:ext uri="{FF2B5EF4-FFF2-40B4-BE49-F238E27FC236}">
                    <a16:creationId xmlns:a16="http://schemas.microsoft.com/office/drawing/2014/main" id="{9E8CEB4B-6FF2-4C77-9A45-A49FC3655186}"/>
                  </a:ext>
                </a:extLst>
              </p:cNvPr>
              <p:cNvSpPr/>
              <p:nvPr/>
            </p:nvSpPr>
            <p:spPr>
              <a:xfrm>
                <a:off x="6326037" y="5087832"/>
                <a:ext cx="1446" cy="59"/>
              </a:xfrm>
              <a:custGeom>
                <a:avLst/>
                <a:gdLst/>
                <a:ahLst/>
                <a:cxnLst/>
                <a:rect l="l" t="t" r="r" b="b"/>
                <a:pathLst>
                  <a:path w="29" h="1" extrusionOk="0">
                    <a:moveTo>
                      <a:pt x="29"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Google Shape;3529;p65">
                <a:extLst>
                  <a:ext uri="{FF2B5EF4-FFF2-40B4-BE49-F238E27FC236}">
                    <a16:creationId xmlns:a16="http://schemas.microsoft.com/office/drawing/2014/main" id="{D0CCD1F5-292E-4027-BDE8-C61C720F1247}"/>
                  </a:ext>
                </a:extLst>
              </p:cNvPr>
              <p:cNvSpPr/>
              <p:nvPr/>
            </p:nvSpPr>
            <p:spPr>
              <a:xfrm>
                <a:off x="6330921" y="5087434"/>
                <a:ext cx="1446" cy="59"/>
              </a:xfrm>
              <a:custGeom>
                <a:avLst/>
                <a:gdLst/>
                <a:ahLst/>
                <a:cxnLst/>
                <a:rect l="l" t="t" r="r" b="b"/>
                <a:pathLst>
                  <a:path w="29" h="1" extrusionOk="0">
                    <a:moveTo>
                      <a:pt x="29"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 name="Google Shape;3530;p65">
                <a:extLst>
                  <a:ext uri="{FF2B5EF4-FFF2-40B4-BE49-F238E27FC236}">
                    <a16:creationId xmlns:a16="http://schemas.microsoft.com/office/drawing/2014/main" id="{FAB820B1-B0DC-413C-B916-6D20C4E7CB2E}"/>
                  </a:ext>
                </a:extLst>
              </p:cNvPr>
              <p:cNvSpPr/>
              <p:nvPr/>
            </p:nvSpPr>
            <p:spPr>
              <a:xfrm>
                <a:off x="6348557" y="5086868"/>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Google Shape;3531;p65">
                <a:extLst>
                  <a:ext uri="{FF2B5EF4-FFF2-40B4-BE49-F238E27FC236}">
                    <a16:creationId xmlns:a16="http://schemas.microsoft.com/office/drawing/2014/main" id="{06B71297-88DF-4DED-85EA-798E751FC7A1}"/>
                  </a:ext>
                </a:extLst>
              </p:cNvPr>
              <p:cNvSpPr/>
              <p:nvPr/>
            </p:nvSpPr>
            <p:spPr>
              <a:xfrm>
                <a:off x="6353240" y="5086637"/>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Google Shape;3532;p65">
                <a:extLst>
                  <a:ext uri="{FF2B5EF4-FFF2-40B4-BE49-F238E27FC236}">
                    <a16:creationId xmlns:a16="http://schemas.microsoft.com/office/drawing/2014/main" id="{A661BD3C-8D34-4DE6-9C42-2A03A6378A44}"/>
                  </a:ext>
                </a:extLst>
              </p:cNvPr>
              <p:cNvSpPr/>
              <p:nvPr/>
            </p:nvSpPr>
            <p:spPr>
              <a:xfrm>
                <a:off x="6375264" y="5088629"/>
                <a:ext cx="1244" cy="684"/>
              </a:xfrm>
              <a:custGeom>
                <a:avLst/>
                <a:gdLst/>
                <a:ahLst/>
                <a:cxnLst/>
                <a:rect l="l" t="t" r="r" b="b"/>
                <a:pathLst>
                  <a:path w="25" h="12" extrusionOk="0">
                    <a:moveTo>
                      <a:pt x="25" y="11"/>
                    </a:moveTo>
                    <a:cubicBezTo>
                      <a:pt x="18" y="8"/>
                      <a:pt x="7" y="4"/>
                      <a:pt x="0" y="1"/>
                    </a:cubicBezTo>
                    <a:cubicBezTo>
                      <a:pt x="7" y="4"/>
                      <a:pt x="18" y="8"/>
                      <a:pt x="25" y="1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Google Shape;3533;p65">
                <a:extLst>
                  <a:ext uri="{FF2B5EF4-FFF2-40B4-BE49-F238E27FC236}">
                    <a16:creationId xmlns:a16="http://schemas.microsoft.com/office/drawing/2014/main" id="{DFF9687A-B05D-4E7F-8529-F3DDD91229C3}"/>
                  </a:ext>
                </a:extLst>
              </p:cNvPr>
              <p:cNvSpPr/>
              <p:nvPr/>
            </p:nvSpPr>
            <p:spPr>
              <a:xfrm>
                <a:off x="6373169" y="5088063"/>
                <a:ext cx="1794" cy="457"/>
              </a:xfrm>
              <a:custGeom>
                <a:avLst/>
                <a:gdLst/>
                <a:ahLst/>
                <a:cxnLst/>
                <a:rect l="l" t="t" r="r" b="b"/>
                <a:pathLst>
                  <a:path w="36" h="8" extrusionOk="0">
                    <a:moveTo>
                      <a:pt x="35" y="7"/>
                    </a:moveTo>
                    <a:cubicBezTo>
                      <a:pt x="25" y="7"/>
                      <a:pt x="14" y="4"/>
                      <a:pt x="0" y="0"/>
                    </a:cubicBezTo>
                    <a:cubicBezTo>
                      <a:pt x="14" y="4"/>
                      <a:pt x="25" y="7"/>
                      <a:pt x="35" y="7"/>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 name="Google Shape;3534;p65">
                <a:extLst>
                  <a:ext uri="{FF2B5EF4-FFF2-40B4-BE49-F238E27FC236}">
                    <a16:creationId xmlns:a16="http://schemas.microsoft.com/office/drawing/2014/main" id="{F4E92D8F-D475-42F0-A062-33BF61A87E0B}"/>
                  </a:ext>
                </a:extLst>
              </p:cNvPr>
              <p:cNvSpPr/>
              <p:nvPr/>
            </p:nvSpPr>
            <p:spPr>
              <a:xfrm>
                <a:off x="6396886" y="4789306"/>
                <a:ext cx="306866" cy="303822"/>
              </a:xfrm>
              <a:custGeom>
                <a:avLst/>
                <a:gdLst/>
                <a:ahLst/>
                <a:cxnLst/>
                <a:rect l="l" t="t" r="r" b="b"/>
                <a:pathLst>
                  <a:path w="6159" h="5337" extrusionOk="0">
                    <a:moveTo>
                      <a:pt x="4380" y="0"/>
                    </a:moveTo>
                    <a:cubicBezTo>
                      <a:pt x="4366" y="7"/>
                      <a:pt x="4352" y="14"/>
                      <a:pt x="4334" y="21"/>
                    </a:cubicBezTo>
                    <a:lnTo>
                      <a:pt x="4327" y="25"/>
                    </a:lnTo>
                    <a:cubicBezTo>
                      <a:pt x="4310" y="32"/>
                      <a:pt x="4296" y="39"/>
                      <a:pt x="4278" y="42"/>
                    </a:cubicBezTo>
                    <a:lnTo>
                      <a:pt x="4264" y="46"/>
                    </a:lnTo>
                    <a:cubicBezTo>
                      <a:pt x="4247" y="53"/>
                      <a:pt x="4229" y="56"/>
                      <a:pt x="4208" y="60"/>
                    </a:cubicBezTo>
                    <a:lnTo>
                      <a:pt x="4194" y="60"/>
                    </a:lnTo>
                    <a:cubicBezTo>
                      <a:pt x="4177" y="63"/>
                      <a:pt x="4156" y="67"/>
                      <a:pt x="4135" y="70"/>
                    </a:cubicBezTo>
                    <a:lnTo>
                      <a:pt x="4121" y="70"/>
                    </a:lnTo>
                    <a:lnTo>
                      <a:pt x="4065" y="74"/>
                    </a:lnTo>
                    <a:lnTo>
                      <a:pt x="4044" y="74"/>
                    </a:lnTo>
                    <a:lnTo>
                      <a:pt x="3981" y="77"/>
                    </a:lnTo>
                    <a:lnTo>
                      <a:pt x="3722" y="77"/>
                    </a:lnTo>
                    <a:cubicBezTo>
                      <a:pt x="3718" y="76"/>
                      <a:pt x="3715" y="76"/>
                      <a:pt x="3712" y="76"/>
                    </a:cubicBezTo>
                    <a:cubicBezTo>
                      <a:pt x="3705" y="76"/>
                      <a:pt x="3698" y="78"/>
                      <a:pt x="3694" y="81"/>
                    </a:cubicBezTo>
                    <a:cubicBezTo>
                      <a:pt x="3687" y="112"/>
                      <a:pt x="3683" y="147"/>
                      <a:pt x="3687" y="179"/>
                    </a:cubicBezTo>
                    <a:cubicBezTo>
                      <a:pt x="3694" y="259"/>
                      <a:pt x="3697" y="361"/>
                      <a:pt x="3616" y="427"/>
                    </a:cubicBezTo>
                    <a:cubicBezTo>
                      <a:pt x="3546" y="480"/>
                      <a:pt x="3515" y="550"/>
                      <a:pt x="3518" y="585"/>
                    </a:cubicBezTo>
                    <a:cubicBezTo>
                      <a:pt x="3518" y="595"/>
                      <a:pt x="3522" y="602"/>
                      <a:pt x="3532" y="606"/>
                    </a:cubicBezTo>
                    <a:cubicBezTo>
                      <a:pt x="3634" y="658"/>
                      <a:pt x="3613" y="830"/>
                      <a:pt x="3574" y="1037"/>
                    </a:cubicBezTo>
                    <a:lnTo>
                      <a:pt x="3567" y="1079"/>
                    </a:lnTo>
                    <a:cubicBezTo>
                      <a:pt x="3557" y="1142"/>
                      <a:pt x="3546" y="1208"/>
                      <a:pt x="3543" y="1271"/>
                    </a:cubicBezTo>
                    <a:cubicBezTo>
                      <a:pt x="3543" y="1348"/>
                      <a:pt x="3504" y="1450"/>
                      <a:pt x="3466" y="1548"/>
                    </a:cubicBezTo>
                    <a:cubicBezTo>
                      <a:pt x="3438" y="1611"/>
                      <a:pt x="3417" y="1670"/>
                      <a:pt x="3406" y="1737"/>
                    </a:cubicBezTo>
                    <a:cubicBezTo>
                      <a:pt x="3445" y="1782"/>
                      <a:pt x="3480" y="1831"/>
                      <a:pt x="3508" y="1887"/>
                    </a:cubicBezTo>
                    <a:cubicBezTo>
                      <a:pt x="3571" y="1989"/>
                      <a:pt x="3655" y="2132"/>
                      <a:pt x="3739" y="2153"/>
                    </a:cubicBezTo>
                    <a:cubicBezTo>
                      <a:pt x="3755" y="2158"/>
                      <a:pt x="3770" y="2160"/>
                      <a:pt x="3784" y="2160"/>
                    </a:cubicBezTo>
                    <a:cubicBezTo>
                      <a:pt x="3848" y="2160"/>
                      <a:pt x="3901" y="2121"/>
                      <a:pt x="3953" y="2087"/>
                    </a:cubicBezTo>
                    <a:cubicBezTo>
                      <a:pt x="3988" y="2055"/>
                      <a:pt x="4033" y="2038"/>
                      <a:pt x="4082" y="2031"/>
                    </a:cubicBezTo>
                    <a:cubicBezTo>
                      <a:pt x="4222" y="2031"/>
                      <a:pt x="4222" y="2248"/>
                      <a:pt x="4222" y="2486"/>
                    </a:cubicBezTo>
                    <a:cubicBezTo>
                      <a:pt x="4226" y="2598"/>
                      <a:pt x="4180" y="2706"/>
                      <a:pt x="4096" y="2780"/>
                    </a:cubicBezTo>
                    <a:lnTo>
                      <a:pt x="4089" y="2783"/>
                    </a:lnTo>
                    <a:lnTo>
                      <a:pt x="4082" y="2787"/>
                    </a:lnTo>
                    <a:lnTo>
                      <a:pt x="4072" y="2790"/>
                    </a:lnTo>
                    <a:lnTo>
                      <a:pt x="4065" y="2790"/>
                    </a:lnTo>
                    <a:lnTo>
                      <a:pt x="4054" y="2797"/>
                    </a:lnTo>
                    <a:lnTo>
                      <a:pt x="4044" y="2797"/>
                    </a:lnTo>
                    <a:lnTo>
                      <a:pt x="4030" y="2804"/>
                    </a:lnTo>
                    <a:lnTo>
                      <a:pt x="4019" y="2804"/>
                    </a:lnTo>
                    <a:lnTo>
                      <a:pt x="3995" y="2811"/>
                    </a:lnTo>
                    <a:lnTo>
                      <a:pt x="3984" y="2811"/>
                    </a:lnTo>
                    <a:lnTo>
                      <a:pt x="3960" y="2818"/>
                    </a:lnTo>
                    <a:lnTo>
                      <a:pt x="3946" y="2822"/>
                    </a:lnTo>
                    <a:lnTo>
                      <a:pt x="3921" y="2826"/>
                    </a:lnTo>
                    <a:lnTo>
                      <a:pt x="3907" y="2826"/>
                    </a:lnTo>
                    <a:lnTo>
                      <a:pt x="3883" y="2829"/>
                    </a:lnTo>
                    <a:lnTo>
                      <a:pt x="3788" y="2829"/>
                    </a:lnTo>
                    <a:lnTo>
                      <a:pt x="3764" y="2826"/>
                    </a:lnTo>
                    <a:lnTo>
                      <a:pt x="3753" y="2826"/>
                    </a:lnTo>
                    <a:cubicBezTo>
                      <a:pt x="3743" y="2826"/>
                      <a:pt x="3732" y="2822"/>
                      <a:pt x="3722" y="2818"/>
                    </a:cubicBezTo>
                    <a:cubicBezTo>
                      <a:pt x="3711" y="2815"/>
                      <a:pt x="3701" y="2811"/>
                      <a:pt x="3694" y="2808"/>
                    </a:cubicBezTo>
                    <a:lnTo>
                      <a:pt x="3683" y="2804"/>
                    </a:lnTo>
                    <a:lnTo>
                      <a:pt x="3662" y="2794"/>
                    </a:lnTo>
                    <a:lnTo>
                      <a:pt x="3655" y="2790"/>
                    </a:lnTo>
                    <a:cubicBezTo>
                      <a:pt x="3645" y="2787"/>
                      <a:pt x="3638" y="2780"/>
                      <a:pt x="3631" y="2773"/>
                    </a:cubicBezTo>
                    <a:cubicBezTo>
                      <a:pt x="3490" y="2661"/>
                      <a:pt x="3392" y="2388"/>
                      <a:pt x="3385" y="2269"/>
                    </a:cubicBezTo>
                    <a:cubicBezTo>
                      <a:pt x="3368" y="2255"/>
                      <a:pt x="3298" y="2230"/>
                      <a:pt x="3039" y="2230"/>
                    </a:cubicBezTo>
                    <a:cubicBezTo>
                      <a:pt x="2923" y="2230"/>
                      <a:pt x="2808" y="2111"/>
                      <a:pt x="2689" y="1880"/>
                    </a:cubicBezTo>
                    <a:cubicBezTo>
                      <a:pt x="2657" y="1891"/>
                      <a:pt x="2633" y="1915"/>
                      <a:pt x="2619" y="1947"/>
                    </a:cubicBezTo>
                    <a:cubicBezTo>
                      <a:pt x="2619" y="2087"/>
                      <a:pt x="2451" y="2087"/>
                      <a:pt x="2314" y="2087"/>
                    </a:cubicBezTo>
                    <a:cubicBezTo>
                      <a:pt x="2244" y="2087"/>
                      <a:pt x="2164" y="2045"/>
                      <a:pt x="2076" y="2003"/>
                    </a:cubicBezTo>
                    <a:cubicBezTo>
                      <a:pt x="2025" y="1977"/>
                      <a:pt x="1928" y="1931"/>
                      <a:pt x="1892" y="1931"/>
                    </a:cubicBezTo>
                    <a:cubicBezTo>
                      <a:pt x="1889" y="1931"/>
                      <a:pt x="1886" y="1932"/>
                      <a:pt x="1884" y="1933"/>
                    </a:cubicBezTo>
                    <a:cubicBezTo>
                      <a:pt x="1863" y="1942"/>
                      <a:pt x="1842" y="1947"/>
                      <a:pt x="1822" y="1947"/>
                    </a:cubicBezTo>
                    <a:cubicBezTo>
                      <a:pt x="1790" y="1947"/>
                      <a:pt x="1759" y="1935"/>
                      <a:pt x="1733" y="1912"/>
                    </a:cubicBezTo>
                    <a:cubicBezTo>
                      <a:pt x="1653" y="1838"/>
                      <a:pt x="1611" y="1733"/>
                      <a:pt x="1614" y="1625"/>
                    </a:cubicBezTo>
                    <a:lnTo>
                      <a:pt x="1614" y="1625"/>
                    </a:lnTo>
                    <a:cubicBezTo>
                      <a:pt x="1530" y="1632"/>
                      <a:pt x="1449" y="1656"/>
                      <a:pt x="1372" y="1691"/>
                    </a:cubicBezTo>
                    <a:cubicBezTo>
                      <a:pt x="1353" y="1701"/>
                      <a:pt x="1331" y="1706"/>
                      <a:pt x="1309" y="1706"/>
                    </a:cubicBezTo>
                    <a:cubicBezTo>
                      <a:pt x="1291" y="1706"/>
                      <a:pt x="1273" y="1703"/>
                      <a:pt x="1257" y="1695"/>
                    </a:cubicBezTo>
                    <a:cubicBezTo>
                      <a:pt x="1183" y="1663"/>
                      <a:pt x="1148" y="1572"/>
                      <a:pt x="1138" y="1537"/>
                    </a:cubicBezTo>
                    <a:lnTo>
                      <a:pt x="1131" y="1530"/>
                    </a:lnTo>
                    <a:lnTo>
                      <a:pt x="1131" y="1527"/>
                    </a:lnTo>
                    <a:lnTo>
                      <a:pt x="1127" y="1520"/>
                    </a:lnTo>
                    <a:lnTo>
                      <a:pt x="1124" y="1513"/>
                    </a:lnTo>
                    <a:lnTo>
                      <a:pt x="1117" y="1506"/>
                    </a:lnTo>
                    <a:lnTo>
                      <a:pt x="1113" y="1499"/>
                    </a:lnTo>
                    <a:lnTo>
                      <a:pt x="1110" y="1495"/>
                    </a:lnTo>
                    <a:lnTo>
                      <a:pt x="1005" y="2486"/>
                    </a:lnTo>
                    <a:lnTo>
                      <a:pt x="830" y="2661"/>
                    </a:lnTo>
                    <a:lnTo>
                      <a:pt x="53" y="2636"/>
                    </a:lnTo>
                    <a:lnTo>
                      <a:pt x="0" y="4366"/>
                    </a:lnTo>
                    <a:lnTo>
                      <a:pt x="588" y="5168"/>
                    </a:lnTo>
                    <a:cubicBezTo>
                      <a:pt x="634" y="5157"/>
                      <a:pt x="714" y="5140"/>
                      <a:pt x="809" y="5126"/>
                    </a:cubicBezTo>
                    <a:cubicBezTo>
                      <a:pt x="990" y="5099"/>
                      <a:pt x="1194" y="5075"/>
                      <a:pt x="1349" y="5075"/>
                    </a:cubicBezTo>
                    <a:cubicBezTo>
                      <a:pt x="1437" y="5075"/>
                      <a:pt x="1509" y="5082"/>
                      <a:pt x="1555" y="5101"/>
                    </a:cubicBezTo>
                    <a:lnTo>
                      <a:pt x="1569" y="5105"/>
                    </a:lnTo>
                    <a:lnTo>
                      <a:pt x="1576" y="5108"/>
                    </a:lnTo>
                    <a:lnTo>
                      <a:pt x="1583" y="5112"/>
                    </a:lnTo>
                    <a:lnTo>
                      <a:pt x="1586" y="5115"/>
                    </a:lnTo>
                    <a:cubicBezTo>
                      <a:pt x="1590" y="5115"/>
                      <a:pt x="1593" y="5119"/>
                      <a:pt x="1593" y="5122"/>
                    </a:cubicBezTo>
                    <a:lnTo>
                      <a:pt x="1600" y="5129"/>
                    </a:lnTo>
                    <a:cubicBezTo>
                      <a:pt x="1604" y="5133"/>
                      <a:pt x="1607" y="5136"/>
                      <a:pt x="1607" y="5140"/>
                    </a:cubicBezTo>
                    <a:cubicBezTo>
                      <a:pt x="1611" y="5143"/>
                      <a:pt x="1611" y="5143"/>
                      <a:pt x="1614" y="5147"/>
                    </a:cubicBezTo>
                    <a:cubicBezTo>
                      <a:pt x="1614" y="5150"/>
                      <a:pt x="1618" y="5154"/>
                      <a:pt x="1618" y="5157"/>
                    </a:cubicBezTo>
                    <a:cubicBezTo>
                      <a:pt x="1618" y="5161"/>
                      <a:pt x="1621" y="5164"/>
                      <a:pt x="1621" y="5168"/>
                    </a:cubicBezTo>
                    <a:cubicBezTo>
                      <a:pt x="1621" y="5175"/>
                      <a:pt x="1625" y="5182"/>
                      <a:pt x="1625" y="5189"/>
                    </a:cubicBezTo>
                    <a:lnTo>
                      <a:pt x="1625" y="5192"/>
                    </a:lnTo>
                    <a:lnTo>
                      <a:pt x="1625" y="5203"/>
                    </a:lnTo>
                    <a:cubicBezTo>
                      <a:pt x="1625" y="5206"/>
                      <a:pt x="1625" y="5213"/>
                      <a:pt x="1628" y="5217"/>
                    </a:cubicBezTo>
                    <a:lnTo>
                      <a:pt x="1628" y="5220"/>
                    </a:lnTo>
                    <a:lnTo>
                      <a:pt x="1632" y="5234"/>
                    </a:lnTo>
                    <a:lnTo>
                      <a:pt x="1632" y="5238"/>
                    </a:lnTo>
                    <a:lnTo>
                      <a:pt x="1691" y="5224"/>
                    </a:lnTo>
                    <a:lnTo>
                      <a:pt x="1705" y="5224"/>
                    </a:lnTo>
                    <a:lnTo>
                      <a:pt x="1747" y="5213"/>
                    </a:lnTo>
                    <a:lnTo>
                      <a:pt x="1754" y="5213"/>
                    </a:lnTo>
                    <a:cubicBezTo>
                      <a:pt x="1772" y="5210"/>
                      <a:pt x="1786" y="5210"/>
                      <a:pt x="1800" y="5206"/>
                    </a:cubicBezTo>
                    <a:lnTo>
                      <a:pt x="1880" y="5206"/>
                    </a:lnTo>
                    <a:cubicBezTo>
                      <a:pt x="1947" y="5220"/>
                      <a:pt x="2013" y="5234"/>
                      <a:pt x="2076" y="5255"/>
                    </a:cubicBezTo>
                    <a:cubicBezTo>
                      <a:pt x="2189" y="5284"/>
                      <a:pt x="2382" y="5337"/>
                      <a:pt x="2486" y="5337"/>
                    </a:cubicBezTo>
                    <a:cubicBezTo>
                      <a:pt x="2508" y="5337"/>
                      <a:pt x="2526" y="5334"/>
                      <a:pt x="2538" y="5329"/>
                    </a:cubicBezTo>
                    <a:cubicBezTo>
                      <a:pt x="2577" y="5308"/>
                      <a:pt x="2650" y="5203"/>
                      <a:pt x="2717" y="5108"/>
                    </a:cubicBezTo>
                    <a:cubicBezTo>
                      <a:pt x="2836" y="4940"/>
                      <a:pt x="2972" y="4751"/>
                      <a:pt x="3116" y="4709"/>
                    </a:cubicBezTo>
                    <a:cubicBezTo>
                      <a:pt x="3315" y="4646"/>
                      <a:pt x="3560" y="4439"/>
                      <a:pt x="3571" y="4383"/>
                    </a:cubicBezTo>
                    <a:cubicBezTo>
                      <a:pt x="3571" y="4250"/>
                      <a:pt x="3595" y="4131"/>
                      <a:pt x="3925" y="4044"/>
                    </a:cubicBezTo>
                    <a:lnTo>
                      <a:pt x="3939" y="4044"/>
                    </a:lnTo>
                    <a:lnTo>
                      <a:pt x="4310" y="4033"/>
                    </a:lnTo>
                    <a:lnTo>
                      <a:pt x="4359" y="4033"/>
                    </a:lnTo>
                    <a:lnTo>
                      <a:pt x="4250" y="3652"/>
                    </a:lnTo>
                    <a:lnTo>
                      <a:pt x="4310" y="3631"/>
                    </a:lnTo>
                    <a:lnTo>
                      <a:pt x="4373" y="3606"/>
                    </a:lnTo>
                    <a:cubicBezTo>
                      <a:pt x="5052" y="3354"/>
                      <a:pt x="5416" y="3221"/>
                      <a:pt x="5612" y="3151"/>
                    </a:cubicBezTo>
                    <a:cubicBezTo>
                      <a:pt x="5668" y="3134"/>
                      <a:pt x="5714" y="3116"/>
                      <a:pt x="5752" y="3106"/>
                    </a:cubicBezTo>
                    <a:lnTo>
                      <a:pt x="5738" y="3081"/>
                    </a:lnTo>
                    <a:cubicBezTo>
                      <a:pt x="5692" y="2990"/>
                      <a:pt x="5664" y="2938"/>
                      <a:pt x="5678" y="2892"/>
                    </a:cubicBezTo>
                    <a:cubicBezTo>
                      <a:pt x="5685" y="2875"/>
                      <a:pt x="5696" y="2861"/>
                      <a:pt x="5710" y="2850"/>
                    </a:cubicBezTo>
                    <a:cubicBezTo>
                      <a:pt x="5738" y="2794"/>
                      <a:pt x="5770" y="2507"/>
                      <a:pt x="5770" y="2370"/>
                    </a:cubicBezTo>
                    <a:cubicBezTo>
                      <a:pt x="5770" y="2255"/>
                      <a:pt x="5899" y="2244"/>
                      <a:pt x="5976" y="2234"/>
                    </a:cubicBezTo>
                    <a:lnTo>
                      <a:pt x="5983" y="2234"/>
                    </a:lnTo>
                    <a:cubicBezTo>
                      <a:pt x="5871" y="2031"/>
                      <a:pt x="5920" y="1436"/>
                      <a:pt x="5969" y="1310"/>
                    </a:cubicBezTo>
                    <a:cubicBezTo>
                      <a:pt x="5987" y="1254"/>
                      <a:pt x="6039" y="1212"/>
                      <a:pt x="6099" y="1205"/>
                    </a:cubicBezTo>
                    <a:cubicBezTo>
                      <a:pt x="6107" y="1203"/>
                      <a:pt x="6116" y="1202"/>
                      <a:pt x="6125" y="1202"/>
                    </a:cubicBezTo>
                    <a:cubicBezTo>
                      <a:pt x="6134" y="1202"/>
                      <a:pt x="6142" y="1203"/>
                      <a:pt x="6151" y="1205"/>
                    </a:cubicBezTo>
                    <a:lnTo>
                      <a:pt x="6158" y="1205"/>
                    </a:lnTo>
                    <a:cubicBezTo>
                      <a:pt x="6141" y="1131"/>
                      <a:pt x="6116" y="1058"/>
                      <a:pt x="6085" y="988"/>
                    </a:cubicBezTo>
                    <a:lnTo>
                      <a:pt x="6081" y="981"/>
                    </a:lnTo>
                    <a:lnTo>
                      <a:pt x="6074" y="967"/>
                    </a:lnTo>
                    <a:lnTo>
                      <a:pt x="6064" y="935"/>
                    </a:lnTo>
                    <a:cubicBezTo>
                      <a:pt x="6046" y="897"/>
                      <a:pt x="6029" y="862"/>
                      <a:pt x="6011" y="827"/>
                    </a:cubicBezTo>
                    <a:lnTo>
                      <a:pt x="6008" y="816"/>
                    </a:lnTo>
                    <a:lnTo>
                      <a:pt x="6001" y="809"/>
                    </a:lnTo>
                    <a:cubicBezTo>
                      <a:pt x="5987" y="778"/>
                      <a:pt x="5969" y="750"/>
                      <a:pt x="5955" y="725"/>
                    </a:cubicBezTo>
                    <a:cubicBezTo>
                      <a:pt x="5945" y="707"/>
                      <a:pt x="5934" y="693"/>
                      <a:pt x="5927" y="679"/>
                    </a:cubicBezTo>
                    <a:lnTo>
                      <a:pt x="5924" y="676"/>
                    </a:lnTo>
                    <a:cubicBezTo>
                      <a:pt x="5878" y="620"/>
                      <a:pt x="5479" y="452"/>
                      <a:pt x="5304" y="403"/>
                    </a:cubicBezTo>
                    <a:cubicBezTo>
                      <a:pt x="5290" y="399"/>
                      <a:pt x="5276" y="396"/>
                      <a:pt x="5265" y="392"/>
                    </a:cubicBezTo>
                    <a:cubicBezTo>
                      <a:pt x="5181" y="371"/>
                      <a:pt x="5104" y="336"/>
                      <a:pt x="5031" y="294"/>
                    </a:cubicBezTo>
                    <a:cubicBezTo>
                      <a:pt x="4940" y="252"/>
                      <a:pt x="4835" y="196"/>
                      <a:pt x="4772" y="196"/>
                    </a:cubicBezTo>
                    <a:lnTo>
                      <a:pt x="4709" y="196"/>
                    </a:lnTo>
                    <a:lnTo>
                      <a:pt x="4702" y="193"/>
                    </a:lnTo>
                    <a:lnTo>
                      <a:pt x="4691" y="189"/>
                    </a:lnTo>
                    <a:lnTo>
                      <a:pt x="4681" y="186"/>
                    </a:lnTo>
                    <a:lnTo>
                      <a:pt x="4670" y="179"/>
                    </a:lnTo>
                    <a:lnTo>
                      <a:pt x="4660" y="175"/>
                    </a:lnTo>
                    <a:lnTo>
                      <a:pt x="4649" y="168"/>
                    </a:lnTo>
                    <a:lnTo>
                      <a:pt x="4635" y="165"/>
                    </a:lnTo>
                    <a:lnTo>
                      <a:pt x="4621" y="158"/>
                    </a:lnTo>
                    <a:lnTo>
                      <a:pt x="4611" y="151"/>
                    </a:lnTo>
                    <a:lnTo>
                      <a:pt x="4593" y="140"/>
                    </a:lnTo>
                    <a:lnTo>
                      <a:pt x="4579" y="133"/>
                    </a:lnTo>
                    <a:lnTo>
                      <a:pt x="4565" y="123"/>
                    </a:lnTo>
                    <a:lnTo>
                      <a:pt x="4548" y="112"/>
                    </a:lnTo>
                    <a:lnTo>
                      <a:pt x="4530" y="102"/>
                    </a:lnTo>
                    <a:lnTo>
                      <a:pt x="4513" y="91"/>
                    </a:lnTo>
                    <a:lnTo>
                      <a:pt x="4492" y="77"/>
                    </a:lnTo>
                    <a:lnTo>
                      <a:pt x="4474" y="67"/>
                    </a:lnTo>
                    <a:lnTo>
                      <a:pt x="4453" y="49"/>
                    </a:lnTo>
                    <a:lnTo>
                      <a:pt x="4432" y="35"/>
                    </a:lnTo>
                    <a:lnTo>
                      <a:pt x="4408" y="18"/>
                    </a:lnTo>
                    <a:lnTo>
                      <a:pt x="4383" y="4"/>
                    </a:lnTo>
                    <a:lnTo>
                      <a:pt x="438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Google Shape;3535;p65">
                <a:extLst>
                  <a:ext uri="{FF2B5EF4-FFF2-40B4-BE49-F238E27FC236}">
                    <a16:creationId xmlns:a16="http://schemas.microsoft.com/office/drawing/2014/main" id="{078A7BF2-6819-47A1-B6F4-811FF2A7E55D}"/>
                  </a:ext>
                </a:extLst>
              </p:cNvPr>
              <p:cNvSpPr/>
              <p:nvPr/>
            </p:nvSpPr>
            <p:spPr>
              <a:xfrm>
                <a:off x="6477800" y="5085669"/>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Google Shape;3536;p65">
                <a:extLst>
                  <a:ext uri="{FF2B5EF4-FFF2-40B4-BE49-F238E27FC236}">
                    <a16:creationId xmlns:a16="http://schemas.microsoft.com/office/drawing/2014/main" id="{BD394CAC-9455-4CBA-96B6-6FDA28A69F49}"/>
                  </a:ext>
                </a:extLst>
              </p:cNvPr>
              <p:cNvSpPr/>
              <p:nvPr/>
            </p:nvSpPr>
            <p:spPr>
              <a:xfrm>
                <a:off x="6475360" y="5080093"/>
                <a:ext cx="400" cy="457"/>
              </a:xfrm>
              <a:custGeom>
                <a:avLst/>
                <a:gdLst/>
                <a:ahLst/>
                <a:cxnLst/>
                <a:rect l="l" t="t" r="r" b="b"/>
                <a:pathLst>
                  <a:path w="8" h="8" extrusionOk="0">
                    <a:moveTo>
                      <a:pt x="1" y="0"/>
                    </a:moveTo>
                    <a:lnTo>
                      <a:pt x="8" y="7"/>
                    </a:lnTo>
                    <a:lnTo>
                      <a:pt x="8"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Google Shape;3537;p65">
                <a:extLst>
                  <a:ext uri="{FF2B5EF4-FFF2-40B4-BE49-F238E27FC236}">
                    <a16:creationId xmlns:a16="http://schemas.microsoft.com/office/drawing/2014/main" id="{5A9AB9D9-ABBD-4001-9E1B-EA0069CDF6BF}"/>
                  </a:ext>
                </a:extLst>
              </p:cNvPr>
              <p:cNvSpPr/>
              <p:nvPr/>
            </p:nvSpPr>
            <p:spPr>
              <a:xfrm>
                <a:off x="6478351" y="5087434"/>
                <a:ext cx="51" cy="285"/>
              </a:xfrm>
              <a:custGeom>
                <a:avLst/>
                <a:gdLst/>
                <a:ahLst/>
                <a:cxnLst/>
                <a:rect l="l" t="t" r="r" b="b"/>
                <a:pathLst>
                  <a:path w="1" h="5" extrusionOk="0">
                    <a:moveTo>
                      <a:pt x="0" y="1"/>
                    </a:moveTo>
                    <a:lnTo>
                      <a:pt x="0" y="4"/>
                    </a:ln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 name="Google Shape;3538;p65">
                <a:extLst>
                  <a:ext uri="{FF2B5EF4-FFF2-40B4-BE49-F238E27FC236}">
                    <a16:creationId xmlns:a16="http://schemas.microsoft.com/office/drawing/2014/main" id="{992CDA0B-ADAF-4494-9EB3-BEAB66821CC7}"/>
                  </a:ext>
                </a:extLst>
              </p:cNvPr>
              <p:cNvSpPr/>
              <p:nvPr/>
            </p:nvSpPr>
            <p:spPr>
              <a:xfrm>
                <a:off x="6476256" y="5081061"/>
                <a:ext cx="349" cy="457"/>
              </a:xfrm>
              <a:custGeom>
                <a:avLst/>
                <a:gdLst/>
                <a:ahLst/>
                <a:cxnLst/>
                <a:rect l="l" t="t" r="r" b="b"/>
                <a:pathLst>
                  <a:path w="7" h="8" extrusionOk="0">
                    <a:moveTo>
                      <a:pt x="0" y="1"/>
                    </a:moveTo>
                    <a:lnTo>
                      <a:pt x="7"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Google Shape;3539;p65">
                <a:extLst>
                  <a:ext uri="{FF2B5EF4-FFF2-40B4-BE49-F238E27FC236}">
                    <a16:creationId xmlns:a16="http://schemas.microsoft.com/office/drawing/2014/main" id="{D49E7E6D-1C28-42FD-A7BA-C2AD4653D4C3}"/>
                  </a:ext>
                </a:extLst>
              </p:cNvPr>
              <p:cNvSpPr/>
              <p:nvPr/>
            </p:nvSpPr>
            <p:spPr>
              <a:xfrm>
                <a:off x="6474314" y="5079694"/>
                <a:ext cx="895" cy="227"/>
              </a:xfrm>
              <a:custGeom>
                <a:avLst/>
                <a:gdLst/>
                <a:ahLst/>
                <a:cxnLst/>
                <a:rect l="l" t="t" r="r" b="b"/>
                <a:pathLst>
                  <a:path w="18" h="4" extrusionOk="0">
                    <a:moveTo>
                      <a:pt x="18" y="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 name="Google Shape;3540;p65">
                <a:extLst>
                  <a:ext uri="{FF2B5EF4-FFF2-40B4-BE49-F238E27FC236}">
                    <a16:creationId xmlns:a16="http://schemas.microsoft.com/office/drawing/2014/main" id="{529DECD5-D41F-4112-84CA-44C86A7C5A99}"/>
                  </a:ext>
                </a:extLst>
              </p:cNvPr>
              <p:cNvSpPr/>
              <p:nvPr/>
            </p:nvSpPr>
            <p:spPr>
              <a:xfrm>
                <a:off x="6478149" y="5086466"/>
                <a:ext cx="51" cy="227"/>
              </a:xfrm>
              <a:custGeom>
                <a:avLst/>
                <a:gdLst/>
                <a:ahLst/>
                <a:cxnLst/>
                <a:rect l="l" t="t" r="r" b="b"/>
                <a:pathLst>
                  <a:path w="1" h="4" extrusionOk="0">
                    <a:moveTo>
                      <a:pt x="1" y="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Google Shape;3541;p65">
                <a:extLst>
                  <a:ext uri="{FF2B5EF4-FFF2-40B4-BE49-F238E27FC236}">
                    <a16:creationId xmlns:a16="http://schemas.microsoft.com/office/drawing/2014/main" id="{9C8B5009-06DB-41AC-9A1A-B0B578D8DFFD}"/>
                  </a:ext>
                </a:extLst>
              </p:cNvPr>
              <p:cNvSpPr/>
              <p:nvPr/>
            </p:nvSpPr>
            <p:spPr>
              <a:xfrm>
                <a:off x="6477800" y="5085271"/>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Google Shape;3542;p65">
                <a:extLst>
                  <a:ext uri="{FF2B5EF4-FFF2-40B4-BE49-F238E27FC236}">
                    <a16:creationId xmlns:a16="http://schemas.microsoft.com/office/drawing/2014/main" id="{547BF2FE-13E9-4287-8463-018802611A4B}"/>
                  </a:ext>
                </a:extLst>
              </p:cNvPr>
              <p:cNvSpPr/>
              <p:nvPr/>
            </p:nvSpPr>
            <p:spPr>
              <a:xfrm>
                <a:off x="6477353" y="5082994"/>
                <a:ext cx="349" cy="742"/>
              </a:xfrm>
              <a:custGeom>
                <a:avLst/>
                <a:gdLst/>
                <a:ahLst/>
                <a:cxnLst/>
                <a:rect l="l" t="t" r="r" b="b"/>
                <a:pathLst>
                  <a:path w="7" h="13" extrusionOk="0">
                    <a:moveTo>
                      <a:pt x="2" y="1"/>
                    </a:moveTo>
                    <a:cubicBezTo>
                      <a:pt x="1" y="1"/>
                      <a:pt x="6" y="9"/>
                      <a:pt x="6" y="12"/>
                    </a:cubicBezTo>
                    <a:cubicBezTo>
                      <a:pt x="6" y="9"/>
                      <a:pt x="6" y="5"/>
                      <a:pt x="3" y="2"/>
                    </a:cubicBezTo>
                    <a:cubicBezTo>
                      <a:pt x="2" y="1"/>
                      <a:pt x="2" y="1"/>
                      <a:pt x="2"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Google Shape;3543;p65">
                <a:extLst>
                  <a:ext uri="{FF2B5EF4-FFF2-40B4-BE49-F238E27FC236}">
                    <a16:creationId xmlns:a16="http://schemas.microsoft.com/office/drawing/2014/main" id="{CAD8E68B-F246-45D6-B575-1467E7E023A6}"/>
                  </a:ext>
                </a:extLst>
              </p:cNvPr>
              <p:cNvSpPr/>
              <p:nvPr/>
            </p:nvSpPr>
            <p:spPr>
              <a:xfrm>
                <a:off x="6476953" y="5081858"/>
                <a:ext cx="400" cy="684"/>
              </a:xfrm>
              <a:custGeom>
                <a:avLst/>
                <a:gdLst/>
                <a:ahLst/>
                <a:cxnLst/>
                <a:rect l="l" t="t" r="r" b="b"/>
                <a:pathLst>
                  <a:path w="8" h="12" extrusionOk="0">
                    <a:moveTo>
                      <a:pt x="7" y="11"/>
                    </a:moveTo>
                    <a:cubicBezTo>
                      <a:pt x="4" y="8"/>
                      <a:pt x="4" y="4"/>
                      <a:pt x="0" y="1"/>
                    </a:cubicBezTo>
                    <a:cubicBezTo>
                      <a:pt x="4" y="4"/>
                      <a:pt x="4" y="8"/>
                      <a:pt x="7" y="1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Google Shape;3544;p65">
                <a:extLst>
                  <a:ext uri="{FF2B5EF4-FFF2-40B4-BE49-F238E27FC236}">
                    <a16:creationId xmlns:a16="http://schemas.microsoft.com/office/drawing/2014/main" id="{6A21D9BE-50D9-4D5E-A347-B4E819987388}"/>
                  </a:ext>
                </a:extLst>
              </p:cNvPr>
              <p:cNvSpPr/>
              <p:nvPr/>
            </p:nvSpPr>
            <p:spPr>
              <a:xfrm>
                <a:off x="6437145" y="5078042"/>
                <a:ext cx="37217" cy="3073"/>
              </a:xfrm>
              <a:custGeom>
                <a:avLst/>
                <a:gdLst/>
                <a:ahLst/>
                <a:cxnLst/>
                <a:rect l="l" t="t" r="r" b="b"/>
                <a:pathLst>
                  <a:path w="747" h="54" extrusionOk="0">
                    <a:moveTo>
                      <a:pt x="536" y="0"/>
                    </a:moveTo>
                    <a:cubicBezTo>
                      <a:pt x="381" y="0"/>
                      <a:pt x="180" y="25"/>
                      <a:pt x="1" y="54"/>
                    </a:cubicBezTo>
                    <a:cubicBezTo>
                      <a:pt x="165" y="28"/>
                      <a:pt x="375" y="2"/>
                      <a:pt x="539" y="2"/>
                    </a:cubicBezTo>
                    <a:cubicBezTo>
                      <a:pt x="626" y="2"/>
                      <a:pt x="700" y="10"/>
                      <a:pt x="747" y="29"/>
                    </a:cubicBezTo>
                    <a:cubicBezTo>
                      <a:pt x="700" y="8"/>
                      <a:pt x="626" y="0"/>
                      <a:pt x="536"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 name="Google Shape;3545;p65">
                <a:extLst>
                  <a:ext uri="{FF2B5EF4-FFF2-40B4-BE49-F238E27FC236}">
                    <a16:creationId xmlns:a16="http://schemas.microsoft.com/office/drawing/2014/main" id="{9D27A304-9F6D-4974-B6BA-C9647AA189EA}"/>
                  </a:ext>
                </a:extLst>
              </p:cNvPr>
              <p:cNvSpPr/>
              <p:nvPr/>
            </p:nvSpPr>
            <p:spPr>
              <a:xfrm>
                <a:off x="6593642" y="5018894"/>
                <a:ext cx="18535" cy="624"/>
              </a:xfrm>
              <a:custGeom>
                <a:avLst/>
                <a:gdLst/>
                <a:ahLst/>
                <a:cxnLst/>
                <a:rect l="l" t="t" r="r" b="b"/>
                <a:pathLst>
                  <a:path w="372" h="11" extrusionOk="0">
                    <a:moveTo>
                      <a:pt x="0" y="11"/>
                    </a:moveTo>
                    <a:lnTo>
                      <a:pt x="371" y="0"/>
                    </a:lnTo>
                    <a:lnTo>
                      <a:pt x="37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 name="Google Shape;3546;p65">
                <a:extLst>
                  <a:ext uri="{FF2B5EF4-FFF2-40B4-BE49-F238E27FC236}">
                    <a16:creationId xmlns:a16="http://schemas.microsoft.com/office/drawing/2014/main" id="{EDC214F4-B3FC-4D97-A999-6466C3424260}"/>
                  </a:ext>
                </a:extLst>
              </p:cNvPr>
              <p:cNvSpPr/>
              <p:nvPr/>
            </p:nvSpPr>
            <p:spPr>
              <a:xfrm>
                <a:off x="6484776" y="5085840"/>
                <a:ext cx="2143" cy="457"/>
              </a:xfrm>
              <a:custGeom>
                <a:avLst/>
                <a:gdLst/>
                <a:ahLst/>
                <a:cxnLst/>
                <a:rect l="l" t="t" r="r" b="b"/>
                <a:pathLst>
                  <a:path w="43" h="8" extrusionOk="0">
                    <a:moveTo>
                      <a:pt x="1" y="8"/>
                    </a:moveTo>
                    <a:cubicBezTo>
                      <a:pt x="15" y="4"/>
                      <a:pt x="32" y="4"/>
                      <a:pt x="43" y="1"/>
                    </a:cubicBezTo>
                    <a:cubicBezTo>
                      <a:pt x="32" y="4"/>
                      <a:pt x="15" y="4"/>
                      <a:pt x="1" y="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 name="Google Shape;3547;p65">
                <a:extLst>
                  <a:ext uri="{FF2B5EF4-FFF2-40B4-BE49-F238E27FC236}">
                    <a16:creationId xmlns:a16="http://schemas.microsoft.com/office/drawing/2014/main" id="{A9A93721-EA95-44AD-B941-267DB9818810}"/>
                  </a:ext>
                </a:extLst>
              </p:cNvPr>
              <p:cNvSpPr/>
              <p:nvPr/>
            </p:nvSpPr>
            <p:spPr>
              <a:xfrm>
                <a:off x="6481987" y="5086239"/>
                <a:ext cx="2341" cy="457"/>
              </a:xfrm>
              <a:custGeom>
                <a:avLst/>
                <a:gdLst/>
                <a:ahLst/>
                <a:cxnLst/>
                <a:rect l="l" t="t" r="r" b="b"/>
                <a:pathLst>
                  <a:path w="47" h="8" extrusionOk="0">
                    <a:moveTo>
                      <a:pt x="1" y="8"/>
                    </a:moveTo>
                    <a:lnTo>
                      <a:pt x="46"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 name="Google Shape;3548;p65">
                <a:extLst>
                  <a:ext uri="{FF2B5EF4-FFF2-40B4-BE49-F238E27FC236}">
                    <a16:creationId xmlns:a16="http://schemas.microsoft.com/office/drawing/2014/main" id="{98784C94-0925-4A2A-BAB6-BED77A1CA389}"/>
                  </a:ext>
                </a:extLst>
              </p:cNvPr>
              <p:cNvSpPr/>
              <p:nvPr/>
            </p:nvSpPr>
            <p:spPr>
              <a:xfrm>
                <a:off x="6478497" y="5086868"/>
                <a:ext cx="2840" cy="855"/>
              </a:xfrm>
              <a:custGeom>
                <a:avLst/>
                <a:gdLst/>
                <a:ahLst/>
                <a:cxnLst/>
                <a:rect l="l" t="t" r="r" b="b"/>
                <a:pathLst>
                  <a:path w="57" h="15" extrusionOk="0">
                    <a:moveTo>
                      <a:pt x="57" y="0"/>
                    </a:moveTo>
                    <a:lnTo>
                      <a:pt x="1" y="14"/>
                    </a:lnTo>
                    <a:lnTo>
                      <a:pt x="1"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Google Shape;3549;p65">
                <a:extLst>
                  <a:ext uri="{FF2B5EF4-FFF2-40B4-BE49-F238E27FC236}">
                    <a16:creationId xmlns:a16="http://schemas.microsoft.com/office/drawing/2014/main" id="{253A34C4-1378-4E1C-9EA8-1A447C6D5672}"/>
                  </a:ext>
                </a:extLst>
              </p:cNvPr>
              <p:cNvSpPr/>
              <p:nvPr/>
            </p:nvSpPr>
            <p:spPr>
              <a:xfrm>
                <a:off x="6487418" y="5085840"/>
                <a:ext cx="1794" cy="59"/>
              </a:xfrm>
              <a:custGeom>
                <a:avLst/>
                <a:gdLst/>
                <a:ahLst/>
                <a:cxnLst/>
                <a:rect l="l" t="t" r="r" b="b"/>
                <a:pathLst>
                  <a:path w="36" h="1" extrusionOk="0">
                    <a:moveTo>
                      <a:pt x="0" y="1"/>
                    </a:moveTo>
                    <a:lnTo>
                      <a:pt x="3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Google Shape;3550;p65">
                <a:extLst>
                  <a:ext uri="{FF2B5EF4-FFF2-40B4-BE49-F238E27FC236}">
                    <a16:creationId xmlns:a16="http://schemas.microsoft.com/office/drawing/2014/main" id="{44CD29DE-4D8C-44B5-9C51-92F51D65DCBD}"/>
                  </a:ext>
                </a:extLst>
              </p:cNvPr>
              <p:cNvSpPr/>
              <p:nvPr/>
            </p:nvSpPr>
            <p:spPr>
              <a:xfrm>
                <a:off x="6489510" y="5085669"/>
                <a:ext cx="1593" cy="59"/>
              </a:xfrm>
              <a:custGeom>
                <a:avLst/>
                <a:gdLst/>
                <a:ahLst/>
                <a:cxnLst/>
                <a:rect l="l" t="t" r="r" b="b"/>
                <a:pathLst>
                  <a:path w="32" h="1" extrusionOk="0">
                    <a:moveTo>
                      <a:pt x="0" y="0"/>
                    </a:moveTo>
                    <a:cubicBezTo>
                      <a:pt x="11" y="0"/>
                      <a:pt x="21" y="0"/>
                      <a:pt x="32" y="0"/>
                    </a:cubicBezTo>
                    <a:cubicBezTo>
                      <a:pt x="21" y="0"/>
                      <a:pt x="11" y="0"/>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 name="Google Shape;3551;p65">
                <a:extLst>
                  <a:ext uri="{FF2B5EF4-FFF2-40B4-BE49-F238E27FC236}">
                    <a16:creationId xmlns:a16="http://schemas.microsoft.com/office/drawing/2014/main" id="{0120EA8E-C738-4999-A76A-57C5002E6314}"/>
                  </a:ext>
                </a:extLst>
              </p:cNvPr>
              <p:cNvSpPr/>
              <p:nvPr/>
            </p:nvSpPr>
            <p:spPr>
              <a:xfrm>
                <a:off x="6583327" y="4563700"/>
                <a:ext cx="45738" cy="42641"/>
              </a:xfrm>
              <a:custGeom>
                <a:avLst/>
                <a:gdLst/>
                <a:ahLst/>
                <a:cxnLst/>
                <a:rect l="l" t="t" r="r" b="b"/>
                <a:pathLst>
                  <a:path w="918" h="749" extrusionOk="0">
                    <a:moveTo>
                      <a:pt x="757" y="0"/>
                    </a:moveTo>
                    <a:lnTo>
                      <a:pt x="760" y="14"/>
                    </a:lnTo>
                    <a:lnTo>
                      <a:pt x="718" y="28"/>
                    </a:lnTo>
                    <a:lnTo>
                      <a:pt x="715" y="28"/>
                    </a:lnTo>
                    <a:cubicBezTo>
                      <a:pt x="634" y="53"/>
                      <a:pt x="589" y="70"/>
                      <a:pt x="561" y="81"/>
                    </a:cubicBezTo>
                    <a:lnTo>
                      <a:pt x="550" y="81"/>
                    </a:lnTo>
                    <a:lnTo>
                      <a:pt x="533" y="88"/>
                    </a:lnTo>
                    <a:lnTo>
                      <a:pt x="526" y="95"/>
                    </a:lnTo>
                    <a:lnTo>
                      <a:pt x="501" y="105"/>
                    </a:lnTo>
                    <a:lnTo>
                      <a:pt x="491" y="109"/>
                    </a:lnTo>
                    <a:lnTo>
                      <a:pt x="473" y="119"/>
                    </a:lnTo>
                    <a:lnTo>
                      <a:pt x="466" y="123"/>
                    </a:lnTo>
                    <a:lnTo>
                      <a:pt x="449" y="130"/>
                    </a:lnTo>
                    <a:lnTo>
                      <a:pt x="438" y="130"/>
                    </a:lnTo>
                    <a:lnTo>
                      <a:pt x="421" y="137"/>
                    </a:lnTo>
                    <a:lnTo>
                      <a:pt x="410" y="140"/>
                    </a:lnTo>
                    <a:lnTo>
                      <a:pt x="386" y="144"/>
                    </a:lnTo>
                    <a:lnTo>
                      <a:pt x="382" y="144"/>
                    </a:lnTo>
                    <a:cubicBezTo>
                      <a:pt x="372" y="144"/>
                      <a:pt x="361" y="147"/>
                      <a:pt x="347" y="147"/>
                    </a:cubicBezTo>
                    <a:lnTo>
                      <a:pt x="256" y="147"/>
                    </a:lnTo>
                    <a:cubicBezTo>
                      <a:pt x="249" y="151"/>
                      <a:pt x="242" y="158"/>
                      <a:pt x="235" y="165"/>
                    </a:cubicBezTo>
                    <a:lnTo>
                      <a:pt x="232" y="168"/>
                    </a:lnTo>
                    <a:lnTo>
                      <a:pt x="214" y="179"/>
                    </a:lnTo>
                    <a:lnTo>
                      <a:pt x="207" y="182"/>
                    </a:lnTo>
                    <a:cubicBezTo>
                      <a:pt x="200" y="186"/>
                      <a:pt x="193" y="189"/>
                      <a:pt x="186" y="193"/>
                    </a:cubicBezTo>
                    <a:cubicBezTo>
                      <a:pt x="130" y="210"/>
                      <a:pt x="113" y="371"/>
                      <a:pt x="120" y="476"/>
                    </a:cubicBezTo>
                    <a:lnTo>
                      <a:pt x="127" y="539"/>
                    </a:lnTo>
                    <a:lnTo>
                      <a:pt x="60" y="546"/>
                    </a:lnTo>
                    <a:cubicBezTo>
                      <a:pt x="43" y="550"/>
                      <a:pt x="1" y="564"/>
                      <a:pt x="1" y="638"/>
                    </a:cubicBezTo>
                    <a:lnTo>
                      <a:pt x="1" y="648"/>
                    </a:lnTo>
                    <a:lnTo>
                      <a:pt x="1" y="652"/>
                    </a:lnTo>
                    <a:lnTo>
                      <a:pt x="1" y="659"/>
                    </a:lnTo>
                    <a:lnTo>
                      <a:pt x="1" y="662"/>
                    </a:lnTo>
                    <a:lnTo>
                      <a:pt x="1" y="669"/>
                    </a:lnTo>
                    <a:lnTo>
                      <a:pt x="1" y="676"/>
                    </a:lnTo>
                    <a:cubicBezTo>
                      <a:pt x="1" y="676"/>
                      <a:pt x="1" y="680"/>
                      <a:pt x="1" y="683"/>
                    </a:cubicBezTo>
                    <a:lnTo>
                      <a:pt x="4" y="687"/>
                    </a:lnTo>
                    <a:cubicBezTo>
                      <a:pt x="4" y="690"/>
                      <a:pt x="8" y="694"/>
                      <a:pt x="8" y="697"/>
                    </a:cubicBezTo>
                    <a:lnTo>
                      <a:pt x="15" y="701"/>
                    </a:lnTo>
                    <a:lnTo>
                      <a:pt x="22" y="711"/>
                    </a:lnTo>
                    <a:lnTo>
                      <a:pt x="29" y="715"/>
                    </a:lnTo>
                    <a:lnTo>
                      <a:pt x="36" y="722"/>
                    </a:lnTo>
                    <a:lnTo>
                      <a:pt x="46" y="729"/>
                    </a:lnTo>
                    <a:lnTo>
                      <a:pt x="53" y="732"/>
                    </a:lnTo>
                    <a:lnTo>
                      <a:pt x="148" y="732"/>
                    </a:lnTo>
                    <a:lnTo>
                      <a:pt x="172" y="736"/>
                    </a:lnTo>
                    <a:lnTo>
                      <a:pt x="190" y="736"/>
                    </a:lnTo>
                    <a:lnTo>
                      <a:pt x="228" y="739"/>
                    </a:lnTo>
                    <a:cubicBezTo>
                      <a:pt x="259" y="745"/>
                      <a:pt x="287" y="749"/>
                      <a:pt x="311" y="749"/>
                    </a:cubicBezTo>
                    <a:cubicBezTo>
                      <a:pt x="354" y="749"/>
                      <a:pt x="385" y="739"/>
                      <a:pt x="403" y="722"/>
                    </a:cubicBezTo>
                    <a:cubicBezTo>
                      <a:pt x="424" y="701"/>
                      <a:pt x="435" y="673"/>
                      <a:pt x="431" y="645"/>
                    </a:cubicBezTo>
                    <a:lnTo>
                      <a:pt x="424" y="568"/>
                    </a:lnTo>
                    <a:lnTo>
                      <a:pt x="498" y="571"/>
                    </a:lnTo>
                    <a:lnTo>
                      <a:pt x="501" y="571"/>
                    </a:lnTo>
                    <a:cubicBezTo>
                      <a:pt x="531" y="572"/>
                      <a:pt x="560" y="573"/>
                      <a:pt x="590" y="573"/>
                    </a:cubicBezTo>
                    <a:cubicBezTo>
                      <a:pt x="641" y="573"/>
                      <a:pt x="693" y="571"/>
                      <a:pt x="746" y="564"/>
                    </a:cubicBezTo>
                    <a:cubicBezTo>
                      <a:pt x="890" y="546"/>
                      <a:pt x="907" y="511"/>
                      <a:pt x="907" y="511"/>
                    </a:cubicBezTo>
                    <a:cubicBezTo>
                      <a:pt x="918" y="445"/>
                      <a:pt x="890" y="347"/>
                      <a:pt x="862" y="273"/>
                    </a:cubicBezTo>
                    <a:cubicBezTo>
                      <a:pt x="848" y="238"/>
                      <a:pt x="837" y="207"/>
                      <a:pt x="827" y="189"/>
                    </a:cubicBezTo>
                    <a:lnTo>
                      <a:pt x="823" y="186"/>
                    </a:lnTo>
                    <a:lnTo>
                      <a:pt x="757"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 name="Google Shape;3552;p65">
                <a:extLst>
                  <a:ext uri="{FF2B5EF4-FFF2-40B4-BE49-F238E27FC236}">
                    <a16:creationId xmlns:a16="http://schemas.microsoft.com/office/drawing/2014/main" id="{A5424222-4F66-4E89-B334-EAA3DDBA85EF}"/>
                  </a:ext>
                </a:extLst>
              </p:cNvPr>
              <p:cNvSpPr/>
              <p:nvPr/>
            </p:nvSpPr>
            <p:spPr>
              <a:xfrm>
                <a:off x="6911418" y="4149725"/>
                <a:ext cx="275278" cy="419614"/>
              </a:xfrm>
              <a:custGeom>
                <a:avLst/>
                <a:gdLst/>
                <a:ahLst/>
                <a:cxnLst/>
                <a:rect l="l" t="t" r="r" b="b"/>
                <a:pathLst>
                  <a:path w="5525" h="7371" extrusionOk="0">
                    <a:moveTo>
                      <a:pt x="5401" y="0"/>
                    </a:moveTo>
                    <a:cubicBezTo>
                      <a:pt x="5350" y="0"/>
                      <a:pt x="5302" y="31"/>
                      <a:pt x="5283" y="82"/>
                    </a:cubicBezTo>
                    <a:cubicBezTo>
                      <a:pt x="5171" y="327"/>
                      <a:pt x="4391" y="442"/>
                      <a:pt x="3999" y="449"/>
                    </a:cubicBezTo>
                    <a:cubicBezTo>
                      <a:pt x="3589" y="456"/>
                      <a:pt x="3319" y="491"/>
                      <a:pt x="3165" y="635"/>
                    </a:cubicBezTo>
                    <a:cubicBezTo>
                      <a:pt x="3096" y="702"/>
                      <a:pt x="2999" y="718"/>
                      <a:pt x="2895" y="718"/>
                    </a:cubicBezTo>
                    <a:cubicBezTo>
                      <a:pt x="2851" y="718"/>
                      <a:pt x="2807" y="715"/>
                      <a:pt x="2763" y="712"/>
                    </a:cubicBezTo>
                    <a:cubicBezTo>
                      <a:pt x="2723" y="710"/>
                      <a:pt x="2683" y="707"/>
                      <a:pt x="2644" y="707"/>
                    </a:cubicBezTo>
                    <a:cubicBezTo>
                      <a:pt x="2564" y="707"/>
                      <a:pt x="2494" y="717"/>
                      <a:pt x="2458" y="757"/>
                    </a:cubicBezTo>
                    <a:cubicBezTo>
                      <a:pt x="2369" y="862"/>
                      <a:pt x="2156" y="955"/>
                      <a:pt x="1935" y="955"/>
                    </a:cubicBezTo>
                    <a:cubicBezTo>
                      <a:pt x="1904" y="955"/>
                      <a:pt x="1873" y="954"/>
                      <a:pt x="1842" y="950"/>
                    </a:cubicBezTo>
                    <a:cubicBezTo>
                      <a:pt x="1671" y="932"/>
                      <a:pt x="1516" y="827"/>
                      <a:pt x="1443" y="670"/>
                    </a:cubicBezTo>
                    <a:cubicBezTo>
                      <a:pt x="1397" y="568"/>
                      <a:pt x="1324" y="481"/>
                      <a:pt x="1233" y="414"/>
                    </a:cubicBezTo>
                    <a:lnTo>
                      <a:pt x="1219" y="432"/>
                    </a:lnTo>
                    <a:lnTo>
                      <a:pt x="1205" y="446"/>
                    </a:lnTo>
                    <a:cubicBezTo>
                      <a:pt x="1149" y="505"/>
                      <a:pt x="1096" y="572"/>
                      <a:pt x="1051" y="638"/>
                    </a:cubicBezTo>
                    <a:lnTo>
                      <a:pt x="1054" y="645"/>
                    </a:lnTo>
                    <a:cubicBezTo>
                      <a:pt x="988" y="740"/>
                      <a:pt x="981" y="778"/>
                      <a:pt x="977" y="785"/>
                    </a:cubicBezTo>
                    <a:cubicBezTo>
                      <a:pt x="1051" y="939"/>
                      <a:pt x="1142" y="1083"/>
                      <a:pt x="1247" y="1212"/>
                    </a:cubicBezTo>
                    <a:lnTo>
                      <a:pt x="1257" y="1223"/>
                    </a:lnTo>
                    <a:cubicBezTo>
                      <a:pt x="1264" y="1233"/>
                      <a:pt x="1275" y="1240"/>
                      <a:pt x="1285" y="1247"/>
                    </a:cubicBezTo>
                    <a:cubicBezTo>
                      <a:pt x="1334" y="1275"/>
                      <a:pt x="1376" y="1310"/>
                      <a:pt x="1411" y="1356"/>
                    </a:cubicBezTo>
                    <a:lnTo>
                      <a:pt x="1460" y="1408"/>
                    </a:lnTo>
                    <a:cubicBezTo>
                      <a:pt x="1513" y="1468"/>
                      <a:pt x="1593" y="1559"/>
                      <a:pt x="1636" y="1569"/>
                    </a:cubicBezTo>
                    <a:cubicBezTo>
                      <a:pt x="1751" y="1594"/>
                      <a:pt x="2367" y="1804"/>
                      <a:pt x="2749" y="1958"/>
                    </a:cubicBezTo>
                    <a:cubicBezTo>
                      <a:pt x="3155" y="2126"/>
                      <a:pt x="3396" y="2126"/>
                      <a:pt x="3473" y="2126"/>
                    </a:cubicBezTo>
                    <a:cubicBezTo>
                      <a:pt x="3554" y="2126"/>
                      <a:pt x="3729" y="2137"/>
                      <a:pt x="3764" y="2231"/>
                    </a:cubicBezTo>
                    <a:cubicBezTo>
                      <a:pt x="3771" y="2259"/>
                      <a:pt x="3778" y="2312"/>
                      <a:pt x="3708" y="2364"/>
                    </a:cubicBezTo>
                    <a:cubicBezTo>
                      <a:pt x="3610" y="2441"/>
                      <a:pt x="2444" y="3617"/>
                      <a:pt x="2262" y="3814"/>
                    </a:cubicBezTo>
                    <a:cubicBezTo>
                      <a:pt x="2152" y="3932"/>
                      <a:pt x="2061" y="3953"/>
                      <a:pt x="1931" y="3953"/>
                    </a:cubicBezTo>
                    <a:cubicBezTo>
                      <a:pt x="1896" y="3953"/>
                      <a:pt x="1859" y="3952"/>
                      <a:pt x="1818" y="3950"/>
                    </a:cubicBezTo>
                    <a:cubicBezTo>
                      <a:pt x="1758" y="3947"/>
                      <a:pt x="1692" y="3943"/>
                      <a:pt x="1608" y="3943"/>
                    </a:cubicBezTo>
                    <a:cubicBezTo>
                      <a:pt x="1404" y="3943"/>
                      <a:pt x="1229" y="4090"/>
                      <a:pt x="1100" y="4199"/>
                    </a:cubicBezTo>
                    <a:cubicBezTo>
                      <a:pt x="1015" y="4271"/>
                      <a:pt x="954" y="4318"/>
                      <a:pt x="895" y="4318"/>
                    </a:cubicBezTo>
                    <a:cubicBezTo>
                      <a:pt x="891" y="4318"/>
                      <a:pt x="887" y="4318"/>
                      <a:pt x="883" y="4318"/>
                    </a:cubicBezTo>
                    <a:cubicBezTo>
                      <a:pt x="767" y="4325"/>
                      <a:pt x="655" y="4342"/>
                      <a:pt x="543" y="4370"/>
                    </a:cubicBezTo>
                    <a:lnTo>
                      <a:pt x="536" y="4370"/>
                    </a:lnTo>
                    <a:lnTo>
                      <a:pt x="512" y="4374"/>
                    </a:lnTo>
                    <a:lnTo>
                      <a:pt x="494" y="4377"/>
                    </a:lnTo>
                    <a:lnTo>
                      <a:pt x="487" y="4377"/>
                    </a:lnTo>
                    <a:lnTo>
                      <a:pt x="239" y="4738"/>
                    </a:lnTo>
                    <a:lnTo>
                      <a:pt x="1" y="5112"/>
                    </a:lnTo>
                    <a:lnTo>
                      <a:pt x="29" y="7034"/>
                    </a:lnTo>
                    <a:lnTo>
                      <a:pt x="239" y="7370"/>
                    </a:lnTo>
                    <a:cubicBezTo>
                      <a:pt x="400" y="7174"/>
                      <a:pt x="669" y="6901"/>
                      <a:pt x="953" y="6611"/>
                    </a:cubicBezTo>
                    <a:cubicBezTo>
                      <a:pt x="1107" y="6457"/>
                      <a:pt x="1261" y="6299"/>
                      <a:pt x="1401" y="6152"/>
                    </a:cubicBezTo>
                    <a:cubicBezTo>
                      <a:pt x="1863" y="5669"/>
                      <a:pt x="2105" y="5546"/>
                      <a:pt x="2360" y="5417"/>
                    </a:cubicBezTo>
                    <a:lnTo>
                      <a:pt x="2374" y="5413"/>
                    </a:lnTo>
                    <a:cubicBezTo>
                      <a:pt x="2626" y="5284"/>
                      <a:pt x="3277" y="4643"/>
                      <a:pt x="3708" y="4097"/>
                    </a:cubicBezTo>
                    <a:cubicBezTo>
                      <a:pt x="3967" y="3768"/>
                      <a:pt x="4289" y="3358"/>
                      <a:pt x="4328" y="3117"/>
                    </a:cubicBezTo>
                    <a:cubicBezTo>
                      <a:pt x="4370" y="2833"/>
                      <a:pt x="4650" y="2473"/>
                      <a:pt x="4832" y="2235"/>
                    </a:cubicBezTo>
                    <a:cubicBezTo>
                      <a:pt x="5028" y="1986"/>
                      <a:pt x="5336" y="1363"/>
                      <a:pt x="5329" y="1195"/>
                    </a:cubicBezTo>
                    <a:cubicBezTo>
                      <a:pt x="5325" y="1093"/>
                      <a:pt x="5364" y="943"/>
                      <a:pt x="5406" y="771"/>
                    </a:cubicBezTo>
                    <a:cubicBezTo>
                      <a:pt x="5458" y="596"/>
                      <a:pt x="5493" y="418"/>
                      <a:pt x="5514" y="236"/>
                    </a:cubicBezTo>
                    <a:cubicBezTo>
                      <a:pt x="5525" y="85"/>
                      <a:pt x="5469" y="15"/>
                      <a:pt x="5416" y="1"/>
                    </a:cubicBezTo>
                    <a:cubicBezTo>
                      <a:pt x="5411" y="0"/>
                      <a:pt x="5406" y="0"/>
                      <a:pt x="540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Google Shape;3553;p65">
                <a:extLst>
                  <a:ext uri="{FF2B5EF4-FFF2-40B4-BE49-F238E27FC236}">
                    <a16:creationId xmlns:a16="http://schemas.microsoft.com/office/drawing/2014/main" id="{65F9C578-2601-4ACA-B7F3-A03506975C69}"/>
                  </a:ext>
                </a:extLst>
              </p:cNvPr>
              <p:cNvSpPr/>
              <p:nvPr/>
            </p:nvSpPr>
            <p:spPr>
              <a:xfrm>
                <a:off x="5462641" y="3355241"/>
                <a:ext cx="314190" cy="279000"/>
              </a:xfrm>
              <a:custGeom>
                <a:avLst/>
                <a:gdLst/>
                <a:ahLst/>
                <a:cxnLst/>
                <a:rect l="l" t="t" r="r" b="b"/>
                <a:pathLst>
                  <a:path w="6306" h="4901" extrusionOk="0">
                    <a:moveTo>
                      <a:pt x="3903" y="0"/>
                    </a:moveTo>
                    <a:cubicBezTo>
                      <a:pt x="3873" y="0"/>
                      <a:pt x="3846" y="8"/>
                      <a:pt x="3820" y="20"/>
                    </a:cubicBezTo>
                    <a:cubicBezTo>
                      <a:pt x="3750" y="55"/>
                      <a:pt x="3596" y="398"/>
                      <a:pt x="3491" y="626"/>
                    </a:cubicBezTo>
                    <a:cubicBezTo>
                      <a:pt x="3400" y="825"/>
                      <a:pt x="3316" y="1014"/>
                      <a:pt x="3246" y="1116"/>
                    </a:cubicBezTo>
                    <a:cubicBezTo>
                      <a:pt x="3071" y="1372"/>
                      <a:pt x="2595" y="1540"/>
                      <a:pt x="2360" y="1540"/>
                    </a:cubicBezTo>
                    <a:cubicBezTo>
                      <a:pt x="2273" y="1540"/>
                      <a:pt x="2227" y="1620"/>
                      <a:pt x="2161" y="1750"/>
                    </a:cubicBezTo>
                    <a:cubicBezTo>
                      <a:pt x="2122" y="1841"/>
                      <a:pt x="2063" y="1925"/>
                      <a:pt x="1986" y="1995"/>
                    </a:cubicBezTo>
                    <a:cubicBezTo>
                      <a:pt x="1923" y="2047"/>
                      <a:pt x="1898" y="2121"/>
                      <a:pt x="1870" y="2201"/>
                    </a:cubicBezTo>
                    <a:cubicBezTo>
                      <a:pt x="1839" y="2303"/>
                      <a:pt x="1800" y="2415"/>
                      <a:pt x="1678" y="2513"/>
                    </a:cubicBezTo>
                    <a:cubicBezTo>
                      <a:pt x="1520" y="2639"/>
                      <a:pt x="1590" y="3087"/>
                      <a:pt x="1695" y="3262"/>
                    </a:cubicBezTo>
                    <a:cubicBezTo>
                      <a:pt x="1723" y="3315"/>
                      <a:pt x="1727" y="3378"/>
                      <a:pt x="1709" y="3437"/>
                    </a:cubicBezTo>
                    <a:cubicBezTo>
                      <a:pt x="1643" y="3686"/>
                      <a:pt x="1271" y="4106"/>
                      <a:pt x="1026" y="4249"/>
                    </a:cubicBezTo>
                    <a:cubicBezTo>
                      <a:pt x="935" y="4305"/>
                      <a:pt x="858" y="4375"/>
                      <a:pt x="788" y="4456"/>
                    </a:cubicBezTo>
                    <a:cubicBezTo>
                      <a:pt x="655" y="4592"/>
                      <a:pt x="501" y="4750"/>
                      <a:pt x="200" y="4799"/>
                    </a:cubicBezTo>
                    <a:cubicBezTo>
                      <a:pt x="134" y="4813"/>
                      <a:pt x="64" y="4834"/>
                      <a:pt x="1" y="4862"/>
                    </a:cubicBezTo>
                    <a:lnTo>
                      <a:pt x="1937" y="4862"/>
                    </a:lnTo>
                    <a:lnTo>
                      <a:pt x="1972" y="4865"/>
                    </a:lnTo>
                    <a:lnTo>
                      <a:pt x="1986" y="4865"/>
                    </a:lnTo>
                    <a:lnTo>
                      <a:pt x="2017" y="4869"/>
                    </a:lnTo>
                    <a:lnTo>
                      <a:pt x="2024" y="4869"/>
                    </a:lnTo>
                    <a:lnTo>
                      <a:pt x="2056" y="4876"/>
                    </a:lnTo>
                    <a:lnTo>
                      <a:pt x="2063" y="4876"/>
                    </a:lnTo>
                    <a:lnTo>
                      <a:pt x="2087" y="4879"/>
                    </a:lnTo>
                    <a:lnTo>
                      <a:pt x="2098" y="4879"/>
                    </a:lnTo>
                    <a:lnTo>
                      <a:pt x="2115" y="4886"/>
                    </a:lnTo>
                    <a:lnTo>
                      <a:pt x="2126" y="4890"/>
                    </a:lnTo>
                    <a:lnTo>
                      <a:pt x="2143" y="4897"/>
                    </a:lnTo>
                    <a:lnTo>
                      <a:pt x="2150" y="4900"/>
                    </a:lnTo>
                    <a:cubicBezTo>
                      <a:pt x="2147" y="4823"/>
                      <a:pt x="2147" y="4753"/>
                      <a:pt x="2143" y="4694"/>
                    </a:cubicBezTo>
                    <a:cubicBezTo>
                      <a:pt x="2140" y="4473"/>
                      <a:pt x="2140" y="4403"/>
                      <a:pt x="2143" y="4379"/>
                    </a:cubicBezTo>
                    <a:cubicBezTo>
                      <a:pt x="2168" y="4281"/>
                      <a:pt x="2721" y="3955"/>
                      <a:pt x="3050" y="3766"/>
                    </a:cubicBezTo>
                    <a:cubicBezTo>
                      <a:pt x="3104" y="3742"/>
                      <a:pt x="3163" y="3728"/>
                      <a:pt x="3221" y="3728"/>
                    </a:cubicBezTo>
                    <a:cubicBezTo>
                      <a:pt x="3238" y="3728"/>
                      <a:pt x="3254" y="3729"/>
                      <a:pt x="3270" y="3731"/>
                    </a:cubicBezTo>
                    <a:cubicBezTo>
                      <a:pt x="3305" y="3731"/>
                      <a:pt x="3340" y="3731"/>
                      <a:pt x="3372" y="3724"/>
                    </a:cubicBezTo>
                    <a:lnTo>
                      <a:pt x="3372" y="3717"/>
                    </a:lnTo>
                    <a:cubicBezTo>
                      <a:pt x="3372" y="3556"/>
                      <a:pt x="3561" y="3556"/>
                      <a:pt x="3715" y="3556"/>
                    </a:cubicBezTo>
                    <a:cubicBezTo>
                      <a:pt x="3778" y="3556"/>
                      <a:pt x="3845" y="3553"/>
                      <a:pt x="3908" y="3542"/>
                    </a:cubicBezTo>
                    <a:cubicBezTo>
                      <a:pt x="4051" y="3514"/>
                      <a:pt x="4139" y="3420"/>
                      <a:pt x="4139" y="3287"/>
                    </a:cubicBezTo>
                    <a:cubicBezTo>
                      <a:pt x="4139" y="3097"/>
                      <a:pt x="4349" y="3090"/>
                      <a:pt x="4499" y="3087"/>
                    </a:cubicBezTo>
                    <a:cubicBezTo>
                      <a:pt x="4538" y="3087"/>
                      <a:pt x="4576" y="3083"/>
                      <a:pt x="4608" y="3080"/>
                    </a:cubicBezTo>
                    <a:cubicBezTo>
                      <a:pt x="4653" y="3076"/>
                      <a:pt x="4692" y="3048"/>
                      <a:pt x="4713" y="3010"/>
                    </a:cubicBezTo>
                    <a:cubicBezTo>
                      <a:pt x="4744" y="2954"/>
                      <a:pt x="4800" y="2922"/>
                      <a:pt x="4863" y="2919"/>
                    </a:cubicBezTo>
                    <a:cubicBezTo>
                      <a:pt x="4870" y="2880"/>
                      <a:pt x="4870" y="2845"/>
                      <a:pt x="4867" y="2807"/>
                    </a:cubicBezTo>
                    <a:cubicBezTo>
                      <a:pt x="4867" y="2751"/>
                      <a:pt x="4867" y="2695"/>
                      <a:pt x="4870" y="2639"/>
                    </a:cubicBezTo>
                    <a:cubicBezTo>
                      <a:pt x="4887" y="2490"/>
                      <a:pt x="4897" y="2435"/>
                      <a:pt x="5024" y="2435"/>
                    </a:cubicBezTo>
                    <a:cubicBezTo>
                      <a:pt x="5032" y="2435"/>
                      <a:pt x="5040" y="2435"/>
                      <a:pt x="5049" y="2436"/>
                    </a:cubicBezTo>
                    <a:lnTo>
                      <a:pt x="5115" y="2436"/>
                    </a:lnTo>
                    <a:cubicBezTo>
                      <a:pt x="5248" y="2436"/>
                      <a:pt x="5371" y="2362"/>
                      <a:pt x="5371" y="2303"/>
                    </a:cubicBezTo>
                    <a:cubicBezTo>
                      <a:pt x="5371" y="2278"/>
                      <a:pt x="5381" y="2254"/>
                      <a:pt x="5399" y="2236"/>
                    </a:cubicBezTo>
                    <a:cubicBezTo>
                      <a:pt x="5444" y="2196"/>
                      <a:pt x="5543" y="2180"/>
                      <a:pt x="5709" y="2180"/>
                    </a:cubicBezTo>
                    <a:cubicBezTo>
                      <a:pt x="5816" y="2180"/>
                      <a:pt x="5951" y="2187"/>
                      <a:pt x="6117" y="2198"/>
                    </a:cubicBezTo>
                    <a:cubicBezTo>
                      <a:pt x="6166" y="2198"/>
                      <a:pt x="6208" y="2201"/>
                      <a:pt x="6229" y="2201"/>
                    </a:cubicBezTo>
                    <a:lnTo>
                      <a:pt x="6239" y="2201"/>
                    </a:lnTo>
                    <a:cubicBezTo>
                      <a:pt x="6242" y="2202"/>
                      <a:pt x="6244" y="2202"/>
                      <a:pt x="6246" y="2202"/>
                    </a:cubicBezTo>
                    <a:cubicBezTo>
                      <a:pt x="6258" y="2202"/>
                      <a:pt x="6269" y="2195"/>
                      <a:pt x="6278" y="2184"/>
                    </a:cubicBezTo>
                    <a:cubicBezTo>
                      <a:pt x="6299" y="2149"/>
                      <a:pt x="6306" y="2107"/>
                      <a:pt x="6299" y="2068"/>
                    </a:cubicBezTo>
                    <a:cubicBezTo>
                      <a:pt x="6274" y="1942"/>
                      <a:pt x="6187" y="1753"/>
                      <a:pt x="6138" y="1746"/>
                    </a:cubicBezTo>
                    <a:cubicBezTo>
                      <a:pt x="6001" y="1722"/>
                      <a:pt x="6019" y="1554"/>
                      <a:pt x="6036" y="1375"/>
                    </a:cubicBezTo>
                    <a:cubicBezTo>
                      <a:pt x="6040" y="1309"/>
                      <a:pt x="6047" y="1242"/>
                      <a:pt x="6047" y="1183"/>
                    </a:cubicBezTo>
                    <a:cubicBezTo>
                      <a:pt x="6047" y="944"/>
                      <a:pt x="6005" y="783"/>
                      <a:pt x="5900" y="650"/>
                    </a:cubicBezTo>
                    <a:cubicBezTo>
                      <a:pt x="5896" y="643"/>
                      <a:pt x="5889" y="636"/>
                      <a:pt x="5886" y="629"/>
                    </a:cubicBezTo>
                    <a:lnTo>
                      <a:pt x="5882" y="622"/>
                    </a:lnTo>
                    <a:cubicBezTo>
                      <a:pt x="5875" y="615"/>
                      <a:pt x="5872" y="605"/>
                      <a:pt x="5865" y="598"/>
                    </a:cubicBezTo>
                    <a:lnTo>
                      <a:pt x="5861" y="591"/>
                    </a:lnTo>
                    <a:cubicBezTo>
                      <a:pt x="5854" y="580"/>
                      <a:pt x="5851" y="566"/>
                      <a:pt x="5844" y="556"/>
                    </a:cubicBezTo>
                    <a:lnTo>
                      <a:pt x="5844" y="552"/>
                    </a:lnTo>
                    <a:cubicBezTo>
                      <a:pt x="5837" y="538"/>
                      <a:pt x="5830" y="524"/>
                      <a:pt x="5823" y="510"/>
                    </a:cubicBezTo>
                    <a:lnTo>
                      <a:pt x="5823" y="507"/>
                    </a:lnTo>
                    <a:cubicBezTo>
                      <a:pt x="5717" y="493"/>
                      <a:pt x="5619" y="468"/>
                      <a:pt x="5521" y="430"/>
                    </a:cubicBezTo>
                    <a:cubicBezTo>
                      <a:pt x="5427" y="395"/>
                      <a:pt x="5329" y="370"/>
                      <a:pt x="5227" y="360"/>
                    </a:cubicBezTo>
                    <a:cubicBezTo>
                      <a:pt x="5143" y="360"/>
                      <a:pt x="5059" y="367"/>
                      <a:pt x="4975" y="377"/>
                    </a:cubicBezTo>
                    <a:cubicBezTo>
                      <a:pt x="4881" y="388"/>
                      <a:pt x="4783" y="398"/>
                      <a:pt x="4687" y="398"/>
                    </a:cubicBezTo>
                    <a:cubicBezTo>
                      <a:pt x="4520" y="398"/>
                      <a:pt x="4362" y="366"/>
                      <a:pt x="4251" y="241"/>
                    </a:cubicBezTo>
                    <a:cubicBezTo>
                      <a:pt x="4089" y="58"/>
                      <a:pt x="3985" y="0"/>
                      <a:pt x="3903"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Google Shape;3554;p65">
                <a:extLst>
                  <a:ext uri="{FF2B5EF4-FFF2-40B4-BE49-F238E27FC236}">
                    <a16:creationId xmlns:a16="http://schemas.microsoft.com/office/drawing/2014/main" id="{2ADF5BF8-1D6C-4B17-93B8-613B0A0CC6B6}"/>
                  </a:ext>
                </a:extLst>
              </p:cNvPr>
              <p:cNvSpPr/>
              <p:nvPr/>
            </p:nvSpPr>
            <p:spPr>
              <a:xfrm>
                <a:off x="6017479" y="3303096"/>
                <a:ext cx="106972" cy="239894"/>
              </a:xfrm>
              <a:custGeom>
                <a:avLst/>
                <a:gdLst/>
                <a:ahLst/>
                <a:cxnLst/>
                <a:rect l="l" t="t" r="r" b="b"/>
                <a:pathLst>
                  <a:path w="2147" h="4214" extrusionOk="0">
                    <a:moveTo>
                      <a:pt x="1204" y="1"/>
                    </a:moveTo>
                    <a:cubicBezTo>
                      <a:pt x="1073" y="1"/>
                      <a:pt x="933" y="35"/>
                      <a:pt x="855" y="107"/>
                    </a:cubicBezTo>
                    <a:cubicBezTo>
                      <a:pt x="778" y="173"/>
                      <a:pt x="676" y="208"/>
                      <a:pt x="575" y="208"/>
                    </a:cubicBezTo>
                    <a:lnTo>
                      <a:pt x="571" y="229"/>
                    </a:lnTo>
                    <a:lnTo>
                      <a:pt x="564" y="278"/>
                    </a:lnTo>
                    <a:lnTo>
                      <a:pt x="557" y="324"/>
                    </a:lnTo>
                    <a:cubicBezTo>
                      <a:pt x="557" y="338"/>
                      <a:pt x="554" y="352"/>
                      <a:pt x="554" y="366"/>
                    </a:cubicBezTo>
                    <a:cubicBezTo>
                      <a:pt x="550" y="380"/>
                      <a:pt x="550" y="394"/>
                      <a:pt x="550" y="404"/>
                    </a:cubicBezTo>
                    <a:cubicBezTo>
                      <a:pt x="547" y="418"/>
                      <a:pt x="547" y="432"/>
                      <a:pt x="543" y="446"/>
                    </a:cubicBezTo>
                    <a:cubicBezTo>
                      <a:pt x="543" y="460"/>
                      <a:pt x="543" y="471"/>
                      <a:pt x="540" y="485"/>
                    </a:cubicBezTo>
                    <a:cubicBezTo>
                      <a:pt x="540" y="495"/>
                      <a:pt x="540" y="509"/>
                      <a:pt x="536" y="520"/>
                    </a:cubicBezTo>
                    <a:cubicBezTo>
                      <a:pt x="536" y="534"/>
                      <a:pt x="536" y="544"/>
                      <a:pt x="536" y="555"/>
                    </a:cubicBezTo>
                    <a:cubicBezTo>
                      <a:pt x="533" y="565"/>
                      <a:pt x="536" y="576"/>
                      <a:pt x="533" y="586"/>
                    </a:cubicBezTo>
                    <a:cubicBezTo>
                      <a:pt x="529" y="600"/>
                      <a:pt x="533" y="607"/>
                      <a:pt x="533" y="618"/>
                    </a:cubicBezTo>
                    <a:lnTo>
                      <a:pt x="533" y="649"/>
                    </a:lnTo>
                    <a:lnTo>
                      <a:pt x="533" y="674"/>
                    </a:lnTo>
                    <a:lnTo>
                      <a:pt x="533" y="702"/>
                    </a:lnTo>
                    <a:lnTo>
                      <a:pt x="533" y="726"/>
                    </a:lnTo>
                    <a:lnTo>
                      <a:pt x="533" y="751"/>
                    </a:lnTo>
                    <a:lnTo>
                      <a:pt x="533" y="768"/>
                    </a:lnTo>
                    <a:lnTo>
                      <a:pt x="533" y="793"/>
                    </a:lnTo>
                    <a:lnTo>
                      <a:pt x="533" y="810"/>
                    </a:lnTo>
                    <a:lnTo>
                      <a:pt x="533" y="828"/>
                    </a:lnTo>
                    <a:lnTo>
                      <a:pt x="533" y="845"/>
                    </a:lnTo>
                    <a:lnTo>
                      <a:pt x="533" y="863"/>
                    </a:lnTo>
                    <a:cubicBezTo>
                      <a:pt x="533" y="866"/>
                      <a:pt x="533" y="870"/>
                      <a:pt x="536" y="877"/>
                    </a:cubicBezTo>
                    <a:cubicBezTo>
                      <a:pt x="536" y="880"/>
                      <a:pt x="536" y="884"/>
                      <a:pt x="536" y="887"/>
                    </a:cubicBezTo>
                    <a:cubicBezTo>
                      <a:pt x="540" y="894"/>
                      <a:pt x="536" y="898"/>
                      <a:pt x="540" y="901"/>
                    </a:cubicBezTo>
                    <a:cubicBezTo>
                      <a:pt x="543" y="905"/>
                      <a:pt x="540" y="908"/>
                      <a:pt x="543" y="912"/>
                    </a:cubicBezTo>
                    <a:cubicBezTo>
                      <a:pt x="547" y="915"/>
                      <a:pt x="547" y="919"/>
                      <a:pt x="547" y="922"/>
                    </a:cubicBezTo>
                    <a:lnTo>
                      <a:pt x="550" y="933"/>
                    </a:lnTo>
                    <a:cubicBezTo>
                      <a:pt x="550" y="936"/>
                      <a:pt x="550" y="936"/>
                      <a:pt x="554" y="940"/>
                    </a:cubicBezTo>
                    <a:lnTo>
                      <a:pt x="557" y="947"/>
                    </a:lnTo>
                    <a:cubicBezTo>
                      <a:pt x="557" y="950"/>
                      <a:pt x="561" y="954"/>
                      <a:pt x="564" y="957"/>
                    </a:cubicBezTo>
                    <a:cubicBezTo>
                      <a:pt x="624" y="1062"/>
                      <a:pt x="641" y="1188"/>
                      <a:pt x="603" y="1304"/>
                    </a:cubicBezTo>
                    <a:cubicBezTo>
                      <a:pt x="564" y="1454"/>
                      <a:pt x="470" y="1587"/>
                      <a:pt x="375" y="1636"/>
                    </a:cubicBezTo>
                    <a:cubicBezTo>
                      <a:pt x="333" y="1657"/>
                      <a:pt x="284" y="1727"/>
                      <a:pt x="242" y="1790"/>
                    </a:cubicBezTo>
                    <a:cubicBezTo>
                      <a:pt x="172" y="1888"/>
                      <a:pt x="106" y="1987"/>
                      <a:pt x="8" y="1997"/>
                    </a:cubicBezTo>
                    <a:cubicBezTo>
                      <a:pt x="1" y="2057"/>
                      <a:pt x="11" y="2116"/>
                      <a:pt x="36" y="2172"/>
                    </a:cubicBezTo>
                    <a:cubicBezTo>
                      <a:pt x="81" y="2312"/>
                      <a:pt x="162" y="2421"/>
                      <a:pt x="242" y="2456"/>
                    </a:cubicBezTo>
                    <a:cubicBezTo>
                      <a:pt x="505" y="2568"/>
                      <a:pt x="508" y="2767"/>
                      <a:pt x="508" y="2869"/>
                    </a:cubicBezTo>
                    <a:cubicBezTo>
                      <a:pt x="522" y="2893"/>
                      <a:pt x="610" y="2942"/>
                      <a:pt x="666" y="2974"/>
                    </a:cubicBezTo>
                    <a:cubicBezTo>
                      <a:pt x="764" y="3026"/>
                      <a:pt x="862" y="3082"/>
                      <a:pt x="918" y="3156"/>
                    </a:cubicBezTo>
                    <a:cubicBezTo>
                      <a:pt x="1030" y="3303"/>
                      <a:pt x="1188" y="3936"/>
                      <a:pt x="1188" y="4164"/>
                    </a:cubicBezTo>
                    <a:cubicBezTo>
                      <a:pt x="1188" y="4175"/>
                      <a:pt x="1188" y="4182"/>
                      <a:pt x="1188" y="4192"/>
                    </a:cubicBezTo>
                    <a:lnTo>
                      <a:pt x="1188" y="4199"/>
                    </a:lnTo>
                    <a:cubicBezTo>
                      <a:pt x="1188" y="4203"/>
                      <a:pt x="1188" y="4206"/>
                      <a:pt x="1191" y="4213"/>
                    </a:cubicBezTo>
                    <a:cubicBezTo>
                      <a:pt x="1230" y="4192"/>
                      <a:pt x="1265" y="4168"/>
                      <a:pt x="1300" y="4143"/>
                    </a:cubicBezTo>
                    <a:lnTo>
                      <a:pt x="1317" y="4126"/>
                    </a:lnTo>
                    <a:lnTo>
                      <a:pt x="1321" y="4122"/>
                    </a:lnTo>
                    <a:cubicBezTo>
                      <a:pt x="1324" y="4115"/>
                      <a:pt x="1328" y="4112"/>
                      <a:pt x="1335" y="4105"/>
                    </a:cubicBezTo>
                    <a:lnTo>
                      <a:pt x="1338" y="4101"/>
                    </a:lnTo>
                    <a:cubicBezTo>
                      <a:pt x="1342" y="4094"/>
                      <a:pt x="1349" y="4087"/>
                      <a:pt x="1352" y="4080"/>
                    </a:cubicBezTo>
                    <a:cubicBezTo>
                      <a:pt x="1426" y="3940"/>
                      <a:pt x="1461" y="3740"/>
                      <a:pt x="1447" y="3702"/>
                    </a:cubicBezTo>
                    <a:cubicBezTo>
                      <a:pt x="1398" y="3593"/>
                      <a:pt x="1422" y="3464"/>
                      <a:pt x="1510" y="3383"/>
                    </a:cubicBezTo>
                    <a:cubicBezTo>
                      <a:pt x="1534" y="3362"/>
                      <a:pt x="1583" y="3313"/>
                      <a:pt x="1636" y="3257"/>
                    </a:cubicBezTo>
                    <a:cubicBezTo>
                      <a:pt x="1821" y="3072"/>
                      <a:pt x="1905" y="2991"/>
                      <a:pt x="1951" y="2974"/>
                    </a:cubicBezTo>
                    <a:cubicBezTo>
                      <a:pt x="1972" y="2967"/>
                      <a:pt x="2000" y="2960"/>
                      <a:pt x="2024" y="2960"/>
                    </a:cubicBezTo>
                    <a:cubicBezTo>
                      <a:pt x="2122" y="2946"/>
                      <a:pt x="2147" y="2935"/>
                      <a:pt x="2143" y="2869"/>
                    </a:cubicBezTo>
                    <a:lnTo>
                      <a:pt x="2143" y="2844"/>
                    </a:lnTo>
                    <a:lnTo>
                      <a:pt x="2143" y="2834"/>
                    </a:lnTo>
                    <a:lnTo>
                      <a:pt x="2143" y="2816"/>
                    </a:lnTo>
                    <a:lnTo>
                      <a:pt x="2143" y="2806"/>
                    </a:lnTo>
                    <a:lnTo>
                      <a:pt x="2143" y="2785"/>
                    </a:lnTo>
                    <a:lnTo>
                      <a:pt x="2143" y="2774"/>
                    </a:lnTo>
                    <a:lnTo>
                      <a:pt x="2143" y="2753"/>
                    </a:lnTo>
                    <a:lnTo>
                      <a:pt x="2143" y="2739"/>
                    </a:lnTo>
                    <a:lnTo>
                      <a:pt x="2143" y="2715"/>
                    </a:lnTo>
                    <a:lnTo>
                      <a:pt x="2143" y="2701"/>
                    </a:lnTo>
                    <a:lnTo>
                      <a:pt x="2143" y="2676"/>
                    </a:lnTo>
                    <a:lnTo>
                      <a:pt x="2143" y="2659"/>
                    </a:lnTo>
                    <a:lnTo>
                      <a:pt x="2147" y="2631"/>
                    </a:lnTo>
                    <a:lnTo>
                      <a:pt x="2147" y="2617"/>
                    </a:lnTo>
                    <a:lnTo>
                      <a:pt x="2147" y="2613"/>
                    </a:lnTo>
                    <a:cubicBezTo>
                      <a:pt x="2038" y="2536"/>
                      <a:pt x="1940" y="2431"/>
                      <a:pt x="1940" y="2347"/>
                    </a:cubicBezTo>
                    <a:cubicBezTo>
                      <a:pt x="1933" y="2298"/>
                      <a:pt x="1909" y="2253"/>
                      <a:pt x="1870" y="2218"/>
                    </a:cubicBezTo>
                    <a:cubicBezTo>
                      <a:pt x="1860" y="2207"/>
                      <a:pt x="1849" y="2200"/>
                      <a:pt x="1835" y="2200"/>
                    </a:cubicBezTo>
                    <a:cubicBezTo>
                      <a:pt x="1832" y="2200"/>
                      <a:pt x="1832" y="2200"/>
                      <a:pt x="1828" y="2204"/>
                    </a:cubicBezTo>
                    <a:cubicBezTo>
                      <a:pt x="1794" y="2246"/>
                      <a:pt x="1735" y="2268"/>
                      <a:pt x="1664" y="2268"/>
                    </a:cubicBezTo>
                    <a:cubicBezTo>
                      <a:pt x="1634" y="2268"/>
                      <a:pt x="1602" y="2264"/>
                      <a:pt x="1569" y="2256"/>
                    </a:cubicBezTo>
                    <a:cubicBezTo>
                      <a:pt x="1457" y="2228"/>
                      <a:pt x="1317" y="2141"/>
                      <a:pt x="1286" y="1987"/>
                    </a:cubicBezTo>
                    <a:cubicBezTo>
                      <a:pt x="1251" y="1811"/>
                      <a:pt x="1384" y="1745"/>
                      <a:pt x="1510" y="1682"/>
                    </a:cubicBezTo>
                    <a:cubicBezTo>
                      <a:pt x="1590" y="1643"/>
                      <a:pt x="1667" y="1598"/>
                      <a:pt x="1737" y="1545"/>
                    </a:cubicBezTo>
                    <a:cubicBezTo>
                      <a:pt x="1839" y="1461"/>
                      <a:pt x="1898" y="1335"/>
                      <a:pt x="1898" y="1206"/>
                    </a:cubicBezTo>
                    <a:cubicBezTo>
                      <a:pt x="1898" y="1090"/>
                      <a:pt x="1846" y="982"/>
                      <a:pt x="1755" y="912"/>
                    </a:cubicBezTo>
                    <a:cubicBezTo>
                      <a:pt x="1660" y="835"/>
                      <a:pt x="1611" y="765"/>
                      <a:pt x="1608" y="688"/>
                    </a:cubicBezTo>
                    <a:cubicBezTo>
                      <a:pt x="1604" y="579"/>
                      <a:pt x="1685" y="495"/>
                      <a:pt x="1783" y="401"/>
                    </a:cubicBezTo>
                    <a:cubicBezTo>
                      <a:pt x="1804" y="380"/>
                      <a:pt x="1828" y="359"/>
                      <a:pt x="1846" y="338"/>
                    </a:cubicBezTo>
                    <a:cubicBezTo>
                      <a:pt x="1909" y="275"/>
                      <a:pt x="1909" y="236"/>
                      <a:pt x="1902" y="229"/>
                    </a:cubicBezTo>
                    <a:cubicBezTo>
                      <a:pt x="1900" y="226"/>
                      <a:pt x="1896" y="224"/>
                      <a:pt x="1891" y="224"/>
                    </a:cubicBezTo>
                    <a:cubicBezTo>
                      <a:pt x="1884" y="224"/>
                      <a:pt x="1875" y="228"/>
                      <a:pt x="1867" y="236"/>
                    </a:cubicBezTo>
                    <a:cubicBezTo>
                      <a:pt x="1820" y="286"/>
                      <a:pt x="1757" y="312"/>
                      <a:pt x="1692" y="312"/>
                    </a:cubicBezTo>
                    <a:cubicBezTo>
                      <a:pt x="1670" y="312"/>
                      <a:pt x="1647" y="309"/>
                      <a:pt x="1625" y="303"/>
                    </a:cubicBezTo>
                    <a:cubicBezTo>
                      <a:pt x="1576" y="285"/>
                      <a:pt x="1513" y="236"/>
                      <a:pt x="1499" y="107"/>
                    </a:cubicBezTo>
                    <a:cubicBezTo>
                      <a:pt x="1496" y="79"/>
                      <a:pt x="1461" y="51"/>
                      <a:pt x="1405" y="33"/>
                    </a:cubicBezTo>
                    <a:cubicBezTo>
                      <a:pt x="1349" y="12"/>
                      <a:pt x="1278" y="1"/>
                      <a:pt x="1204"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 name="Google Shape;3555;p65">
                <a:extLst>
                  <a:ext uri="{FF2B5EF4-FFF2-40B4-BE49-F238E27FC236}">
                    <a16:creationId xmlns:a16="http://schemas.microsoft.com/office/drawing/2014/main" id="{DF4E805D-52C0-4751-A72F-08CE5DE12737}"/>
                  </a:ext>
                </a:extLst>
              </p:cNvPr>
              <p:cNvSpPr/>
              <p:nvPr/>
            </p:nvSpPr>
            <p:spPr>
              <a:xfrm>
                <a:off x="5575144" y="3308048"/>
                <a:ext cx="561018" cy="613963"/>
              </a:xfrm>
              <a:custGeom>
                <a:avLst/>
                <a:gdLst/>
                <a:ahLst/>
                <a:cxnLst/>
                <a:rect l="l" t="t" r="r" b="b"/>
                <a:pathLst>
                  <a:path w="11260" h="10785" extrusionOk="0">
                    <a:moveTo>
                      <a:pt x="8820" y="1"/>
                    </a:moveTo>
                    <a:cubicBezTo>
                      <a:pt x="8760" y="1"/>
                      <a:pt x="8662" y="17"/>
                      <a:pt x="8581" y="30"/>
                    </a:cubicBezTo>
                    <a:cubicBezTo>
                      <a:pt x="8497" y="48"/>
                      <a:pt x="8410" y="58"/>
                      <a:pt x="8326" y="65"/>
                    </a:cubicBezTo>
                    <a:cubicBezTo>
                      <a:pt x="8242" y="79"/>
                      <a:pt x="8158" y="107"/>
                      <a:pt x="8081" y="142"/>
                    </a:cubicBezTo>
                    <a:cubicBezTo>
                      <a:pt x="7944" y="195"/>
                      <a:pt x="7797" y="254"/>
                      <a:pt x="7677" y="254"/>
                    </a:cubicBezTo>
                    <a:cubicBezTo>
                      <a:pt x="7615" y="254"/>
                      <a:pt x="7560" y="239"/>
                      <a:pt x="7517" y="198"/>
                    </a:cubicBezTo>
                    <a:cubicBezTo>
                      <a:pt x="7493" y="180"/>
                      <a:pt x="7423" y="173"/>
                      <a:pt x="7323" y="173"/>
                    </a:cubicBezTo>
                    <a:cubicBezTo>
                      <a:pt x="7030" y="173"/>
                      <a:pt x="6487" y="236"/>
                      <a:pt x="6155" y="275"/>
                    </a:cubicBezTo>
                    <a:cubicBezTo>
                      <a:pt x="5882" y="307"/>
                      <a:pt x="5648" y="335"/>
                      <a:pt x="5511" y="338"/>
                    </a:cubicBezTo>
                    <a:cubicBezTo>
                      <a:pt x="5301" y="349"/>
                      <a:pt x="5157" y="471"/>
                      <a:pt x="5021" y="594"/>
                    </a:cubicBezTo>
                    <a:cubicBezTo>
                      <a:pt x="4905" y="695"/>
                      <a:pt x="4797" y="793"/>
                      <a:pt x="4660" y="793"/>
                    </a:cubicBezTo>
                    <a:cubicBezTo>
                      <a:pt x="4433" y="793"/>
                      <a:pt x="4055" y="989"/>
                      <a:pt x="3852" y="1213"/>
                    </a:cubicBezTo>
                    <a:cubicBezTo>
                      <a:pt x="3810" y="1262"/>
                      <a:pt x="3754" y="1297"/>
                      <a:pt x="3694" y="1315"/>
                    </a:cubicBezTo>
                    <a:lnTo>
                      <a:pt x="3701" y="1329"/>
                    </a:lnTo>
                    <a:lnTo>
                      <a:pt x="3705" y="1336"/>
                    </a:lnTo>
                    <a:cubicBezTo>
                      <a:pt x="3712" y="1346"/>
                      <a:pt x="3715" y="1357"/>
                      <a:pt x="3722" y="1364"/>
                    </a:cubicBezTo>
                    <a:lnTo>
                      <a:pt x="3722" y="1371"/>
                    </a:lnTo>
                    <a:cubicBezTo>
                      <a:pt x="3729" y="1378"/>
                      <a:pt x="3733" y="1385"/>
                      <a:pt x="3740" y="1392"/>
                    </a:cubicBezTo>
                    <a:cubicBezTo>
                      <a:pt x="3859" y="1542"/>
                      <a:pt x="3915" y="1738"/>
                      <a:pt x="3915" y="2001"/>
                    </a:cubicBezTo>
                    <a:cubicBezTo>
                      <a:pt x="3915" y="2068"/>
                      <a:pt x="3908" y="2138"/>
                      <a:pt x="3901" y="2208"/>
                    </a:cubicBezTo>
                    <a:cubicBezTo>
                      <a:pt x="3894" y="2281"/>
                      <a:pt x="3883" y="2407"/>
                      <a:pt x="3901" y="2439"/>
                    </a:cubicBezTo>
                    <a:cubicBezTo>
                      <a:pt x="4079" y="2474"/>
                      <a:pt x="4163" y="2859"/>
                      <a:pt x="4163" y="2862"/>
                    </a:cubicBezTo>
                    <a:cubicBezTo>
                      <a:pt x="4181" y="2943"/>
                      <a:pt x="4163" y="3023"/>
                      <a:pt x="4114" y="3090"/>
                    </a:cubicBezTo>
                    <a:cubicBezTo>
                      <a:pt x="4079" y="3132"/>
                      <a:pt x="4030" y="3156"/>
                      <a:pt x="3974" y="3156"/>
                    </a:cubicBezTo>
                    <a:cubicBezTo>
                      <a:pt x="3950" y="3156"/>
                      <a:pt x="3908" y="3153"/>
                      <a:pt x="3845" y="3149"/>
                    </a:cubicBezTo>
                    <a:cubicBezTo>
                      <a:pt x="3763" y="3143"/>
                      <a:pt x="3586" y="3131"/>
                      <a:pt x="3441" y="3131"/>
                    </a:cubicBezTo>
                    <a:cubicBezTo>
                      <a:pt x="3350" y="3131"/>
                      <a:pt x="3271" y="3136"/>
                      <a:pt x="3235" y="3149"/>
                    </a:cubicBezTo>
                    <a:cubicBezTo>
                      <a:pt x="3214" y="3293"/>
                      <a:pt x="3025" y="3387"/>
                      <a:pt x="2850" y="3387"/>
                    </a:cubicBezTo>
                    <a:lnTo>
                      <a:pt x="2749" y="3387"/>
                    </a:lnTo>
                    <a:cubicBezTo>
                      <a:pt x="2745" y="3401"/>
                      <a:pt x="2742" y="3426"/>
                      <a:pt x="2738" y="3450"/>
                    </a:cubicBezTo>
                    <a:lnTo>
                      <a:pt x="2738" y="3471"/>
                    </a:lnTo>
                    <a:cubicBezTo>
                      <a:pt x="2731" y="3524"/>
                      <a:pt x="2731" y="3573"/>
                      <a:pt x="2735" y="3622"/>
                    </a:cubicBezTo>
                    <a:cubicBezTo>
                      <a:pt x="2738" y="3713"/>
                      <a:pt x="2738" y="3786"/>
                      <a:pt x="2689" y="3832"/>
                    </a:cubicBezTo>
                    <a:cubicBezTo>
                      <a:pt x="2665" y="3856"/>
                      <a:pt x="2633" y="3870"/>
                      <a:pt x="2598" y="3870"/>
                    </a:cubicBezTo>
                    <a:cubicBezTo>
                      <a:pt x="2584" y="3870"/>
                      <a:pt x="2577" y="3874"/>
                      <a:pt x="2553" y="3909"/>
                    </a:cubicBezTo>
                    <a:cubicBezTo>
                      <a:pt x="2511" y="3976"/>
                      <a:pt x="2437" y="4021"/>
                      <a:pt x="2357" y="4028"/>
                    </a:cubicBezTo>
                    <a:cubicBezTo>
                      <a:pt x="2322" y="4035"/>
                      <a:pt x="2280" y="4035"/>
                      <a:pt x="2238" y="4035"/>
                    </a:cubicBezTo>
                    <a:cubicBezTo>
                      <a:pt x="2080" y="4042"/>
                      <a:pt x="2007" y="4053"/>
                      <a:pt x="2007" y="4109"/>
                    </a:cubicBezTo>
                    <a:cubicBezTo>
                      <a:pt x="2007" y="4301"/>
                      <a:pt x="1874" y="4452"/>
                      <a:pt x="1667" y="4494"/>
                    </a:cubicBezTo>
                    <a:cubicBezTo>
                      <a:pt x="1612" y="4502"/>
                      <a:pt x="1559" y="4505"/>
                      <a:pt x="1505" y="4505"/>
                    </a:cubicBezTo>
                    <a:cubicBezTo>
                      <a:pt x="1487" y="4505"/>
                      <a:pt x="1468" y="4505"/>
                      <a:pt x="1450" y="4504"/>
                    </a:cubicBezTo>
                    <a:cubicBezTo>
                      <a:pt x="1383" y="4504"/>
                      <a:pt x="1254" y="4504"/>
                      <a:pt x="1236" y="4529"/>
                    </a:cubicBezTo>
                    <a:cubicBezTo>
                      <a:pt x="1236" y="4532"/>
                      <a:pt x="1236" y="4532"/>
                      <a:pt x="1236" y="4536"/>
                    </a:cubicBezTo>
                    <a:cubicBezTo>
                      <a:pt x="1240" y="4571"/>
                      <a:pt x="1226" y="4609"/>
                      <a:pt x="1198" y="4634"/>
                    </a:cubicBezTo>
                    <a:cubicBezTo>
                      <a:pt x="1162" y="4672"/>
                      <a:pt x="1107" y="4680"/>
                      <a:pt x="1049" y="4680"/>
                    </a:cubicBezTo>
                    <a:cubicBezTo>
                      <a:pt x="1033" y="4680"/>
                      <a:pt x="1017" y="4680"/>
                      <a:pt x="1002" y="4679"/>
                    </a:cubicBezTo>
                    <a:lnTo>
                      <a:pt x="960" y="4679"/>
                    </a:lnTo>
                    <a:cubicBezTo>
                      <a:pt x="953" y="4679"/>
                      <a:pt x="947" y="4678"/>
                      <a:pt x="940" y="4678"/>
                    </a:cubicBezTo>
                    <a:cubicBezTo>
                      <a:pt x="908" y="4678"/>
                      <a:pt x="877" y="4685"/>
                      <a:pt x="848" y="4697"/>
                    </a:cubicBezTo>
                    <a:cubicBezTo>
                      <a:pt x="575" y="4854"/>
                      <a:pt x="74" y="5159"/>
                      <a:pt x="4" y="5236"/>
                    </a:cubicBezTo>
                    <a:cubicBezTo>
                      <a:pt x="1" y="5285"/>
                      <a:pt x="8" y="5509"/>
                      <a:pt x="11" y="5726"/>
                    </a:cubicBezTo>
                    <a:cubicBezTo>
                      <a:pt x="11" y="5796"/>
                      <a:pt x="18" y="5866"/>
                      <a:pt x="18" y="5936"/>
                    </a:cubicBezTo>
                    <a:lnTo>
                      <a:pt x="29" y="5950"/>
                    </a:lnTo>
                    <a:lnTo>
                      <a:pt x="39" y="5960"/>
                    </a:lnTo>
                    <a:lnTo>
                      <a:pt x="43" y="5964"/>
                    </a:lnTo>
                    <a:lnTo>
                      <a:pt x="53" y="5974"/>
                    </a:lnTo>
                    <a:cubicBezTo>
                      <a:pt x="60" y="5981"/>
                      <a:pt x="64" y="5985"/>
                      <a:pt x="71" y="5988"/>
                    </a:cubicBezTo>
                    <a:lnTo>
                      <a:pt x="78" y="5992"/>
                    </a:lnTo>
                    <a:cubicBezTo>
                      <a:pt x="85" y="5999"/>
                      <a:pt x="92" y="6002"/>
                      <a:pt x="102" y="6009"/>
                    </a:cubicBezTo>
                    <a:cubicBezTo>
                      <a:pt x="141" y="6031"/>
                      <a:pt x="270" y="6115"/>
                      <a:pt x="456" y="6234"/>
                    </a:cubicBezTo>
                    <a:lnTo>
                      <a:pt x="494" y="6262"/>
                    </a:lnTo>
                    <a:cubicBezTo>
                      <a:pt x="865" y="6500"/>
                      <a:pt x="1454" y="6888"/>
                      <a:pt x="2094" y="7312"/>
                    </a:cubicBezTo>
                    <a:lnTo>
                      <a:pt x="2220" y="7392"/>
                    </a:lnTo>
                    <a:lnTo>
                      <a:pt x="2584" y="7634"/>
                    </a:lnTo>
                    <a:lnTo>
                      <a:pt x="2679" y="7697"/>
                    </a:lnTo>
                    <a:lnTo>
                      <a:pt x="2689" y="7704"/>
                    </a:lnTo>
                    <a:cubicBezTo>
                      <a:pt x="3834" y="8464"/>
                      <a:pt x="5241" y="9405"/>
                      <a:pt x="5409" y="9545"/>
                    </a:cubicBezTo>
                    <a:lnTo>
                      <a:pt x="5420" y="9552"/>
                    </a:lnTo>
                    <a:cubicBezTo>
                      <a:pt x="5528" y="9671"/>
                      <a:pt x="5623" y="9804"/>
                      <a:pt x="5704" y="9944"/>
                    </a:cubicBezTo>
                    <a:cubicBezTo>
                      <a:pt x="5728" y="9983"/>
                      <a:pt x="5749" y="10014"/>
                      <a:pt x="5760" y="10035"/>
                    </a:cubicBezTo>
                    <a:cubicBezTo>
                      <a:pt x="5973" y="10067"/>
                      <a:pt x="6176" y="10133"/>
                      <a:pt x="6365" y="10232"/>
                    </a:cubicBezTo>
                    <a:cubicBezTo>
                      <a:pt x="6407" y="10256"/>
                      <a:pt x="6442" y="10288"/>
                      <a:pt x="6477" y="10319"/>
                    </a:cubicBezTo>
                    <a:cubicBezTo>
                      <a:pt x="6600" y="10452"/>
                      <a:pt x="6645" y="10641"/>
                      <a:pt x="6659" y="10757"/>
                    </a:cubicBezTo>
                    <a:cubicBezTo>
                      <a:pt x="6659" y="10767"/>
                      <a:pt x="6663" y="10778"/>
                      <a:pt x="6663" y="10785"/>
                    </a:cubicBezTo>
                    <a:cubicBezTo>
                      <a:pt x="6747" y="10767"/>
                      <a:pt x="6887" y="10736"/>
                      <a:pt x="7009" y="10711"/>
                    </a:cubicBezTo>
                    <a:lnTo>
                      <a:pt x="7044" y="10704"/>
                    </a:lnTo>
                    <a:lnTo>
                      <a:pt x="7058" y="10704"/>
                    </a:lnTo>
                    <a:lnTo>
                      <a:pt x="7079" y="10701"/>
                    </a:lnTo>
                    <a:lnTo>
                      <a:pt x="7132" y="10687"/>
                    </a:lnTo>
                    <a:cubicBezTo>
                      <a:pt x="7205" y="10673"/>
                      <a:pt x="7335" y="10634"/>
                      <a:pt x="7475" y="10589"/>
                    </a:cubicBezTo>
                    <a:cubicBezTo>
                      <a:pt x="7639" y="10536"/>
                      <a:pt x="7811" y="10477"/>
                      <a:pt x="7902" y="10445"/>
                    </a:cubicBezTo>
                    <a:lnTo>
                      <a:pt x="7955" y="10428"/>
                    </a:lnTo>
                    <a:lnTo>
                      <a:pt x="8952" y="9622"/>
                    </a:lnTo>
                    <a:lnTo>
                      <a:pt x="11259" y="8184"/>
                    </a:lnTo>
                    <a:lnTo>
                      <a:pt x="11249" y="8138"/>
                    </a:lnTo>
                    <a:lnTo>
                      <a:pt x="11245" y="8128"/>
                    </a:lnTo>
                    <a:lnTo>
                      <a:pt x="11238" y="8110"/>
                    </a:lnTo>
                    <a:lnTo>
                      <a:pt x="11235" y="8096"/>
                    </a:lnTo>
                    <a:lnTo>
                      <a:pt x="11228" y="8078"/>
                    </a:lnTo>
                    <a:lnTo>
                      <a:pt x="11224" y="8061"/>
                    </a:lnTo>
                    <a:lnTo>
                      <a:pt x="11217" y="8047"/>
                    </a:lnTo>
                    <a:lnTo>
                      <a:pt x="11210" y="8029"/>
                    </a:lnTo>
                    <a:lnTo>
                      <a:pt x="11203" y="8012"/>
                    </a:lnTo>
                    <a:lnTo>
                      <a:pt x="11196" y="7994"/>
                    </a:lnTo>
                    <a:lnTo>
                      <a:pt x="11193" y="7980"/>
                    </a:lnTo>
                    <a:lnTo>
                      <a:pt x="11182" y="7959"/>
                    </a:lnTo>
                    <a:lnTo>
                      <a:pt x="11179" y="7949"/>
                    </a:lnTo>
                    <a:cubicBezTo>
                      <a:pt x="11172" y="7938"/>
                      <a:pt x="11168" y="7928"/>
                      <a:pt x="11165" y="7921"/>
                    </a:cubicBezTo>
                    <a:lnTo>
                      <a:pt x="11158" y="7910"/>
                    </a:lnTo>
                    <a:lnTo>
                      <a:pt x="11147" y="7893"/>
                    </a:lnTo>
                    <a:lnTo>
                      <a:pt x="11144" y="7882"/>
                    </a:lnTo>
                    <a:lnTo>
                      <a:pt x="11133" y="7868"/>
                    </a:lnTo>
                    <a:lnTo>
                      <a:pt x="11126" y="7858"/>
                    </a:lnTo>
                    <a:lnTo>
                      <a:pt x="11119" y="7847"/>
                    </a:lnTo>
                    <a:lnTo>
                      <a:pt x="11112" y="7840"/>
                    </a:lnTo>
                    <a:lnTo>
                      <a:pt x="11102" y="7830"/>
                    </a:lnTo>
                    <a:lnTo>
                      <a:pt x="11095" y="7826"/>
                    </a:lnTo>
                    <a:cubicBezTo>
                      <a:pt x="11091" y="7823"/>
                      <a:pt x="11088" y="7819"/>
                      <a:pt x="11084" y="7819"/>
                    </a:cubicBezTo>
                    <a:lnTo>
                      <a:pt x="11077" y="7816"/>
                    </a:lnTo>
                    <a:cubicBezTo>
                      <a:pt x="11074" y="7816"/>
                      <a:pt x="11067" y="7812"/>
                      <a:pt x="11060" y="7812"/>
                    </a:cubicBezTo>
                    <a:cubicBezTo>
                      <a:pt x="10986" y="7809"/>
                      <a:pt x="10913" y="7788"/>
                      <a:pt x="10846" y="7749"/>
                    </a:cubicBezTo>
                    <a:cubicBezTo>
                      <a:pt x="10787" y="7714"/>
                      <a:pt x="10724" y="7697"/>
                      <a:pt x="10657" y="7693"/>
                    </a:cubicBezTo>
                    <a:cubicBezTo>
                      <a:pt x="10458" y="7693"/>
                      <a:pt x="10234" y="7588"/>
                      <a:pt x="10209" y="7413"/>
                    </a:cubicBezTo>
                    <a:cubicBezTo>
                      <a:pt x="10202" y="7364"/>
                      <a:pt x="10202" y="7315"/>
                      <a:pt x="10209" y="7266"/>
                    </a:cubicBezTo>
                    <a:cubicBezTo>
                      <a:pt x="10227" y="7179"/>
                      <a:pt x="10209" y="7088"/>
                      <a:pt x="10157" y="7018"/>
                    </a:cubicBezTo>
                    <a:cubicBezTo>
                      <a:pt x="10115" y="6955"/>
                      <a:pt x="10069" y="6899"/>
                      <a:pt x="10020" y="6843"/>
                    </a:cubicBezTo>
                    <a:cubicBezTo>
                      <a:pt x="9954" y="6769"/>
                      <a:pt x="9905" y="6710"/>
                      <a:pt x="9905" y="6640"/>
                    </a:cubicBezTo>
                    <a:cubicBezTo>
                      <a:pt x="9905" y="6559"/>
                      <a:pt x="9989" y="6475"/>
                      <a:pt x="10129" y="6353"/>
                    </a:cubicBezTo>
                    <a:lnTo>
                      <a:pt x="10143" y="6339"/>
                    </a:lnTo>
                    <a:cubicBezTo>
                      <a:pt x="10136" y="6325"/>
                      <a:pt x="10125" y="6307"/>
                      <a:pt x="10118" y="6293"/>
                    </a:cubicBezTo>
                    <a:cubicBezTo>
                      <a:pt x="10087" y="6241"/>
                      <a:pt x="10066" y="6181"/>
                      <a:pt x="10062" y="6118"/>
                    </a:cubicBezTo>
                    <a:cubicBezTo>
                      <a:pt x="10059" y="6090"/>
                      <a:pt x="10055" y="6062"/>
                      <a:pt x="10048" y="6034"/>
                    </a:cubicBezTo>
                    <a:cubicBezTo>
                      <a:pt x="10027" y="5946"/>
                      <a:pt x="9999" y="5827"/>
                      <a:pt x="10076" y="5736"/>
                    </a:cubicBezTo>
                    <a:cubicBezTo>
                      <a:pt x="10143" y="5656"/>
                      <a:pt x="10185" y="5586"/>
                      <a:pt x="10108" y="5435"/>
                    </a:cubicBezTo>
                    <a:cubicBezTo>
                      <a:pt x="10055" y="5327"/>
                      <a:pt x="10087" y="5225"/>
                      <a:pt x="10115" y="5134"/>
                    </a:cubicBezTo>
                    <a:cubicBezTo>
                      <a:pt x="10143" y="5043"/>
                      <a:pt x="10167" y="4959"/>
                      <a:pt x="10125" y="4858"/>
                    </a:cubicBezTo>
                    <a:cubicBezTo>
                      <a:pt x="10080" y="4767"/>
                      <a:pt x="10034" y="4679"/>
                      <a:pt x="9978" y="4595"/>
                    </a:cubicBezTo>
                    <a:cubicBezTo>
                      <a:pt x="9905" y="4473"/>
                      <a:pt x="9856" y="4389"/>
                      <a:pt x="9866" y="4319"/>
                    </a:cubicBezTo>
                    <a:cubicBezTo>
                      <a:pt x="9870" y="4312"/>
                      <a:pt x="9873" y="4305"/>
                      <a:pt x="9873" y="4298"/>
                    </a:cubicBezTo>
                    <a:lnTo>
                      <a:pt x="9877" y="4291"/>
                    </a:lnTo>
                    <a:cubicBezTo>
                      <a:pt x="9880" y="4287"/>
                      <a:pt x="9884" y="4280"/>
                      <a:pt x="9887" y="4277"/>
                    </a:cubicBezTo>
                    <a:lnTo>
                      <a:pt x="9887" y="4273"/>
                    </a:lnTo>
                    <a:cubicBezTo>
                      <a:pt x="9894" y="4266"/>
                      <a:pt x="9898" y="4259"/>
                      <a:pt x="9901" y="4252"/>
                    </a:cubicBezTo>
                    <a:lnTo>
                      <a:pt x="9908" y="4249"/>
                    </a:lnTo>
                    <a:lnTo>
                      <a:pt x="9919" y="4235"/>
                    </a:lnTo>
                    <a:lnTo>
                      <a:pt x="9929" y="4228"/>
                    </a:lnTo>
                    <a:lnTo>
                      <a:pt x="9940" y="4217"/>
                    </a:lnTo>
                    <a:lnTo>
                      <a:pt x="9964" y="4200"/>
                    </a:lnTo>
                    <a:lnTo>
                      <a:pt x="9968" y="4196"/>
                    </a:lnTo>
                    <a:cubicBezTo>
                      <a:pt x="9961" y="4189"/>
                      <a:pt x="9957" y="4179"/>
                      <a:pt x="9957" y="4172"/>
                    </a:cubicBezTo>
                    <a:cubicBezTo>
                      <a:pt x="9950" y="4158"/>
                      <a:pt x="9947" y="4140"/>
                      <a:pt x="9947" y="4126"/>
                    </a:cubicBezTo>
                    <a:lnTo>
                      <a:pt x="9947" y="4116"/>
                    </a:lnTo>
                    <a:cubicBezTo>
                      <a:pt x="9943" y="4102"/>
                      <a:pt x="9943" y="4088"/>
                      <a:pt x="9943" y="4074"/>
                    </a:cubicBezTo>
                    <a:cubicBezTo>
                      <a:pt x="9943" y="3856"/>
                      <a:pt x="9782" y="3258"/>
                      <a:pt x="9698" y="3142"/>
                    </a:cubicBezTo>
                    <a:cubicBezTo>
                      <a:pt x="9659" y="3090"/>
                      <a:pt x="9568" y="3041"/>
                      <a:pt x="9488" y="2995"/>
                    </a:cubicBezTo>
                    <a:cubicBezTo>
                      <a:pt x="9362" y="2925"/>
                      <a:pt x="9264" y="2869"/>
                      <a:pt x="9264" y="2775"/>
                    </a:cubicBezTo>
                    <a:cubicBezTo>
                      <a:pt x="9264" y="2684"/>
                      <a:pt x="9264" y="2561"/>
                      <a:pt x="9075" y="2481"/>
                    </a:cubicBezTo>
                    <a:cubicBezTo>
                      <a:pt x="8868" y="2393"/>
                      <a:pt x="8732" y="2040"/>
                      <a:pt x="8763" y="1875"/>
                    </a:cubicBezTo>
                    <a:cubicBezTo>
                      <a:pt x="8767" y="1868"/>
                      <a:pt x="8767" y="1857"/>
                      <a:pt x="8770" y="1850"/>
                    </a:cubicBezTo>
                    <a:cubicBezTo>
                      <a:pt x="8784" y="1805"/>
                      <a:pt x="8826" y="1773"/>
                      <a:pt x="8875" y="1773"/>
                    </a:cubicBezTo>
                    <a:cubicBezTo>
                      <a:pt x="8914" y="1773"/>
                      <a:pt x="8973" y="1686"/>
                      <a:pt x="9019" y="1623"/>
                    </a:cubicBezTo>
                    <a:cubicBezTo>
                      <a:pt x="9071" y="1542"/>
                      <a:pt x="9131" y="1462"/>
                      <a:pt x="9201" y="1423"/>
                    </a:cubicBezTo>
                    <a:cubicBezTo>
                      <a:pt x="9253" y="1399"/>
                      <a:pt x="9327" y="1297"/>
                      <a:pt x="9362" y="1178"/>
                    </a:cubicBezTo>
                    <a:cubicBezTo>
                      <a:pt x="9376" y="1122"/>
                      <a:pt x="9390" y="1017"/>
                      <a:pt x="9337" y="937"/>
                    </a:cubicBezTo>
                    <a:cubicBezTo>
                      <a:pt x="9337" y="933"/>
                      <a:pt x="9334" y="930"/>
                      <a:pt x="9334" y="926"/>
                    </a:cubicBezTo>
                    <a:cubicBezTo>
                      <a:pt x="9330" y="923"/>
                      <a:pt x="9327" y="919"/>
                      <a:pt x="9327" y="912"/>
                    </a:cubicBezTo>
                    <a:cubicBezTo>
                      <a:pt x="9323" y="909"/>
                      <a:pt x="9323" y="905"/>
                      <a:pt x="9320" y="902"/>
                    </a:cubicBezTo>
                    <a:cubicBezTo>
                      <a:pt x="9320" y="898"/>
                      <a:pt x="9316" y="891"/>
                      <a:pt x="9313" y="888"/>
                    </a:cubicBezTo>
                    <a:cubicBezTo>
                      <a:pt x="9313" y="881"/>
                      <a:pt x="9309" y="877"/>
                      <a:pt x="9309" y="870"/>
                    </a:cubicBezTo>
                    <a:cubicBezTo>
                      <a:pt x="9306" y="867"/>
                      <a:pt x="9306" y="860"/>
                      <a:pt x="9302" y="856"/>
                    </a:cubicBezTo>
                    <a:cubicBezTo>
                      <a:pt x="9302" y="849"/>
                      <a:pt x="9302" y="846"/>
                      <a:pt x="9299" y="839"/>
                    </a:cubicBezTo>
                    <a:cubicBezTo>
                      <a:pt x="9299" y="835"/>
                      <a:pt x="9295" y="828"/>
                      <a:pt x="9295" y="821"/>
                    </a:cubicBezTo>
                    <a:cubicBezTo>
                      <a:pt x="9295" y="814"/>
                      <a:pt x="9292" y="807"/>
                      <a:pt x="9292" y="804"/>
                    </a:cubicBezTo>
                    <a:cubicBezTo>
                      <a:pt x="9292" y="797"/>
                      <a:pt x="9288" y="790"/>
                      <a:pt x="9288" y="783"/>
                    </a:cubicBezTo>
                    <a:cubicBezTo>
                      <a:pt x="9288" y="776"/>
                      <a:pt x="9288" y="769"/>
                      <a:pt x="9285" y="762"/>
                    </a:cubicBezTo>
                    <a:cubicBezTo>
                      <a:pt x="9285" y="755"/>
                      <a:pt x="9285" y="748"/>
                      <a:pt x="9285" y="737"/>
                    </a:cubicBezTo>
                    <a:cubicBezTo>
                      <a:pt x="9281" y="730"/>
                      <a:pt x="9285" y="723"/>
                      <a:pt x="9285" y="716"/>
                    </a:cubicBezTo>
                    <a:lnTo>
                      <a:pt x="9285" y="692"/>
                    </a:lnTo>
                    <a:lnTo>
                      <a:pt x="9285" y="667"/>
                    </a:lnTo>
                    <a:lnTo>
                      <a:pt x="9285" y="639"/>
                    </a:lnTo>
                    <a:lnTo>
                      <a:pt x="9285" y="615"/>
                    </a:lnTo>
                    <a:lnTo>
                      <a:pt x="9285" y="587"/>
                    </a:lnTo>
                    <a:lnTo>
                      <a:pt x="9285" y="555"/>
                    </a:lnTo>
                    <a:lnTo>
                      <a:pt x="9285" y="524"/>
                    </a:lnTo>
                    <a:lnTo>
                      <a:pt x="9285" y="496"/>
                    </a:lnTo>
                    <a:lnTo>
                      <a:pt x="9285" y="461"/>
                    </a:lnTo>
                    <a:cubicBezTo>
                      <a:pt x="9285" y="450"/>
                      <a:pt x="9285" y="440"/>
                      <a:pt x="9285" y="429"/>
                    </a:cubicBezTo>
                    <a:cubicBezTo>
                      <a:pt x="9288" y="415"/>
                      <a:pt x="9285" y="405"/>
                      <a:pt x="9288" y="391"/>
                    </a:cubicBezTo>
                    <a:cubicBezTo>
                      <a:pt x="9292" y="380"/>
                      <a:pt x="9288" y="370"/>
                      <a:pt x="9292" y="356"/>
                    </a:cubicBezTo>
                    <a:cubicBezTo>
                      <a:pt x="9295" y="345"/>
                      <a:pt x="9295" y="331"/>
                      <a:pt x="9295" y="321"/>
                    </a:cubicBezTo>
                    <a:cubicBezTo>
                      <a:pt x="9295" y="307"/>
                      <a:pt x="9299" y="293"/>
                      <a:pt x="9299" y="282"/>
                    </a:cubicBezTo>
                    <a:cubicBezTo>
                      <a:pt x="9302" y="268"/>
                      <a:pt x="9302" y="254"/>
                      <a:pt x="9306" y="240"/>
                    </a:cubicBezTo>
                    <a:cubicBezTo>
                      <a:pt x="9306" y="226"/>
                      <a:pt x="9306" y="216"/>
                      <a:pt x="9309" y="202"/>
                    </a:cubicBezTo>
                    <a:cubicBezTo>
                      <a:pt x="9309" y="188"/>
                      <a:pt x="9313" y="174"/>
                      <a:pt x="9316" y="156"/>
                    </a:cubicBezTo>
                    <a:cubicBezTo>
                      <a:pt x="9316" y="142"/>
                      <a:pt x="9320" y="128"/>
                      <a:pt x="9320" y="114"/>
                    </a:cubicBezTo>
                    <a:lnTo>
                      <a:pt x="9320" y="104"/>
                    </a:lnTo>
                    <a:cubicBezTo>
                      <a:pt x="9162" y="90"/>
                      <a:pt x="9008" y="55"/>
                      <a:pt x="8861" y="6"/>
                    </a:cubicBezTo>
                    <a:cubicBezTo>
                      <a:pt x="8852" y="2"/>
                      <a:pt x="8837" y="1"/>
                      <a:pt x="882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 name="Google Shape;3556;p65">
                <a:extLst>
                  <a:ext uri="{FF2B5EF4-FFF2-40B4-BE49-F238E27FC236}">
                    <a16:creationId xmlns:a16="http://schemas.microsoft.com/office/drawing/2014/main" id="{338F81C1-0632-4CA9-A2CB-858E01CBA050}"/>
                  </a:ext>
                </a:extLst>
              </p:cNvPr>
              <p:cNvSpPr/>
              <p:nvPr/>
            </p:nvSpPr>
            <p:spPr>
              <a:xfrm>
                <a:off x="5637222" y="3566445"/>
                <a:ext cx="51" cy="457"/>
              </a:xfrm>
              <a:custGeom>
                <a:avLst/>
                <a:gdLst/>
                <a:ahLst/>
                <a:cxnLst/>
                <a:rect l="l" t="t" r="r" b="b"/>
                <a:pathLst>
                  <a:path w="1" h="8" extrusionOk="0">
                    <a:moveTo>
                      <a:pt x="1" y="7"/>
                    </a:moveTo>
                    <a:cubicBezTo>
                      <a:pt x="1" y="4"/>
                      <a:pt x="1" y="4"/>
                      <a:pt x="1" y="0"/>
                    </a:cubicBezTo>
                    <a:cubicBezTo>
                      <a:pt x="1" y="4"/>
                      <a:pt x="1" y="4"/>
                      <a:pt x="1" y="7"/>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 name="Google Shape;3557;p65">
                <a:extLst>
                  <a:ext uri="{FF2B5EF4-FFF2-40B4-BE49-F238E27FC236}">
                    <a16:creationId xmlns:a16="http://schemas.microsoft.com/office/drawing/2014/main" id="{3E0920C4-23A4-4791-8F2A-E5BC560E74B9}"/>
                  </a:ext>
                </a:extLst>
              </p:cNvPr>
              <p:cNvSpPr/>
              <p:nvPr/>
            </p:nvSpPr>
            <p:spPr>
              <a:xfrm>
                <a:off x="5711909" y="3501260"/>
                <a:ext cx="547" cy="3644"/>
              </a:xfrm>
              <a:custGeom>
                <a:avLst/>
                <a:gdLst/>
                <a:ahLst/>
                <a:cxnLst/>
                <a:rect l="l" t="t" r="r" b="b"/>
                <a:pathLst>
                  <a:path w="11" h="64" extrusionOk="0">
                    <a:moveTo>
                      <a:pt x="11" y="0"/>
                    </a:moveTo>
                    <a:cubicBezTo>
                      <a:pt x="7" y="14"/>
                      <a:pt x="4" y="39"/>
                      <a:pt x="0" y="63"/>
                    </a:cubicBezTo>
                    <a:cubicBezTo>
                      <a:pt x="4" y="39"/>
                      <a:pt x="7" y="14"/>
                      <a:pt x="1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Google Shape;3558;p65">
                <a:extLst>
                  <a:ext uri="{FF2B5EF4-FFF2-40B4-BE49-F238E27FC236}">
                    <a16:creationId xmlns:a16="http://schemas.microsoft.com/office/drawing/2014/main" id="{76205EF4-85C6-4A44-A56D-697F99B238DF}"/>
                  </a:ext>
                </a:extLst>
              </p:cNvPr>
              <p:cNvSpPr/>
              <p:nvPr/>
            </p:nvSpPr>
            <p:spPr>
              <a:xfrm>
                <a:off x="5760238" y="3384675"/>
                <a:ext cx="895" cy="1819"/>
              </a:xfrm>
              <a:custGeom>
                <a:avLst/>
                <a:gdLst/>
                <a:ahLst/>
                <a:cxnLst/>
                <a:rect l="l" t="t" r="r" b="b"/>
                <a:pathLst>
                  <a:path w="18" h="32" extrusionOk="0">
                    <a:moveTo>
                      <a:pt x="18" y="32"/>
                    </a:moveTo>
                    <a:cubicBezTo>
                      <a:pt x="11" y="21"/>
                      <a:pt x="4" y="11"/>
                      <a:pt x="0" y="0"/>
                    </a:cubicBezTo>
                    <a:cubicBezTo>
                      <a:pt x="4" y="11"/>
                      <a:pt x="11" y="21"/>
                      <a:pt x="18" y="3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 name="Google Shape;3559;p65">
                <a:extLst>
                  <a:ext uri="{FF2B5EF4-FFF2-40B4-BE49-F238E27FC236}">
                    <a16:creationId xmlns:a16="http://schemas.microsoft.com/office/drawing/2014/main" id="{A17BBB72-401A-472E-A55C-879A73D62CA5}"/>
                  </a:ext>
                </a:extLst>
              </p:cNvPr>
              <p:cNvSpPr/>
              <p:nvPr/>
            </p:nvSpPr>
            <p:spPr>
              <a:xfrm>
                <a:off x="5617890" y="3574814"/>
                <a:ext cx="5629" cy="1254"/>
              </a:xfrm>
              <a:custGeom>
                <a:avLst/>
                <a:gdLst/>
                <a:ahLst/>
                <a:cxnLst/>
                <a:rect l="l" t="t" r="r" b="b"/>
                <a:pathLst>
                  <a:path w="113" h="22" extrusionOk="0">
                    <a:moveTo>
                      <a:pt x="0" y="21"/>
                    </a:moveTo>
                    <a:cubicBezTo>
                      <a:pt x="35" y="7"/>
                      <a:pt x="74" y="0"/>
                      <a:pt x="112" y="4"/>
                    </a:cubicBezTo>
                    <a:cubicBezTo>
                      <a:pt x="74" y="0"/>
                      <a:pt x="35" y="7"/>
                      <a:pt x="0" y="2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 name="Google Shape;3560;p65">
                <a:extLst>
                  <a:ext uri="{FF2B5EF4-FFF2-40B4-BE49-F238E27FC236}">
                    <a16:creationId xmlns:a16="http://schemas.microsoft.com/office/drawing/2014/main" id="{4413D0D6-E202-4F85-9F82-249C77549BED}"/>
                  </a:ext>
                </a:extLst>
              </p:cNvPr>
              <p:cNvSpPr/>
              <p:nvPr/>
            </p:nvSpPr>
            <p:spPr>
              <a:xfrm>
                <a:off x="5761085" y="3386667"/>
                <a:ext cx="748" cy="1254"/>
              </a:xfrm>
              <a:custGeom>
                <a:avLst/>
                <a:gdLst/>
                <a:ahLst/>
                <a:cxnLst/>
                <a:rect l="l" t="t" r="r" b="b"/>
                <a:pathLst>
                  <a:path w="15" h="22" extrusionOk="0">
                    <a:moveTo>
                      <a:pt x="1" y="0"/>
                    </a:moveTo>
                    <a:cubicBezTo>
                      <a:pt x="4" y="7"/>
                      <a:pt x="11" y="18"/>
                      <a:pt x="15" y="21"/>
                    </a:cubicBezTo>
                    <a:cubicBezTo>
                      <a:pt x="11" y="18"/>
                      <a:pt x="8" y="11"/>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 name="Google Shape;3561;p65">
                <a:extLst>
                  <a:ext uri="{FF2B5EF4-FFF2-40B4-BE49-F238E27FC236}">
                    <a16:creationId xmlns:a16="http://schemas.microsoft.com/office/drawing/2014/main" id="{6E6C819D-C1EF-40DB-8789-D6D276B92094}"/>
                  </a:ext>
                </a:extLst>
              </p:cNvPr>
              <p:cNvSpPr/>
              <p:nvPr/>
            </p:nvSpPr>
            <p:spPr>
              <a:xfrm>
                <a:off x="5759540" y="3383648"/>
                <a:ext cx="400" cy="684"/>
              </a:xfrm>
              <a:custGeom>
                <a:avLst/>
                <a:gdLst/>
                <a:ahLst/>
                <a:cxnLst/>
                <a:rect l="l" t="t" r="r" b="b"/>
                <a:pathLst>
                  <a:path w="8" h="12" extrusionOk="0">
                    <a:moveTo>
                      <a:pt x="0" y="1"/>
                    </a:moveTo>
                    <a:lnTo>
                      <a:pt x="7"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 name="Google Shape;3562;p65">
                <a:extLst>
                  <a:ext uri="{FF2B5EF4-FFF2-40B4-BE49-F238E27FC236}">
                    <a16:creationId xmlns:a16="http://schemas.microsoft.com/office/drawing/2014/main" id="{FFF7D8FE-EC4B-475F-96BB-FE37A946419B}"/>
                  </a:ext>
                </a:extLst>
              </p:cNvPr>
              <p:cNvSpPr/>
              <p:nvPr/>
            </p:nvSpPr>
            <p:spPr>
              <a:xfrm>
                <a:off x="5625563" y="3572591"/>
                <a:ext cx="9816" cy="2562"/>
              </a:xfrm>
              <a:custGeom>
                <a:avLst/>
                <a:gdLst/>
                <a:ahLst/>
                <a:cxnLst/>
                <a:rect l="l" t="t" r="r" b="b"/>
                <a:pathLst>
                  <a:path w="197" h="45" extrusionOk="0">
                    <a:moveTo>
                      <a:pt x="196" y="1"/>
                    </a:moveTo>
                    <a:cubicBezTo>
                      <a:pt x="154" y="40"/>
                      <a:pt x="93" y="43"/>
                      <a:pt x="30" y="43"/>
                    </a:cubicBezTo>
                    <a:cubicBezTo>
                      <a:pt x="20" y="43"/>
                      <a:pt x="10" y="43"/>
                      <a:pt x="0" y="43"/>
                    </a:cubicBezTo>
                    <a:cubicBezTo>
                      <a:pt x="16" y="43"/>
                      <a:pt x="32" y="44"/>
                      <a:pt x="48" y="44"/>
                    </a:cubicBezTo>
                    <a:cubicBezTo>
                      <a:pt x="105" y="44"/>
                      <a:pt x="158" y="36"/>
                      <a:pt x="196"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 name="Google Shape;3563;p65">
                <a:extLst>
                  <a:ext uri="{FF2B5EF4-FFF2-40B4-BE49-F238E27FC236}">
                    <a16:creationId xmlns:a16="http://schemas.microsoft.com/office/drawing/2014/main" id="{D7FBFB82-31D6-459A-B711-BAA6C4B2537D}"/>
                  </a:ext>
                </a:extLst>
              </p:cNvPr>
              <p:cNvSpPr/>
              <p:nvPr/>
            </p:nvSpPr>
            <p:spPr>
              <a:xfrm>
                <a:off x="5736671" y="3486119"/>
                <a:ext cx="30392" cy="1819"/>
              </a:xfrm>
              <a:custGeom>
                <a:avLst/>
                <a:gdLst/>
                <a:ahLst/>
                <a:cxnLst/>
                <a:rect l="l" t="t" r="r" b="b"/>
                <a:pathLst>
                  <a:path w="610" h="32" extrusionOk="0">
                    <a:moveTo>
                      <a:pt x="610" y="32"/>
                    </a:moveTo>
                    <a:cubicBezTo>
                      <a:pt x="477" y="25"/>
                      <a:pt x="91" y="0"/>
                      <a:pt x="0" y="32"/>
                    </a:cubicBezTo>
                    <a:cubicBezTo>
                      <a:pt x="91" y="0"/>
                      <a:pt x="477" y="25"/>
                      <a:pt x="610" y="3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 name="Google Shape;3564;p65">
                <a:extLst>
                  <a:ext uri="{FF2B5EF4-FFF2-40B4-BE49-F238E27FC236}">
                    <a16:creationId xmlns:a16="http://schemas.microsoft.com/office/drawing/2014/main" id="{1A642E13-F23F-476B-8FD6-3C29D5B8CAB2}"/>
                  </a:ext>
                </a:extLst>
              </p:cNvPr>
              <p:cNvSpPr/>
              <p:nvPr/>
            </p:nvSpPr>
            <p:spPr>
              <a:xfrm>
                <a:off x="6038256" y="3354160"/>
                <a:ext cx="198" cy="1082"/>
              </a:xfrm>
              <a:custGeom>
                <a:avLst/>
                <a:gdLst/>
                <a:ahLst/>
                <a:cxnLst/>
                <a:rect l="l" t="t" r="r" b="b"/>
                <a:pathLst>
                  <a:path w="4" h="19" extrusionOk="0">
                    <a:moveTo>
                      <a:pt x="0" y="1"/>
                    </a:moveTo>
                    <a:cubicBezTo>
                      <a:pt x="0" y="8"/>
                      <a:pt x="0" y="11"/>
                      <a:pt x="4" y="18"/>
                    </a:cubicBezTo>
                    <a:cubicBezTo>
                      <a:pt x="4" y="11"/>
                      <a:pt x="4" y="8"/>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 name="Google Shape;3565;p65">
                <a:extLst>
                  <a:ext uri="{FF2B5EF4-FFF2-40B4-BE49-F238E27FC236}">
                    <a16:creationId xmlns:a16="http://schemas.microsoft.com/office/drawing/2014/main" id="{1ABF4CA1-A288-4715-9D51-3F26102B1A62}"/>
                  </a:ext>
                </a:extLst>
              </p:cNvPr>
              <p:cNvSpPr/>
              <p:nvPr/>
            </p:nvSpPr>
            <p:spPr>
              <a:xfrm>
                <a:off x="6038752" y="3356152"/>
                <a:ext cx="250" cy="1082"/>
              </a:xfrm>
              <a:custGeom>
                <a:avLst/>
                <a:gdLst/>
                <a:ahLst/>
                <a:cxnLst/>
                <a:rect l="l" t="t" r="r" b="b"/>
                <a:pathLst>
                  <a:path w="5" h="19" extrusionOk="0">
                    <a:moveTo>
                      <a:pt x="1" y="1"/>
                    </a:moveTo>
                    <a:cubicBezTo>
                      <a:pt x="1" y="8"/>
                      <a:pt x="1" y="11"/>
                      <a:pt x="4" y="18"/>
                    </a:cubicBezTo>
                    <a:cubicBezTo>
                      <a:pt x="1" y="11"/>
                      <a:pt x="1" y="8"/>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 name="Google Shape;3566;p65">
                <a:extLst>
                  <a:ext uri="{FF2B5EF4-FFF2-40B4-BE49-F238E27FC236}">
                    <a16:creationId xmlns:a16="http://schemas.microsoft.com/office/drawing/2014/main" id="{7B24E86D-5BCF-4ED5-B3FD-F2857331D281}"/>
                  </a:ext>
                </a:extLst>
              </p:cNvPr>
              <p:cNvSpPr/>
              <p:nvPr/>
            </p:nvSpPr>
            <p:spPr>
              <a:xfrm>
                <a:off x="6038055" y="3351770"/>
                <a:ext cx="250" cy="1254"/>
              </a:xfrm>
              <a:custGeom>
                <a:avLst/>
                <a:gdLst/>
                <a:ahLst/>
                <a:cxnLst/>
                <a:rect l="l" t="t" r="r" b="b"/>
                <a:pathLst>
                  <a:path w="5" h="22" extrusionOk="0">
                    <a:moveTo>
                      <a:pt x="1" y="1"/>
                    </a:moveTo>
                    <a:cubicBezTo>
                      <a:pt x="1" y="8"/>
                      <a:pt x="1" y="15"/>
                      <a:pt x="4" y="22"/>
                    </a:cubicBezTo>
                    <a:cubicBezTo>
                      <a:pt x="1" y="15"/>
                      <a:pt x="1" y="8"/>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 name="Google Shape;3567;p65">
                <a:extLst>
                  <a:ext uri="{FF2B5EF4-FFF2-40B4-BE49-F238E27FC236}">
                    <a16:creationId xmlns:a16="http://schemas.microsoft.com/office/drawing/2014/main" id="{1D0DEB29-0427-43E3-A4C7-7E353998A9D8}"/>
                  </a:ext>
                </a:extLst>
              </p:cNvPr>
              <p:cNvSpPr/>
              <p:nvPr/>
            </p:nvSpPr>
            <p:spPr>
              <a:xfrm>
                <a:off x="6037904" y="3336626"/>
                <a:ext cx="51" cy="1879"/>
              </a:xfrm>
              <a:custGeom>
                <a:avLst/>
                <a:gdLst/>
                <a:ahLst/>
                <a:cxnLst/>
                <a:rect l="l" t="t" r="r" b="b"/>
                <a:pathLst>
                  <a:path w="1" h="33" extrusionOk="0">
                    <a:moveTo>
                      <a:pt x="0" y="1"/>
                    </a:moveTo>
                    <a:lnTo>
                      <a:pt x="0" y="3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 name="Google Shape;3568;p65">
                <a:extLst>
                  <a:ext uri="{FF2B5EF4-FFF2-40B4-BE49-F238E27FC236}">
                    <a16:creationId xmlns:a16="http://schemas.microsoft.com/office/drawing/2014/main" id="{5C79F58E-2DA6-418C-BC2D-5D8ACCBB214A}"/>
                  </a:ext>
                </a:extLst>
              </p:cNvPr>
              <p:cNvSpPr/>
              <p:nvPr/>
            </p:nvSpPr>
            <p:spPr>
              <a:xfrm>
                <a:off x="6037904" y="3349380"/>
                <a:ext cx="51" cy="1254"/>
              </a:xfrm>
              <a:custGeom>
                <a:avLst/>
                <a:gdLst/>
                <a:ahLst/>
                <a:cxnLst/>
                <a:rect l="l" t="t" r="r" b="b"/>
                <a:pathLst>
                  <a:path w="1" h="22" extrusionOk="0">
                    <a:moveTo>
                      <a:pt x="0" y="1"/>
                    </a:moveTo>
                    <a:lnTo>
                      <a:pt x="0" y="2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 name="Google Shape;3569;p65">
                <a:extLst>
                  <a:ext uri="{FF2B5EF4-FFF2-40B4-BE49-F238E27FC236}">
                    <a16:creationId xmlns:a16="http://schemas.microsoft.com/office/drawing/2014/main" id="{ED415BD3-D9E1-4C2B-9265-208BE9E9808E}"/>
                  </a:ext>
                </a:extLst>
              </p:cNvPr>
              <p:cNvSpPr/>
              <p:nvPr/>
            </p:nvSpPr>
            <p:spPr>
              <a:xfrm>
                <a:off x="6071588" y="3545720"/>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 name="Google Shape;3570;p65">
                <a:extLst>
                  <a:ext uri="{FF2B5EF4-FFF2-40B4-BE49-F238E27FC236}">
                    <a16:creationId xmlns:a16="http://schemas.microsoft.com/office/drawing/2014/main" id="{B7F4DA74-CE64-489D-8F16-13A073E0618D}"/>
                  </a:ext>
                </a:extLst>
              </p:cNvPr>
              <p:cNvSpPr/>
              <p:nvPr/>
            </p:nvSpPr>
            <p:spPr>
              <a:xfrm>
                <a:off x="6039798" y="3359740"/>
                <a:ext cx="250" cy="855"/>
              </a:xfrm>
              <a:custGeom>
                <a:avLst/>
                <a:gdLst/>
                <a:ahLst/>
                <a:cxnLst/>
                <a:rect l="l" t="t" r="r" b="b"/>
                <a:pathLst>
                  <a:path w="5" h="15" extrusionOk="0">
                    <a:moveTo>
                      <a:pt x="1" y="1"/>
                    </a:moveTo>
                    <a:lnTo>
                      <a:pt x="1" y="1"/>
                    </a:lnTo>
                    <a:cubicBezTo>
                      <a:pt x="1" y="4"/>
                      <a:pt x="4" y="11"/>
                      <a:pt x="4" y="15"/>
                    </a:cubicBezTo>
                    <a:cubicBezTo>
                      <a:pt x="4" y="8"/>
                      <a:pt x="1" y="4"/>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 name="Google Shape;3571;p65">
                <a:extLst>
                  <a:ext uri="{FF2B5EF4-FFF2-40B4-BE49-F238E27FC236}">
                    <a16:creationId xmlns:a16="http://schemas.microsoft.com/office/drawing/2014/main" id="{F4F063F5-97B2-4A7E-961B-49BA9AE5C72E}"/>
                  </a:ext>
                </a:extLst>
              </p:cNvPr>
              <p:cNvSpPr/>
              <p:nvPr/>
            </p:nvSpPr>
            <p:spPr>
              <a:xfrm>
                <a:off x="6070891" y="3542706"/>
                <a:ext cx="51" cy="684"/>
              </a:xfrm>
              <a:custGeom>
                <a:avLst/>
                <a:gdLst/>
                <a:ahLst/>
                <a:cxnLst/>
                <a:rect l="l" t="t" r="r" b="b"/>
                <a:pathLst>
                  <a:path w="1" h="12" extrusionOk="0">
                    <a:moveTo>
                      <a:pt x="0" y="1"/>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 name="Google Shape;3572;p65">
                <a:extLst>
                  <a:ext uri="{FF2B5EF4-FFF2-40B4-BE49-F238E27FC236}">
                    <a16:creationId xmlns:a16="http://schemas.microsoft.com/office/drawing/2014/main" id="{21FFDCAE-81AD-48AC-B356-87C9A4504C15}"/>
                  </a:ext>
                </a:extLst>
              </p:cNvPr>
              <p:cNvSpPr/>
              <p:nvPr/>
            </p:nvSpPr>
            <p:spPr>
              <a:xfrm>
                <a:off x="6039101" y="3358147"/>
                <a:ext cx="400" cy="855"/>
              </a:xfrm>
              <a:custGeom>
                <a:avLst/>
                <a:gdLst/>
                <a:ahLst/>
                <a:cxnLst/>
                <a:rect l="l" t="t" r="r" b="b"/>
                <a:pathLst>
                  <a:path w="8" h="15" extrusionOk="0">
                    <a:moveTo>
                      <a:pt x="1" y="1"/>
                    </a:moveTo>
                    <a:lnTo>
                      <a:pt x="1" y="1"/>
                    </a:lnTo>
                    <a:cubicBezTo>
                      <a:pt x="1" y="4"/>
                      <a:pt x="4" y="11"/>
                      <a:pt x="8" y="15"/>
                    </a:cubicBezTo>
                    <a:cubicBezTo>
                      <a:pt x="4" y="11"/>
                      <a:pt x="4" y="4"/>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 name="Google Shape;3573;p65">
                <a:extLst>
                  <a:ext uri="{FF2B5EF4-FFF2-40B4-BE49-F238E27FC236}">
                    <a16:creationId xmlns:a16="http://schemas.microsoft.com/office/drawing/2014/main" id="{5C503FAA-6C21-4E2D-BA08-01E9749E5947}"/>
                  </a:ext>
                </a:extLst>
              </p:cNvPr>
              <p:cNvSpPr/>
              <p:nvPr/>
            </p:nvSpPr>
            <p:spPr>
              <a:xfrm>
                <a:off x="6038055" y="3333041"/>
                <a:ext cx="51" cy="1879"/>
              </a:xfrm>
              <a:custGeom>
                <a:avLst/>
                <a:gdLst/>
                <a:ahLst/>
                <a:cxnLst/>
                <a:rect l="l" t="t" r="r" b="b"/>
                <a:pathLst>
                  <a:path w="1" h="33" extrusionOk="0">
                    <a:moveTo>
                      <a:pt x="1" y="1"/>
                    </a:moveTo>
                    <a:cubicBezTo>
                      <a:pt x="1" y="11"/>
                      <a:pt x="1" y="22"/>
                      <a:pt x="1" y="32"/>
                    </a:cubicBezTo>
                    <a:cubicBezTo>
                      <a:pt x="1" y="22"/>
                      <a:pt x="1" y="11"/>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 name="Google Shape;3574;p65">
                <a:extLst>
                  <a:ext uri="{FF2B5EF4-FFF2-40B4-BE49-F238E27FC236}">
                    <a16:creationId xmlns:a16="http://schemas.microsoft.com/office/drawing/2014/main" id="{4E79F49C-5A75-4D3B-B2F2-4A199364DF74}"/>
                  </a:ext>
                </a:extLst>
              </p:cNvPr>
              <p:cNvSpPr/>
              <p:nvPr/>
            </p:nvSpPr>
            <p:spPr>
              <a:xfrm>
                <a:off x="6037706" y="3346588"/>
                <a:ext cx="51" cy="1254"/>
              </a:xfrm>
              <a:custGeom>
                <a:avLst/>
                <a:gdLst/>
                <a:ahLst/>
                <a:cxnLst/>
                <a:rect l="l" t="t" r="r" b="b"/>
                <a:pathLst>
                  <a:path w="1" h="22" extrusionOk="0">
                    <a:moveTo>
                      <a:pt x="1" y="1"/>
                    </a:moveTo>
                    <a:lnTo>
                      <a:pt x="1" y="22"/>
                    </a:lnTo>
                    <a:cubicBezTo>
                      <a:pt x="1" y="15"/>
                      <a:pt x="1" y="8"/>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 name="Google Shape;3575;p65">
                <a:extLst>
                  <a:ext uri="{FF2B5EF4-FFF2-40B4-BE49-F238E27FC236}">
                    <a16:creationId xmlns:a16="http://schemas.microsoft.com/office/drawing/2014/main" id="{EDACA114-1195-45F7-A642-E77221F94985}"/>
                  </a:ext>
                </a:extLst>
              </p:cNvPr>
              <p:cNvSpPr/>
              <p:nvPr/>
            </p:nvSpPr>
            <p:spPr>
              <a:xfrm>
                <a:off x="6037706" y="3340214"/>
                <a:ext cx="51" cy="1652"/>
              </a:xfrm>
              <a:custGeom>
                <a:avLst/>
                <a:gdLst/>
                <a:ahLst/>
                <a:cxnLst/>
                <a:rect l="l" t="t" r="r" b="b"/>
                <a:pathLst>
                  <a:path w="1" h="29" extrusionOk="0">
                    <a:moveTo>
                      <a:pt x="1" y="1"/>
                    </a:moveTo>
                    <a:lnTo>
                      <a:pt x="1" y="29"/>
                    </a:lnTo>
                    <a:cubicBezTo>
                      <a:pt x="1" y="22"/>
                      <a:pt x="1" y="11"/>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 name="Google Shape;3576;p65">
                <a:extLst>
                  <a:ext uri="{FF2B5EF4-FFF2-40B4-BE49-F238E27FC236}">
                    <a16:creationId xmlns:a16="http://schemas.microsoft.com/office/drawing/2014/main" id="{1B0617B4-5DF9-41CD-A070-7E0C826CD026}"/>
                  </a:ext>
                </a:extLst>
              </p:cNvPr>
              <p:cNvSpPr/>
              <p:nvPr/>
            </p:nvSpPr>
            <p:spPr>
              <a:xfrm>
                <a:off x="6037706" y="3343401"/>
                <a:ext cx="51" cy="1652"/>
              </a:xfrm>
              <a:custGeom>
                <a:avLst/>
                <a:gdLst/>
                <a:ahLst/>
                <a:cxnLst/>
                <a:rect l="l" t="t" r="r" b="b"/>
                <a:pathLst>
                  <a:path w="1" h="29" extrusionOk="0">
                    <a:moveTo>
                      <a:pt x="1" y="29"/>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 name="Google Shape;3577;p65">
                <a:extLst>
                  <a:ext uri="{FF2B5EF4-FFF2-40B4-BE49-F238E27FC236}">
                    <a16:creationId xmlns:a16="http://schemas.microsoft.com/office/drawing/2014/main" id="{939AF7F8-E546-4368-A2D1-72FB0885475D}"/>
                  </a:ext>
                </a:extLst>
              </p:cNvPr>
              <p:cNvSpPr/>
              <p:nvPr/>
            </p:nvSpPr>
            <p:spPr>
              <a:xfrm>
                <a:off x="6040348" y="3361162"/>
                <a:ext cx="400" cy="624"/>
              </a:xfrm>
              <a:custGeom>
                <a:avLst/>
                <a:gdLst/>
                <a:ahLst/>
                <a:cxnLst/>
                <a:rect l="l" t="t" r="r" b="b"/>
                <a:pathLst>
                  <a:path w="8" h="11" extrusionOk="0">
                    <a:moveTo>
                      <a:pt x="0" y="0"/>
                    </a:moveTo>
                    <a:cubicBezTo>
                      <a:pt x="0" y="4"/>
                      <a:pt x="4" y="7"/>
                      <a:pt x="7" y="11"/>
                    </a:cubicBez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 name="Google Shape;3578;p65">
                <a:extLst>
                  <a:ext uri="{FF2B5EF4-FFF2-40B4-BE49-F238E27FC236}">
                    <a16:creationId xmlns:a16="http://schemas.microsoft.com/office/drawing/2014/main" id="{0F9EF7A0-8D80-42E5-B976-7744CA648C74}"/>
                  </a:ext>
                </a:extLst>
              </p:cNvPr>
              <p:cNvSpPr/>
              <p:nvPr/>
            </p:nvSpPr>
            <p:spPr>
              <a:xfrm>
                <a:off x="6038256" y="3328886"/>
                <a:ext cx="198" cy="2050"/>
              </a:xfrm>
              <a:custGeom>
                <a:avLst/>
                <a:gdLst/>
                <a:ahLst/>
                <a:cxnLst/>
                <a:rect l="l" t="t" r="r" b="b"/>
                <a:pathLst>
                  <a:path w="4" h="36" extrusionOk="0">
                    <a:moveTo>
                      <a:pt x="4" y="0"/>
                    </a:moveTo>
                    <a:cubicBezTo>
                      <a:pt x="4" y="14"/>
                      <a:pt x="0" y="25"/>
                      <a:pt x="0" y="35"/>
                    </a:cubicBezTo>
                    <a:cubicBezTo>
                      <a:pt x="0" y="25"/>
                      <a:pt x="4" y="14"/>
                      <a:pt x="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 name="Google Shape;3579;p65">
                <a:extLst>
                  <a:ext uri="{FF2B5EF4-FFF2-40B4-BE49-F238E27FC236}">
                    <a16:creationId xmlns:a16="http://schemas.microsoft.com/office/drawing/2014/main" id="{B84C1468-4A32-4905-89E4-AA6635EB7BBB}"/>
                  </a:ext>
                </a:extLst>
              </p:cNvPr>
              <p:cNvSpPr/>
              <p:nvPr/>
            </p:nvSpPr>
            <p:spPr>
              <a:xfrm>
                <a:off x="6038605" y="3324672"/>
                <a:ext cx="198" cy="2050"/>
              </a:xfrm>
              <a:custGeom>
                <a:avLst/>
                <a:gdLst/>
                <a:ahLst/>
                <a:cxnLst/>
                <a:rect l="l" t="t" r="r" b="b"/>
                <a:pathLst>
                  <a:path w="4" h="36" extrusionOk="0">
                    <a:moveTo>
                      <a:pt x="4" y="1"/>
                    </a:moveTo>
                    <a:cubicBezTo>
                      <a:pt x="4" y="11"/>
                      <a:pt x="0" y="25"/>
                      <a:pt x="0" y="36"/>
                    </a:cubicBezTo>
                    <a:cubicBezTo>
                      <a:pt x="0" y="25"/>
                      <a:pt x="4" y="11"/>
                      <a:pt x="4"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 name="Google Shape;3580;p65">
                <a:extLst>
                  <a:ext uri="{FF2B5EF4-FFF2-40B4-BE49-F238E27FC236}">
                    <a16:creationId xmlns:a16="http://schemas.microsoft.com/office/drawing/2014/main" id="{F664283F-6F3B-475C-A603-B14ED899E75B}"/>
                  </a:ext>
                </a:extLst>
              </p:cNvPr>
              <p:cNvSpPr/>
              <p:nvPr/>
            </p:nvSpPr>
            <p:spPr>
              <a:xfrm>
                <a:off x="6039101" y="3320119"/>
                <a:ext cx="250" cy="2222"/>
              </a:xfrm>
              <a:custGeom>
                <a:avLst/>
                <a:gdLst/>
                <a:ahLst/>
                <a:cxnLst/>
                <a:rect l="l" t="t" r="r" b="b"/>
                <a:pathLst>
                  <a:path w="5" h="39" extrusionOk="0">
                    <a:moveTo>
                      <a:pt x="4" y="0"/>
                    </a:moveTo>
                    <a:cubicBezTo>
                      <a:pt x="4" y="14"/>
                      <a:pt x="1" y="25"/>
                      <a:pt x="1" y="39"/>
                    </a:cubicBezTo>
                    <a:cubicBezTo>
                      <a:pt x="1" y="25"/>
                      <a:pt x="4" y="14"/>
                      <a:pt x="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 name="Google Shape;3581;p65">
                <a:extLst>
                  <a:ext uri="{FF2B5EF4-FFF2-40B4-BE49-F238E27FC236}">
                    <a16:creationId xmlns:a16="http://schemas.microsoft.com/office/drawing/2014/main" id="{B277858D-DA6F-400D-9496-AF1371AEA24F}"/>
                  </a:ext>
                </a:extLst>
              </p:cNvPr>
              <p:cNvSpPr/>
              <p:nvPr/>
            </p:nvSpPr>
            <p:spPr>
              <a:xfrm>
                <a:off x="6039651" y="3315108"/>
                <a:ext cx="198" cy="2675"/>
              </a:xfrm>
              <a:custGeom>
                <a:avLst/>
                <a:gdLst/>
                <a:ahLst/>
                <a:cxnLst/>
                <a:rect l="l" t="t" r="r" b="b"/>
                <a:pathLst>
                  <a:path w="4" h="47" extrusionOk="0">
                    <a:moveTo>
                      <a:pt x="4" y="1"/>
                    </a:moveTo>
                    <a:lnTo>
                      <a:pt x="4" y="1"/>
                    </a:lnTo>
                    <a:cubicBezTo>
                      <a:pt x="4" y="15"/>
                      <a:pt x="0" y="32"/>
                      <a:pt x="0" y="46"/>
                    </a:cubicBezTo>
                    <a:cubicBezTo>
                      <a:pt x="0" y="32"/>
                      <a:pt x="4" y="18"/>
                      <a:pt x="4"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 name="Google Shape;3582;p65">
                <a:extLst>
                  <a:ext uri="{FF2B5EF4-FFF2-40B4-BE49-F238E27FC236}">
                    <a16:creationId xmlns:a16="http://schemas.microsoft.com/office/drawing/2014/main" id="{E0714468-F744-496A-A521-D8819F05E6F9}"/>
                  </a:ext>
                </a:extLst>
              </p:cNvPr>
              <p:cNvSpPr/>
              <p:nvPr/>
            </p:nvSpPr>
            <p:spPr>
              <a:xfrm>
                <a:off x="6073481" y="3455835"/>
                <a:ext cx="405068" cy="441476"/>
              </a:xfrm>
              <a:custGeom>
                <a:avLst/>
                <a:gdLst/>
                <a:ahLst/>
                <a:cxnLst/>
                <a:rect l="l" t="t" r="r" b="b"/>
                <a:pathLst>
                  <a:path w="8130" h="7755" extrusionOk="0">
                    <a:moveTo>
                      <a:pt x="1152" y="0"/>
                    </a:moveTo>
                    <a:lnTo>
                      <a:pt x="1152" y="4"/>
                    </a:lnTo>
                    <a:cubicBezTo>
                      <a:pt x="1152" y="21"/>
                      <a:pt x="1152" y="35"/>
                      <a:pt x="1152" y="49"/>
                    </a:cubicBezTo>
                    <a:lnTo>
                      <a:pt x="1152" y="56"/>
                    </a:lnTo>
                    <a:cubicBezTo>
                      <a:pt x="1152" y="70"/>
                      <a:pt x="1152" y="84"/>
                      <a:pt x="1149" y="98"/>
                    </a:cubicBezTo>
                    <a:lnTo>
                      <a:pt x="1149" y="102"/>
                    </a:lnTo>
                    <a:lnTo>
                      <a:pt x="1149" y="137"/>
                    </a:lnTo>
                    <a:lnTo>
                      <a:pt x="1149" y="144"/>
                    </a:lnTo>
                    <a:lnTo>
                      <a:pt x="1149" y="175"/>
                    </a:lnTo>
                    <a:cubicBezTo>
                      <a:pt x="1156" y="371"/>
                      <a:pt x="988" y="392"/>
                      <a:pt x="914" y="399"/>
                    </a:cubicBezTo>
                    <a:lnTo>
                      <a:pt x="893" y="403"/>
                    </a:lnTo>
                    <a:lnTo>
                      <a:pt x="876" y="403"/>
                    </a:lnTo>
                    <a:cubicBezTo>
                      <a:pt x="799" y="466"/>
                      <a:pt x="729" y="536"/>
                      <a:pt x="659" y="606"/>
                    </a:cubicBezTo>
                    <a:lnTo>
                      <a:pt x="648" y="616"/>
                    </a:lnTo>
                    <a:lnTo>
                      <a:pt x="638" y="630"/>
                    </a:lnTo>
                    <a:lnTo>
                      <a:pt x="606" y="662"/>
                    </a:lnTo>
                    <a:cubicBezTo>
                      <a:pt x="547" y="718"/>
                      <a:pt x="498" y="767"/>
                      <a:pt x="473" y="788"/>
                    </a:cubicBezTo>
                    <a:cubicBezTo>
                      <a:pt x="431" y="833"/>
                      <a:pt x="417" y="896"/>
                      <a:pt x="442" y="952"/>
                    </a:cubicBezTo>
                    <a:cubicBezTo>
                      <a:pt x="494" y="1057"/>
                      <a:pt x="403" y="1334"/>
                      <a:pt x="344" y="1450"/>
                    </a:cubicBezTo>
                    <a:cubicBezTo>
                      <a:pt x="295" y="1527"/>
                      <a:pt x="232" y="1593"/>
                      <a:pt x="155" y="1642"/>
                    </a:cubicBezTo>
                    <a:lnTo>
                      <a:pt x="148" y="1646"/>
                    </a:lnTo>
                    <a:lnTo>
                      <a:pt x="113" y="1667"/>
                    </a:lnTo>
                    <a:lnTo>
                      <a:pt x="88" y="1684"/>
                    </a:lnTo>
                    <a:cubicBezTo>
                      <a:pt x="57" y="1705"/>
                      <a:pt x="29" y="1730"/>
                      <a:pt x="1" y="1754"/>
                    </a:cubicBezTo>
                    <a:cubicBezTo>
                      <a:pt x="1" y="1758"/>
                      <a:pt x="1" y="1761"/>
                      <a:pt x="1" y="1765"/>
                    </a:cubicBezTo>
                    <a:lnTo>
                      <a:pt x="1" y="1768"/>
                    </a:lnTo>
                    <a:cubicBezTo>
                      <a:pt x="1" y="1772"/>
                      <a:pt x="4" y="1775"/>
                      <a:pt x="4" y="1779"/>
                    </a:cubicBezTo>
                    <a:lnTo>
                      <a:pt x="8" y="1786"/>
                    </a:lnTo>
                    <a:lnTo>
                      <a:pt x="11" y="1796"/>
                    </a:lnTo>
                    <a:lnTo>
                      <a:pt x="18" y="1810"/>
                    </a:lnTo>
                    <a:lnTo>
                      <a:pt x="22" y="1817"/>
                    </a:lnTo>
                    <a:cubicBezTo>
                      <a:pt x="43" y="1852"/>
                      <a:pt x="67" y="1898"/>
                      <a:pt x="92" y="1936"/>
                    </a:cubicBezTo>
                    <a:cubicBezTo>
                      <a:pt x="148" y="2027"/>
                      <a:pt x="200" y="2118"/>
                      <a:pt x="242" y="2216"/>
                    </a:cubicBezTo>
                    <a:cubicBezTo>
                      <a:pt x="309" y="2360"/>
                      <a:pt x="270" y="2486"/>
                      <a:pt x="239" y="2584"/>
                    </a:cubicBezTo>
                    <a:cubicBezTo>
                      <a:pt x="214" y="2671"/>
                      <a:pt x="197" y="2727"/>
                      <a:pt x="225" y="2787"/>
                    </a:cubicBezTo>
                    <a:cubicBezTo>
                      <a:pt x="333" y="2997"/>
                      <a:pt x="267" y="3123"/>
                      <a:pt x="179" y="3228"/>
                    </a:cubicBezTo>
                    <a:cubicBezTo>
                      <a:pt x="144" y="3273"/>
                      <a:pt x="158" y="3343"/>
                      <a:pt x="176" y="3417"/>
                    </a:cubicBezTo>
                    <a:cubicBezTo>
                      <a:pt x="186" y="3452"/>
                      <a:pt x="190" y="3491"/>
                      <a:pt x="193" y="3526"/>
                    </a:cubicBezTo>
                    <a:cubicBezTo>
                      <a:pt x="200" y="3568"/>
                      <a:pt x="214" y="3606"/>
                      <a:pt x="235" y="3641"/>
                    </a:cubicBezTo>
                    <a:cubicBezTo>
                      <a:pt x="270" y="3708"/>
                      <a:pt x="305" y="3774"/>
                      <a:pt x="253" y="3823"/>
                    </a:cubicBezTo>
                    <a:cubicBezTo>
                      <a:pt x="249" y="3830"/>
                      <a:pt x="232" y="3844"/>
                      <a:pt x="214" y="3858"/>
                    </a:cubicBezTo>
                    <a:cubicBezTo>
                      <a:pt x="172" y="3897"/>
                      <a:pt x="137" y="3928"/>
                      <a:pt x="113" y="3953"/>
                    </a:cubicBezTo>
                    <a:cubicBezTo>
                      <a:pt x="57" y="4009"/>
                      <a:pt x="39" y="4037"/>
                      <a:pt x="36" y="4051"/>
                    </a:cubicBezTo>
                    <a:cubicBezTo>
                      <a:pt x="46" y="4079"/>
                      <a:pt x="67" y="4107"/>
                      <a:pt x="88" y="4131"/>
                    </a:cubicBezTo>
                    <a:lnTo>
                      <a:pt x="120" y="4166"/>
                    </a:lnTo>
                    <a:cubicBezTo>
                      <a:pt x="172" y="4226"/>
                      <a:pt x="221" y="4289"/>
                      <a:pt x="267" y="4355"/>
                    </a:cubicBezTo>
                    <a:cubicBezTo>
                      <a:pt x="337" y="4450"/>
                      <a:pt x="361" y="4572"/>
                      <a:pt x="340" y="4688"/>
                    </a:cubicBezTo>
                    <a:cubicBezTo>
                      <a:pt x="337" y="4726"/>
                      <a:pt x="333" y="4765"/>
                      <a:pt x="337" y="4803"/>
                    </a:cubicBezTo>
                    <a:cubicBezTo>
                      <a:pt x="351" y="4901"/>
                      <a:pt x="519" y="4971"/>
                      <a:pt x="655" y="4971"/>
                    </a:cubicBezTo>
                    <a:cubicBezTo>
                      <a:pt x="743" y="4975"/>
                      <a:pt x="827" y="4999"/>
                      <a:pt x="900" y="5041"/>
                    </a:cubicBezTo>
                    <a:cubicBezTo>
                      <a:pt x="949" y="5069"/>
                      <a:pt x="1005" y="5087"/>
                      <a:pt x="1061" y="5090"/>
                    </a:cubicBezTo>
                    <a:cubicBezTo>
                      <a:pt x="1072" y="5090"/>
                      <a:pt x="1082" y="5090"/>
                      <a:pt x="1093" y="5094"/>
                    </a:cubicBezTo>
                    <a:lnTo>
                      <a:pt x="1103" y="5097"/>
                    </a:lnTo>
                    <a:cubicBezTo>
                      <a:pt x="1110" y="5097"/>
                      <a:pt x="1114" y="5101"/>
                      <a:pt x="1121" y="5101"/>
                    </a:cubicBezTo>
                    <a:lnTo>
                      <a:pt x="1131" y="5108"/>
                    </a:lnTo>
                    <a:cubicBezTo>
                      <a:pt x="1138" y="5111"/>
                      <a:pt x="1145" y="5111"/>
                      <a:pt x="1149" y="5115"/>
                    </a:cubicBezTo>
                    <a:lnTo>
                      <a:pt x="1159" y="5122"/>
                    </a:lnTo>
                    <a:lnTo>
                      <a:pt x="1177" y="5132"/>
                    </a:lnTo>
                    <a:lnTo>
                      <a:pt x="1187" y="5143"/>
                    </a:lnTo>
                    <a:lnTo>
                      <a:pt x="1201" y="5157"/>
                    </a:lnTo>
                    <a:lnTo>
                      <a:pt x="1212" y="5167"/>
                    </a:lnTo>
                    <a:lnTo>
                      <a:pt x="1222" y="5181"/>
                    </a:lnTo>
                    <a:lnTo>
                      <a:pt x="1233" y="5195"/>
                    </a:lnTo>
                    <a:lnTo>
                      <a:pt x="1247" y="5209"/>
                    </a:lnTo>
                    <a:lnTo>
                      <a:pt x="1254" y="5227"/>
                    </a:lnTo>
                    <a:lnTo>
                      <a:pt x="1264" y="5244"/>
                    </a:lnTo>
                    <a:lnTo>
                      <a:pt x="1275" y="5258"/>
                    </a:lnTo>
                    <a:lnTo>
                      <a:pt x="1285" y="5279"/>
                    </a:lnTo>
                    <a:lnTo>
                      <a:pt x="1292" y="5297"/>
                    </a:lnTo>
                    <a:lnTo>
                      <a:pt x="1303" y="5318"/>
                    </a:lnTo>
                    <a:lnTo>
                      <a:pt x="1310" y="5335"/>
                    </a:lnTo>
                    <a:lnTo>
                      <a:pt x="1320" y="5360"/>
                    </a:lnTo>
                    <a:lnTo>
                      <a:pt x="1327" y="5377"/>
                    </a:lnTo>
                    <a:lnTo>
                      <a:pt x="1338" y="5402"/>
                    </a:lnTo>
                    <a:lnTo>
                      <a:pt x="1341" y="5419"/>
                    </a:lnTo>
                    <a:lnTo>
                      <a:pt x="1352" y="5451"/>
                    </a:lnTo>
                    <a:lnTo>
                      <a:pt x="1359" y="5465"/>
                    </a:lnTo>
                    <a:lnTo>
                      <a:pt x="1369" y="5504"/>
                    </a:lnTo>
                    <a:lnTo>
                      <a:pt x="1373" y="5511"/>
                    </a:lnTo>
                    <a:lnTo>
                      <a:pt x="1387" y="5560"/>
                    </a:lnTo>
                    <a:cubicBezTo>
                      <a:pt x="1425" y="5560"/>
                      <a:pt x="1485" y="5563"/>
                      <a:pt x="1555" y="5567"/>
                    </a:cubicBezTo>
                    <a:lnTo>
                      <a:pt x="1562" y="5567"/>
                    </a:lnTo>
                    <a:lnTo>
                      <a:pt x="1600" y="5570"/>
                    </a:lnTo>
                    <a:lnTo>
                      <a:pt x="1625" y="5574"/>
                    </a:lnTo>
                    <a:lnTo>
                      <a:pt x="1646" y="5574"/>
                    </a:lnTo>
                    <a:cubicBezTo>
                      <a:pt x="1733" y="5584"/>
                      <a:pt x="1821" y="5598"/>
                      <a:pt x="1909" y="5619"/>
                    </a:cubicBezTo>
                    <a:lnTo>
                      <a:pt x="1916" y="5619"/>
                    </a:lnTo>
                    <a:lnTo>
                      <a:pt x="1965" y="5630"/>
                    </a:lnTo>
                    <a:lnTo>
                      <a:pt x="1979" y="5637"/>
                    </a:lnTo>
                    <a:lnTo>
                      <a:pt x="2003" y="5644"/>
                    </a:lnTo>
                    <a:lnTo>
                      <a:pt x="2035" y="5654"/>
                    </a:lnTo>
                    <a:lnTo>
                      <a:pt x="2056" y="5661"/>
                    </a:lnTo>
                    <a:lnTo>
                      <a:pt x="2084" y="5672"/>
                    </a:lnTo>
                    <a:lnTo>
                      <a:pt x="2094" y="5675"/>
                    </a:lnTo>
                    <a:cubicBezTo>
                      <a:pt x="2108" y="5682"/>
                      <a:pt x="2119" y="5689"/>
                      <a:pt x="2133" y="5693"/>
                    </a:cubicBezTo>
                    <a:lnTo>
                      <a:pt x="2140" y="5700"/>
                    </a:lnTo>
                    <a:cubicBezTo>
                      <a:pt x="2154" y="5707"/>
                      <a:pt x="2164" y="5710"/>
                      <a:pt x="2175" y="5721"/>
                    </a:cubicBezTo>
                    <a:cubicBezTo>
                      <a:pt x="2196" y="5731"/>
                      <a:pt x="2213" y="5745"/>
                      <a:pt x="2231" y="5759"/>
                    </a:cubicBezTo>
                    <a:cubicBezTo>
                      <a:pt x="2336" y="5836"/>
                      <a:pt x="2427" y="5931"/>
                      <a:pt x="2504" y="6032"/>
                    </a:cubicBezTo>
                    <a:lnTo>
                      <a:pt x="3407" y="5546"/>
                    </a:lnTo>
                    <a:lnTo>
                      <a:pt x="7517" y="7755"/>
                    </a:lnTo>
                    <a:lnTo>
                      <a:pt x="7517" y="7509"/>
                    </a:lnTo>
                    <a:lnTo>
                      <a:pt x="8021" y="7509"/>
                    </a:lnTo>
                    <a:lnTo>
                      <a:pt x="8021" y="2213"/>
                    </a:lnTo>
                    <a:cubicBezTo>
                      <a:pt x="8017" y="2097"/>
                      <a:pt x="8003" y="1978"/>
                      <a:pt x="7979" y="1863"/>
                    </a:cubicBezTo>
                    <a:cubicBezTo>
                      <a:pt x="7940" y="1677"/>
                      <a:pt x="7909" y="1513"/>
                      <a:pt x="8035" y="1362"/>
                    </a:cubicBezTo>
                    <a:cubicBezTo>
                      <a:pt x="8098" y="1285"/>
                      <a:pt x="8088" y="1239"/>
                      <a:pt x="8070" y="1145"/>
                    </a:cubicBezTo>
                    <a:cubicBezTo>
                      <a:pt x="8031" y="998"/>
                      <a:pt x="8039" y="844"/>
                      <a:pt x="8091" y="707"/>
                    </a:cubicBezTo>
                    <a:lnTo>
                      <a:pt x="8105" y="672"/>
                    </a:lnTo>
                    <a:lnTo>
                      <a:pt x="8130" y="602"/>
                    </a:lnTo>
                    <a:cubicBezTo>
                      <a:pt x="8130" y="599"/>
                      <a:pt x="8126" y="595"/>
                      <a:pt x="8126" y="592"/>
                    </a:cubicBezTo>
                    <a:cubicBezTo>
                      <a:pt x="8105" y="536"/>
                      <a:pt x="7923" y="511"/>
                      <a:pt x="7671" y="476"/>
                    </a:cubicBezTo>
                    <a:cubicBezTo>
                      <a:pt x="7601" y="466"/>
                      <a:pt x="7527" y="455"/>
                      <a:pt x="7443" y="441"/>
                    </a:cubicBezTo>
                    <a:cubicBezTo>
                      <a:pt x="7191" y="403"/>
                      <a:pt x="7100" y="298"/>
                      <a:pt x="7020" y="203"/>
                    </a:cubicBezTo>
                    <a:cubicBezTo>
                      <a:pt x="6939" y="112"/>
                      <a:pt x="6869" y="28"/>
                      <a:pt x="6614" y="14"/>
                    </a:cubicBezTo>
                    <a:cubicBezTo>
                      <a:pt x="6596" y="13"/>
                      <a:pt x="6579" y="13"/>
                      <a:pt x="6561" y="13"/>
                    </a:cubicBezTo>
                    <a:cubicBezTo>
                      <a:pt x="6217" y="13"/>
                      <a:pt x="5801" y="203"/>
                      <a:pt x="5584" y="399"/>
                    </a:cubicBezTo>
                    <a:cubicBezTo>
                      <a:pt x="5476" y="501"/>
                      <a:pt x="5465" y="557"/>
                      <a:pt x="5465" y="574"/>
                    </a:cubicBezTo>
                    <a:cubicBezTo>
                      <a:pt x="5469" y="658"/>
                      <a:pt x="5490" y="735"/>
                      <a:pt x="5525" y="812"/>
                    </a:cubicBezTo>
                    <a:cubicBezTo>
                      <a:pt x="5588" y="970"/>
                      <a:pt x="5658" y="1148"/>
                      <a:pt x="5525" y="1323"/>
                    </a:cubicBezTo>
                    <a:cubicBezTo>
                      <a:pt x="5427" y="1446"/>
                      <a:pt x="5287" y="1523"/>
                      <a:pt x="5129" y="1534"/>
                    </a:cubicBezTo>
                    <a:cubicBezTo>
                      <a:pt x="5113" y="1535"/>
                      <a:pt x="5096" y="1535"/>
                      <a:pt x="5079" y="1535"/>
                    </a:cubicBezTo>
                    <a:cubicBezTo>
                      <a:pt x="4897" y="1535"/>
                      <a:pt x="4721" y="1466"/>
                      <a:pt x="4587" y="1341"/>
                    </a:cubicBezTo>
                    <a:cubicBezTo>
                      <a:pt x="4303" y="1085"/>
                      <a:pt x="3901" y="994"/>
                      <a:pt x="3620" y="994"/>
                    </a:cubicBezTo>
                    <a:cubicBezTo>
                      <a:pt x="3410" y="994"/>
                      <a:pt x="3214" y="914"/>
                      <a:pt x="3102" y="784"/>
                    </a:cubicBezTo>
                    <a:cubicBezTo>
                      <a:pt x="3036" y="714"/>
                      <a:pt x="3004" y="623"/>
                      <a:pt x="3015" y="532"/>
                    </a:cubicBezTo>
                    <a:cubicBezTo>
                      <a:pt x="3025" y="431"/>
                      <a:pt x="3015" y="350"/>
                      <a:pt x="2710" y="287"/>
                    </a:cubicBezTo>
                    <a:cubicBezTo>
                      <a:pt x="2619" y="266"/>
                      <a:pt x="2528" y="235"/>
                      <a:pt x="2444" y="196"/>
                    </a:cubicBezTo>
                    <a:cubicBezTo>
                      <a:pt x="2294" y="134"/>
                      <a:pt x="2142" y="71"/>
                      <a:pt x="1934" y="71"/>
                    </a:cubicBezTo>
                    <a:cubicBezTo>
                      <a:pt x="1875" y="71"/>
                      <a:pt x="1810" y="76"/>
                      <a:pt x="1740" y="88"/>
                    </a:cubicBezTo>
                    <a:cubicBezTo>
                      <a:pt x="1688" y="96"/>
                      <a:pt x="1635" y="100"/>
                      <a:pt x="1582" y="100"/>
                    </a:cubicBezTo>
                    <a:cubicBezTo>
                      <a:pt x="1434" y="100"/>
                      <a:pt x="1287" y="67"/>
                      <a:pt x="1152"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 name="Google Shape;3583;p65">
                <a:extLst>
                  <a:ext uri="{FF2B5EF4-FFF2-40B4-BE49-F238E27FC236}">
                    <a16:creationId xmlns:a16="http://schemas.microsoft.com/office/drawing/2014/main" id="{26DB816F-DA09-4840-ABE3-B7B07A568786}"/>
                  </a:ext>
                </a:extLst>
              </p:cNvPr>
              <p:cNvSpPr/>
              <p:nvPr/>
            </p:nvSpPr>
            <p:spPr>
              <a:xfrm>
                <a:off x="6130877" y="3463802"/>
                <a:ext cx="51" cy="457"/>
              </a:xfrm>
              <a:custGeom>
                <a:avLst/>
                <a:gdLst/>
                <a:ahLst/>
                <a:cxnLst/>
                <a:rect l="l" t="t" r="r" b="b"/>
                <a:pathLst>
                  <a:path w="1" h="8" extrusionOk="0">
                    <a:moveTo>
                      <a:pt x="0" y="7"/>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 name="Google Shape;3584;p65">
                <a:extLst>
                  <a:ext uri="{FF2B5EF4-FFF2-40B4-BE49-F238E27FC236}">
                    <a16:creationId xmlns:a16="http://schemas.microsoft.com/office/drawing/2014/main" id="{54CD8CB6-133D-40C2-9511-C6C4EFC0D868}"/>
                  </a:ext>
                </a:extLst>
              </p:cNvPr>
              <p:cNvSpPr/>
              <p:nvPr/>
            </p:nvSpPr>
            <p:spPr>
              <a:xfrm>
                <a:off x="6103674" y="3492095"/>
                <a:ext cx="1593" cy="1819"/>
              </a:xfrm>
              <a:custGeom>
                <a:avLst/>
                <a:gdLst/>
                <a:ahLst/>
                <a:cxnLst/>
                <a:rect l="l" t="t" r="r" b="b"/>
                <a:pathLst>
                  <a:path w="32" h="32" extrusionOk="0">
                    <a:moveTo>
                      <a:pt x="0" y="32"/>
                    </a:moveTo>
                    <a:lnTo>
                      <a:pt x="32"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 name="Google Shape;3585;p65">
                <a:extLst>
                  <a:ext uri="{FF2B5EF4-FFF2-40B4-BE49-F238E27FC236}">
                    <a16:creationId xmlns:a16="http://schemas.microsoft.com/office/drawing/2014/main" id="{1B39DF74-A18F-4586-AE0F-96331CC70EE1}"/>
                  </a:ext>
                </a:extLst>
              </p:cNvPr>
              <p:cNvSpPr/>
              <p:nvPr/>
            </p:nvSpPr>
            <p:spPr>
              <a:xfrm>
                <a:off x="6105917" y="3490673"/>
                <a:ext cx="400" cy="684"/>
              </a:xfrm>
              <a:custGeom>
                <a:avLst/>
                <a:gdLst/>
                <a:ahLst/>
                <a:cxnLst/>
                <a:rect l="l" t="t" r="r" b="b"/>
                <a:pathLst>
                  <a:path w="8" h="12" extrusionOk="0">
                    <a:moveTo>
                      <a:pt x="1" y="11"/>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 name="Google Shape;3586;p65">
                <a:extLst>
                  <a:ext uri="{FF2B5EF4-FFF2-40B4-BE49-F238E27FC236}">
                    <a16:creationId xmlns:a16="http://schemas.microsoft.com/office/drawing/2014/main" id="{9D8EAF88-1438-4261-B11B-94AC29ABCD5B}"/>
                  </a:ext>
                </a:extLst>
              </p:cNvPr>
              <p:cNvSpPr/>
              <p:nvPr/>
            </p:nvSpPr>
            <p:spPr>
              <a:xfrm>
                <a:off x="6131027" y="3459021"/>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 name="Google Shape;3587;p65">
                <a:extLst>
                  <a:ext uri="{FF2B5EF4-FFF2-40B4-BE49-F238E27FC236}">
                    <a16:creationId xmlns:a16="http://schemas.microsoft.com/office/drawing/2014/main" id="{4DD6C22E-F680-41B0-90EF-70E1A81EF91B}"/>
                  </a:ext>
                </a:extLst>
              </p:cNvPr>
              <p:cNvSpPr/>
              <p:nvPr/>
            </p:nvSpPr>
            <p:spPr>
              <a:xfrm>
                <a:off x="6117274" y="3479118"/>
                <a:ext cx="198" cy="59"/>
              </a:xfrm>
              <a:custGeom>
                <a:avLst/>
                <a:gdLst/>
                <a:ahLst/>
                <a:cxnLst/>
                <a:rect l="l" t="t" r="r" b="b"/>
                <a:pathLst>
                  <a:path w="4" h="1" extrusionOk="0">
                    <a:moveTo>
                      <a:pt x="0" y="1"/>
                    </a:moveTo>
                    <a:lnTo>
                      <a:pt x="0" y="1"/>
                    </a:ln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 name="Google Shape;3588;p65">
                <a:extLst>
                  <a:ext uri="{FF2B5EF4-FFF2-40B4-BE49-F238E27FC236}">
                    <a16:creationId xmlns:a16="http://schemas.microsoft.com/office/drawing/2014/main" id="{5D8503AF-EFEA-4E2B-9B17-E330FD0FD51B}"/>
                  </a:ext>
                </a:extLst>
              </p:cNvPr>
              <p:cNvSpPr/>
              <p:nvPr/>
            </p:nvSpPr>
            <p:spPr>
              <a:xfrm>
                <a:off x="6118122" y="3478720"/>
                <a:ext cx="1097" cy="285"/>
              </a:xfrm>
              <a:custGeom>
                <a:avLst/>
                <a:gdLst/>
                <a:ahLst/>
                <a:cxnLst/>
                <a:rect l="l" t="t" r="r" b="b"/>
                <a:pathLst>
                  <a:path w="22" h="5" extrusionOk="0">
                    <a:moveTo>
                      <a:pt x="1" y="4"/>
                    </a:moveTo>
                    <a:lnTo>
                      <a:pt x="22"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 name="Google Shape;3589;p65">
                <a:extLst>
                  <a:ext uri="{FF2B5EF4-FFF2-40B4-BE49-F238E27FC236}">
                    <a16:creationId xmlns:a16="http://schemas.microsoft.com/office/drawing/2014/main" id="{792C6EEF-1F64-4060-AE25-303D93511F64}"/>
                  </a:ext>
                </a:extLst>
              </p:cNvPr>
              <p:cNvSpPr/>
              <p:nvPr/>
            </p:nvSpPr>
            <p:spPr>
              <a:xfrm>
                <a:off x="6117622" y="3479118"/>
                <a:ext cx="400" cy="59"/>
              </a:xfrm>
              <a:custGeom>
                <a:avLst/>
                <a:gdLst/>
                <a:ahLst/>
                <a:cxnLst/>
                <a:rect l="l" t="t" r="r" b="b"/>
                <a:pathLst>
                  <a:path w="8" h="1" extrusionOk="0">
                    <a:moveTo>
                      <a:pt x="0" y="1"/>
                    </a:moveTo>
                    <a:lnTo>
                      <a:pt x="7"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 name="Google Shape;3590;p65">
                <a:extLst>
                  <a:ext uri="{FF2B5EF4-FFF2-40B4-BE49-F238E27FC236}">
                    <a16:creationId xmlns:a16="http://schemas.microsoft.com/office/drawing/2014/main" id="{0FA49D66-9871-44AC-B47F-E84C931CE43E}"/>
                  </a:ext>
                </a:extLst>
              </p:cNvPr>
              <p:cNvSpPr/>
              <p:nvPr/>
            </p:nvSpPr>
            <p:spPr>
              <a:xfrm>
                <a:off x="6081154" y="3538718"/>
                <a:ext cx="9467" cy="10419"/>
              </a:xfrm>
              <a:custGeom>
                <a:avLst/>
                <a:gdLst/>
                <a:ahLst/>
                <a:cxnLst/>
                <a:rect l="l" t="t" r="r" b="b"/>
                <a:pathLst>
                  <a:path w="190" h="183" extrusionOk="0">
                    <a:moveTo>
                      <a:pt x="190" y="1"/>
                    </a:moveTo>
                    <a:cubicBezTo>
                      <a:pt x="141" y="74"/>
                      <a:pt x="78" y="137"/>
                      <a:pt x="1" y="183"/>
                    </a:cubicBezTo>
                    <a:lnTo>
                      <a:pt x="1" y="183"/>
                    </a:lnTo>
                    <a:cubicBezTo>
                      <a:pt x="78" y="137"/>
                      <a:pt x="141" y="74"/>
                      <a:pt x="19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 name="Google Shape;3591;p65">
                <a:extLst>
                  <a:ext uri="{FF2B5EF4-FFF2-40B4-BE49-F238E27FC236}">
                    <a16:creationId xmlns:a16="http://schemas.microsoft.com/office/drawing/2014/main" id="{2D730F80-ABD6-49F7-9CB6-A77CC1E9F42D}"/>
                  </a:ext>
                </a:extLst>
              </p:cNvPr>
              <p:cNvSpPr/>
              <p:nvPr/>
            </p:nvSpPr>
            <p:spPr>
              <a:xfrm>
                <a:off x="6077866" y="3550504"/>
                <a:ext cx="1644" cy="1254"/>
              </a:xfrm>
              <a:custGeom>
                <a:avLst/>
                <a:gdLst/>
                <a:ahLst/>
                <a:cxnLst/>
                <a:rect l="l" t="t" r="r" b="b"/>
                <a:pathLst>
                  <a:path w="33" h="22" extrusionOk="0">
                    <a:moveTo>
                      <a:pt x="33" y="0"/>
                    </a:moveTo>
                    <a:lnTo>
                      <a:pt x="28" y="4"/>
                    </a:lnTo>
                    <a:lnTo>
                      <a:pt x="0" y="21"/>
                    </a:lnTo>
                    <a:lnTo>
                      <a:pt x="7" y="18"/>
                    </a:lnTo>
                    <a:lnTo>
                      <a:pt x="33"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 name="Google Shape;3592;p65">
                <a:extLst>
                  <a:ext uri="{FF2B5EF4-FFF2-40B4-BE49-F238E27FC236}">
                    <a16:creationId xmlns:a16="http://schemas.microsoft.com/office/drawing/2014/main" id="{88176075-1351-433B-8B3D-4CDE1D8E7DD1}"/>
                  </a:ext>
                </a:extLst>
              </p:cNvPr>
              <p:cNvSpPr/>
              <p:nvPr/>
            </p:nvSpPr>
            <p:spPr>
              <a:xfrm>
                <a:off x="6130877" y="3461583"/>
                <a:ext cx="51" cy="285"/>
              </a:xfrm>
              <a:custGeom>
                <a:avLst/>
                <a:gdLst/>
                <a:ahLst/>
                <a:cxnLst/>
                <a:rect l="l" t="t" r="r" b="b"/>
                <a:pathLst>
                  <a:path w="1" h="5" extrusionOk="0">
                    <a:moveTo>
                      <a:pt x="0"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 name="Google Shape;3593;p65">
                <a:extLst>
                  <a:ext uri="{FF2B5EF4-FFF2-40B4-BE49-F238E27FC236}">
                    <a16:creationId xmlns:a16="http://schemas.microsoft.com/office/drawing/2014/main" id="{49ABDAD8-9FF9-4ECA-B47A-E3C74C2A582C}"/>
                  </a:ext>
                </a:extLst>
              </p:cNvPr>
              <p:cNvSpPr/>
              <p:nvPr/>
            </p:nvSpPr>
            <p:spPr>
              <a:xfrm>
                <a:off x="6131226" y="3456003"/>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 name="Google Shape;3594;p65">
                <a:extLst>
                  <a:ext uri="{FF2B5EF4-FFF2-40B4-BE49-F238E27FC236}">
                    <a16:creationId xmlns:a16="http://schemas.microsoft.com/office/drawing/2014/main" id="{93836CA5-CA58-43E1-931B-C555A20AA3B4}"/>
                  </a:ext>
                </a:extLst>
              </p:cNvPr>
              <p:cNvSpPr/>
              <p:nvPr/>
            </p:nvSpPr>
            <p:spPr>
              <a:xfrm>
                <a:off x="6074875" y="3559045"/>
                <a:ext cx="3537" cy="7061"/>
              </a:xfrm>
              <a:custGeom>
                <a:avLst/>
                <a:gdLst/>
                <a:ahLst/>
                <a:cxnLst/>
                <a:rect l="l" t="t" r="r" b="b"/>
                <a:pathLst>
                  <a:path w="71" h="124" extrusionOk="0">
                    <a:moveTo>
                      <a:pt x="1" y="1"/>
                    </a:moveTo>
                    <a:cubicBezTo>
                      <a:pt x="18" y="39"/>
                      <a:pt x="46" y="85"/>
                      <a:pt x="71" y="123"/>
                    </a:cubicBezTo>
                    <a:cubicBezTo>
                      <a:pt x="46" y="85"/>
                      <a:pt x="18" y="39"/>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 name="Google Shape;3595;p65">
                <a:extLst>
                  <a:ext uri="{FF2B5EF4-FFF2-40B4-BE49-F238E27FC236}">
                    <a16:creationId xmlns:a16="http://schemas.microsoft.com/office/drawing/2014/main" id="{AB696B7B-30ED-460E-87BD-521C4D5457FB}"/>
                  </a:ext>
                </a:extLst>
              </p:cNvPr>
              <p:cNvSpPr/>
              <p:nvPr/>
            </p:nvSpPr>
            <p:spPr>
              <a:xfrm>
                <a:off x="6137655" y="3756353"/>
                <a:ext cx="598" cy="1023"/>
              </a:xfrm>
              <a:custGeom>
                <a:avLst/>
                <a:gdLst/>
                <a:ahLst/>
                <a:cxnLst/>
                <a:rect l="l" t="t" r="r" b="b"/>
                <a:pathLst>
                  <a:path w="12" h="18" extrusionOk="0">
                    <a:moveTo>
                      <a:pt x="1" y="0"/>
                    </a:moveTo>
                    <a:lnTo>
                      <a:pt x="11"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 name="Google Shape;3596;p65">
                <a:extLst>
                  <a:ext uri="{FF2B5EF4-FFF2-40B4-BE49-F238E27FC236}">
                    <a16:creationId xmlns:a16="http://schemas.microsoft.com/office/drawing/2014/main" id="{B93C3562-DC2F-4A29-B45F-7F1E9870348C}"/>
                  </a:ext>
                </a:extLst>
              </p:cNvPr>
              <p:cNvSpPr/>
              <p:nvPr/>
            </p:nvSpPr>
            <p:spPr>
              <a:xfrm>
                <a:off x="6128089" y="3745766"/>
                <a:ext cx="547" cy="285"/>
              </a:xfrm>
              <a:custGeom>
                <a:avLst/>
                <a:gdLst/>
                <a:ahLst/>
                <a:cxnLst/>
                <a:rect l="l" t="t" r="r" b="b"/>
                <a:pathLst>
                  <a:path w="11" h="5" extrusionOk="0">
                    <a:moveTo>
                      <a:pt x="0" y="1"/>
                    </a:moveTo>
                    <a:lnTo>
                      <a:pt x="1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 name="Google Shape;3597;p65">
                <a:extLst>
                  <a:ext uri="{FF2B5EF4-FFF2-40B4-BE49-F238E27FC236}">
                    <a16:creationId xmlns:a16="http://schemas.microsoft.com/office/drawing/2014/main" id="{0252413F-7DA0-4F69-9E69-57C965E75E88}"/>
                  </a:ext>
                </a:extLst>
              </p:cNvPr>
              <p:cNvSpPr/>
              <p:nvPr/>
            </p:nvSpPr>
            <p:spPr>
              <a:xfrm>
                <a:off x="6135761" y="3752542"/>
                <a:ext cx="547" cy="855"/>
              </a:xfrm>
              <a:custGeom>
                <a:avLst/>
                <a:gdLst/>
                <a:ahLst/>
                <a:cxnLst/>
                <a:rect l="l" t="t" r="r" b="b"/>
                <a:pathLst>
                  <a:path w="11" h="15" extrusionOk="0">
                    <a:moveTo>
                      <a:pt x="0" y="1"/>
                    </a:moveTo>
                    <a:lnTo>
                      <a:pt x="11" y="1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 name="Google Shape;3598;p65">
                <a:extLst>
                  <a:ext uri="{FF2B5EF4-FFF2-40B4-BE49-F238E27FC236}">
                    <a16:creationId xmlns:a16="http://schemas.microsoft.com/office/drawing/2014/main" id="{B4D54161-F87C-47AD-9B40-58762F91D0D9}"/>
                  </a:ext>
                </a:extLst>
              </p:cNvPr>
              <p:cNvSpPr/>
              <p:nvPr/>
            </p:nvSpPr>
            <p:spPr>
              <a:xfrm>
                <a:off x="6138550" y="3758517"/>
                <a:ext cx="547" cy="1082"/>
              </a:xfrm>
              <a:custGeom>
                <a:avLst/>
                <a:gdLst/>
                <a:ahLst/>
                <a:cxnLst/>
                <a:rect l="l" t="t" r="r" b="b"/>
                <a:pathLst>
                  <a:path w="11" h="19" extrusionOk="0">
                    <a:moveTo>
                      <a:pt x="0" y="1"/>
                    </a:moveTo>
                    <a:lnTo>
                      <a:pt x="11"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 name="Google Shape;3599;p65">
                <a:extLst>
                  <a:ext uri="{FF2B5EF4-FFF2-40B4-BE49-F238E27FC236}">
                    <a16:creationId xmlns:a16="http://schemas.microsoft.com/office/drawing/2014/main" id="{64AF5256-CD5D-4ED4-A03F-88686C76DB1B}"/>
                  </a:ext>
                </a:extLst>
              </p:cNvPr>
              <p:cNvSpPr/>
              <p:nvPr/>
            </p:nvSpPr>
            <p:spPr>
              <a:xfrm>
                <a:off x="6073680" y="3551699"/>
                <a:ext cx="4385" cy="4042"/>
              </a:xfrm>
              <a:custGeom>
                <a:avLst/>
                <a:gdLst/>
                <a:ahLst/>
                <a:cxnLst/>
                <a:rect l="l" t="t" r="r" b="b"/>
                <a:pathLst>
                  <a:path w="88" h="71" extrusionOk="0">
                    <a:moveTo>
                      <a:pt x="88" y="0"/>
                    </a:moveTo>
                    <a:lnTo>
                      <a:pt x="88" y="0"/>
                    </a:lnTo>
                    <a:cubicBezTo>
                      <a:pt x="81" y="4"/>
                      <a:pt x="75" y="9"/>
                      <a:pt x="69" y="13"/>
                    </a:cubicBezTo>
                    <a:lnTo>
                      <a:pt x="69" y="13"/>
                    </a:lnTo>
                    <a:cubicBezTo>
                      <a:pt x="70" y="12"/>
                      <a:pt x="72" y="11"/>
                      <a:pt x="74" y="11"/>
                    </a:cubicBezTo>
                    <a:lnTo>
                      <a:pt x="88" y="0"/>
                    </a:lnTo>
                    <a:close/>
                    <a:moveTo>
                      <a:pt x="69" y="13"/>
                    </a:moveTo>
                    <a:lnTo>
                      <a:pt x="69" y="13"/>
                    </a:lnTo>
                    <a:cubicBezTo>
                      <a:pt x="43" y="27"/>
                      <a:pt x="20" y="47"/>
                      <a:pt x="0" y="70"/>
                    </a:cubicBezTo>
                    <a:cubicBezTo>
                      <a:pt x="20" y="51"/>
                      <a:pt x="44" y="31"/>
                      <a:pt x="69" y="13"/>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 name="Google Shape;3600;p65">
                <a:extLst>
                  <a:ext uri="{FF2B5EF4-FFF2-40B4-BE49-F238E27FC236}">
                    <a16:creationId xmlns:a16="http://schemas.microsoft.com/office/drawing/2014/main" id="{75D31E0B-E772-4114-B27C-087DBFE21914}"/>
                  </a:ext>
                </a:extLst>
              </p:cNvPr>
              <p:cNvSpPr/>
              <p:nvPr/>
            </p:nvSpPr>
            <p:spPr>
              <a:xfrm>
                <a:off x="6139398" y="3760907"/>
                <a:ext cx="400" cy="1082"/>
              </a:xfrm>
              <a:custGeom>
                <a:avLst/>
                <a:gdLst/>
                <a:ahLst/>
                <a:cxnLst/>
                <a:rect l="l" t="t" r="r" b="b"/>
                <a:pathLst>
                  <a:path w="8" h="19" extrusionOk="0">
                    <a:moveTo>
                      <a:pt x="1" y="1"/>
                    </a:moveTo>
                    <a:lnTo>
                      <a:pt x="8"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 name="Google Shape;3601;p65">
                <a:extLst>
                  <a:ext uri="{FF2B5EF4-FFF2-40B4-BE49-F238E27FC236}">
                    <a16:creationId xmlns:a16="http://schemas.microsoft.com/office/drawing/2014/main" id="{4CEDBF85-D096-40EC-A443-CC9FA8B7A19E}"/>
                  </a:ext>
                </a:extLst>
              </p:cNvPr>
              <p:cNvSpPr/>
              <p:nvPr/>
            </p:nvSpPr>
            <p:spPr>
              <a:xfrm>
                <a:off x="6129633" y="3746391"/>
                <a:ext cx="598" cy="227"/>
              </a:xfrm>
              <a:custGeom>
                <a:avLst/>
                <a:gdLst/>
                <a:ahLst/>
                <a:cxnLst/>
                <a:rect l="l" t="t" r="r" b="b"/>
                <a:pathLst>
                  <a:path w="12" h="4" extrusionOk="0">
                    <a:moveTo>
                      <a:pt x="1" y="0"/>
                    </a:moveTo>
                    <a:lnTo>
                      <a:pt x="1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 name="Google Shape;3602;p65">
                <a:extLst>
                  <a:ext uri="{FF2B5EF4-FFF2-40B4-BE49-F238E27FC236}">
                    <a16:creationId xmlns:a16="http://schemas.microsoft.com/office/drawing/2014/main" id="{B9FF8EA7-E165-474F-9F43-3E9EB7FEABCD}"/>
                  </a:ext>
                </a:extLst>
              </p:cNvPr>
              <p:cNvSpPr/>
              <p:nvPr/>
            </p:nvSpPr>
            <p:spPr>
              <a:xfrm>
                <a:off x="6140443" y="3763527"/>
                <a:ext cx="250" cy="855"/>
              </a:xfrm>
              <a:custGeom>
                <a:avLst/>
                <a:gdLst/>
                <a:ahLst/>
                <a:cxnLst/>
                <a:rect l="l" t="t" r="r" b="b"/>
                <a:pathLst>
                  <a:path w="5" h="15" extrusionOk="0">
                    <a:moveTo>
                      <a:pt x="1" y="0"/>
                    </a:moveTo>
                    <a:lnTo>
                      <a:pt x="4"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 name="Google Shape;3603;p65">
                <a:extLst>
                  <a:ext uri="{FF2B5EF4-FFF2-40B4-BE49-F238E27FC236}">
                    <a16:creationId xmlns:a16="http://schemas.microsoft.com/office/drawing/2014/main" id="{B67AFB46-A3B6-4AE8-93BE-7BF0551E9008}"/>
                  </a:ext>
                </a:extLst>
              </p:cNvPr>
              <p:cNvSpPr/>
              <p:nvPr/>
            </p:nvSpPr>
            <p:spPr>
              <a:xfrm>
                <a:off x="6141141" y="3766089"/>
                <a:ext cx="250" cy="855"/>
              </a:xfrm>
              <a:custGeom>
                <a:avLst/>
                <a:gdLst/>
                <a:ahLst/>
                <a:cxnLst/>
                <a:rect l="l" t="t" r="r" b="b"/>
                <a:pathLst>
                  <a:path w="5" h="15" extrusionOk="0">
                    <a:moveTo>
                      <a:pt x="1" y="1"/>
                    </a:moveTo>
                    <a:lnTo>
                      <a:pt x="4" y="1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 name="Google Shape;3604;p65">
                <a:extLst>
                  <a:ext uri="{FF2B5EF4-FFF2-40B4-BE49-F238E27FC236}">
                    <a16:creationId xmlns:a16="http://schemas.microsoft.com/office/drawing/2014/main" id="{BC7E3C70-5398-4C7F-93C1-CC7181054862}"/>
                  </a:ext>
                </a:extLst>
              </p:cNvPr>
              <p:cNvSpPr/>
              <p:nvPr/>
            </p:nvSpPr>
            <p:spPr>
              <a:xfrm>
                <a:off x="6133468" y="3749351"/>
                <a:ext cx="598" cy="684"/>
              </a:xfrm>
              <a:custGeom>
                <a:avLst/>
                <a:gdLst/>
                <a:ahLst/>
                <a:cxnLst/>
                <a:rect l="l" t="t" r="r" b="b"/>
                <a:pathLst>
                  <a:path w="12" h="12" extrusionOk="0">
                    <a:moveTo>
                      <a:pt x="1" y="1"/>
                    </a:moveTo>
                    <a:lnTo>
                      <a:pt x="1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3605;p65">
                <a:extLst>
                  <a:ext uri="{FF2B5EF4-FFF2-40B4-BE49-F238E27FC236}">
                    <a16:creationId xmlns:a16="http://schemas.microsoft.com/office/drawing/2014/main" id="{0F53A29D-07B2-42A5-B2BD-66FF3D0847AD}"/>
                  </a:ext>
                </a:extLst>
              </p:cNvPr>
              <p:cNvSpPr/>
              <p:nvPr/>
            </p:nvSpPr>
            <p:spPr>
              <a:xfrm>
                <a:off x="6134716" y="3750777"/>
                <a:ext cx="547" cy="855"/>
              </a:xfrm>
              <a:custGeom>
                <a:avLst/>
                <a:gdLst/>
                <a:ahLst/>
                <a:cxnLst/>
                <a:rect l="l" t="t" r="r" b="b"/>
                <a:pathLst>
                  <a:path w="11" h="15" extrusionOk="0">
                    <a:moveTo>
                      <a:pt x="0" y="0"/>
                    </a:moveTo>
                    <a:lnTo>
                      <a:pt x="11"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 name="Google Shape;3606;p65">
                <a:extLst>
                  <a:ext uri="{FF2B5EF4-FFF2-40B4-BE49-F238E27FC236}">
                    <a16:creationId xmlns:a16="http://schemas.microsoft.com/office/drawing/2014/main" id="{C29215FD-2737-44C8-A851-CC32023CD5B1}"/>
                  </a:ext>
                </a:extLst>
              </p:cNvPr>
              <p:cNvSpPr/>
              <p:nvPr/>
            </p:nvSpPr>
            <p:spPr>
              <a:xfrm>
                <a:off x="6132272" y="3747985"/>
                <a:ext cx="547" cy="624"/>
              </a:xfrm>
              <a:custGeom>
                <a:avLst/>
                <a:gdLst/>
                <a:ahLst/>
                <a:cxnLst/>
                <a:rect l="l" t="t" r="r" b="b"/>
                <a:pathLst>
                  <a:path w="11" h="11" extrusionOk="0">
                    <a:moveTo>
                      <a:pt x="0" y="0"/>
                    </a:moveTo>
                    <a:lnTo>
                      <a:pt x="1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 name="Google Shape;3607;p65">
                <a:extLst>
                  <a:ext uri="{FF2B5EF4-FFF2-40B4-BE49-F238E27FC236}">
                    <a16:creationId xmlns:a16="http://schemas.microsoft.com/office/drawing/2014/main" id="{B9AB76E9-19FE-48A7-8A1D-C30C160ABDFE}"/>
                  </a:ext>
                </a:extLst>
              </p:cNvPr>
              <p:cNvSpPr/>
              <p:nvPr/>
            </p:nvSpPr>
            <p:spPr>
              <a:xfrm>
                <a:off x="6074028" y="3557049"/>
                <a:ext cx="198" cy="457"/>
              </a:xfrm>
              <a:custGeom>
                <a:avLst/>
                <a:gdLst/>
                <a:ahLst/>
                <a:cxnLst/>
                <a:rect l="l" t="t" r="r" b="b"/>
                <a:pathLst>
                  <a:path w="4" h="8" extrusionOk="0">
                    <a:moveTo>
                      <a:pt x="0" y="1"/>
                    </a:moveTo>
                    <a:lnTo>
                      <a:pt x="4"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 name="Google Shape;3608;p65">
                <a:extLst>
                  <a:ext uri="{FF2B5EF4-FFF2-40B4-BE49-F238E27FC236}">
                    <a16:creationId xmlns:a16="http://schemas.microsoft.com/office/drawing/2014/main" id="{9C0322F5-2DC1-457D-B1E5-388D09C32702}"/>
                  </a:ext>
                </a:extLst>
              </p:cNvPr>
              <p:cNvSpPr/>
              <p:nvPr/>
            </p:nvSpPr>
            <p:spPr>
              <a:xfrm>
                <a:off x="6073680" y="3556252"/>
                <a:ext cx="51" cy="457"/>
              </a:xfrm>
              <a:custGeom>
                <a:avLst/>
                <a:gdLst/>
                <a:ahLst/>
                <a:cxnLst/>
                <a:rect l="l" t="t" r="r" b="b"/>
                <a:pathLst>
                  <a:path w="1" h="8" extrusionOk="0">
                    <a:moveTo>
                      <a:pt x="0" y="1"/>
                    </a:moveTo>
                    <a:lnTo>
                      <a:pt x="0" y="4"/>
                    </a:lnTo>
                    <a:cubicBezTo>
                      <a:pt x="0" y="8"/>
                      <a:pt x="0" y="1"/>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 name="Google Shape;3609;p65">
                <a:extLst>
                  <a:ext uri="{FF2B5EF4-FFF2-40B4-BE49-F238E27FC236}">
                    <a16:creationId xmlns:a16="http://schemas.microsoft.com/office/drawing/2014/main" id="{B5E43F02-70CA-466A-8AE4-2598ACF31246}"/>
                  </a:ext>
                </a:extLst>
              </p:cNvPr>
              <p:cNvSpPr/>
              <p:nvPr/>
            </p:nvSpPr>
            <p:spPr>
              <a:xfrm>
                <a:off x="6131027" y="3746961"/>
                <a:ext cx="598" cy="684"/>
              </a:xfrm>
              <a:custGeom>
                <a:avLst/>
                <a:gdLst/>
                <a:ahLst/>
                <a:cxnLst/>
                <a:rect l="l" t="t" r="r" b="b"/>
                <a:pathLst>
                  <a:path w="12" h="12" extrusionOk="0">
                    <a:moveTo>
                      <a:pt x="1" y="1"/>
                    </a:moveTo>
                    <a:lnTo>
                      <a:pt x="1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 name="Google Shape;3610;p65">
                <a:extLst>
                  <a:ext uri="{FF2B5EF4-FFF2-40B4-BE49-F238E27FC236}">
                    <a16:creationId xmlns:a16="http://schemas.microsoft.com/office/drawing/2014/main" id="{EB9CAFB1-F6F2-4C05-BC08-88BACC3F1E5B}"/>
                  </a:ext>
                </a:extLst>
              </p:cNvPr>
              <p:cNvSpPr/>
              <p:nvPr/>
            </p:nvSpPr>
            <p:spPr>
              <a:xfrm>
                <a:off x="6074377" y="3558077"/>
                <a:ext cx="400" cy="855"/>
              </a:xfrm>
              <a:custGeom>
                <a:avLst/>
                <a:gdLst/>
                <a:ahLst/>
                <a:cxnLst/>
                <a:rect l="l" t="t" r="r" b="b"/>
                <a:pathLst>
                  <a:path w="8" h="15" extrusionOk="0">
                    <a:moveTo>
                      <a:pt x="0" y="0"/>
                    </a:moveTo>
                    <a:lnTo>
                      <a:pt x="7"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 name="Google Shape;3611;p65">
                <a:extLst>
                  <a:ext uri="{FF2B5EF4-FFF2-40B4-BE49-F238E27FC236}">
                    <a16:creationId xmlns:a16="http://schemas.microsoft.com/office/drawing/2014/main" id="{05F02A9C-8A53-4279-84E6-63F7AC294F06}"/>
                  </a:ext>
                </a:extLst>
              </p:cNvPr>
              <p:cNvSpPr/>
              <p:nvPr/>
            </p:nvSpPr>
            <p:spPr>
              <a:xfrm>
                <a:off x="6136807" y="3754362"/>
                <a:ext cx="400" cy="855"/>
              </a:xfrm>
              <a:custGeom>
                <a:avLst/>
                <a:gdLst/>
                <a:ahLst/>
                <a:cxnLst/>
                <a:rect l="l" t="t" r="r" b="b"/>
                <a:pathLst>
                  <a:path w="8" h="15" extrusionOk="0">
                    <a:moveTo>
                      <a:pt x="0" y="0"/>
                    </a:moveTo>
                    <a:lnTo>
                      <a:pt x="7"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 name="Google Shape;3612;p65">
                <a:extLst>
                  <a:ext uri="{FF2B5EF4-FFF2-40B4-BE49-F238E27FC236}">
                    <a16:creationId xmlns:a16="http://schemas.microsoft.com/office/drawing/2014/main" id="{F8A0417D-0EF3-489E-8E4E-FE769BCADA5A}"/>
                  </a:ext>
                </a:extLst>
              </p:cNvPr>
              <p:cNvSpPr/>
              <p:nvPr/>
            </p:nvSpPr>
            <p:spPr>
              <a:xfrm>
                <a:off x="6083444" y="3656733"/>
                <a:ext cx="2143" cy="6431"/>
              </a:xfrm>
              <a:custGeom>
                <a:avLst/>
                <a:gdLst/>
                <a:ahLst/>
                <a:cxnLst/>
                <a:rect l="l" t="t" r="r" b="b"/>
                <a:pathLst>
                  <a:path w="43" h="113" extrusionOk="0">
                    <a:moveTo>
                      <a:pt x="0" y="0"/>
                    </a:moveTo>
                    <a:cubicBezTo>
                      <a:pt x="7" y="39"/>
                      <a:pt x="21" y="77"/>
                      <a:pt x="42" y="112"/>
                    </a:cubicBezTo>
                    <a:cubicBezTo>
                      <a:pt x="21" y="77"/>
                      <a:pt x="7" y="39"/>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 name="Google Shape;3613;p65">
                <a:extLst>
                  <a:ext uri="{FF2B5EF4-FFF2-40B4-BE49-F238E27FC236}">
                    <a16:creationId xmlns:a16="http://schemas.microsoft.com/office/drawing/2014/main" id="{1A638B76-1F99-4E6E-BFDC-A6B039C11560}"/>
                  </a:ext>
                </a:extLst>
              </p:cNvPr>
              <p:cNvSpPr/>
              <p:nvPr/>
            </p:nvSpPr>
            <p:spPr>
              <a:xfrm>
                <a:off x="6080805" y="3549309"/>
                <a:ext cx="400" cy="227"/>
              </a:xfrm>
              <a:custGeom>
                <a:avLst/>
                <a:gdLst/>
                <a:ahLst/>
                <a:cxnLst/>
                <a:rect l="l" t="t" r="r" b="b"/>
                <a:pathLst>
                  <a:path w="8" h="4" extrusionOk="0">
                    <a:moveTo>
                      <a:pt x="8" y="0"/>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 name="Google Shape;3614;p65">
                <a:extLst>
                  <a:ext uri="{FF2B5EF4-FFF2-40B4-BE49-F238E27FC236}">
                    <a16:creationId xmlns:a16="http://schemas.microsoft.com/office/drawing/2014/main" id="{D6FE6C83-FACA-4BB5-BA39-7C29FC282303}"/>
                  </a:ext>
                </a:extLst>
              </p:cNvPr>
              <p:cNvSpPr/>
              <p:nvPr/>
            </p:nvSpPr>
            <p:spPr>
              <a:xfrm>
                <a:off x="6141838" y="3769107"/>
                <a:ext cx="250" cy="457"/>
              </a:xfrm>
              <a:custGeom>
                <a:avLst/>
                <a:gdLst/>
                <a:ahLst/>
                <a:cxnLst/>
                <a:rect l="l" t="t" r="r" b="b"/>
                <a:pathLst>
                  <a:path w="5" h="8" extrusionOk="0">
                    <a:moveTo>
                      <a:pt x="1" y="1"/>
                    </a:moveTo>
                    <a:lnTo>
                      <a:pt x="4"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 name="Google Shape;3615;p65">
                <a:extLst>
                  <a:ext uri="{FF2B5EF4-FFF2-40B4-BE49-F238E27FC236}">
                    <a16:creationId xmlns:a16="http://schemas.microsoft.com/office/drawing/2014/main" id="{B8571EBC-4FF0-4EE7-B7E6-F2CFA54C1888}"/>
                  </a:ext>
                </a:extLst>
              </p:cNvPr>
              <p:cNvSpPr/>
              <p:nvPr/>
            </p:nvSpPr>
            <p:spPr>
              <a:xfrm>
                <a:off x="6077316" y="3549309"/>
                <a:ext cx="3886" cy="3019"/>
              </a:xfrm>
              <a:custGeom>
                <a:avLst/>
                <a:gdLst/>
                <a:ahLst/>
                <a:cxnLst/>
                <a:rect l="l" t="t" r="r" b="b"/>
                <a:pathLst>
                  <a:path w="78" h="53" extrusionOk="0">
                    <a:moveTo>
                      <a:pt x="78" y="0"/>
                    </a:moveTo>
                    <a:lnTo>
                      <a:pt x="39" y="25"/>
                    </a:lnTo>
                    <a:lnTo>
                      <a:pt x="18" y="40"/>
                    </a:lnTo>
                    <a:lnTo>
                      <a:pt x="18" y="40"/>
                    </a:lnTo>
                    <a:lnTo>
                      <a:pt x="22" y="39"/>
                    </a:lnTo>
                    <a:lnTo>
                      <a:pt x="74" y="4"/>
                    </a:lnTo>
                    <a:lnTo>
                      <a:pt x="78" y="0"/>
                    </a:lnTo>
                    <a:close/>
                    <a:moveTo>
                      <a:pt x="18" y="40"/>
                    </a:moveTo>
                    <a:lnTo>
                      <a:pt x="11" y="42"/>
                    </a:lnTo>
                    <a:lnTo>
                      <a:pt x="1" y="53"/>
                    </a:lnTo>
                    <a:lnTo>
                      <a:pt x="18" y="40"/>
                    </a:lnTo>
                    <a:close/>
                    <a:moveTo>
                      <a:pt x="1" y="53"/>
                    </a:moveTo>
                    <a:lnTo>
                      <a:pt x="1" y="53"/>
                    </a:lnTo>
                    <a:lnTo>
                      <a:pt x="1" y="53"/>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 name="Google Shape;3616;p65">
                <a:extLst>
                  <a:ext uri="{FF2B5EF4-FFF2-40B4-BE49-F238E27FC236}">
                    <a16:creationId xmlns:a16="http://schemas.microsoft.com/office/drawing/2014/main" id="{51F464FE-B758-4A2A-B9FF-BAA342F3172E}"/>
                  </a:ext>
                </a:extLst>
              </p:cNvPr>
              <p:cNvSpPr/>
              <p:nvPr/>
            </p:nvSpPr>
            <p:spPr>
              <a:xfrm>
                <a:off x="5359206" y="4092740"/>
                <a:ext cx="61432" cy="17589"/>
              </a:xfrm>
              <a:custGeom>
                <a:avLst/>
                <a:gdLst/>
                <a:ahLst/>
                <a:cxnLst/>
                <a:rect l="l" t="t" r="r" b="b"/>
                <a:pathLst>
                  <a:path w="1233" h="309" extrusionOk="0">
                    <a:moveTo>
                      <a:pt x="774" y="1"/>
                    </a:moveTo>
                    <a:cubicBezTo>
                      <a:pt x="755" y="1"/>
                      <a:pt x="734" y="6"/>
                      <a:pt x="708" y="18"/>
                    </a:cubicBezTo>
                    <a:cubicBezTo>
                      <a:pt x="680" y="32"/>
                      <a:pt x="655" y="43"/>
                      <a:pt x="631" y="53"/>
                    </a:cubicBezTo>
                    <a:lnTo>
                      <a:pt x="620" y="57"/>
                    </a:lnTo>
                    <a:cubicBezTo>
                      <a:pt x="599" y="67"/>
                      <a:pt x="575" y="78"/>
                      <a:pt x="550" y="85"/>
                    </a:cubicBezTo>
                    <a:lnTo>
                      <a:pt x="540" y="88"/>
                    </a:lnTo>
                    <a:cubicBezTo>
                      <a:pt x="515" y="99"/>
                      <a:pt x="494" y="106"/>
                      <a:pt x="470" y="109"/>
                    </a:cubicBezTo>
                    <a:lnTo>
                      <a:pt x="459" y="113"/>
                    </a:lnTo>
                    <a:cubicBezTo>
                      <a:pt x="438" y="120"/>
                      <a:pt x="414" y="127"/>
                      <a:pt x="393" y="130"/>
                    </a:cubicBezTo>
                    <a:lnTo>
                      <a:pt x="382" y="130"/>
                    </a:lnTo>
                    <a:cubicBezTo>
                      <a:pt x="358" y="134"/>
                      <a:pt x="337" y="137"/>
                      <a:pt x="312" y="141"/>
                    </a:cubicBezTo>
                    <a:lnTo>
                      <a:pt x="302" y="141"/>
                    </a:lnTo>
                    <a:cubicBezTo>
                      <a:pt x="277" y="144"/>
                      <a:pt x="253" y="144"/>
                      <a:pt x="228" y="144"/>
                    </a:cubicBezTo>
                    <a:lnTo>
                      <a:pt x="221" y="144"/>
                    </a:lnTo>
                    <a:cubicBezTo>
                      <a:pt x="205" y="145"/>
                      <a:pt x="188" y="146"/>
                      <a:pt x="171" y="146"/>
                    </a:cubicBezTo>
                    <a:cubicBezTo>
                      <a:pt x="131" y="146"/>
                      <a:pt x="89" y="143"/>
                      <a:pt x="50" y="141"/>
                    </a:cubicBezTo>
                    <a:lnTo>
                      <a:pt x="46" y="141"/>
                    </a:lnTo>
                    <a:cubicBezTo>
                      <a:pt x="39" y="172"/>
                      <a:pt x="29" y="211"/>
                      <a:pt x="18" y="246"/>
                    </a:cubicBezTo>
                    <a:cubicBezTo>
                      <a:pt x="11" y="267"/>
                      <a:pt x="8" y="291"/>
                      <a:pt x="1" y="309"/>
                    </a:cubicBezTo>
                    <a:lnTo>
                      <a:pt x="11" y="309"/>
                    </a:lnTo>
                    <a:lnTo>
                      <a:pt x="29" y="305"/>
                    </a:lnTo>
                    <a:lnTo>
                      <a:pt x="43" y="302"/>
                    </a:lnTo>
                    <a:lnTo>
                      <a:pt x="71" y="302"/>
                    </a:lnTo>
                    <a:cubicBezTo>
                      <a:pt x="99" y="302"/>
                      <a:pt x="130" y="298"/>
                      <a:pt x="165" y="295"/>
                    </a:cubicBezTo>
                    <a:lnTo>
                      <a:pt x="235" y="284"/>
                    </a:lnTo>
                    <a:cubicBezTo>
                      <a:pt x="403" y="256"/>
                      <a:pt x="589" y="204"/>
                      <a:pt x="655" y="144"/>
                    </a:cubicBezTo>
                    <a:cubicBezTo>
                      <a:pt x="691" y="112"/>
                      <a:pt x="729" y="100"/>
                      <a:pt x="769" y="100"/>
                    </a:cubicBezTo>
                    <a:cubicBezTo>
                      <a:pt x="815" y="100"/>
                      <a:pt x="864" y="117"/>
                      <a:pt x="911" y="137"/>
                    </a:cubicBezTo>
                    <a:cubicBezTo>
                      <a:pt x="939" y="151"/>
                      <a:pt x="967" y="165"/>
                      <a:pt x="995" y="183"/>
                    </a:cubicBezTo>
                    <a:cubicBezTo>
                      <a:pt x="1047" y="214"/>
                      <a:pt x="1107" y="239"/>
                      <a:pt x="1170" y="253"/>
                    </a:cubicBezTo>
                    <a:cubicBezTo>
                      <a:pt x="1180" y="255"/>
                      <a:pt x="1191" y="256"/>
                      <a:pt x="1201" y="256"/>
                    </a:cubicBezTo>
                    <a:cubicBezTo>
                      <a:pt x="1212" y="256"/>
                      <a:pt x="1222" y="255"/>
                      <a:pt x="1233" y="253"/>
                    </a:cubicBezTo>
                    <a:lnTo>
                      <a:pt x="1198" y="249"/>
                    </a:lnTo>
                    <a:cubicBezTo>
                      <a:pt x="1051" y="239"/>
                      <a:pt x="967" y="155"/>
                      <a:pt x="900" y="85"/>
                    </a:cubicBezTo>
                    <a:cubicBezTo>
                      <a:pt x="847" y="29"/>
                      <a:pt x="816" y="1"/>
                      <a:pt x="774"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 name="Google Shape;3617;p65">
                <a:extLst>
                  <a:ext uri="{FF2B5EF4-FFF2-40B4-BE49-F238E27FC236}">
                    <a16:creationId xmlns:a16="http://schemas.microsoft.com/office/drawing/2014/main" id="{32CBEFB4-FE83-4DA6-818C-1426B5CF24AD}"/>
                  </a:ext>
                </a:extLst>
              </p:cNvPr>
              <p:cNvSpPr/>
              <p:nvPr/>
            </p:nvSpPr>
            <p:spPr>
              <a:xfrm>
                <a:off x="5342315" y="4005925"/>
                <a:ext cx="153708" cy="131616"/>
              </a:xfrm>
              <a:custGeom>
                <a:avLst/>
                <a:gdLst/>
                <a:ahLst/>
                <a:cxnLst/>
                <a:rect l="l" t="t" r="r" b="b"/>
                <a:pathLst>
                  <a:path w="3085" h="2312" extrusionOk="0">
                    <a:moveTo>
                      <a:pt x="1346" y="1"/>
                    </a:moveTo>
                    <a:cubicBezTo>
                      <a:pt x="1245" y="1"/>
                      <a:pt x="1124" y="41"/>
                      <a:pt x="1078" y="59"/>
                    </a:cubicBezTo>
                    <a:lnTo>
                      <a:pt x="1071" y="63"/>
                    </a:lnTo>
                    <a:lnTo>
                      <a:pt x="1061" y="63"/>
                    </a:lnTo>
                    <a:cubicBezTo>
                      <a:pt x="1057" y="63"/>
                      <a:pt x="1036" y="66"/>
                      <a:pt x="998" y="70"/>
                    </a:cubicBezTo>
                    <a:cubicBezTo>
                      <a:pt x="933" y="77"/>
                      <a:pt x="867" y="81"/>
                      <a:pt x="801" y="81"/>
                    </a:cubicBezTo>
                    <a:cubicBezTo>
                      <a:pt x="715" y="81"/>
                      <a:pt x="628" y="74"/>
                      <a:pt x="543" y="63"/>
                    </a:cubicBezTo>
                    <a:cubicBezTo>
                      <a:pt x="534" y="61"/>
                      <a:pt x="526" y="60"/>
                      <a:pt x="519" y="60"/>
                    </a:cubicBezTo>
                    <a:cubicBezTo>
                      <a:pt x="486" y="60"/>
                      <a:pt x="469" y="82"/>
                      <a:pt x="434" y="154"/>
                    </a:cubicBezTo>
                    <a:lnTo>
                      <a:pt x="420" y="182"/>
                    </a:lnTo>
                    <a:lnTo>
                      <a:pt x="417" y="189"/>
                    </a:lnTo>
                    <a:lnTo>
                      <a:pt x="410" y="206"/>
                    </a:lnTo>
                    <a:lnTo>
                      <a:pt x="403" y="217"/>
                    </a:lnTo>
                    <a:lnTo>
                      <a:pt x="392" y="231"/>
                    </a:lnTo>
                    <a:lnTo>
                      <a:pt x="385" y="241"/>
                    </a:lnTo>
                    <a:lnTo>
                      <a:pt x="375" y="255"/>
                    </a:lnTo>
                    <a:lnTo>
                      <a:pt x="368" y="266"/>
                    </a:lnTo>
                    <a:lnTo>
                      <a:pt x="354" y="280"/>
                    </a:lnTo>
                    <a:lnTo>
                      <a:pt x="343" y="290"/>
                    </a:lnTo>
                    <a:lnTo>
                      <a:pt x="329" y="301"/>
                    </a:lnTo>
                    <a:lnTo>
                      <a:pt x="319" y="308"/>
                    </a:lnTo>
                    <a:lnTo>
                      <a:pt x="305" y="315"/>
                    </a:lnTo>
                    <a:lnTo>
                      <a:pt x="291" y="322"/>
                    </a:lnTo>
                    <a:lnTo>
                      <a:pt x="280" y="325"/>
                    </a:lnTo>
                    <a:cubicBezTo>
                      <a:pt x="259" y="476"/>
                      <a:pt x="228" y="630"/>
                      <a:pt x="147" y="749"/>
                    </a:cubicBezTo>
                    <a:cubicBezTo>
                      <a:pt x="0" y="973"/>
                      <a:pt x="221" y="1330"/>
                      <a:pt x="340" y="1442"/>
                    </a:cubicBezTo>
                    <a:cubicBezTo>
                      <a:pt x="368" y="1466"/>
                      <a:pt x="382" y="1498"/>
                      <a:pt x="389" y="1533"/>
                    </a:cubicBezTo>
                    <a:lnTo>
                      <a:pt x="392" y="1533"/>
                    </a:lnTo>
                    <a:cubicBezTo>
                      <a:pt x="424" y="1533"/>
                      <a:pt x="448" y="1536"/>
                      <a:pt x="476" y="1536"/>
                    </a:cubicBezTo>
                    <a:lnTo>
                      <a:pt x="557" y="1536"/>
                    </a:lnTo>
                    <a:cubicBezTo>
                      <a:pt x="581" y="1536"/>
                      <a:pt x="602" y="1533"/>
                      <a:pt x="623" y="1533"/>
                    </a:cubicBezTo>
                    <a:lnTo>
                      <a:pt x="630" y="1533"/>
                    </a:lnTo>
                    <a:cubicBezTo>
                      <a:pt x="655" y="1529"/>
                      <a:pt x="676" y="1526"/>
                      <a:pt x="697" y="1522"/>
                    </a:cubicBezTo>
                    <a:lnTo>
                      <a:pt x="704" y="1522"/>
                    </a:lnTo>
                    <a:cubicBezTo>
                      <a:pt x="725" y="1519"/>
                      <a:pt x="749" y="1512"/>
                      <a:pt x="767" y="1508"/>
                    </a:cubicBezTo>
                    <a:lnTo>
                      <a:pt x="774" y="1508"/>
                    </a:lnTo>
                    <a:cubicBezTo>
                      <a:pt x="795" y="1501"/>
                      <a:pt x="819" y="1494"/>
                      <a:pt x="840" y="1487"/>
                    </a:cubicBezTo>
                    <a:lnTo>
                      <a:pt x="847" y="1484"/>
                    </a:lnTo>
                    <a:cubicBezTo>
                      <a:pt x="868" y="1477"/>
                      <a:pt x="889" y="1470"/>
                      <a:pt x="914" y="1459"/>
                    </a:cubicBezTo>
                    <a:lnTo>
                      <a:pt x="917" y="1456"/>
                    </a:lnTo>
                    <a:cubicBezTo>
                      <a:pt x="942" y="1445"/>
                      <a:pt x="966" y="1435"/>
                      <a:pt x="991" y="1424"/>
                    </a:cubicBezTo>
                    <a:cubicBezTo>
                      <a:pt x="1037" y="1401"/>
                      <a:pt x="1078" y="1392"/>
                      <a:pt x="1115" y="1392"/>
                    </a:cubicBezTo>
                    <a:cubicBezTo>
                      <a:pt x="1212" y="1392"/>
                      <a:pt x="1278" y="1459"/>
                      <a:pt x="1334" y="1515"/>
                    </a:cubicBezTo>
                    <a:cubicBezTo>
                      <a:pt x="1393" y="1578"/>
                      <a:pt x="1449" y="1634"/>
                      <a:pt x="1547" y="1641"/>
                    </a:cubicBezTo>
                    <a:cubicBezTo>
                      <a:pt x="1831" y="1662"/>
                      <a:pt x="1862" y="1687"/>
                      <a:pt x="1873" y="1694"/>
                    </a:cubicBezTo>
                    <a:lnTo>
                      <a:pt x="1957" y="1750"/>
                    </a:lnTo>
                    <a:lnTo>
                      <a:pt x="1873" y="1802"/>
                    </a:lnTo>
                    <a:cubicBezTo>
                      <a:pt x="1867" y="1809"/>
                      <a:pt x="1711" y="1907"/>
                      <a:pt x="1543" y="1907"/>
                    </a:cubicBezTo>
                    <a:cubicBezTo>
                      <a:pt x="1526" y="1907"/>
                      <a:pt x="1509" y="1906"/>
                      <a:pt x="1491" y="1904"/>
                    </a:cubicBezTo>
                    <a:cubicBezTo>
                      <a:pt x="1414" y="1890"/>
                      <a:pt x="1341" y="1862"/>
                      <a:pt x="1274" y="1816"/>
                    </a:cubicBezTo>
                    <a:cubicBezTo>
                      <a:pt x="1204" y="1780"/>
                      <a:pt x="1152" y="1753"/>
                      <a:pt x="1116" y="1753"/>
                    </a:cubicBezTo>
                    <a:cubicBezTo>
                      <a:pt x="1104" y="1753"/>
                      <a:pt x="1093" y="1757"/>
                      <a:pt x="1085" y="1764"/>
                    </a:cubicBezTo>
                    <a:cubicBezTo>
                      <a:pt x="987" y="1855"/>
                      <a:pt x="756" y="1911"/>
                      <a:pt x="581" y="1939"/>
                    </a:cubicBezTo>
                    <a:lnTo>
                      <a:pt x="525" y="1946"/>
                    </a:lnTo>
                    <a:cubicBezTo>
                      <a:pt x="501" y="1949"/>
                      <a:pt x="476" y="1953"/>
                      <a:pt x="452" y="1953"/>
                    </a:cubicBezTo>
                    <a:lnTo>
                      <a:pt x="420" y="1956"/>
                    </a:lnTo>
                    <a:lnTo>
                      <a:pt x="371" y="1956"/>
                    </a:lnTo>
                    <a:lnTo>
                      <a:pt x="357" y="1960"/>
                    </a:lnTo>
                    <a:lnTo>
                      <a:pt x="340" y="1963"/>
                    </a:lnTo>
                    <a:lnTo>
                      <a:pt x="329" y="1967"/>
                    </a:lnTo>
                    <a:lnTo>
                      <a:pt x="319" y="1967"/>
                    </a:lnTo>
                    <a:cubicBezTo>
                      <a:pt x="312" y="2026"/>
                      <a:pt x="333" y="2083"/>
                      <a:pt x="368" y="2128"/>
                    </a:cubicBezTo>
                    <a:lnTo>
                      <a:pt x="399" y="2163"/>
                    </a:lnTo>
                    <a:lnTo>
                      <a:pt x="403" y="2163"/>
                    </a:lnTo>
                    <a:cubicBezTo>
                      <a:pt x="424" y="2160"/>
                      <a:pt x="441" y="2156"/>
                      <a:pt x="455" y="2156"/>
                    </a:cubicBezTo>
                    <a:cubicBezTo>
                      <a:pt x="469" y="2153"/>
                      <a:pt x="487" y="2153"/>
                      <a:pt x="501" y="2153"/>
                    </a:cubicBezTo>
                    <a:cubicBezTo>
                      <a:pt x="515" y="2153"/>
                      <a:pt x="525" y="2153"/>
                      <a:pt x="539" y="2156"/>
                    </a:cubicBezTo>
                    <a:lnTo>
                      <a:pt x="543" y="2156"/>
                    </a:lnTo>
                    <a:cubicBezTo>
                      <a:pt x="553" y="2156"/>
                      <a:pt x="564" y="2160"/>
                      <a:pt x="571" y="2163"/>
                    </a:cubicBezTo>
                    <a:lnTo>
                      <a:pt x="578" y="2163"/>
                    </a:lnTo>
                    <a:cubicBezTo>
                      <a:pt x="585" y="2167"/>
                      <a:pt x="592" y="2170"/>
                      <a:pt x="599" y="2174"/>
                    </a:cubicBezTo>
                    <a:lnTo>
                      <a:pt x="602" y="2177"/>
                    </a:lnTo>
                    <a:cubicBezTo>
                      <a:pt x="613" y="2181"/>
                      <a:pt x="616" y="2188"/>
                      <a:pt x="623" y="2191"/>
                    </a:cubicBezTo>
                    <a:lnTo>
                      <a:pt x="627" y="2195"/>
                    </a:lnTo>
                    <a:cubicBezTo>
                      <a:pt x="634" y="2202"/>
                      <a:pt x="637" y="2209"/>
                      <a:pt x="644" y="2216"/>
                    </a:cubicBezTo>
                    <a:cubicBezTo>
                      <a:pt x="648" y="2223"/>
                      <a:pt x="655" y="2230"/>
                      <a:pt x="658" y="2240"/>
                    </a:cubicBezTo>
                    <a:lnTo>
                      <a:pt x="662" y="2244"/>
                    </a:lnTo>
                    <a:cubicBezTo>
                      <a:pt x="704" y="2240"/>
                      <a:pt x="746" y="2226"/>
                      <a:pt x="784" y="2205"/>
                    </a:cubicBezTo>
                    <a:cubicBezTo>
                      <a:pt x="830" y="2184"/>
                      <a:pt x="875" y="2160"/>
                      <a:pt x="921" y="2132"/>
                    </a:cubicBezTo>
                    <a:lnTo>
                      <a:pt x="935" y="2121"/>
                    </a:lnTo>
                    <a:lnTo>
                      <a:pt x="949" y="2121"/>
                    </a:lnTo>
                    <a:cubicBezTo>
                      <a:pt x="956" y="2121"/>
                      <a:pt x="1635" y="2072"/>
                      <a:pt x="1747" y="2062"/>
                    </a:cubicBezTo>
                    <a:lnTo>
                      <a:pt x="1785" y="2062"/>
                    </a:lnTo>
                    <a:lnTo>
                      <a:pt x="1799" y="2065"/>
                    </a:lnTo>
                    <a:cubicBezTo>
                      <a:pt x="1810" y="2065"/>
                      <a:pt x="1817" y="2065"/>
                      <a:pt x="1824" y="2069"/>
                    </a:cubicBezTo>
                    <a:lnTo>
                      <a:pt x="1824" y="2040"/>
                    </a:lnTo>
                    <a:lnTo>
                      <a:pt x="1908" y="2054"/>
                    </a:lnTo>
                    <a:cubicBezTo>
                      <a:pt x="2087" y="2090"/>
                      <a:pt x="2300" y="2153"/>
                      <a:pt x="2342" y="2251"/>
                    </a:cubicBezTo>
                    <a:cubicBezTo>
                      <a:pt x="2383" y="2280"/>
                      <a:pt x="2549" y="2312"/>
                      <a:pt x="2729" y="2312"/>
                    </a:cubicBezTo>
                    <a:cubicBezTo>
                      <a:pt x="2845" y="2312"/>
                      <a:pt x="2966" y="2299"/>
                      <a:pt x="3063" y="2265"/>
                    </a:cubicBezTo>
                    <a:lnTo>
                      <a:pt x="3081" y="2258"/>
                    </a:lnTo>
                    <a:cubicBezTo>
                      <a:pt x="3081" y="2209"/>
                      <a:pt x="3081" y="2170"/>
                      <a:pt x="3081" y="2135"/>
                    </a:cubicBezTo>
                    <a:lnTo>
                      <a:pt x="3081" y="2132"/>
                    </a:lnTo>
                    <a:lnTo>
                      <a:pt x="3081" y="2114"/>
                    </a:lnTo>
                    <a:cubicBezTo>
                      <a:pt x="3084" y="2069"/>
                      <a:pt x="3081" y="2019"/>
                      <a:pt x="3077" y="1970"/>
                    </a:cubicBezTo>
                    <a:cubicBezTo>
                      <a:pt x="3067" y="1921"/>
                      <a:pt x="2937" y="1785"/>
                      <a:pt x="2853" y="1701"/>
                    </a:cubicBezTo>
                    <a:lnTo>
                      <a:pt x="2804" y="1652"/>
                    </a:lnTo>
                    <a:cubicBezTo>
                      <a:pt x="2703" y="1550"/>
                      <a:pt x="2699" y="1351"/>
                      <a:pt x="2703" y="1281"/>
                    </a:cubicBezTo>
                    <a:lnTo>
                      <a:pt x="2608" y="1141"/>
                    </a:lnTo>
                    <a:lnTo>
                      <a:pt x="2605" y="1130"/>
                    </a:lnTo>
                    <a:cubicBezTo>
                      <a:pt x="2591" y="1092"/>
                      <a:pt x="2577" y="1053"/>
                      <a:pt x="2559" y="1015"/>
                    </a:cubicBezTo>
                    <a:cubicBezTo>
                      <a:pt x="2531" y="955"/>
                      <a:pt x="2493" y="903"/>
                      <a:pt x="2447" y="857"/>
                    </a:cubicBezTo>
                    <a:cubicBezTo>
                      <a:pt x="2437" y="850"/>
                      <a:pt x="2430" y="840"/>
                      <a:pt x="2419" y="833"/>
                    </a:cubicBezTo>
                    <a:lnTo>
                      <a:pt x="2416" y="829"/>
                    </a:lnTo>
                    <a:cubicBezTo>
                      <a:pt x="2405" y="822"/>
                      <a:pt x="2395" y="819"/>
                      <a:pt x="2384" y="812"/>
                    </a:cubicBezTo>
                    <a:lnTo>
                      <a:pt x="2377" y="808"/>
                    </a:lnTo>
                    <a:cubicBezTo>
                      <a:pt x="2367" y="801"/>
                      <a:pt x="2353" y="798"/>
                      <a:pt x="2342" y="794"/>
                    </a:cubicBezTo>
                    <a:cubicBezTo>
                      <a:pt x="2328" y="787"/>
                      <a:pt x="2314" y="784"/>
                      <a:pt x="2300" y="777"/>
                    </a:cubicBezTo>
                    <a:cubicBezTo>
                      <a:pt x="2164" y="710"/>
                      <a:pt x="2059" y="553"/>
                      <a:pt x="1996" y="427"/>
                    </a:cubicBezTo>
                    <a:cubicBezTo>
                      <a:pt x="1989" y="409"/>
                      <a:pt x="1978" y="395"/>
                      <a:pt x="1971" y="381"/>
                    </a:cubicBezTo>
                    <a:cubicBezTo>
                      <a:pt x="1957" y="346"/>
                      <a:pt x="1943" y="318"/>
                      <a:pt x="1936" y="297"/>
                    </a:cubicBezTo>
                    <a:lnTo>
                      <a:pt x="1754" y="297"/>
                    </a:lnTo>
                    <a:lnTo>
                      <a:pt x="1733" y="273"/>
                    </a:lnTo>
                    <a:cubicBezTo>
                      <a:pt x="1659" y="182"/>
                      <a:pt x="1572" y="101"/>
                      <a:pt x="1474" y="35"/>
                    </a:cubicBezTo>
                    <a:lnTo>
                      <a:pt x="1446" y="21"/>
                    </a:lnTo>
                    <a:cubicBezTo>
                      <a:pt x="1418" y="6"/>
                      <a:pt x="1384" y="1"/>
                      <a:pt x="1346"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 name="Google Shape;3618;p65">
                <a:extLst>
                  <a:ext uri="{FF2B5EF4-FFF2-40B4-BE49-F238E27FC236}">
                    <a16:creationId xmlns:a16="http://schemas.microsoft.com/office/drawing/2014/main" id="{79EF3489-7174-49CE-A7C1-A39104B0B16F}"/>
                  </a:ext>
                </a:extLst>
              </p:cNvPr>
              <p:cNvSpPr/>
              <p:nvPr/>
            </p:nvSpPr>
            <p:spPr>
              <a:xfrm>
                <a:off x="5358160" y="4118073"/>
                <a:ext cx="598" cy="227"/>
              </a:xfrm>
              <a:custGeom>
                <a:avLst/>
                <a:gdLst/>
                <a:ahLst/>
                <a:cxnLst/>
                <a:rect l="l" t="t" r="r" b="b"/>
                <a:pathLst>
                  <a:path w="12" h="4" extrusionOk="0">
                    <a:moveTo>
                      <a:pt x="1" y="4"/>
                    </a:moveTo>
                    <a:lnTo>
                      <a:pt x="1" y="4"/>
                    </a:ln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 name="Google Shape;3619;p65">
                <a:extLst>
                  <a:ext uri="{FF2B5EF4-FFF2-40B4-BE49-F238E27FC236}">
                    <a16:creationId xmlns:a16="http://schemas.microsoft.com/office/drawing/2014/main" id="{E841C364-BB2F-4D50-A1B1-C0797448EA65}"/>
                  </a:ext>
                </a:extLst>
              </p:cNvPr>
              <p:cNvSpPr/>
              <p:nvPr/>
            </p:nvSpPr>
            <p:spPr>
              <a:xfrm>
                <a:off x="5361646" y="4117445"/>
                <a:ext cx="250" cy="59"/>
              </a:xfrm>
              <a:custGeom>
                <a:avLst/>
                <a:gdLst/>
                <a:ahLst/>
                <a:cxnLst/>
                <a:rect l="l" t="t" r="r" b="b"/>
                <a:pathLst>
                  <a:path w="5" h="1" extrusionOk="0">
                    <a:moveTo>
                      <a:pt x="1" y="1"/>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 name="Google Shape;3620;p65">
                <a:extLst>
                  <a:ext uri="{FF2B5EF4-FFF2-40B4-BE49-F238E27FC236}">
                    <a16:creationId xmlns:a16="http://schemas.microsoft.com/office/drawing/2014/main" id="{3E746C6E-C678-4035-B2C7-43572F4A140C}"/>
                  </a:ext>
                </a:extLst>
              </p:cNvPr>
              <p:cNvSpPr/>
              <p:nvPr/>
            </p:nvSpPr>
            <p:spPr>
              <a:xfrm>
                <a:off x="5373356" y="4093139"/>
                <a:ext cx="400" cy="59"/>
              </a:xfrm>
              <a:custGeom>
                <a:avLst/>
                <a:gdLst/>
                <a:ahLst/>
                <a:cxnLst/>
                <a:rect l="l" t="t" r="r" b="b"/>
                <a:pathLst>
                  <a:path w="8" h="1" extrusionOk="0">
                    <a:moveTo>
                      <a:pt x="7"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 name="Google Shape;3621;p65">
                <a:extLst>
                  <a:ext uri="{FF2B5EF4-FFF2-40B4-BE49-F238E27FC236}">
                    <a16:creationId xmlns:a16="http://schemas.microsoft.com/office/drawing/2014/main" id="{0FFF8A2F-5230-47B6-B1C8-74D26B8D9A95}"/>
                  </a:ext>
                </a:extLst>
              </p:cNvPr>
              <p:cNvSpPr/>
              <p:nvPr/>
            </p:nvSpPr>
            <p:spPr>
              <a:xfrm>
                <a:off x="5361646" y="4093139"/>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 name="Google Shape;3622;p65">
                <a:extLst>
                  <a:ext uri="{FF2B5EF4-FFF2-40B4-BE49-F238E27FC236}">
                    <a16:creationId xmlns:a16="http://schemas.microsoft.com/office/drawing/2014/main" id="{5C17CADA-07E3-48A1-A1FB-D121C8BB9ED5}"/>
                  </a:ext>
                </a:extLst>
              </p:cNvPr>
              <p:cNvSpPr/>
              <p:nvPr/>
            </p:nvSpPr>
            <p:spPr>
              <a:xfrm>
                <a:off x="5387803" y="4088581"/>
                <a:ext cx="250" cy="227"/>
              </a:xfrm>
              <a:custGeom>
                <a:avLst/>
                <a:gdLst/>
                <a:ahLst/>
                <a:cxnLst/>
                <a:rect l="l" t="t" r="r" b="b"/>
                <a:pathLst>
                  <a:path w="5" h="4" extrusionOk="0">
                    <a:moveTo>
                      <a:pt x="4" y="0"/>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 name="Google Shape;3623;p65">
                <a:extLst>
                  <a:ext uri="{FF2B5EF4-FFF2-40B4-BE49-F238E27FC236}">
                    <a16:creationId xmlns:a16="http://schemas.microsoft.com/office/drawing/2014/main" id="{AA1C5003-B57C-4CEA-8867-E4E1A4A60E19}"/>
                  </a:ext>
                </a:extLst>
              </p:cNvPr>
              <p:cNvSpPr/>
              <p:nvPr/>
            </p:nvSpPr>
            <p:spPr>
              <a:xfrm>
                <a:off x="5383969" y="4090179"/>
                <a:ext cx="400" cy="227"/>
              </a:xfrm>
              <a:custGeom>
                <a:avLst/>
                <a:gdLst/>
                <a:ahLst/>
                <a:cxnLst/>
                <a:rect l="l" t="t" r="r" b="b"/>
                <a:pathLst>
                  <a:path w="8" h="4" extrusionOk="0">
                    <a:moveTo>
                      <a:pt x="8" y="0"/>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 name="Google Shape;3624;p65">
                <a:extLst>
                  <a:ext uri="{FF2B5EF4-FFF2-40B4-BE49-F238E27FC236}">
                    <a16:creationId xmlns:a16="http://schemas.microsoft.com/office/drawing/2014/main" id="{B256C197-1F74-4392-B711-856A1A2A1EC3}"/>
                  </a:ext>
                </a:extLst>
              </p:cNvPr>
              <p:cNvSpPr/>
              <p:nvPr/>
            </p:nvSpPr>
            <p:spPr>
              <a:xfrm>
                <a:off x="5362193" y="4117277"/>
                <a:ext cx="400" cy="59"/>
              </a:xfrm>
              <a:custGeom>
                <a:avLst/>
                <a:gdLst/>
                <a:ahLst/>
                <a:cxnLst/>
                <a:rect l="l" t="t" r="r" b="b"/>
                <a:pathLst>
                  <a:path w="8" h="1" extrusionOk="0">
                    <a:moveTo>
                      <a:pt x="0" y="0"/>
                    </a:moveTo>
                    <a:lnTo>
                      <a:pt x="7"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 name="Google Shape;3625;p65">
                <a:extLst>
                  <a:ext uri="{FF2B5EF4-FFF2-40B4-BE49-F238E27FC236}">
                    <a16:creationId xmlns:a16="http://schemas.microsoft.com/office/drawing/2014/main" id="{D5BBE73A-D9CA-45FF-9E1F-4145EBCE6480}"/>
                  </a:ext>
                </a:extLst>
              </p:cNvPr>
              <p:cNvSpPr/>
              <p:nvPr/>
            </p:nvSpPr>
            <p:spPr>
              <a:xfrm>
                <a:off x="5360799" y="4117675"/>
                <a:ext cx="400" cy="59"/>
              </a:xfrm>
              <a:custGeom>
                <a:avLst/>
                <a:gdLst/>
                <a:ahLst/>
                <a:cxnLst/>
                <a:rect l="l" t="t" r="r" b="b"/>
                <a:pathLst>
                  <a:path w="8" h="1" extrusionOk="0">
                    <a:moveTo>
                      <a:pt x="0" y="0"/>
                    </a:moveTo>
                    <a:lnTo>
                      <a:pt x="7"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 name="Google Shape;3626;p65">
                <a:extLst>
                  <a:ext uri="{FF2B5EF4-FFF2-40B4-BE49-F238E27FC236}">
                    <a16:creationId xmlns:a16="http://schemas.microsoft.com/office/drawing/2014/main" id="{6640AB35-7063-40A4-994F-EEC3D3DF8F5E}"/>
                  </a:ext>
                </a:extLst>
              </p:cNvPr>
              <p:cNvSpPr/>
              <p:nvPr/>
            </p:nvSpPr>
            <p:spPr>
              <a:xfrm>
                <a:off x="5366032" y="4093366"/>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 name="Google Shape;3627;p65">
                <a:extLst>
                  <a:ext uri="{FF2B5EF4-FFF2-40B4-BE49-F238E27FC236}">
                    <a16:creationId xmlns:a16="http://schemas.microsoft.com/office/drawing/2014/main" id="{AC7801BA-8657-4CFA-8862-F7EE1DA5E571}"/>
                  </a:ext>
                </a:extLst>
              </p:cNvPr>
              <p:cNvSpPr/>
              <p:nvPr/>
            </p:nvSpPr>
            <p:spPr>
              <a:xfrm>
                <a:off x="5359206" y="4117843"/>
                <a:ext cx="947" cy="285"/>
              </a:xfrm>
              <a:custGeom>
                <a:avLst/>
                <a:gdLst/>
                <a:ahLst/>
                <a:cxnLst/>
                <a:rect l="l" t="t" r="r" b="b"/>
                <a:pathLst>
                  <a:path w="19" h="5" extrusionOk="0">
                    <a:moveTo>
                      <a:pt x="1" y="4"/>
                    </a:moveTo>
                    <a:lnTo>
                      <a:pt x="1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 name="Google Shape;3628;p65">
                <a:extLst>
                  <a:ext uri="{FF2B5EF4-FFF2-40B4-BE49-F238E27FC236}">
                    <a16:creationId xmlns:a16="http://schemas.microsoft.com/office/drawing/2014/main" id="{FC6D4A2E-4E2C-43DD-A113-9CBEE0B845E0}"/>
                  </a:ext>
                </a:extLst>
              </p:cNvPr>
              <p:cNvSpPr/>
              <p:nvPr/>
            </p:nvSpPr>
            <p:spPr>
              <a:xfrm>
                <a:off x="5370017" y="4093366"/>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 name="Google Shape;3629;p65">
                <a:extLst>
                  <a:ext uri="{FF2B5EF4-FFF2-40B4-BE49-F238E27FC236}">
                    <a16:creationId xmlns:a16="http://schemas.microsoft.com/office/drawing/2014/main" id="{EB83A705-A3E2-4670-9F8A-690D9FFDACA6}"/>
                  </a:ext>
                </a:extLst>
              </p:cNvPr>
              <p:cNvSpPr/>
              <p:nvPr/>
            </p:nvSpPr>
            <p:spPr>
              <a:xfrm>
                <a:off x="5362692" y="4117277"/>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 name="Google Shape;3630;p65">
                <a:extLst>
                  <a:ext uri="{FF2B5EF4-FFF2-40B4-BE49-F238E27FC236}">
                    <a16:creationId xmlns:a16="http://schemas.microsoft.com/office/drawing/2014/main" id="{7B0F8077-118B-4EFC-BFB4-E48EA3FB595B}"/>
                  </a:ext>
                </a:extLst>
              </p:cNvPr>
              <p:cNvSpPr/>
              <p:nvPr/>
            </p:nvSpPr>
            <p:spPr>
              <a:xfrm>
                <a:off x="5376842" y="4092569"/>
                <a:ext cx="547" cy="59"/>
              </a:xfrm>
              <a:custGeom>
                <a:avLst/>
                <a:gdLst/>
                <a:ahLst/>
                <a:cxnLst/>
                <a:rect l="l" t="t" r="r" b="b"/>
                <a:pathLst>
                  <a:path w="11" h="1" extrusionOk="0">
                    <a:moveTo>
                      <a:pt x="11"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 name="Google Shape;3631;p65">
                <a:extLst>
                  <a:ext uri="{FF2B5EF4-FFF2-40B4-BE49-F238E27FC236}">
                    <a16:creationId xmlns:a16="http://schemas.microsoft.com/office/drawing/2014/main" id="{0BCFFDB6-A72F-4BB8-9D21-54D25158503D}"/>
                  </a:ext>
                </a:extLst>
              </p:cNvPr>
              <p:cNvSpPr/>
              <p:nvPr/>
            </p:nvSpPr>
            <p:spPr>
              <a:xfrm>
                <a:off x="5380479" y="4091546"/>
                <a:ext cx="400" cy="59"/>
              </a:xfrm>
              <a:custGeom>
                <a:avLst/>
                <a:gdLst/>
                <a:ahLst/>
                <a:cxnLst/>
                <a:rect l="l" t="t" r="r" b="b"/>
                <a:pathLst>
                  <a:path w="8" h="1" extrusionOk="0">
                    <a:moveTo>
                      <a:pt x="8"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 name="Google Shape;3632;p65">
                <a:extLst>
                  <a:ext uri="{FF2B5EF4-FFF2-40B4-BE49-F238E27FC236}">
                    <a16:creationId xmlns:a16="http://schemas.microsoft.com/office/drawing/2014/main" id="{3DC56D78-BA73-413F-BC50-CA05FF0790C1}"/>
                  </a:ext>
                </a:extLst>
              </p:cNvPr>
              <p:cNvSpPr/>
              <p:nvPr/>
            </p:nvSpPr>
            <p:spPr>
              <a:xfrm>
                <a:off x="5363041" y="4117047"/>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 name="Google Shape;3633;p65">
                <a:extLst>
                  <a:ext uri="{FF2B5EF4-FFF2-40B4-BE49-F238E27FC236}">
                    <a16:creationId xmlns:a16="http://schemas.microsoft.com/office/drawing/2014/main" id="{54DE07E7-A5FF-45A5-89F1-ABC66CBD957D}"/>
                  </a:ext>
                </a:extLst>
              </p:cNvPr>
              <p:cNvSpPr/>
              <p:nvPr/>
            </p:nvSpPr>
            <p:spPr>
              <a:xfrm>
                <a:off x="5371063" y="4106288"/>
                <a:ext cx="25360" cy="9849"/>
              </a:xfrm>
              <a:custGeom>
                <a:avLst/>
                <a:gdLst/>
                <a:ahLst/>
                <a:cxnLst/>
                <a:rect l="l" t="t" r="r" b="b"/>
                <a:pathLst>
                  <a:path w="509" h="173" extrusionOk="0">
                    <a:moveTo>
                      <a:pt x="508" y="1"/>
                    </a:moveTo>
                    <a:cubicBezTo>
                      <a:pt x="423" y="74"/>
                      <a:pt x="250" y="126"/>
                      <a:pt x="90" y="157"/>
                    </a:cubicBezTo>
                    <a:lnTo>
                      <a:pt x="90" y="157"/>
                    </a:lnTo>
                    <a:cubicBezTo>
                      <a:pt x="248" y="126"/>
                      <a:pt x="423" y="77"/>
                      <a:pt x="508" y="1"/>
                    </a:cubicBezTo>
                    <a:close/>
                    <a:moveTo>
                      <a:pt x="90" y="157"/>
                    </a:moveTo>
                    <a:cubicBezTo>
                      <a:pt x="60" y="163"/>
                      <a:pt x="29" y="168"/>
                      <a:pt x="1" y="172"/>
                    </a:cubicBezTo>
                    <a:cubicBezTo>
                      <a:pt x="30" y="168"/>
                      <a:pt x="60" y="163"/>
                      <a:pt x="90" y="157"/>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 name="Google Shape;3634;p65">
                <a:extLst>
                  <a:ext uri="{FF2B5EF4-FFF2-40B4-BE49-F238E27FC236}">
                    <a16:creationId xmlns:a16="http://schemas.microsoft.com/office/drawing/2014/main" id="{A763CBDC-E75F-4A97-B980-89FCCB741E1A}"/>
                  </a:ext>
                </a:extLst>
              </p:cNvPr>
              <p:cNvSpPr/>
              <p:nvPr/>
            </p:nvSpPr>
            <p:spPr>
              <a:xfrm>
                <a:off x="5364784" y="4116476"/>
                <a:ext cx="3736" cy="624"/>
              </a:xfrm>
              <a:custGeom>
                <a:avLst/>
                <a:gdLst/>
                <a:ahLst/>
                <a:cxnLst/>
                <a:rect l="l" t="t" r="r" b="b"/>
                <a:pathLst>
                  <a:path w="75" h="11" extrusionOk="0">
                    <a:moveTo>
                      <a:pt x="74" y="0"/>
                    </a:moveTo>
                    <a:lnTo>
                      <a:pt x="74" y="0"/>
                    </a:lnTo>
                    <a:cubicBezTo>
                      <a:pt x="46" y="4"/>
                      <a:pt x="22" y="7"/>
                      <a:pt x="1" y="11"/>
                    </a:cubicBezTo>
                    <a:cubicBezTo>
                      <a:pt x="22" y="11"/>
                      <a:pt x="46" y="4"/>
                      <a:pt x="7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7" name="Google Shape;3635;p65">
                <a:extLst>
                  <a:ext uri="{FF2B5EF4-FFF2-40B4-BE49-F238E27FC236}">
                    <a16:creationId xmlns:a16="http://schemas.microsoft.com/office/drawing/2014/main" id="{B4B5771F-C863-4EAC-A1C5-036AE4C5866C}"/>
                  </a:ext>
                </a:extLst>
              </p:cNvPr>
              <p:cNvSpPr/>
              <p:nvPr/>
            </p:nvSpPr>
            <p:spPr>
              <a:xfrm>
                <a:off x="5367228" y="4131448"/>
                <a:ext cx="65818" cy="42867"/>
              </a:xfrm>
              <a:custGeom>
                <a:avLst/>
                <a:gdLst/>
                <a:ahLst/>
                <a:cxnLst/>
                <a:rect l="l" t="t" r="r" b="b"/>
                <a:pathLst>
                  <a:path w="1321" h="753" extrusionOk="0">
                    <a:moveTo>
                      <a:pt x="1264" y="0"/>
                    </a:moveTo>
                    <a:cubicBezTo>
                      <a:pt x="1159" y="7"/>
                      <a:pt x="589" y="53"/>
                      <a:pt x="480" y="60"/>
                    </a:cubicBezTo>
                    <a:cubicBezTo>
                      <a:pt x="424" y="93"/>
                      <a:pt x="269" y="183"/>
                      <a:pt x="161" y="183"/>
                    </a:cubicBezTo>
                    <a:cubicBezTo>
                      <a:pt x="155" y="183"/>
                      <a:pt x="150" y="183"/>
                      <a:pt x="144" y="182"/>
                    </a:cubicBezTo>
                    <a:cubicBezTo>
                      <a:pt x="137" y="182"/>
                      <a:pt x="130" y="182"/>
                      <a:pt x="123" y="179"/>
                    </a:cubicBezTo>
                    <a:cubicBezTo>
                      <a:pt x="92" y="168"/>
                      <a:pt x="67" y="147"/>
                      <a:pt x="50" y="119"/>
                    </a:cubicBezTo>
                    <a:lnTo>
                      <a:pt x="46" y="109"/>
                    </a:lnTo>
                    <a:lnTo>
                      <a:pt x="46" y="105"/>
                    </a:lnTo>
                    <a:lnTo>
                      <a:pt x="46" y="102"/>
                    </a:lnTo>
                    <a:lnTo>
                      <a:pt x="43" y="98"/>
                    </a:lnTo>
                    <a:cubicBezTo>
                      <a:pt x="39" y="98"/>
                      <a:pt x="36" y="95"/>
                      <a:pt x="32" y="95"/>
                    </a:cubicBezTo>
                    <a:cubicBezTo>
                      <a:pt x="25" y="92"/>
                      <a:pt x="17" y="90"/>
                      <a:pt x="10" y="90"/>
                    </a:cubicBezTo>
                    <a:cubicBezTo>
                      <a:pt x="7" y="90"/>
                      <a:pt x="4" y="90"/>
                      <a:pt x="1" y="91"/>
                    </a:cubicBezTo>
                    <a:cubicBezTo>
                      <a:pt x="85" y="203"/>
                      <a:pt x="130" y="259"/>
                      <a:pt x="340" y="319"/>
                    </a:cubicBezTo>
                    <a:cubicBezTo>
                      <a:pt x="550" y="378"/>
                      <a:pt x="543" y="480"/>
                      <a:pt x="522" y="581"/>
                    </a:cubicBezTo>
                    <a:cubicBezTo>
                      <a:pt x="512" y="648"/>
                      <a:pt x="505" y="686"/>
                      <a:pt x="589" y="742"/>
                    </a:cubicBezTo>
                    <a:lnTo>
                      <a:pt x="610" y="753"/>
                    </a:lnTo>
                    <a:lnTo>
                      <a:pt x="624" y="742"/>
                    </a:lnTo>
                    <a:lnTo>
                      <a:pt x="634" y="735"/>
                    </a:lnTo>
                    <a:cubicBezTo>
                      <a:pt x="648" y="725"/>
                      <a:pt x="662" y="714"/>
                      <a:pt x="680" y="700"/>
                    </a:cubicBezTo>
                    <a:lnTo>
                      <a:pt x="732" y="662"/>
                    </a:lnTo>
                    <a:cubicBezTo>
                      <a:pt x="893" y="537"/>
                      <a:pt x="1010" y="450"/>
                      <a:pt x="1100" y="450"/>
                    </a:cubicBezTo>
                    <a:cubicBezTo>
                      <a:pt x="1116" y="450"/>
                      <a:pt x="1131" y="453"/>
                      <a:pt x="1145" y="459"/>
                    </a:cubicBezTo>
                    <a:cubicBezTo>
                      <a:pt x="1155" y="461"/>
                      <a:pt x="1164" y="463"/>
                      <a:pt x="1173" y="463"/>
                    </a:cubicBezTo>
                    <a:cubicBezTo>
                      <a:pt x="1200" y="463"/>
                      <a:pt x="1225" y="452"/>
                      <a:pt x="1243" y="434"/>
                    </a:cubicBezTo>
                    <a:cubicBezTo>
                      <a:pt x="1240" y="424"/>
                      <a:pt x="1233" y="413"/>
                      <a:pt x="1226" y="403"/>
                    </a:cubicBezTo>
                    <a:cubicBezTo>
                      <a:pt x="1191" y="347"/>
                      <a:pt x="1145" y="273"/>
                      <a:pt x="1166" y="203"/>
                    </a:cubicBezTo>
                    <a:cubicBezTo>
                      <a:pt x="1184" y="161"/>
                      <a:pt x="1215" y="130"/>
                      <a:pt x="1254" y="119"/>
                    </a:cubicBezTo>
                    <a:cubicBezTo>
                      <a:pt x="1296" y="95"/>
                      <a:pt x="1320" y="53"/>
                      <a:pt x="1320" y="7"/>
                    </a:cubicBezTo>
                    <a:lnTo>
                      <a:pt x="1317" y="7"/>
                    </a:lnTo>
                    <a:lnTo>
                      <a:pt x="1303" y="4"/>
                    </a:lnTo>
                    <a:lnTo>
                      <a:pt x="1299" y="4"/>
                    </a:lnTo>
                    <a:lnTo>
                      <a:pt x="1282"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8" name="Google Shape;3636;p65">
                <a:extLst>
                  <a:ext uri="{FF2B5EF4-FFF2-40B4-BE49-F238E27FC236}">
                    <a16:creationId xmlns:a16="http://schemas.microsoft.com/office/drawing/2014/main" id="{996BF5FE-4553-4AA9-9B04-59B28877ECF9}"/>
                  </a:ext>
                </a:extLst>
              </p:cNvPr>
              <p:cNvSpPr/>
              <p:nvPr/>
            </p:nvSpPr>
            <p:spPr>
              <a:xfrm>
                <a:off x="5431751" y="4131448"/>
                <a:ext cx="250" cy="59"/>
              </a:xfrm>
              <a:custGeom>
                <a:avLst/>
                <a:gdLst/>
                <a:ahLst/>
                <a:cxnLst/>
                <a:rect l="l" t="t" r="r" b="b"/>
                <a:pathLst>
                  <a:path w="5" h="1" extrusionOk="0">
                    <a:moveTo>
                      <a:pt x="1" y="0"/>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 name="Google Shape;3637;p65">
                <a:extLst>
                  <a:ext uri="{FF2B5EF4-FFF2-40B4-BE49-F238E27FC236}">
                    <a16:creationId xmlns:a16="http://schemas.microsoft.com/office/drawing/2014/main" id="{52329D11-3390-4BAF-8009-100F012B10DF}"/>
                  </a:ext>
                </a:extLst>
              </p:cNvPr>
              <p:cNvSpPr/>
              <p:nvPr/>
            </p:nvSpPr>
            <p:spPr>
              <a:xfrm>
                <a:off x="5432796" y="4131847"/>
                <a:ext cx="250" cy="59"/>
              </a:xfrm>
              <a:custGeom>
                <a:avLst/>
                <a:gdLst/>
                <a:ahLst/>
                <a:cxnLst/>
                <a:rect l="l" t="t" r="r" b="b"/>
                <a:pathLst>
                  <a:path w="5" h="1" extrusionOk="0">
                    <a:moveTo>
                      <a:pt x="4"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 name="Google Shape;3638;p65">
                <a:extLst>
                  <a:ext uri="{FF2B5EF4-FFF2-40B4-BE49-F238E27FC236}">
                    <a16:creationId xmlns:a16="http://schemas.microsoft.com/office/drawing/2014/main" id="{E055ED05-FE3E-4B26-8FB6-FD0F43091FBA}"/>
                  </a:ext>
                </a:extLst>
              </p:cNvPr>
              <p:cNvSpPr/>
              <p:nvPr/>
            </p:nvSpPr>
            <p:spPr>
              <a:xfrm>
                <a:off x="5369669" y="4137998"/>
                <a:ext cx="3736" cy="3471"/>
              </a:xfrm>
              <a:custGeom>
                <a:avLst/>
                <a:gdLst/>
                <a:ahLst/>
                <a:cxnLst/>
                <a:rect l="l" t="t" r="r" b="b"/>
                <a:pathLst>
                  <a:path w="75" h="61" extrusionOk="0">
                    <a:moveTo>
                      <a:pt x="74" y="60"/>
                    </a:moveTo>
                    <a:cubicBezTo>
                      <a:pt x="43" y="50"/>
                      <a:pt x="15" y="29"/>
                      <a:pt x="1" y="1"/>
                    </a:cubicBezTo>
                    <a:cubicBezTo>
                      <a:pt x="15" y="29"/>
                      <a:pt x="43" y="50"/>
                      <a:pt x="74" y="6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 name="Google Shape;3639;p65">
                <a:extLst>
                  <a:ext uri="{FF2B5EF4-FFF2-40B4-BE49-F238E27FC236}">
                    <a16:creationId xmlns:a16="http://schemas.microsoft.com/office/drawing/2014/main" id="{FE0B777F-C720-4B03-9FDF-CC9382E51B08}"/>
                  </a:ext>
                </a:extLst>
              </p:cNvPr>
              <p:cNvSpPr/>
              <p:nvPr/>
            </p:nvSpPr>
            <p:spPr>
              <a:xfrm>
                <a:off x="5368472" y="4136404"/>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 name="Google Shape;3640;p65">
                <a:extLst>
                  <a:ext uri="{FF2B5EF4-FFF2-40B4-BE49-F238E27FC236}">
                    <a16:creationId xmlns:a16="http://schemas.microsoft.com/office/drawing/2014/main" id="{A1C4ECAB-6EB5-4BAA-BFEE-74FCA0157A77}"/>
                  </a:ext>
                </a:extLst>
              </p:cNvPr>
              <p:cNvSpPr/>
              <p:nvPr/>
            </p:nvSpPr>
            <p:spPr>
              <a:xfrm>
                <a:off x="5369320" y="4137201"/>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 name="Google Shape;3641;p65">
                <a:extLst>
                  <a:ext uri="{FF2B5EF4-FFF2-40B4-BE49-F238E27FC236}">
                    <a16:creationId xmlns:a16="http://schemas.microsoft.com/office/drawing/2014/main" id="{F3A787E7-7A83-41DE-A532-E8C0105A29EC}"/>
                  </a:ext>
                </a:extLst>
              </p:cNvPr>
              <p:cNvSpPr/>
              <p:nvPr/>
            </p:nvSpPr>
            <p:spPr>
              <a:xfrm>
                <a:off x="5431053" y="4131222"/>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4" name="Google Shape;3642;p65">
                <a:extLst>
                  <a:ext uri="{FF2B5EF4-FFF2-40B4-BE49-F238E27FC236}">
                    <a16:creationId xmlns:a16="http://schemas.microsoft.com/office/drawing/2014/main" id="{1A1B6A0B-139E-452A-8A0B-6A5DB8AD9246}"/>
                  </a:ext>
                </a:extLst>
              </p:cNvPr>
              <p:cNvSpPr/>
              <p:nvPr/>
            </p:nvSpPr>
            <p:spPr>
              <a:xfrm>
                <a:off x="5369169" y="4137029"/>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 name="Google Shape;3643;p65">
                <a:extLst>
                  <a:ext uri="{FF2B5EF4-FFF2-40B4-BE49-F238E27FC236}">
                    <a16:creationId xmlns:a16="http://schemas.microsoft.com/office/drawing/2014/main" id="{52C8F59A-8A7E-4892-823E-08FE12316494}"/>
                  </a:ext>
                </a:extLst>
              </p:cNvPr>
              <p:cNvSpPr/>
              <p:nvPr/>
            </p:nvSpPr>
            <p:spPr>
              <a:xfrm>
                <a:off x="5368971" y="4136802"/>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 name="Google Shape;3644;p65">
                <a:extLst>
                  <a:ext uri="{FF2B5EF4-FFF2-40B4-BE49-F238E27FC236}">
                    <a16:creationId xmlns:a16="http://schemas.microsoft.com/office/drawing/2014/main" id="{D963DB0B-7DC0-4E41-AE94-7C75061F4A2B}"/>
                  </a:ext>
                </a:extLst>
              </p:cNvPr>
              <p:cNvSpPr/>
              <p:nvPr/>
            </p:nvSpPr>
            <p:spPr>
              <a:xfrm>
                <a:off x="5366729" y="4136233"/>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 name="Google Shape;3645;p65">
                <a:extLst>
                  <a:ext uri="{FF2B5EF4-FFF2-40B4-BE49-F238E27FC236}">
                    <a16:creationId xmlns:a16="http://schemas.microsoft.com/office/drawing/2014/main" id="{97F27928-798C-47E0-9933-505E271FC6DA}"/>
                  </a:ext>
                </a:extLst>
              </p:cNvPr>
              <p:cNvSpPr/>
              <p:nvPr/>
            </p:nvSpPr>
            <p:spPr>
              <a:xfrm>
                <a:off x="5430353" y="4131051"/>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 name="Google Shape;3646;p65">
                <a:extLst>
                  <a:ext uri="{FF2B5EF4-FFF2-40B4-BE49-F238E27FC236}">
                    <a16:creationId xmlns:a16="http://schemas.microsoft.com/office/drawing/2014/main" id="{ED00EA9F-306D-4CF1-B8B6-EC0FDCBB62A9}"/>
                  </a:ext>
                </a:extLst>
              </p:cNvPr>
              <p:cNvSpPr/>
              <p:nvPr/>
            </p:nvSpPr>
            <p:spPr>
              <a:xfrm>
                <a:off x="6207458" y="4180123"/>
                <a:ext cx="326546" cy="258054"/>
              </a:xfrm>
              <a:custGeom>
                <a:avLst/>
                <a:gdLst/>
                <a:ahLst/>
                <a:cxnLst/>
                <a:rect l="l" t="t" r="r" b="b"/>
                <a:pathLst>
                  <a:path w="6554" h="4533" extrusionOk="0">
                    <a:moveTo>
                      <a:pt x="4106" y="0"/>
                    </a:moveTo>
                    <a:cubicBezTo>
                      <a:pt x="4103" y="0"/>
                      <a:pt x="4100" y="1"/>
                      <a:pt x="4096" y="3"/>
                    </a:cubicBezTo>
                    <a:cubicBezTo>
                      <a:pt x="4009" y="6"/>
                      <a:pt x="3862" y="90"/>
                      <a:pt x="3774" y="178"/>
                    </a:cubicBezTo>
                    <a:cubicBezTo>
                      <a:pt x="3743" y="206"/>
                      <a:pt x="3722" y="244"/>
                      <a:pt x="3722" y="286"/>
                    </a:cubicBezTo>
                    <a:cubicBezTo>
                      <a:pt x="3722" y="342"/>
                      <a:pt x="3701" y="395"/>
                      <a:pt x="3662" y="437"/>
                    </a:cubicBezTo>
                    <a:cubicBezTo>
                      <a:pt x="3645" y="454"/>
                      <a:pt x="3617" y="479"/>
                      <a:pt x="3582" y="510"/>
                    </a:cubicBezTo>
                    <a:cubicBezTo>
                      <a:pt x="3421" y="657"/>
                      <a:pt x="3270" y="811"/>
                      <a:pt x="3133" y="979"/>
                    </a:cubicBezTo>
                    <a:cubicBezTo>
                      <a:pt x="3011" y="1135"/>
                      <a:pt x="2798" y="1141"/>
                      <a:pt x="2612" y="1141"/>
                    </a:cubicBezTo>
                    <a:cubicBezTo>
                      <a:pt x="2597" y="1141"/>
                      <a:pt x="2581" y="1141"/>
                      <a:pt x="2566" y="1141"/>
                    </a:cubicBezTo>
                    <a:cubicBezTo>
                      <a:pt x="2540" y="1139"/>
                      <a:pt x="2513" y="1138"/>
                      <a:pt x="2486" y="1138"/>
                    </a:cubicBezTo>
                    <a:cubicBezTo>
                      <a:pt x="2459" y="1138"/>
                      <a:pt x="2432" y="1139"/>
                      <a:pt x="2405" y="1141"/>
                    </a:cubicBezTo>
                    <a:cubicBezTo>
                      <a:pt x="2381" y="1144"/>
                      <a:pt x="2356" y="1148"/>
                      <a:pt x="2335" y="1158"/>
                    </a:cubicBezTo>
                    <a:cubicBezTo>
                      <a:pt x="2311" y="1172"/>
                      <a:pt x="2311" y="1172"/>
                      <a:pt x="2335" y="1232"/>
                    </a:cubicBezTo>
                    <a:cubicBezTo>
                      <a:pt x="2360" y="1281"/>
                      <a:pt x="2398" y="1375"/>
                      <a:pt x="2314" y="1442"/>
                    </a:cubicBezTo>
                    <a:cubicBezTo>
                      <a:pt x="2234" y="1512"/>
                      <a:pt x="2031" y="1606"/>
                      <a:pt x="1898" y="1669"/>
                    </a:cubicBezTo>
                    <a:lnTo>
                      <a:pt x="1817" y="1708"/>
                    </a:lnTo>
                    <a:cubicBezTo>
                      <a:pt x="1754" y="1732"/>
                      <a:pt x="1684" y="1750"/>
                      <a:pt x="1618" y="1753"/>
                    </a:cubicBezTo>
                    <a:cubicBezTo>
                      <a:pt x="1485" y="1771"/>
                      <a:pt x="1299" y="1795"/>
                      <a:pt x="1243" y="1869"/>
                    </a:cubicBezTo>
                    <a:cubicBezTo>
                      <a:pt x="1204" y="1918"/>
                      <a:pt x="1162" y="1934"/>
                      <a:pt x="1122" y="1934"/>
                    </a:cubicBezTo>
                    <a:cubicBezTo>
                      <a:pt x="1066" y="1934"/>
                      <a:pt x="1013" y="1901"/>
                      <a:pt x="980" y="1883"/>
                    </a:cubicBezTo>
                    <a:cubicBezTo>
                      <a:pt x="941" y="1858"/>
                      <a:pt x="922" y="1848"/>
                      <a:pt x="910" y="1848"/>
                    </a:cubicBezTo>
                    <a:cubicBezTo>
                      <a:pt x="899" y="1848"/>
                      <a:pt x="894" y="1856"/>
                      <a:pt x="886" y="1869"/>
                    </a:cubicBezTo>
                    <a:cubicBezTo>
                      <a:pt x="830" y="1960"/>
                      <a:pt x="742" y="2023"/>
                      <a:pt x="641" y="2047"/>
                    </a:cubicBezTo>
                    <a:cubicBezTo>
                      <a:pt x="627" y="2047"/>
                      <a:pt x="616" y="2051"/>
                      <a:pt x="602" y="2051"/>
                    </a:cubicBezTo>
                    <a:lnTo>
                      <a:pt x="592" y="2051"/>
                    </a:lnTo>
                    <a:cubicBezTo>
                      <a:pt x="581" y="2047"/>
                      <a:pt x="571" y="2047"/>
                      <a:pt x="560" y="2047"/>
                    </a:cubicBezTo>
                    <a:lnTo>
                      <a:pt x="550" y="2044"/>
                    </a:lnTo>
                    <a:cubicBezTo>
                      <a:pt x="543" y="2040"/>
                      <a:pt x="532" y="2037"/>
                      <a:pt x="525" y="2033"/>
                    </a:cubicBezTo>
                    <a:lnTo>
                      <a:pt x="515" y="2030"/>
                    </a:lnTo>
                    <a:cubicBezTo>
                      <a:pt x="504" y="2026"/>
                      <a:pt x="494" y="2019"/>
                      <a:pt x="487" y="2012"/>
                    </a:cubicBezTo>
                    <a:cubicBezTo>
                      <a:pt x="480" y="2009"/>
                      <a:pt x="473" y="2005"/>
                      <a:pt x="469" y="1998"/>
                    </a:cubicBezTo>
                    <a:lnTo>
                      <a:pt x="466" y="2005"/>
                    </a:lnTo>
                    <a:lnTo>
                      <a:pt x="452" y="2016"/>
                    </a:lnTo>
                    <a:lnTo>
                      <a:pt x="431" y="2037"/>
                    </a:lnTo>
                    <a:lnTo>
                      <a:pt x="417" y="2047"/>
                    </a:lnTo>
                    <a:lnTo>
                      <a:pt x="396" y="2068"/>
                    </a:lnTo>
                    <a:lnTo>
                      <a:pt x="385" y="2082"/>
                    </a:lnTo>
                    <a:lnTo>
                      <a:pt x="364" y="2103"/>
                    </a:lnTo>
                    <a:lnTo>
                      <a:pt x="354" y="2117"/>
                    </a:lnTo>
                    <a:lnTo>
                      <a:pt x="336" y="2138"/>
                    </a:lnTo>
                    <a:lnTo>
                      <a:pt x="326" y="2152"/>
                    </a:lnTo>
                    <a:cubicBezTo>
                      <a:pt x="319" y="2159"/>
                      <a:pt x="312" y="2166"/>
                      <a:pt x="308" y="2173"/>
                    </a:cubicBezTo>
                    <a:lnTo>
                      <a:pt x="298" y="2187"/>
                    </a:lnTo>
                    <a:cubicBezTo>
                      <a:pt x="294" y="2198"/>
                      <a:pt x="291" y="2205"/>
                      <a:pt x="284" y="2215"/>
                    </a:cubicBezTo>
                    <a:lnTo>
                      <a:pt x="280" y="2226"/>
                    </a:lnTo>
                    <a:cubicBezTo>
                      <a:pt x="273" y="2236"/>
                      <a:pt x="266" y="2250"/>
                      <a:pt x="263" y="2264"/>
                    </a:cubicBezTo>
                    <a:cubicBezTo>
                      <a:pt x="228" y="2369"/>
                      <a:pt x="179" y="2467"/>
                      <a:pt x="119" y="2562"/>
                    </a:cubicBezTo>
                    <a:lnTo>
                      <a:pt x="95" y="2597"/>
                    </a:lnTo>
                    <a:cubicBezTo>
                      <a:pt x="53" y="2670"/>
                      <a:pt x="0" y="2754"/>
                      <a:pt x="0" y="2789"/>
                    </a:cubicBezTo>
                    <a:cubicBezTo>
                      <a:pt x="4" y="2838"/>
                      <a:pt x="11" y="2887"/>
                      <a:pt x="28" y="2936"/>
                    </a:cubicBezTo>
                    <a:cubicBezTo>
                      <a:pt x="56" y="3034"/>
                      <a:pt x="70" y="3136"/>
                      <a:pt x="74" y="3238"/>
                    </a:cubicBezTo>
                    <a:cubicBezTo>
                      <a:pt x="74" y="3413"/>
                      <a:pt x="116" y="3500"/>
                      <a:pt x="217" y="3637"/>
                    </a:cubicBezTo>
                    <a:cubicBezTo>
                      <a:pt x="291" y="3738"/>
                      <a:pt x="326" y="3864"/>
                      <a:pt x="315" y="3990"/>
                    </a:cubicBezTo>
                    <a:cubicBezTo>
                      <a:pt x="347" y="4043"/>
                      <a:pt x="382" y="4095"/>
                      <a:pt x="424" y="4144"/>
                    </a:cubicBezTo>
                    <a:cubicBezTo>
                      <a:pt x="469" y="4197"/>
                      <a:pt x="522" y="4249"/>
                      <a:pt x="581" y="4295"/>
                    </a:cubicBezTo>
                    <a:cubicBezTo>
                      <a:pt x="697" y="4393"/>
                      <a:pt x="767" y="4456"/>
                      <a:pt x="784" y="4519"/>
                    </a:cubicBezTo>
                    <a:lnTo>
                      <a:pt x="784" y="4522"/>
                    </a:lnTo>
                    <a:lnTo>
                      <a:pt x="788" y="4526"/>
                    </a:lnTo>
                    <a:lnTo>
                      <a:pt x="788" y="4529"/>
                    </a:lnTo>
                    <a:lnTo>
                      <a:pt x="791" y="4533"/>
                    </a:lnTo>
                    <a:cubicBezTo>
                      <a:pt x="900" y="4396"/>
                      <a:pt x="882" y="4204"/>
                      <a:pt x="879" y="4183"/>
                    </a:cubicBezTo>
                    <a:lnTo>
                      <a:pt x="879" y="4179"/>
                    </a:lnTo>
                    <a:lnTo>
                      <a:pt x="872" y="4120"/>
                    </a:lnTo>
                    <a:lnTo>
                      <a:pt x="1233" y="4039"/>
                    </a:lnTo>
                    <a:lnTo>
                      <a:pt x="1478" y="3969"/>
                    </a:lnTo>
                    <a:lnTo>
                      <a:pt x="1891" y="4025"/>
                    </a:lnTo>
                    <a:lnTo>
                      <a:pt x="1891" y="3710"/>
                    </a:lnTo>
                    <a:lnTo>
                      <a:pt x="1905" y="3693"/>
                    </a:lnTo>
                    <a:cubicBezTo>
                      <a:pt x="1940" y="3644"/>
                      <a:pt x="2269" y="3227"/>
                      <a:pt x="2528" y="3227"/>
                    </a:cubicBezTo>
                    <a:cubicBezTo>
                      <a:pt x="2759" y="3227"/>
                      <a:pt x="2951" y="3462"/>
                      <a:pt x="3007" y="3539"/>
                    </a:cubicBezTo>
                    <a:lnTo>
                      <a:pt x="3963" y="3724"/>
                    </a:lnTo>
                    <a:cubicBezTo>
                      <a:pt x="3991" y="3619"/>
                      <a:pt x="4051" y="3434"/>
                      <a:pt x="4145" y="3374"/>
                    </a:cubicBezTo>
                    <a:cubicBezTo>
                      <a:pt x="4180" y="3351"/>
                      <a:pt x="4219" y="3342"/>
                      <a:pt x="4260" y="3342"/>
                    </a:cubicBezTo>
                    <a:cubicBezTo>
                      <a:pt x="4305" y="3342"/>
                      <a:pt x="4351" y="3353"/>
                      <a:pt x="4397" y="3364"/>
                    </a:cubicBezTo>
                    <a:cubicBezTo>
                      <a:pt x="4442" y="3372"/>
                      <a:pt x="4489" y="3381"/>
                      <a:pt x="4529" y="3381"/>
                    </a:cubicBezTo>
                    <a:cubicBezTo>
                      <a:pt x="4552" y="3381"/>
                      <a:pt x="4573" y="3378"/>
                      <a:pt x="4590" y="3371"/>
                    </a:cubicBezTo>
                    <a:cubicBezTo>
                      <a:pt x="4733" y="3297"/>
                      <a:pt x="4940" y="3196"/>
                      <a:pt x="5195" y="3196"/>
                    </a:cubicBezTo>
                    <a:cubicBezTo>
                      <a:pt x="5265" y="3196"/>
                      <a:pt x="5335" y="3206"/>
                      <a:pt x="5402" y="3224"/>
                    </a:cubicBezTo>
                    <a:cubicBezTo>
                      <a:pt x="5441" y="3232"/>
                      <a:pt x="5469" y="3239"/>
                      <a:pt x="5490" y="3239"/>
                    </a:cubicBezTo>
                    <a:cubicBezTo>
                      <a:pt x="5527" y="3239"/>
                      <a:pt x="5545" y="3220"/>
                      <a:pt x="5574" y="3164"/>
                    </a:cubicBezTo>
                    <a:cubicBezTo>
                      <a:pt x="5598" y="3115"/>
                      <a:pt x="5640" y="3080"/>
                      <a:pt x="5693" y="3066"/>
                    </a:cubicBezTo>
                    <a:cubicBezTo>
                      <a:pt x="5721" y="3057"/>
                      <a:pt x="5750" y="3051"/>
                      <a:pt x="5781" y="3051"/>
                    </a:cubicBezTo>
                    <a:cubicBezTo>
                      <a:pt x="5788" y="3051"/>
                      <a:pt x="5794" y="3051"/>
                      <a:pt x="5801" y="3052"/>
                    </a:cubicBezTo>
                    <a:cubicBezTo>
                      <a:pt x="5973" y="3059"/>
                      <a:pt x="6179" y="3157"/>
                      <a:pt x="6249" y="3192"/>
                    </a:cubicBezTo>
                    <a:lnTo>
                      <a:pt x="6554" y="3139"/>
                    </a:lnTo>
                    <a:lnTo>
                      <a:pt x="6466" y="2898"/>
                    </a:lnTo>
                    <a:cubicBezTo>
                      <a:pt x="6396" y="2866"/>
                      <a:pt x="6333" y="2835"/>
                      <a:pt x="6270" y="2793"/>
                    </a:cubicBezTo>
                    <a:lnTo>
                      <a:pt x="6263" y="2789"/>
                    </a:lnTo>
                    <a:lnTo>
                      <a:pt x="6260" y="2786"/>
                    </a:lnTo>
                    <a:cubicBezTo>
                      <a:pt x="6239" y="2775"/>
                      <a:pt x="6221" y="2761"/>
                      <a:pt x="6204" y="2751"/>
                    </a:cubicBezTo>
                    <a:cubicBezTo>
                      <a:pt x="6148" y="2716"/>
                      <a:pt x="6106" y="2663"/>
                      <a:pt x="6081" y="2600"/>
                    </a:cubicBezTo>
                    <a:cubicBezTo>
                      <a:pt x="6081" y="2593"/>
                      <a:pt x="6078" y="2586"/>
                      <a:pt x="6078" y="2579"/>
                    </a:cubicBezTo>
                    <a:cubicBezTo>
                      <a:pt x="6078" y="2492"/>
                      <a:pt x="6078" y="2418"/>
                      <a:pt x="5931" y="2285"/>
                    </a:cubicBezTo>
                    <a:lnTo>
                      <a:pt x="5903" y="2261"/>
                    </a:lnTo>
                    <a:cubicBezTo>
                      <a:pt x="5843" y="2212"/>
                      <a:pt x="5780" y="2166"/>
                      <a:pt x="5717" y="2124"/>
                    </a:cubicBezTo>
                    <a:cubicBezTo>
                      <a:pt x="5619" y="2058"/>
                      <a:pt x="5542" y="2005"/>
                      <a:pt x="5542" y="1904"/>
                    </a:cubicBezTo>
                    <a:cubicBezTo>
                      <a:pt x="5542" y="1862"/>
                      <a:pt x="5525" y="1837"/>
                      <a:pt x="5444" y="1750"/>
                    </a:cubicBezTo>
                    <a:cubicBezTo>
                      <a:pt x="5409" y="1715"/>
                      <a:pt x="5371" y="1669"/>
                      <a:pt x="5321" y="1610"/>
                    </a:cubicBezTo>
                    <a:cubicBezTo>
                      <a:pt x="5174" y="1435"/>
                      <a:pt x="4936" y="1431"/>
                      <a:pt x="4933" y="1431"/>
                    </a:cubicBezTo>
                    <a:lnTo>
                      <a:pt x="4887" y="1431"/>
                    </a:lnTo>
                    <a:lnTo>
                      <a:pt x="4817" y="1256"/>
                    </a:lnTo>
                    <a:lnTo>
                      <a:pt x="4604" y="1225"/>
                    </a:lnTo>
                    <a:lnTo>
                      <a:pt x="4590" y="1218"/>
                    </a:lnTo>
                    <a:cubicBezTo>
                      <a:pt x="4544" y="1183"/>
                      <a:pt x="4516" y="1130"/>
                      <a:pt x="4520" y="1074"/>
                    </a:cubicBezTo>
                    <a:cubicBezTo>
                      <a:pt x="4523" y="1007"/>
                      <a:pt x="4572" y="951"/>
                      <a:pt x="4667" y="906"/>
                    </a:cubicBezTo>
                    <a:cubicBezTo>
                      <a:pt x="4688" y="895"/>
                      <a:pt x="4705" y="878"/>
                      <a:pt x="4712" y="857"/>
                    </a:cubicBezTo>
                    <a:cubicBezTo>
                      <a:pt x="4737" y="790"/>
                      <a:pt x="4677" y="678"/>
                      <a:pt x="4639" y="601"/>
                    </a:cubicBezTo>
                    <a:cubicBezTo>
                      <a:pt x="4625" y="573"/>
                      <a:pt x="4611" y="542"/>
                      <a:pt x="4600" y="510"/>
                    </a:cubicBezTo>
                    <a:cubicBezTo>
                      <a:pt x="4597" y="507"/>
                      <a:pt x="4597" y="503"/>
                      <a:pt x="4593" y="500"/>
                    </a:cubicBezTo>
                    <a:lnTo>
                      <a:pt x="4590" y="493"/>
                    </a:lnTo>
                    <a:lnTo>
                      <a:pt x="4586" y="486"/>
                    </a:lnTo>
                    <a:lnTo>
                      <a:pt x="4579" y="475"/>
                    </a:lnTo>
                    <a:lnTo>
                      <a:pt x="4576" y="468"/>
                    </a:lnTo>
                    <a:lnTo>
                      <a:pt x="4565" y="451"/>
                    </a:lnTo>
                    <a:lnTo>
                      <a:pt x="4562" y="444"/>
                    </a:lnTo>
                    <a:lnTo>
                      <a:pt x="4551" y="430"/>
                    </a:lnTo>
                    <a:lnTo>
                      <a:pt x="4541" y="416"/>
                    </a:lnTo>
                    <a:lnTo>
                      <a:pt x="4534" y="405"/>
                    </a:lnTo>
                    <a:lnTo>
                      <a:pt x="4516" y="381"/>
                    </a:lnTo>
                    <a:cubicBezTo>
                      <a:pt x="4446" y="286"/>
                      <a:pt x="4345" y="157"/>
                      <a:pt x="4243" y="38"/>
                    </a:cubicBezTo>
                    <a:lnTo>
                      <a:pt x="4226" y="38"/>
                    </a:lnTo>
                    <a:lnTo>
                      <a:pt x="4208" y="34"/>
                    </a:lnTo>
                    <a:lnTo>
                      <a:pt x="4198" y="31"/>
                    </a:lnTo>
                    <a:lnTo>
                      <a:pt x="4177" y="24"/>
                    </a:lnTo>
                    <a:lnTo>
                      <a:pt x="4170" y="20"/>
                    </a:lnTo>
                    <a:cubicBezTo>
                      <a:pt x="4163" y="17"/>
                      <a:pt x="4156" y="13"/>
                      <a:pt x="4145" y="10"/>
                    </a:cubicBezTo>
                    <a:cubicBezTo>
                      <a:pt x="4142" y="10"/>
                      <a:pt x="4138" y="6"/>
                      <a:pt x="4131" y="3"/>
                    </a:cubicBezTo>
                    <a:lnTo>
                      <a:pt x="4114" y="3"/>
                    </a:lnTo>
                    <a:cubicBezTo>
                      <a:pt x="4112" y="1"/>
                      <a:pt x="4109" y="0"/>
                      <a:pt x="4106"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9" name="Google Shape;3647;p65">
                <a:extLst>
                  <a:ext uri="{FF2B5EF4-FFF2-40B4-BE49-F238E27FC236}">
                    <a16:creationId xmlns:a16="http://schemas.microsoft.com/office/drawing/2014/main" id="{EEF3437D-8833-4DA6-8F17-7E6BB13456B7}"/>
                  </a:ext>
                </a:extLst>
              </p:cNvPr>
              <p:cNvSpPr/>
              <p:nvPr/>
            </p:nvSpPr>
            <p:spPr>
              <a:xfrm>
                <a:off x="5889979" y="4093537"/>
                <a:ext cx="314888" cy="292380"/>
              </a:xfrm>
              <a:custGeom>
                <a:avLst/>
                <a:gdLst/>
                <a:ahLst/>
                <a:cxnLst/>
                <a:rect l="l" t="t" r="r" b="b"/>
                <a:pathLst>
                  <a:path w="6320" h="5136" extrusionOk="0">
                    <a:moveTo>
                      <a:pt x="1573" y="0"/>
                    </a:moveTo>
                    <a:cubicBezTo>
                      <a:pt x="1560" y="0"/>
                      <a:pt x="1539" y="14"/>
                      <a:pt x="1496" y="53"/>
                    </a:cubicBezTo>
                    <a:cubicBezTo>
                      <a:pt x="1452" y="94"/>
                      <a:pt x="1400" y="143"/>
                      <a:pt x="1334" y="143"/>
                    </a:cubicBezTo>
                    <a:cubicBezTo>
                      <a:pt x="1326" y="143"/>
                      <a:pt x="1318" y="142"/>
                      <a:pt x="1310" y="141"/>
                    </a:cubicBezTo>
                    <a:lnTo>
                      <a:pt x="1250" y="134"/>
                    </a:lnTo>
                    <a:cubicBezTo>
                      <a:pt x="1186" y="123"/>
                      <a:pt x="1068" y="103"/>
                      <a:pt x="976" y="103"/>
                    </a:cubicBezTo>
                    <a:cubicBezTo>
                      <a:pt x="924" y="103"/>
                      <a:pt x="880" y="109"/>
                      <a:pt x="858" y="127"/>
                    </a:cubicBezTo>
                    <a:cubicBezTo>
                      <a:pt x="820" y="158"/>
                      <a:pt x="802" y="284"/>
                      <a:pt x="792" y="365"/>
                    </a:cubicBezTo>
                    <a:cubicBezTo>
                      <a:pt x="778" y="470"/>
                      <a:pt x="767" y="526"/>
                      <a:pt x="736" y="561"/>
                    </a:cubicBezTo>
                    <a:cubicBezTo>
                      <a:pt x="659" y="638"/>
                      <a:pt x="512" y="831"/>
                      <a:pt x="512" y="901"/>
                    </a:cubicBezTo>
                    <a:cubicBezTo>
                      <a:pt x="512" y="915"/>
                      <a:pt x="508" y="929"/>
                      <a:pt x="508" y="939"/>
                    </a:cubicBezTo>
                    <a:lnTo>
                      <a:pt x="508" y="943"/>
                    </a:lnTo>
                    <a:cubicBezTo>
                      <a:pt x="501" y="978"/>
                      <a:pt x="487" y="1013"/>
                      <a:pt x="463" y="1041"/>
                    </a:cubicBezTo>
                    <a:lnTo>
                      <a:pt x="480" y="1139"/>
                    </a:lnTo>
                    <a:lnTo>
                      <a:pt x="487" y="1184"/>
                    </a:lnTo>
                    <a:lnTo>
                      <a:pt x="487" y="1195"/>
                    </a:lnTo>
                    <a:lnTo>
                      <a:pt x="491" y="1230"/>
                    </a:lnTo>
                    <a:lnTo>
                      <a:pt x="494" y="1244"/>
                    </a:lnTo>
                    <a:lnTo>
                      <a:pt x="498" y="1272"/>
                    </a:lnTo>
                    <a:lnTo>
                      <a:pt x="501" y="1289"/>
                    </a:lnTo>
                    <a:lnTo>
                      <a:pt x="505" y="1310"/>
                    </a:lnTo>
                    <a:lnTo>
                      <a:pt x="508" y="1328"/>
                    </a:lnTo>
                    <a:lnTo>
                      <a:pt x="508" y="1342"/>
                    </a:lnTo>
                    <a:cubicBezTo>
                      <a:pt x="508" y="1352"/>
                      <a:pt x="508" y="1363"/>
                      <a:pt x="512" y="1370"/>
                    </a:cubicBezTo>
                    <a:cubicBezTo>
                      <a:pt x="529" y="1527"/>
                      <a:pt x="575" y="2056"/>
                      <a:pt x="431" y="2199"/>
                    </a:cubicBezTo>
                    <a:cubicBezTo>
                      <a:pt x="351" y="2290"/>
                      <a:pt x="288" y="2388"/>
                      <a:pt x="239" y="2497"/>
                    </a:cubicBezTo>
                    <a:lnTo>
                      <a:pt x="235" y="2500"/>
                    </a:lnTo>
                    <a:lnTo>
                      <a:pt x="232" y="2514"/>
                    </a:lnTo>
                    <a:lnTo>
                      <a:pt x="214" y="2525"/>
                    </a:lnTo>
                    <a:cubicBezTo>
                      <a:pt x="106" y="2613"/>
                      <a:pt x="32" y="2739"/>
                      <a:pt x="11" y="2879"/>
                    </a:cubicBezTo>
                    <a:cubicBezTo>
                      <a:pt x="4" y="2935"/>
                      <a:pt x="1" y="2994"/>
                      <a:pt x="1" y="3050"/>
                    </a:cubicBezTo>
                    <a:cubicBezTo>
                      <a:pt x="1" y="3131"/>
                      <a:pt x="4" y="3215"/>
                      <a:pt x="11" y="3295"/>
                    </a:cubicBezTo>
                    <a:cubicBezTo>
                      <a:pt x="18" y="3365"/>
                      <a:pt x="25" y="3435"/>
                      <a:pt x="25" y="3512"/>
                    </a:cubicBezTo>
                    <a:cubicBezTo>
                      <a:pt x="25" y="3589"/>
                      <a:pt x="57" y="3645"/>
                      <a:pt x="99" y="3722"/>
                    </a:cubicBezTo>
                    <a:lnTo>
                      <a:pt x="120" y="3768"/>
                    </a:lnTo>
                    <a:lnTo>
                      <a:pt x="130" y="3782"/>
                    </a:lnTo>
                    <a:lnTo>
                      <a:pt x="144" y="3813"/>
                    </a:lnTo>
                    <a:lnTo>
                      <a:pt x="151" y="3834"/>
                    </a:lnTo>
                    <a:cubicBezTo>
                      <a:pt x="158" y="3845"/>
                      <a:pt x="162" y="3852"/>
                      <a:pt x="165" y="3862"/>
                    </a:cubicBezTo>
                    <a:cubicBezTo>
                      <a:pt x="169" y="3873"/>
                      <a:pt x="172" y="3880"/>
                      <a:pt x="176" y="3887"/>
                    </a:cubicBezTo>
                    <a:cubicBezTo>
                      <a:pt x="176" y="3894"/>
                      <a:pt x="179" y="3901"/>
                      <a:pt x="183" y="3908"/>
                    </a:cubicBezTo>
                    <a:lnTo>
                      <a:pt x="186" y="3915"/>
                    </a:lnTo>
                    <a:cubicBezTo>
                      <a:pt x="239" y="3985"/>
                      <a:pt x="508" y="4023"/>
                      <a:pt x="704" y="4055"/>
                    </a:cubicBezTo>
                    <a:cubicBezTo>
                      <a:pt x="799" y="4069"/>
                      <a:pt x="890" y="4083"/>
                      <a:pt x="963" y="4097"/>
                    </a:cubicBezTo>
                    <a:cubicBezTo>
                      <a:pt x="1254" y="4163"/>
                      <a:pt x="1545" y="4552"/>
                      <a:pt x="1534" y="4724"/>
                    </a:cubicBezTo>
                    <a:cubicBezTo>
                      <a:pt x="1527" y="4829"/>
                      <a:pt x="1681" y="5074"/>
                      <a:pt x="1790" y="5130"/>
                    </a:cubicBezTo>
                    <a:cubicBezTo>
                      <a:pt x="1798" y="5134"/>
                      <a:pt x="1809" y="5136"/>
                      <a:pt x="1822" y="5136"/>
                    </a:cubicBezTo>
                    <a:cubicBezTo>
                      <a:pt x="1884" y="5136"/>
                      <a:pt x="1992" y="5096"/>
                      <a:pt x="2070" y="5070"/>
                    </a:cubicBezTo>
                    <a:cubicBezTo>
                      <a:pt x="2147" y="5035"/>
                      <a:pt x="2231" y="5011"/>
                      <a:pt x="2315" y="5004"/>
                    </a:cubicBezTo>
                    <a:lnTo>
                      <a:pt x="2350" y="5004"/>
                    </a:lnTo>
                    <a:cubicBezTo>
                      <a:pt x="2850" y="5004"/>
                      <a:pt x="2973" y="4962"/>
                      <a:pt x="2997" y="4937"/>
                    </a:cubicBezTo>
                    <a:cubicBezTo>
                      <a:pt x="3025" y="4916"/>
                      <a:pt x="3057" y="4902"/>
                      <a:pt x="3088" y="4902"/>
                    </a:cubicBezTo>
                    <a:cubicBezTo>
                      <a:pt x="3095" y="4885"/>
                      <a:pt x="3102" y="4867"/>
                      <a:pt x="3109" y="4850"/>
                    </a:cubicBezTo>
                    <a:lnTo>
                      <a:pt x="3113" y="4832"/>
                    </a:lnTo>
                    <a:lnTo>
                      <a:pt x="3123" y="4797"/>
                    </a:lnTo>
                    <a:lnTo>
                      <a:pt x="3130" y="4780"/>
                    </a:lnTo>
                    <a:lnTo>
                      <a:pt x="3141" y="4748"/>
                    </a:lnTo>
                    <a:lnTo>
                      <a:pt x="3144" y="4727"/>
                    </a:lnTo>
                    <a:lnTo>
                      <a:pt x="3155" y="4699"/>
                    </a:lnTo>
                    <a:lnTo>
                      <a:pt x="3158" y="4678"/>
                    </a:lnTo>
                    <a:lnTo>
                      <a:pt x="3165" y="4653"/>
                    </a:lnTo>
                    <a:lnTo>
                      <a:pt x="3172" y="4636"/>
                    </a:lnTo>
                    <a:lnTo>
                      <a:pt x="3176" y="4611"/>
                    </a:lnTo>
                    <a:lnTo>
                      <a:pt x="3183" y="4590"/>
                    </a:lnTo>
                    <a:lnTo>
                      <a:pt x="3186" y="4569"/>
                    </a:lnTo>
                    <a:lnTo>
                      <a:pt x="3190" y="4552"/>
                    </a:lnTo>
                    <a:lnTo>
                      <a:pt x="3197" y="4531"/>
                    </a:lnTo>
                    <a:lnTo>
                      <a:pt x="3200" y="4517"/>
                    </a:lnTo>
                    <a:lnTo>
                      <a:pt x="3204" y="4496"/>
                    </a:lnTo>
                    <a:lnTo>
                      <a:pt x="3207" y="4485"/>
                    </a:lnTo>
                    <a:lnTo>
                      <a:pt x="3211" y="4468"/>
                    </a:lnTo>
                    <a:lnTo>
                      <a:pt x="3211" y="4457"/>
                    </a:lnTo>
                    <a:lnTo>
                      <a:pt x="3214" y="4440"/>
                    </a:lnTo>
                    <a:lnTo>
                      <a:pt x="3214" y="4433"/>
                    </a:lnTo>
                    <a:lnTo>
                      <a:pt x="3218" y="4419"/>
                    </a:lnTo>
                    <a:lnTo>
                      <a:pt x="3218" y="4415"/>
                    </a:lnTo>
                    <a:lnTo>
                      <a:pt x="3218" y="4401"/>
                    </a:lnTo>
                    <a:lnTo>
                      <a:pt x="3218" y="4391"/>
                    </a:lnTo>
                    <a:lnTo>
                      <a:pt x="3221" y="4370"/>
                    </a:lnTo>
                    <a:lnTo>
                      <a:pt x="3235" y="4352"/>
                    </a:lnTo>
                    <a:cubicBezTo>
                      <a:pt x="3617" y="3960"/>
                      <a:pt x="3838" y="3754"/>
                      <a:pt x="3894" y="3740"/>
                    </a:cubicBezTo>
                    <a:cubicBezTo>
                      <a:pt x="3922" y="3733"/>
                      <a:pt x="3953" y="3733"/>
                      <a:pt x="3985" y="3733"/>
                    </a:cubicBezTo>
                    <a:lnTo>
                      <a:pt x="3995" y="3733"/>
                    </a:lnTo>
                    <a:cubicBezTo>
                      <a:pt x="4013" y="3735"/>
                      <a:pt x="4030" y="3736"/>
                      <a:pt x="4047" y="3736"/>
                    </a:cubicBezTo>
                    <a:cubicBezTo>
                      <a:pt x="4081" y="3736"/>
                      <a:pt x="4114" y="3732"/>
                      <a:pt x="4149" y="3722"/>
                    </a:cubicBezTo>
                    <a:cubicBezTo>
                      <a:pt x="4163" y="3719"/>
                      <a:pt x="4181" y="3708"/>
                      <a:pt x="4195" y="3701"/>
                    </a:cubicBezTo>
                    <a:cubicBezTo>
                      <a:pt x="4227" y="3680"/>
                      <a:pt x="4265" y="3669"/>
                      <a:pt x="4304" y="3669"/>
                    </a:cubicBezTo>
                    <a:cubicBezTo>
                      <a:pt x="4335" y="3669"/>
                      <a:pt x="4366" y="3677"/>
                      <a:pt x="4394" y="3691"/>
                    </a:cubicBezTo>
                    <a:cubicBezTo>
                      <a:pt x="4520" y="3743"/>
                      <a:pt x="4618" y="3845"/>
                      <a:pt x="4671" y="3971"/>
                    </a:cubicBezTo>
                    <a:cubicBezTo>
                      <a:pt x="4695" y="3932"/>
                      <a:pt x="4723" y="3880"/>
                      <a:pt x="4744" y="3841"/>
                    </a:cubicBezTo>
                    <a:cubicBezTo>
                      <a:pt x="4758" y="3810"/>
                      <a:pt x="4772" y="3782"/>
                      <a:pt x="4786" y="3754"/>
                    </a:cubicBezTo>
                    <a:lnTo>
                      <a:pt x="4835" y="3663"/>
                    </a:lnTo>
                    <a:cubicBezTo>
                      <a:pt x="4930" y="3491"/>
                      <a:pt x="5182" y="3036"/>
                      <a:pt x="5182" y="2942"/>
                    </a:cubicBezTo>
                    <a:cubicBezTo>
                      <a:pt x="5182" y="2840"/>
                      <a:pt x="5276" y="2763"/>
                      <a:pt x="5357" y="2693"/>
                    </a:cubicBezTo>
                    <a:cubicBezTo>
                      <a:pt x="5388" y="2672"/>
                      <a:pt x="5416" y="2644"/>
                      <a:pt x="5441" y="2616"/>
                    </a:cubicBezTo>
                    <a:lnTo>
                      <a:pt x="5441" y="2584"/>
                    </a:lnTo>
                    <a:cubicBezTo>
                      <a:pt x="5437" y="2476"/>
                      <a:pt x="5434" y="2311"/>
                      <a:pt x="5546" y="2266"/>
                    </a:cubicBezTo>
                    <a:cubicBezTo>
                      <a:pt x="5588" y="2245"/>
                      <a:pt x="5651" y="2052"/>
                      <a:pt x="5634" y="1986"/>
                    </a:cubicBezTo>
                    <a:cubicBezTo>
                      <a:pt x="5609" y="1853"/>
                      <a:pt x="5966" y="1338"/>
                      <a:pt x="5970" y="1335"/>
                    </a:cubicBezTo>
                    <a:cubicBezTo>
                      <a:pt x="6005" y="1289"/>
                      <a:pt x="6064" y="1275"/>
                      <a:pt x="6131" y="1261"/>
                    </a:cubicBezTo>
                    <a:cubicBezTo>
                      <a:pt x="6218" y="1244"/>
                      <a:pt x="6278" y="1230"/>
                      <a:pt x="6281" y="1188"/>
                    </a:cubicBezTo>
                    <a:cubicBezTo>
                      <a:pt x="6285" y="1160"/>
                      <a:pt x="6288" y="1132"/>
                      <a:pt x="6292" y="1100"/>
                    </a:cubicBezTo>
                    <a:cubicBezTo>
                      <a:pt x="6302" y="1037"/>
                      <a:pt x="6320" y="925"/>
                      <a:pt x="6292" y="918"/>
                    </a:cubicBezTo>
                    <a:cubicBezTo>
                      <a:pt x="6183" y="883"/>
                      <a:pt x="6022" y="750"/>
                      <a:pt x="6022" y="631"/>
                    </a:cubicBezTo>
                    <a:lnTo>
                      <a:pt x="6022" y="607"/>
                    </a:lnTo>
                    <a:lnTo>
                      <a:pt x="6022" y="600"/>
                    </a:lnTo>
                    <a:lnTo>
                      <a:pt x="6022" y="579"/>
                    </a:lnTo>
                    <a:lnTo>
                      <a:pt x="6022" y="568"/>
                    </a:lnTo>
                    <a:lnTo>
                      <a:pt x="6022" y="547"/>
                    </a:lnTo>
                    <a:lnTo>
                      <a:pt x="6022" y="533"/>
                    </a:lnTo>
                    <a:lnTo>
                      <a:pt x="6022" y="508"/>
                    </a:lnTo>
                    <a:lnTo>
                      <a:pt x="6022" y="494"/>
                    </a:lnTo>
                    <a:cubicBezTo>
                      <a:pt x="6022" y="480"/>
                      <a:pt x="6026" y="470"/>
                      <a:pt x="6026" y="456"/>
                    </a:cubicBezTo>
                    <a:lnTo>
                      <a:pt x="6026" y="449"/>
                    </a:lnTo>
                    <a:cubicBezTo>
                      <a:pt x="6029" y="438"/>
                      <a:pt x="6029" y="424"/>
                      <a:pt x="6033" y="414"/>
                    </a:cubicBezTo>
                    <a:lnTo>
                      <a:pt x="6033" y="400"/>
                    </a:lnTo>
                    <a:cubicBezTo>
                      <a:pt x="6033" y="393"/>
                      <a:pt x="6033" y="386"/>
                      <a:pt x="6036" y="382"/>
                    </a:cubicBezTo>
                    <a:cubicBezTo>
                      <a:pt x="5987" y="344"/>
                      <a:pt x="5949" y="295"/>
                      <a:pt x="5931" y="235"/>
                    </a:cubicBezTo>
                    <a:cubicBezTo>
                      <a:pt x="5917" y="207"/>
                      <a:pt x="5900" y="183"/>
                      <a:pt x="5879" y="158"/>
                    </a:cubicBezTo>
                    <a:cubicBezTo>
                      <a:pt x="5872" y="148"/>
                      <a:pt x="5865" y="141"/>
                      <a:pt x="5854" y="134"/>
                    </a:cubicBezTo>
                    <a:cubicBezTo>
                      <a:pt x="5847" y="123"/>
                      <a:pt x="5833" y="106"/>
                      <a:pt x="5826" y="95"/>
                    </a:cubicBezTo>
                    <a:cubicBezTo>
                      <a:pt x="5816" y="81"/>
                      <a:pt x="5805" y="71"/>
                      <a:pt x="5788" y="60"/>
                    </a:cubicBezTo>
                    <a:cubicBezTo>
                      <a:pt x="5782" y="59"/>
                      <a:pt x="5776" y="58"/>
                      <a:pt x="5770" y="58"/>
                    </a:cubicBezTo>
                    <a:cubicBezTo>
                      <a:pt x="5763" y="58"/>
                      <a:pt x="5756" y="59"/>
                      <a:pt x="5749" y="60"/>
                    </a:cubicBezTo>
                    <a:cubicBezTo>
                      <a:pt x="5732" y="71"/>
                      <a:pt x="5718" y="81"/>
                      <a:pt x="5704" y="95"/>
                    </a:cubicBezTo>
                    <a:cubicBezTo>
                      <a:pt x="5690" y="106"/>
                      <a:pt x="5679" y="120"/>
                      <a:pt x="5665" y="137"/>
                    </a:cubicBezTo>
                    <a:cubicBezTo>
                      <a:pt x="5651" y="155"/>
                      <a:pt x="5641" y="165"/>
                      <a:pt x="5630" y="179"/>
                    </a:cubicBezTo>
                    <a:lnTo>
                      <a:pt x="5613" y="200"/>
                    </a:lnTo>
                    <a:cubicBezTo>
                      <a:pt x="5536" y="291"/>
                      <a:pt x="5458" y="386"/>
                      <a:pt x="5364" y="417"/>
                    </a:cubicBezTo>
                    <a:cubicBezTo>
                      <a:pt x="5332" y="429"/>
                      <a:pt x="5298" y="433"/>
                      <a:pt x="5263" y="433"/>
                    </a:cubicBezTo>
                    <a:cubicBezTo>
                      <a:pt x="5123" y="433"/>
                      <a:pt x="4971" y="357"/>
                      <a:pt x="4881" y="309"/>
                    </a:cubicBezTo>
                    <a:lnTo>
                      <a:pt x="4863" y="302"/>
                    </a:lnTo>
                    <a:cubicBezTo>
                      <a:pt x="4839" y="289"/>
                      <a:pt x="4764" y="285"/>
                      <a:pt x="4679" y="285"/>
                    </a:cubicBezTo>
                    <a:cubicBezTo>
                      <a:pt x="4628" y="285"/>
                      <a:pt x="4573" y="287"/>
                      <a:pt x="4524" y="288"/>
                    </a:cubicBezTo>
                    <a:lnTo>
                      <a:pt x="4468" y="288"/>
                    </a:lnTo>
                    <a:cubicBezTo>
                      <a:pt x="4412" y="288"/>
                      <a:pt x="4356" y="291"/>
                      <a:pt x="4310" y="295"/>
                    </a:cubicBezTo>
                    <a:cubicBezTo>
                      <a:pt x="4268" y="295"/>
                      <a:pt x="4230" y="295"/>
                      <a:pt x="4191" y="291"/>
                    </a:cubicBezTo>
                    <a:cubicBezTo>
                      <a:pt x="4188" y="291"/>
                      <a:pt x="4185" y="291"/>
                      <a:pt x="4183" y="291"/>
                    </a:cubicBezTo>
                    <a:cubicBezTo>
                      <a:pt x="4117" y="291"/>
                      <a:pt x="4034" y="364"/>
                      <a:pt x="3960" y="431"/>
                    </a:cubicBezTo>
                    <a:cubicBezTo>
                      <a:pt x="3922" y="473"/>
                      <a:pt x="3873" y="508"/>
                      <a:pt x="3824" y="540"/>
                    </a:cubicBezTo>
                    <a:cubicBezTo>
                      <a:pt x="3792" y="558"/>
                      <a:pt x="3761" y="568"/>
                      <a:pt x="3726" y="575"/>
                    </a:cubicBezTo>
                    <a:cubicBezTo>
                      <a:pt x="3670" y="582"/>
                      <a:pt x="3614" y="586"/>
                      <a:pt x="3558" y="586"/>
                    </a:cubicBezTo>
                    <a:cubicBezTo>
                      <a:pt x="3450" y="586"/>
                      <a:pt x="3343" y="572"/>
                      <a:pt x="3239" y="547"/>
                    </a:cubicBezTo>
                    <a:cubicBezTo>
                      <a:pt x="3193" y="526"/>
                      <a:pt x="3148" y="505"/>
                      <a:pt x="3106" y="473"/>
                    </a:cubicBezTo>
                    <a:lnTo>
                      <a:pt x="3053" y="442"/>
                    </a:lnTo>
                    <a:cubicBezTo>
                      <a:pt x="2987" y="396"/>
                      <a:pt x="2875" y="323"/>
                      <a:pt x="2840" y="323"/>
                    </a:cubicBezTo>
                    <a:cubicBezTo>
                      <a:pt x="2689" y="326"/>
                      <a:pt x="2546" y="368"/>
                      <a:pt x="2420" y="442"/>
                    </a:cubicBezTo>
                    <a:cubicBezTo>
                      <a:pt x="2390" y="462"/>
                      <a:pt x="2357" y="473"/>
                      <a:pt x="2323" y="473"/>
                    </a:cubicBezTo>
                    <a:cubicBezTo>
                      <a:pt x="2309" y="473"/>
                      <a:pt x="2294" y="471"/>
                      <a:pt x="2280" y="466"/>
                    </a:cubicBezTo>
                    <a:cubicBezTo>
                      <a:pt x="2192" y="442"/>
                      <a:pt x="2143" y="347"/>
                      <a:pt x="2098" y="256"/>
                    </a:cubicBezTo>
                    <a:cubicBezTo>
                      <a:pt x="2080" y="214"/>
                      <a:pt x="2056" y="176"/>
                      <a:pt x="2028" y="137"/>
                    </a:cubicBezTo>
                    <a:cubicBezTo>
                      <a:pt x="2000" y="102"/>
                      <a:pt x="1937" y="99"/>
                      <a:pt x="1867" y="95"/>
                    </a:cubicBezTo>
                    <a:cubicBezTo>
                      <a:pt x="1779" y="88"/>
                      <a:pt x="1681" y="85"/>
                      <a:pt x="1597" y="15"/>
                    </a:cubicBezTo>
                    <a:cubicBezTo>
                      <a:pt x="1589" y="6"/>
                      <a:pt x="1582" y="0"/>
                      <a:pt x="1573"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 name="Google Shape;3648;p65">
                <a:extLst>
                  <a:ext uri="{FF2B5EF4-FFF2-40B4-BE49-F238E27FC236}">
                    <a16:creationId xmlns:a16="http://schemas.microsoft.com/office/drawing/2014/main" id="{B9BBBA19-2352-4C31-BC8C-B04E2D8663FF}"/>
                  </a:ext>
                </a:extLst>
              </p:cNvPr>
              <p:cNvSpPr/>
              <p:nvPr/>
            </p:nvSpPr>
            <p:spPr>
              <a:xfrm>
                <a:off x="5836616" y="4139080"/>
                <a:ext cx="73293" cy="182739"/>
              </a:xfrm>
              <a:custGeom>
                <a:avLst/>
                <a:gdLst/>
                <a:ahLst/>
                <a:cxnLst/>
                <a:rect l="l" t="t" r="r" b="b"/>
                <a:pathLst>
                  <a:path w="1471" h="3210" extrusionOk="0">
                    <a:moveTo>
                      <a:pt x="1062" y="0"/>
                    </a:moveTo>
                    <a:cubicBezTo>
                      <a:pt x="1045" y="0"/>
                      <a:pt x="1029" y="6"/>
                      <a:pt x="1016" y="17"/>
                    </a:cubicBezTo>
                    <a:cubicBezTo>
                      <a:pt x="1009" y="20"/>
                      <a:pt x="1005" y="24"/>
                      <a:pt x="1005" y="31"/>
                    </a:cubicBezTo>
                    <a:cubicBezTo>
                      <a:pt x="1002" y="34"/>
                      <a:pt x="998" y="38"/>
                      <a:pt x="995" y="41"/>
                    </a:cubicBezTo>
                    <a:lnTo>
                      <a:pt x="995" y="48"/>
                    </a:lnTo>
                    <a:cubicBezTo>
                      <a:pt x="995" y="52"/>
                      <a:pt x="991" y="55"/>
                      <a:pt x="988" y="59"/>
                    </a:cubicBezTo>
                    <a:lnTo>
                      <a:pt x="984" y="66"/>
                    </a:lnTo>
                    <a:cubicBezTo>
                      <a:pt x="984" y="73"/>
                      <a:pt x="984" y="76"/>
                      <a:pt x="981" y="83"/>
                    </a:cubicBezTo>
                    <a:lnTo>
                      <a:pt x="981" y="87"/>
                    </a:lnTo>
                    <a:cubicBezTo>
                      <a:pt x="974" y="118"/>
                      <a:pt x="974" y="150"/>
                      <a:pt x="981" y="181"/>
                    </a:cubicBezTo>
                    <a:lnTo>
                      <a:pt x="1030" y="388"/>
                    </a:lnTo>
                    <a:lnTo>
                      <a:pt x="967" y="328"/>
                    </a:lnTo>
                    <a:lnTo>
                      <a:pt x="963" y="335"/>
                    </a:lnTo>
                    <a:lnTo>
                      <a:pt x="956" y="339"/>
                    </a:lnTo>
                    <a:lnTo>
                      <a:pt x="953" y="346"/>
                    </a:lnTo>
                    <a:lnTo>
                      <a:pt x="946" y="353"/>
                    </a:lnTo>
                    <a:lnTo>
                      <a:pt x="942" y="356"/>
                    </a:lnTo>
                    <a:lnTo>
                      <a:pt x="939" y="360"/>
                    </a:lnTo>
                    <a:lnTo>
                      <a:pt x="932" y="367"/>
                    </a:lnTo>
                    <a:lnTo>
                      <a:pt x="925" y="370"/>
                    </a:lnTo>
                    <a:lnTo>
                      <a:pt x="921" y="374"/>
                    </a:lnTo>
                    <a:lnTo>
                      <a:pt x="914" y="377"/>
                    </a:lnTo>
                    <a:lnTo>
                      <a:pt x="907" y="384"/>
                    </a:lnTo>
                    <a:lnTo>
                      <a:pt x="904" y="384"/>
                    </a:lnTo>
                    <a:lnTo>
                      <a:pt x="897" y="391"/>
                    </a:lnTo>
                    <a:lnTo>
                      <a:pt x="886" y="398"/>
                    </a:lnTo>
                    <a:cubicBezTo>
                      <a:pt x="865" y="409"/>
                      <a:pt x="844" y="426"/>
                      <a:pt x="827" y="444"/>
                    </a:cubicBezTo>
                    <a:cubicBezTo>
                      <a:pt x="736" y="559"/>
                      <a:pt x="389" y="566"/>
                      <a:pt x="322" y="566"/>
                    </a:cubicBezTo>
                    <a:cubicBezTo>
                      <a:pt x="294" y="566"/>
                      <a:pt x="235" y="622"/>
                      <a:pt x="196" y="657"/>
                    </a:cubicBezTo>
                    <a:cubicBezTo>
                      <a:pt x="151" y="706"/>
                      <a:pt x="98" y="745"/>
                      <a:pt x="35" y="773"/>
                    </a:cubicBezTo>
                    <a:cubicBezTo>
                      <a:pt x="25" y="776"/>
                      <a:pt x="11" y="780"/>
                      <a:pt x="0" y="780"/>
                    </a:cubicBezTo>
                    <a:lnTo>
                      <a:pt x="0" y="801"/>
                    </a:lnTo>
                    <a:lnTo>
                      <a:pt x="0" y="825"/>
                    </a:lnTo>
                    <a:cubicBezTo>
                      <a:pt x="0" y="832"/>
                      <a:pt x="0" y="843"/>
                      <a:pt x="4" y="850"/>
                    </a:cubicBezTo>
                    <a:cubicBezTo>
                      <a:pt x="4" y="857"/>
                      <a:pt x="4" y="864"/>
                      <a:pt x="4" y="867"/>
                    </a:cubicBezTo>
                    <a:cubicBezTo>
                      <a:pt x="4" y="881"/>
                      <a:pt x="4" y="895"/>
                      <a:pt x="7" y="906"/>
                    </a:cubicBezTo>
                    <a:cubicBezTo>
                      <a:pt x="7" y="909"/>
                      <a:pt x="7" y="916"/>
                      <a:pt x="11" y="920"/>
                    </a:cubicBezTo>
                    <a:cubicBezTo>
                      <a:pt x="14" y="923"/>
                      <a:pt x="11" y="934"/>
                      <a:pt x="14" y="937"/>
                    </a:cubicBezTo>
                    <a:cubicBezTo>
                      <a:pt x="14" y="944"/>
                      <a:pt x="14" y="948"/>
                      <a:pt x="18" y="951"/>
                    </a:cubicBezTo>
                    <a:cubicBezTo>
                      <a:pt x="21" y="955"/>
                      <a:pt x="18" y="962"/>
                      <a:pt x="21" y="969"/>
                    </a:cubicBezTo>
                    <a:lnTo>
                      <a:pt x="25" y="979"/>
                    </a:lnTo>
                    <a:cubicBezTo>
                      <a:pt x="25" y="983"/>
                      <a:pt x="28" y="990"/>
                      <a:pt x="28" y="993"/>
                    </a:cubicBezTo>
                    <a:lnTo>
                      <a:pt x="32" y="1004"/>
                    </a:lnTo>
                    <a:lnTo>
                      <a:pt x="39" y="1014"/>
                    </a:lnTo>
                    <a:lnTo>
                      <a:pt x="42" y="1025"/>
                    </a:lnTo>
                    <a:lnTo>
                      <a:pt x="49" y="1032"/>
                    </a:lnTo>
                    <a:lnTo>
                      <a:pt x="53" y="1042"/>
                    </a:lnTo>
                    <a:lnTo>
                      <a:pt x="60" y="1049"/>
                    </a:lnTo>
                    <a:lnTo>
                      <a:pt x="67" y="1056"/>
                    </a:lnTo>
                    <a:lnTo>
                      <a:pt x="74" y="1063"/>
                    </a:lnTo>
                    <a:lnTo>
                      <a:pt x="81" y="1070"/>
                    </a:lnTo>
                    <a:lnTo>
                      <a:pt x="88" y="1077"/>
                    </a:lnTo>
                    <a:lnTo>
                      <a:pt x="95" y="1081"/>
                    </a:lnTo>
                    <a:lnTo>
                      <a:pt x="105" y="1088"/>
                    </a:lnTo>
                    <a:lnTo>
                      <a:pt x="112" y="1091"/>
                    </a:lnTo>
                    <a:lnTo>
                      <a:pt x="123" y="1098"/>
                    </a:lnTo>
                    <a:lnTo>
                      <a:pt x="130" y="1105"/>
                    </a:lnTo>
                    <a:lnTo>
                      <a:pt x="144" y="1112"/>
                    </a:lnTo>
                    <a:lnTo>
                      <a:pt x="151" y="1116"/>
                    </a:lnTo>
                    <a:lnTo>
                      <a:pt x="172" y="1126"/>
                    </a:lnTo>
                    <a:cubicBezTo>
                      <a:pt x="196" y="1140"/>
                      <a:pt x="224" y="1154"/>
                      <a:pt x="256" y="1172"/>
                    </a:cubicBezTo>
                    <a:cubicBezTo>
                      <a:pt x="435" y="1273"/>
                      <a:pt x="403" y="1420"/>
                      <a:pt x="382" y="1504"/>
                    </a:cubicBezTo>
                    <a:cubicBezTo>
                      <a:pt x="372" y="1557"/>
                      <a:pt x="365" y="1581"/>
                      <a:pt x="379" y="1592"/>
                    </a:cubicBezTo>
                    <a:cubicBezTo>
                      <a:pt x="442" y="1658"/>
                      <a:pt x="459" y="1760"/>
                      <a:pt x="466" y="1886"/>
                    </a:cubicBezTo>
                    <a:cubicBezTo>
                      <a:pt x="466" y="1932"/>
                      <a:pt x="470" y="1974"/>
                      <a:pt x="470" y="2023"/>
                    </a:cubicBezTo>
                    <a:cubicBezTo>
                      <a:pt x="470" y="2100"/>
                      <a:pt x="473" y="2187"/>
                      <a:pt x="480" y="2275"/>
                    </a:cubicBezTo>
                    <a:lnTo>
                      <a:pt x="480" y="2303"/>
                    </a:lnTo>
                    <a:lnTo>
                      <a:pt x="480" y="2320"/>
                    </a:lnTo>
                    <a:lnTo>
                      <a:pt x="480" y="2338"/>
                    </a:lnTo>
                    <a:lnTo>
                      <a:pt x="480" y="2359"/>
                    </a:lnTo>
                    <a:lnTo>
                      <a:pt x="480" y="2373"/>
                    </a:lnTo>
                    <a:lnTo>
                      <a:pt x="480" y="2404"/>
                    </a:lnTo>
                    <a:lnTo>
                      <a:pt x="480" y="2415"/>
                    </a:lnTo>
                    <a:lnTo>
                      <a:pt x="480" y="2450"/>
                    </a:lnTo>
                    <a:lnTo>
                      <a:pt x="480" y="2457"/>
                    </a:lnTo>
                    <a:lnTo>
                      <a:pt x="484" y="2502"/>
                    </a:lnTo>
                    <a:lnTo>
                      <a:pt x="484" y="2506"/>
                    </a:lnTo>
                    <a:cubicBezTo>
                      <a:pt x="487" y="2621"/>
                      <a:pt x="494" y="2772"/>
                      <a:pt x="501" y="2954"/>
                    </a:cubicBezTo>
                    <a:lnTo>
                      <a:pt x="501" y="2968"/>
                    </a:lnTo>
                    <a:cubicBezTo>
                      <a:pt x="501" y="2985"/>
                      <a:pt x="501" y="3006"/>
                      <a:pt x="505" y="3024"/>
                    </a:cubicBezTo>
                    <a:lnTo>
                      <a:pt x="505" y="3076"/>
                    </a:lnTo>
                    <a:lnTo>
                      <a:pt x="505" y="3104"/>
                    </a:lnTo>
                    <a:cubicBezTo>
                      <a:pt x="505" y="3139"/>
                      <a:pt x="508" y="3174"/>
                      <a:pt x="508" y="3209"/>
                    </a:cubicBezTo>
                    <a:cubicBezTo>
                      <a:pt x="610" y="3195"/>
                      <a:pt x="711" y="3188"/>
                      <a:pt x="813" y="3188"/>
                    </a:cubicBezTo>
                    <a:cubicBezTo>
                      <a:pt x="869" y="3188"/>
                      <a:pt x="921" y="3150"/>
                      <a:pt x="974" y="3111"/>
                    </a:cubicBezTo>
                    <a:cubicBezTo>
                      <a:pt x="1005" y="3087"/>
                      <a:pt x="1040" y="3066"/>
                      <a:pt x="1079" y="3052"/>
                    </a:cubicBezTo>
                    <a:lnTo>
                      <a:pt x="1075" y="3041"/>
                    </a:lnTo>
                    <a:cubicBezTo>
                      <a:pt x="1065" y="3020"/>
                      <a:pt x="1054" y="2999"/>
                      <a:pt x="1040" y="2978"/>
                    </a:cubicBezTo>
                    <a:cubicBezTo>
                      <a:pt x="998" y="2891"/>
                      <a:pt x="953" y="2807"/>
                      <a:pt x="953" y="2705"/>
                    </a:cubicBezTo>
                    <a:cubicBezTo>
                      <a:pt x="953" y="2635"/>
                      <a:pt x="949" y="2569"/>
                      <a:pt x="942" y="2499"/>
                    </a:cubicBezTo>
                    <a:cubicBezTo>
                      <a:pt x="925" y="2352"/>
                      <a:pt x="925" y="2201"/>
                      <a:pt x="942" y="2054"/>
                    </a:cubicBezTo>
                    <a:cubicBezTo>
                      <a:pt x="960" y="1907"/>
                      <a:pt x="1026" y="1774"/>
                      <a:pt x="1131" y="1669"/>
                    </a:cubicBezTo>
                    <a:cubicBezTo>
                      <a:pt x="1142" y="1658"/>
                      <a:pt x="1152" y="1648"/>
                      <a:pt x="1159" y="1641"/>
                    </a:cubicBezTo>
                    <a:cubicBezTo>
                      <a:pt x="1170" y="1630"/>
                      <a:pt x="1177" y="1623"/>
                      <a:pt x="1184" y="1620"/>
                    </a:cubicBezTo>
                    <a:cubicBezTo>
                      <a:pt x="1236" y="1501"/>
                      <a:pt x="1310" y="1396"/>
                      <a:pt x="1397" y="1301"/>
                    </a:cubicBezTo>
                    <a:cubicBezTo>
                      <a:pt x="1467" y="1231"/>
                      <a:pt x="1471" y="878"/>
                      <a:pt x="1439" y="577"/>
                    </a:cubicBezTo>
                    <a:cubicBezTo>
                      <a:pt x="1439" y="570"/>
                      <a:pt x="1439" y="563"/>
                      <a:pt x="1439" y="556"/>
                    </a:cubicBezTo>
                    <a:lnTo>
                      <a:pt x="1439" y="552"/>
                    </a:lnTo>
                    <a:lnTo>
                      <a:pt x="1436" y="528"/>
                    </a:lnTo>
                    <a:lnTo>
                      <a:pt x="1436" y="524"/>
                    </a:lnTo>
                    <a:cubicBezTo>
                      <a:pt x="1432" y="503"/>
                      <a:pt x="1429" y="479"/>
                      <a:pt x="1425" y="454"/>
                    </a:cubicBezTo>
                    <a:cubicBezTo>
                      <a:pt x="1422" y="426"/>
                      <a:pt x="1415" y="398"/>
                      <a:pt x="1411" y="370"/>
                    </a:cubicBezTo>
                    <a:lnTo>
                      <a:pt x="1408" y="332"/>
                    </a:lnTo>
                    <a:lnTo>
                      <a:pt x="1404" y="314"/>
                    </a:lnTo>
                    <a:lnTo>
                      <a:pt x="1404" y="304"/>
                    </a:lnTo>
                    <a:lnTo>
                      <a:pt x="1401" y="286"/>
                    </a:lnTo>
                    <a:cubicBezTo>
                      <a:pt x="1369" y="286"/>
                      <a:pt x="1338" y="286"/>
                      <a:pt x="1306" y="279"/>
                    </a:cubicBezTo>
                    <a:cubicBezTo>
                      <a:pt x="1289" y="272"/>
                      <a:pt x="1275" y="269"/>
                      <a:pt x="1261" y="262"/>
                    </a:cubicBezTo>
                    <a:cubicBezTo>
                      <a:pt x="1194" y="234"/>
                      <a:pt x="1149" y="171"/>
                      <a:pt x="1142" y="101"/>
                    </a:cubicBezTo>
                    <a:cubicBezTo>
                      <a:pt x="1142" y="90"/>
                      <a:pt x="1142" y="83"/>
                      <a:pt x="1142" y="80"/>
                    </a:cubicBezTo>
                    <a:cubicBezTo>
                      <a:pt x="1135" y="31"/>
                      <a:pt x="1135" y="17"/>
                      <a:pt x="1093" y="6"/>
                    </a:cubicBezTo>
                    <a:cubicBezTo>
                      <a:pt x="1082" y="2"/>
                      <a:pt x="1072" y="0"/>
                      <a:pt x="1062"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 name="Google Shape;3649;p65">
                <a:extLst>
                  <a:ext uri="{FF2B5EF4-FFF2-40B4-BE49-F238E27FC236}">
                    <a16:creationId xmlns:a16="http://schemas.microsoft.com/office/drawing/2014/main" id="{82B5FB62-4FBD-4897-BA33-A4C33CFED2D9}"/>
                  </a:ext>
                </a:extLst>
              </p:cNvPr>
              <p:cNvSpPr/>
              <p:nvPr/>
            </p:nvSpPr>
            <p:spPr>
              <a:xfrm>
                <a:off x="5908661" y="4169477"/>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 name="Google Shape;3650;p65">
                <a:extLst>
                  <a:ext uri="{FF2B5EF4-FFF2-40B4-BE49-F238E27FC236}">
                    <a16:creationId xmlns:a16="http://schemas.microsoft.com/office/drawing/2014/main" id="{B1166A09-A360-4902-A144-2970F54D46BA}"/>
                  </a:ext>
                </a:extLst>
              </p:cNvPr>
              <p:cNvSpPr/>
              <p:nvPr/>
            </p:nvSpPr>
            <p:spPr>
              <a:xfrm>
                <a:off x="5890875" y="4312992"/>
                <a:ext cx="400" cy="457"/>
              </a:xfrm>
              <a:custGeom>
                <a:avLst/>
                <a:gdLst/>
                <a:ahLst/>
                <a:cxnLst/>
                <a:rect l="l" t="t" r="r" b="b"/>
                <a:pathLst>
                  <a:path w="8" h="8" extrusionOk="0">
                    <a:moveTo>
                      <a:pt x="7" y="7"/>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 name="Google Shape;3651;p65">
                <a:extLst>
                  <a:ext uri="{FF2B5EF4-FFF2-40B4-BE49-F238E27FC236}">
                    <a16:creationId xmlns:a16="http://schemas.microsoft.com/office/drawing/2014/main" id="{036B03BC-1CC3-455D-B349-EE3BC9E7F364}"/>
                  </a:ext>
                </a:extLst>
              </p:cNvPr>
              <p:cNvSpPr/>
              <p:nvPr/>
            </p:nvSpPr>
            <p:spPr>
              <a:xfrm>
                <a:off x="5908812" y="4171071"/>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 name="Google Shape;3652;p65">
                <a:extLst>
                  <a:ext uri="{FF2B5EF4-FFF2-40B4-BE49-F238E27FC236}">
                    <a16:creationId xmlns:a16="http://schemas.microsoft.com/office/drawing/2014/main" id="{59E05EA4-865C-4A22-B6BF-74AC5CD0D3B7}"/>
                  </a:ext>
                </a:extLst>
              </p:cNvPr>
              <p:cNvSpPr/>
              <p:nvPr/>
            </p:nvSpPr>
            <p:spPr>
              <a:xfrm>
                <a:off x="5908115" y="4165494"/>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5" name="Google Shape;3653;p65">
                <a:extLst>
                  <a:ext uri="{FF2B5EF4-FFF2-40B4-BE49-F238E27FC236}">
                    <a16:creationId xmlns:a16="http://schemas.microsoft.com/office/drawing/2014/main" id="{A28E269F-7B27-4074-A83A-2C1A4BD2B249}"/>
                  </a:ext>
                </a:extLst>
              </p:cNvPr>
              <p:cNvSpPr/>
              <p:nvPr/>
            </p:nvSpPr>
            <p:spPr>
              <a:xfrm>
                <a:off x="5907069" y="4157750"/>
                <a:ext cx="250" cy="855"/>
              </a:xfrm>
              <a:custGeom>
                <a:avLst/>
                <a:gdLst/>
                <a:ahLst/>
                <a:cxnLst/>
                <a:rect l="l" t="t" r="r" b="b"/>
                <a:pathLst>
                  <a:path w="5" h="15" extrusionOk="0">
                    <a:moveTo>
                      <a:pt x="1" y="0"/>
                    </a:moveTo>
                    <a:lnTo>
                      <a:pt x="4"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6" name="Google Shape;3654;p65">
                <a:extLst>
                  <a:ext uri="{FF2B5EF4-FFF2-40B4-BE49-F238E27FC236}">
                    <a16:creationId xmlns:a16="http://schemas.microsoft.com/office/drawing/2014/main" id="{E01C1EA1-520E-4CA5-B6F1-629222618497}"/>
                  </a:ext>
                </a:extLst>
              </p:cNvPr>
              <p:cNvSpPr/>
              <p:nvPr/>
            </p:nvSpPr>
            <p:spPr>
              <a:xfrm>
                <a:off x="5907418" y="4160710"/>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7" name="Google Shape;3655;p65">
                <a:extLst>
                  <a:ext uri="{FF2B5EF4-FFF2-40B4-BE49-F238E27FC236}">
                    <a16:creationId xmlns:a16="http://schemas.microsoft.com/office/drawing/2014/main" id="{C178D0A4-59CB-4012-9161-51B8176C6B98}"/>
                  </a:ext>
                </a:extLst>
              </p:cNvPr>
              <p:cNvSpPr/>
              <p:nvPr/>
            </p:nvSpPr>
            <p:spPr>
              <a:xfrm>
                <a:off x="5906918" y="4155930"/>
                <a:ext cx="198" cy="1082"/>
              </a:xfrm>
              <a:custGeom>
                <a:avLst/>
                <a:gdLst/>
                <a:ahLst/>
                <a:cxnLst/>
                <a:rect l="l" t="t" r="r" b="b"/>
                <a:pathLst>
                  <a:path w="4" h="19" extrusionOk="0">
                    <a:moveTo>
                      <a:pt x="4" y="18"/>
                    </a:moveTo>
                    <a:lnTo>
                      <a:pt x="0" y="1"/>
                    </a:ln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 name="Google Shape;3656;p65">
                <a:extLst>
                  <a:ext uri="{FF2B5EF4-FFF2-40B4-BE49-F238E27FC236}">
                    <a16:creationId xmlns:a16="http://schemas.microsoft.com/office/drawing/2014/main" id="{9B6DED7C-1C5D-4602-AAED-3D65DCE32BDB}"/>
                  </a:ext>
                </a:extLst>
              </p:cNvPr>
              <p:cNvSpPr/>
              <p:nvPr/>
            </p:nvSpPr>
            <p:spPr>
              <a:xfrm>
                <a:off x="5812701" y="4180236"/>
                <a:ext cx="42949" cy="152110"/>
              </a:xfrm>
              <a:custGeom>
                <a:avLst/>
                <a:gdLst/>
                <a:ahLst/>
                <a:cxnLst/>
                <a:rect l="l" t="t" r="r" b="b"/>
                <a:pathLst>
                  <a:path w="862" h="2672" extrusionOk="0">
                    <a:moveTo>
                      <a:pt x="1" y="1"/>
                    </a:moveTo>
                    <a:lnTo>
                      <a:pt x="1" y="11"/>
                    </a:lnTo>
                    <a:lnTo>
                      <a:pt x="4" y="25"/>
                    </a:lnTo>
                    <a:lnTo>
                      <a:pt x="8" y="46"/>
                    </a:lnTo>
                    <a:lnTo>
                      <a:pt x="8" y="57"/>
                    </a:lnTo>
                    <a:lnTo>
                      <a:pt x="11" y="81"/>
                    </a:lnTo>
                    <a:lnTo>
                      <a:pt x="11" y="88"/>
                    </a:lnTo>
                    <a:lnTo>
                      <a:pt x="18" y="109"/>
                    </a:lnTo>
                    <a:lnTo>
                      <a:pt x="18" y="113"/>
                    </a:lnTo>
                    <a:cubicBezTo>
                      <a:pt x="25" y="141"/>
                      <a:pt x="29" y="158"/>
                      <a:pt x="36" y="176"/>
                    </a:cubicBezTo>
                    <a:lnTo>
                      <a:pt x="39" y="190"/>
                    </a:lnTo>
                    <a:lnTo>
                      <a:pt x="39" y="193"/>
                    </a:lnTo>
                    <a:lnTo>
                      <a:pt x="43" y="204"/>
                    </a:lnTo>
                    <a:lnTo>
                      <a:pt x="43" y="207"/>
                    </a:lnTo>
                    <a:lnTo>
                      <a:pt x="46" y="214"/>
                    </a:lnTo>
                    <a:lnTo>
                      <a:pt x="46" y="218"/>
                    </a:lnTo>
                    <a:lnTo>
                      <a:pt x="50" y="221"/>
                    </a:lnTo>
                    <a:lnTo>
                      <a:pt x="53" y="228"/>
                    </a:lnTo>
                    <a:lnTo>
                      <a:pt x="53" y="232"/>
                    </a:lnTo>
                    <a:lnTo>
                      <a:pt x="57" y="239"/>
                    </a:lnTo>
                    <a:cubicBezTo>
                      <a:pt x="134" y="284"/>
                      <a:pt x="186" y="358"/>
                      <a:pt x="207" y="442"/>
                    </a:cubicBezTo>
                    <a:cubicBezTo>
                      <a:pt x="221" y="501"/>
                      <a:pt x="225" y="564"/>
                      <a:pt x="221" y="624"/>
                    </a:cubicBezTo>
                    <a:cubicBezTo>
                      <a:pt x="221" y="652"/>
                      <a:pt x="218" y="683"/>
                      <a:pt x="214" y="722"/>
                    </a:cubicBezTo>
                    <a:lnTo>
                      <a:pt x="211" y="757"/>
                    </a:lnTo>
                    <a:cubicBezTo>
                      <a:pt x="200" y="858"/>
                      <a:pt x="193" y="984"/>
                      <a:pt x="193" y="1104"/>
                    </a:cubicBezTo>
                    <a:cubicBezTo>
                      <a:pt x="190" y="1191"/>
                      <a:pt x="204" y="1279"/>
                      <a:pt x="228" y="1359"/>
                    </a:cubicBezTo>
                    <a:cubicBezTo>
                      <a:pt x="316" y="1590"/>
                      <a:pt x="368" y="1835"/>
                      <a:pt x="379" y="2080"/>
                    </a:cubicBezTo>
                    <a:lnTo>
                      <a:pt x="379" y="2136"/>
                    </a:lnTo>
                    <a:cubicBezTo>
                      <a:pt x="379" y="2157"/>
                      <a:pt x="379" y="2178"/>
                      <a:pt x="382" y="2199"/>
                    </a:cubicBezTo>
                    <a:cubicBezTo>
                      <a:pt x="382" y="2206"/>
                      <a:pt x="386" y="2217"/>
                      <a:pt x="386" y="2224"/>
                    </a:cubicBezTo>
                    <a:cubicBezTo>
                      <a:pt x="389" y="2238"/>
                      <a:pt x="389" y="2252"/>
                      <a:pt x="393" y="2266"/>
                    </a:cubicBezTo>
                    <a:cubicBezTo>
                      <a:pt x="396" y="2280"/>
                      <a:pt x="396" y="2287"/>
                      <a:pt x="400" y="2294"/>
                    </a:cubicBezTo>
                    <a:cubicBezTo>
                      <a:pt x="403" y="2304"/>
                      <a:pt x="407" y="2325"/>
                      <a:pt x="410" y="2339"/>
                    </a:cubicBezTo>
                    <a:cubicBezTo>
                      <a:pt x="417" y="2353"/>
                      <a:pt x="417" y="2360"/>
                      <a:pt x="421" y="2371"/>
                    </a:cubicBezTo>
                    <a:cubicBezTo>
                      <a:pt x="424" y="2381"/>
                      <a:pt x="431" y="2399"/>
                      <a:pt x="435" y="2413"/>
                    </a:cubicBezTo>
                    <a:lnTo>
                      <a:pt x="445" y="2444"/>
                    </a:lnTo>
                    <a:cubicBezTo>
                      <a:pt x="452" y="2458"/>
                      <a:pt x="456" y="2476"/>
                      <a:pt x="463" y="2490"/>
                    </a:cubicBezTo>
                    <a:lnTo>
                      <a:pt x="473" y="2518"/>
                    </a:lnTo>
                    <a:cubicBezTo>
                      <a:pt x="480" y="2535"/>
                      <a:pt x="487" y="2549"/>
                      <a:pt x="494" y="2567"/>
                    </a:cubicBezTo>
                    <a:lnTo>
                      <a:pt x="505" y="2595"/>
                    </a:lnTo>
                    <a:cubicBezTo>
                      <a:pt x="512" y="2609"/>
                      <a:pt x="519" y="2626"/>
                      <a:pt x="526" y="2644"/>
                    </a:cubicBezTo>
                    <a:lnTo>
                      <a:pt x="536" y="2665"/>
                    </a:lnTo>
                    <a:lnTo>
                      <a:pt x="540" y="2672"/>
                    </a:lnTo>
                    <a:cubicBezTo>
                      <a:pt x="554" y="2661"/>
                      <a:pt x="568" y="2651"/>
                      <a:pt x="582" y="2640"/>
                    </a:cubicBezTo>
                    <a:cubicBezTo>
                      <a:pt x="662" y="2577"/>
                      <a:pt x="760" y="2535"/>
                      <a:pt x="862" y="2518"/>
                    </a:cubicBezTo>
                    <a:lnTo>
                      <a:pt x="862" y="2483"/>
                    </a:lnTo>
                    <a:lnTo>
                      <a:pt x="862" y="2469"/>
                    </a:lnTo>
                    <a:lnTo>
                      <a:pt x="859" y="2399"/>
                    </a:lnTo>
                    <a:lnTo>
                      <a:pt x="859" y="2367"/>
                    </a:lnTo>
                    <a:lnTo>
                      <a:pt x="859" y="2311"/>
                    </a:lnTo>
                    <a:lnTo>
                      <a:pt x="859" y="2280"/>
                    </a:lnTo>
                    <a:lnTo>
                      <a:pt x="859" y="2234"/>
                    </a:lnTo>
                    <a:lnTo>
                      <a:pt x="859" y="2199"/>
                    </a:lnTo>
                    <a:lnTo>
                      <a:pt x="859" y="2154"/>
                    </a:lnTo>
                    <a:lnTo>
                      <a:pt x="859" y="2119"/>
                    </a:lnTo>
                    <a:lnTo>
                      <a:pt x="859" y="2080"/>
                    </a:lnTo>
                    <a:lnTo>
                      <a:pt x="859" y="2045"/>
                    </a:lnTo>
                    <a:lnTo>
                      <a:pt x="859" y="2010"/>
                    </a:lnTo>
                    <a:lnTo>
                      <a:pt x="859" y="1982"/>
                    </a:lnTo>
                    <a:lnTo>
                      <a:pt x="859" y="1940"/>
                    </a:lnTo>
                    <a:lnTo>
                      <a:pt x="859" y="1919"/>
                    </a:lnTo>
                    <a:lnTo>
                      <a:pt x="859" y="1874"/>
                    </a:lnTo>
                    <a:lnTo>
                      <a:pt x="859" y="1860"/>
                    </a:lnTo>
                    <a:lnTo>
                      <a:pt x="859" y="1814"/>
                    </a:lnTo>
                    <a:lnTo>
                      <a:pt x="859" y="1800"/>
                    </a:lnTo>
                    <a:lnTo>
                      <a:pt x="859" y="1762"/>
                    </a:lnTo>
                    <a:lnTo>
                      <a:pt x="859" y="1751"/>
                    </a:lnTo>
                    <a:lnTo>
                      <a:pt x="859" y="1713"/>
                    </a:lnTo>
                    <a:lnTo>
                      <a:pt x="859" y="1706"/>
                    </a:lnTo>
                    <a:lnTo>
                      <a:pt x="859" y="1671"/>
                    </a:lnTo>
                    <a:lnTo>
                      <a:pt x="859" y="1664"/>
                    </a:lnTo>
                    <a:lnTo>
                      <a:pt x="859" y="1632"/>
                    </a:lnTo>
                    <a:lnTo>
                      <a:pt x="859" y="1625"/>
                    </a:lnTo>
                    <a:lnTo>
                      <a:pt x="859" y="1594"/>
                    </a:lnTo>
                    <a:lnTo>
                      <a:pt x="859" y="1562"/>
                    </a:lnTo>
                    <a:cubicBezTo>
                      <a:pt x="852" y="1471"/>
                      <a:pt x="848" y="1380"/>
                      <a:pt x="848" y="1300"/>
                    </a:cubicBezTo>
                    <a:cubicBezTo>
                      <a:pt x="845" y="1146"/>
                      <a:pt x="841" y="1009"/>
                      <a:pt x="792" y="960"/>
                    </a:cubicBezTo>
                    <a:cubicBezTo>
                      <a:pt x="764" y="932"/>
                      <a:pt x="750" y="893"/>
                      <a:pt x="750" y="855"/>
                    </a:cubicBezTo>
                    <a:cubicBezTo>
                      <a:pt x="750" y="820"/>
                      <a:pt x="753" y="785"/>
                      <a:pt x="764" y="750"/>
                    </a:cubicBezTo>
                    <a:cubicBezTo>
                      <a:pt x="781" y="666"/>
                      <a:pt x="795" y="613"/>
                      <a:pt x="697" y="557"/>
                    </a:cubicBezTo>
                    <a:cubicBezTo>
                      <a:pt x="669" y="543"/>
                      <a:pt x="645" y="529"/>
                      <a:pt x="620" y="515"/>
                    </a:cubicBezTo>
                    <a:lnTo>
                      <a:pt x="592" y="498"/>
                    </a:lnTo>
                    <a:lnTo>
                      <a:pt x="578" y="491"/>
                    </a:lnTo>
                    <a:lnTo>
                      <a:pt x="564" y="484"/>
                    </a:lnTo>
                    <a:lnTo>
                      <a:pt x="550" y="477"/>
                    </a:lnTo>
                    <a:lnTo>
                      <a:pt x="536" y="466"/>
                    </a:lnTo>
                    <a:lnTo>
                      <a:pt x="526" y="459"/>
                    </a:lnTo>
                    <a:lnTo>
                      <a:pt x="512" y="449"/>
                    </a:lnTo>
                    <a:lnTo>
                      <a:pt x="505" y="442"/>
                    </a:lnTo>
                    <a:lnTo>
                      <a:pt x="491" y="431"/>
                    </a:lnTo>
                    <a:lnTo>
                      <a:pt x="484" y="421"/>
                    </a:lnTo>
                    <a:lnTo>
                      <a:pt x="473" y="410"/>
                    </a:lnTo>
                    <a:lnTo>
                      <a:pt x="463" y="400"/>
                    </a:lnTo>
                    <a:lnTo>
                      <a:pt x="456" y="389"/>
                    </a:lnTo>
                    <a:lnTo>
                      <a:pt x="449" y="379"/>
                    </a:lnTo>
                    <a:lnTo>
                      <a:pt x="438" y="365"/>
                    </a:lnTo>
                    <a:lnTo>
                      <a:pt x="435" y="351"/>
                    </a:lnTo>
                    <a:lnTo>
                      <a:pt x="428" y="337"/>
                    </a:lnTo>
                    <a:lnTo>
                      <a:pt x="421" y="323"/>
                    </a:lnTo>
                    <a:lnTo>
                      <a:pt x="414" y="305"/>
                    </a:lnTo>
                    <a:lnTo>
                      <a:pt x="410" y="288"/>
                    </a:lnTo>
                    <a:cubicBezTo>
                      <a:pt x="410" y="284"/>
                      <a:pt x="407" y="277"/>
                      <a:pt x="403" y="270"/>
                    </a:cubicBezTo>
                    <a:cubicBezTo>
                      <a:pt x="403" y="263"/>
                      <a:pt x="400" y="256"/>
                      <a:pt x="400" y="253"/>
                    </a:cubicBezTo>
                    <a:cubicBezTo>
                      <a:pt x="400" y="246"/>
                      <a:pt x="396" y="239"/>
                      <a:pt x="396" y="232"/>
                    </a:cubicBezTo>
                    <a:cubicBezTo>
                      <a:pt x="393" y="221"/>
                      <a:pt x="393" y="218"/>
                      <a:pt x="389" y="211"/>
                    </a:cubicBezTo>
                    <a:cubicBezTo>
                      <a:pt x="389" y="204"/>
                      <a:pt x="389" y="193"/>
                      <a:pt x="386" y="186"/>
                    </a:cubicBezTo>
                    <a:cubicBezTo>
                      <a:pt x="386" y="176"/>
                      <a:pt x="386" y="172"/>
                      <a:pt x="382" y="165"/>
                    </a:cubicBezTo>
                    <a:cubicBezTo>
                      <a:pt x="382" y="155"/>
                      <a:pt x="382" y="144"/>
                      <a:pt x="379" y="134"/>
                    </a:cubicBezTo>
                    <a:cubicBezTo>
                      <a:pt x="379" y="123"/>
                      <a:pt x="379" y="120"/>
                      <a:pt x="379" y="113"/>
                    </a:cubicBezTo>
                    <a:cubicBezTo>
                      <a:pt x="375" y="102"/>
                      <a:pt x="379" y="88"/>
                      <a:pt x="375" y="78"/>
                    </a:cubicBezTo>
                    <a:cubicBezTo>
                      <a:pt x="372" y="67"/>
                      <a:pt x="375" y="60"/>
                      <a:pt x="375" y="53"/>
                    </a:cubicBezTo>
                    <a:lnTo>
                      <a:pt x="375" y="50"/>
                    </a:lnTo>
                    <a:cubicBezTo>
                      <a:pt x="364" y="50"/>
                      <a:pt x="354" y="50"/>
                      <a:pt x="343" y="50"/>
                    </a:cubicBezTo>
                    <a:cubicBezTo>
                      <a:pt x="276" y="50"/>
                      <a:pt x="224" y="41"/>
                      <a:pt x="176" y="29"/>
                    </a:cubicBezTo>
                    <a:cubicBezTo>
                      <a:pt x="144" y="22"/>
                      <a:pt x="109" y="18"/>
                      <a:pt x="78" y="11"/>
                    </a:cubicBezTo>
                    <a:lnTo>
                      <a:pt x="71" y="11"/>
                    </a:lnTo>
                    <a:lnTo>
                      <a:pt x="36" y="4"/>
                    </a:lnTo>
                    <a:lnTo>
                      <a:pt x="1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 name="Google Shape;3657;p65">
                <a:extLst>
                  <a:ext uri="{FF2B5EF4-FFF2-40B4-BE49-F238E27FC236}">
                    <a16:creationId xmlns:a16="http://schemas.microsoft.com/office/drawing/2014/main" id="{28218201-A7BA-4171-8573-A4BB85FC6CBC}"/>
                  </a:ext>
                </a:extLst>
              </p:cNvPr>
              <p:cNvSpPr/>
              <p:nvPr/>
            </p:nvSpPr>
            <p:spPr>
              <a:xfrm>
                <a:off x="5832781" y="4200957"/>
                <a:ext cx="400" cy="855"/>
              </a:xfrm>
              <a:custGeom>
                <a:avLst/>
                <a:gdLst/>
                <a:ahLst/>
                <a:cxnLst/>
                <a:rect l="l" t="t" r="r" b="b"/>
                <a:pathLst>
                  <a:path w="8" h="15" extrusionOk="0">
                    <a:moveTo>
                      <a:pt x="0" y="1"/>
                    </a:moveTo>
                    <a:lnTo>
                      <a:pt x="7" y="1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 name="Google Shape;3658;p65">
                <a:extLst>
                  <a:ext uri="{FF2B5EF4-FFF2-40B4-BE49-F238E27FC236}">
                    <a16:creationId xmlns:a16="http://schemas.microsoft.com/office/drawing/2014/main" id="{844B4B69-8D8E-4CED-8AFE-A88307300B7A}"/>
                  </a:ext>
                </a:extLst>
              </p:cNvPr>
              <p:cNvSpPr/>
              <p:nvPr/>
            </p:nvSpPr>
            <p:spPr>
              <a:xfrm>
                <a:off x="5833479" y="4202382"/>
                <a:ext cx="400" cy="855"/>
              </a:xfrm>
              <a:custGeom>
                <a:avLst/>
                <a:gdLst/>
                <a:ahLst/>
                <a:cxnLst/>
                <a:rect l="l" t="t" r="r" b="b"/>
                <a:pathLst>
                  <a:path w="8" h="15" extrusionOk="0">
                    <a:moveTo>
                      <a:pt x="0" y="0"/>
                    </a:moveTo>
                    <a:lnTo>
                      <a:pt x="7"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Google Shape;3659;p65">
                <a:extLst>
                  <a:ext uri="{FF2B5EF4-FFF2-40B4-BE49-F238E27FC236}">
                    <a16:creationId xmlns:a16="http://schemas.microsoft.com/office/drawing/2014/main" id="{CE33E1DB-B218-428A-892B-50DB97119E45}"/>
                  </a:ext>
                </a:extLst>
              </p:cNvPr>
              <p:cNvSpPr/>
              <p:nvPr/>
            </p:nvSpPr>
            <p:spPr>
              <a:xfrm>
                <a:off x="5830341" y="4190198"/>
                <a:ext cx="198" cy="1254"/>
              </a:xfrm>
              <a:custGeom>
                <a:avLst/>
                <a:gdLst/>
                <a:ahLst/>
                <a:cxnLst/>
                <a:rect l="l" t="t" r="r" b="b"/>
                <a:pathLst>
                  <a:path w="4" h="22" extrusionOk="0">
                    <a:moveTo>
                      <a:pt x="0" y="1"/>
                    </a:moveTo>
                    <a:cubicBezTo>
                      <a:pt x="0" y="8"/>
                      <a:pt x="0" y="15"/>
                      <a:pt x="4" y="22"/>
                    </a:cubicBezTo>
                    <a:cubicBezTo>
                      <a:pt x="0" y="15"/>
                      <a:pt x="0" y="8"/>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3660;p65">
                <a:extLst>
                  <a:ext uri="{FF2B5EF4-FFF2-40B4-BE49-F238E27FC236}">
                    <a16:creationId xmlns:a16="http://schemas.microsoft.com/office/drawing/2014/main" id="{7191CEBD-8230-4DD8-83F2-CCDA1D5C96EA}"/>
                  </a:ext>
                </a:extLst>
              </p:cNvPr>
              <p:cNvSpPr/>
              <p:nvPr/>
            </p:nvSpPr>
            <p:spPr>
              <a:xfrm>
                <a:off x="5829791" y="4183825"/>
                <a:ext cx="51" cy="1652"/>
              </a:xfrm>
              <a:custGeom>
                <a:avLst/>
                <a:gdLst/>
                <a:ahLst/>
                <a:cxnLst/>
                <a:rect l="l" t="t" r="r" b="b"/>
                <a:pathLst>
                  <a:path w="1" h="29" extrusionOk="0">
                    <a:moveTo>
                      <a:pt x="1" y="1"/>
                    </a:moveTo>
                    <a:lnTo>
                      <a:pt x="1" y="29"/>
                    </a:lnTo>
                    <a:cubicBezTo>
                      <a:pt x="1" y="22"/>
                      <a:pt x="1" y="11"/>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 name="Google Shape;3661;p65">
                <a:extLst>
                  <a:ext uri="{FF2B5EF4-FFF2-40B4-BE49-F238E27FC236}">
                    <a16:creationId xmlns:a16="http://schemas.microsoft.com/office/drawing/2014/main" id="{EB157EE7-A08F-4F89-8829-92C8A0F31EAB}"/>
                  </a:ext>
                </a:extLst>
              </p:cNvPr>
              <p:cNvSpPr/>
              <p:nvPr/>
            </p:nvSpPr>
            <p:spPr>
              <a:xfrm>
                <a:off x="5855801" y="4312196"/>
                <a:ext cx="51" cy="3245"/>
              </a:xfrm>
              <a:custGeom>
                <a:avLst/>
                <a:gdLst/>
                <a:ahLst/>
                <a:cxnLst/>
                <a:rect l="l" t="t" r="r" b="b"/>
                <a:pathLst>
                  <a:path w="1" h="57" extrusionOk="0">
                    <a:moveTo>
                      <a:pt x="1" y="0"/>
                    </a:moveTo>
                    <a:lnTo>
                      <a:pt x="1" y="56"/>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 name="Google Shape;3662;p65">
                <a:extLst>
                  <a:ext uri="{FF2B5EF4-FFF2-40B4-BE49-F238E27FC236}">
                    <a16:creationId xmlns:a16="http://schemas.microsoft.com/office/drawing/2014/main" id="{1CB24B24-BD03-4A75-8561-77D17ACBC18B}"/>
                  </a:ext>
                </a:extLst>
              </p:cNvPr>
              <p:cNvSpPr/>
              <p:nvPr/>
            </p:nvSpPr>
            <p:spPr>
              <a:xfrm>
                <a:off x="5831038" y="4195380"/>
                <a:ext cx="198" cy="1082"/>
              </a:xfrm>
              <a:custGeom>
                <a:avLst/>
                <a:gdLst/>
                <a:ahLst/>
                <a:cxnLst/>
                <a:rect l="l" t="t" r="r" b="b"/>
                <a:pathLst>
                  <a:path w="4" h="19" extrusionOk="0">
                    <a:moveTo>
                      <a:pt x="0" y="1"/>
                    </a:moveTo>
                    <a:lnTo>
                      <a:pt x="0" y="1"/>
                    </a:lnTo>
                    <a:cubicBezTo>
                      <a:pt x="0" y="4"/>
                      <a:pt x="4" y="11"/>
                      <a:pt x="4" y="18"/>
                    </a:cubicBezTo>
                    <a:cubicBezTo>
                      <a:pt x="4" y="11"/>
                      <a:pt x="4" y="4"/>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 name="Google Shape;3663;p65">
                <a:extLst>
                  <a:ext uri="{FF2B5EF4-FFF2-40B4-BE49-F238E27FC236}">
                    <a16:creationId xmlns:a16="http://schemas.microsoft.com/office/drawing/2014/main" id="{D17BBCE9-2E58-4597-90DF-EC2EB8C80E94}"/>
                  </a:ext>
                </a:extLst>
              </p:cNvPr>
              <p:cNvSpPr/>
              <p:nvPr/>
            </p:nvSpPr>
            <p:spPr>
              <a:xfrm>
                <a:off x="5830690" y="4192991"/>
                <a:ext cx="198" cy="1082"/>
              </a:xfrm>
              <a:custGeom>
                <a:avLst/>
                <a:gdLst/>
                <a:ahLst/>
                <a:cxnLst/>
                <a:rect l="l" t="t" r="r" b="b"/>
                <a:pathLst>
                  <a:path w="4" h="19" extrusionOk="0">
                    <a:moveTo>
                      <a:pt x="0" y="1"/>
                    </a:moveTo>
                    <a:lnTo>
                      <a:pt x="0" y="1"/>
                    </a:lnTo>
                    <a:cubicBezTo>
                      <a:pt x="0" y="8"/>
                      <a:pt x="4" y="11"/>
                      <a:pt x="4" y="18"/>
                    </a:cubicBezTo>
                    <a:cubicBezTo>
                      <a:pt x="4" y="11"/>
                      <a:pt x="4" y="8"/>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 name="Google Shape;3664;p65">
                <a:extLst>
                  <a:ext uri="{FF2B5EF4-FFF2-40B4-BE49-F238E27FC236}">
                    <a16:creationId xmlns:a16="http://schemas.microsoft.com/office/drawing/2014/main" id="{3D8CB9B1-6391-4E33-98F3-D3693C92AEFF}"/>
                  </a:ext>
                </a:extLst>
              </p:cNvPr>
              <p:cNvSpPr/>
              <p:nvPr/>
            </p:nvSpPr>
            <p:spPr>
              <a:xfrm>
                <a:off x="5829992" y="4187238"/>
                <a:ext cx="198" cy="1421"/>
              </a:xfrm>
              <a:custGeom>
                <a:avLst/>
                <a:gdLst/>
                <a:ahLst/>
                <a:cxnLst/>
                <a:rect l="l" t="t" r="r" b="b"/>
                <a:pathLst>
                  <a:path w="4" h="25" extrusionOk="0">
                    <a:moveTo>
                      <a:pt x="0" y="0"/>
                    </a:moveTo>
                    <a:cubicBezTo>
                      <a:pt x="0" y="11"/>
                      <a:pt x="0" y="18"/>
                      <a:pt x="4" y="25"/>
                    </a:cubicBezTo>
                    <a:cubicBezTo>
                      <a:pt x="0" y="18"/>
                      <a:pt x="0" y="11"/>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 name="Google Shape;3665;p65">
                <a:extLst>
                  <a:ext uri="{FF2B5EF4-FFF2-40B4-BE49-F238E27FC236}">
                    <a16:creationId xmlns:a16="http://schemas.microsoft.com/office/drawing/2014/main" id="{2BF0B59B-C494-46C9-AAFD-0F4684654D20}"/>
                  </a:ext>
                </a:extLst>
              </p:cNvPr>
              <p:cNvSpPr/>
              <p:nvPr/>
            </p:nvSpPr>
            <p:spPr>
              <a:xfrm>
                <a:off x="5855453" y="4303202"/>
                <a:ext cx="51" cy="2675"/>
              </a:xfrm>
              <a:custGeom>
                <a:avLst/>
                <a:gdLst/>
                <a:ahLst/>
                <a:cxnLst/>
                <a:rect l="l" t="t" r="r" b="b"/>
                <a:pathLst>
                  <a:path w="1" h="47" extrusionOk="0">
                    <a:moveTo>
                      <a:pt x="1" y="1"/>
                    </a:moveTo>
                    <a:lnTo>
                      <a:pt x="1" y="46"/>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 name="Google Shape;3666;p65">
                <a:extLst>
                  <a:ext uri="{FF2B5EF4-FFF2-40B4-BE49-F238E27FC236}">
                    <a16:creationId xmlns:a16="http://schemas.microsoft.com/office/drawing/2014/main" id="{91B67C44-C747-447C-8A68-358D41D9A067}"/>
                  </a:ext>
                </a:extLst>
              </p:cNvPr>
              <p:cNvSpPr/>
              <p:nvPr/>
            </p:nvSpPr>
            <p:spPr>
              <a:xfrm>
                <a:off x="5855453" y="4299047"/>
                <a:ext cx="51" cy="2449"/>
              </a:xfrm>
              <a:custGeom>
                <a:avLst/>
                <a:gdLst/>
                <a:ahLst/>
                <a:cxnLst/>
                <a:rect l="l" t="t" r="r" b="b"/>
                <a:pathLst>
                  <a:path w="1" h="43" extrusionOk="0">
                    <a:moveTo>
                      <a:pt x="1" y="0"/>
                    </a:moveTo>
                    <a:lnTo>
                      <a:pt x="1" y="4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 name="Google Shape;3667;p65">
                <a:extLst>
                  <a:ext uri="{FF2B5EF4-FFF2-40B4-BE49-F238E27FC236}">
                    <a16:creationId xmlns:a16="http://schemas.microsoft.com/office/drawing/2014/main" id="{2D400CB2-0DC6-4CC7-A8BC-673B64C7C9AE}"/>
                  </a:ext>
                </a:extLst>
              </p:cNvPr>
              <p:cNvSpPr/>
              <p:nvPr/>
            </p:nvSpPr>
            <p:spPr>
              <a:xfrm>
                <a:off x="5848627" y="4229480"/>
                <a:ext cx="2143" cy="6034"/>
              </a:xfrm>
              <a:custGeom>
                <a:avLst/>
                <a:gdLst/>
                <a:ahLst/>
                <a:cxnLst/>
                <a:rect l="l" t="t" r="r" b="b"/>
                <a:pathLst>
                  <a:path w="43" h="106" extrusionOk="0">
                    <a:moveTo>
                      <a:pt x="43" y="105"/>
                    </a:moveTo>
                    <a:cubicBezTo>
                      <a:pt x="15" y="77"/>
                      <a:pt x="1" y="42"/>
                      <a:pt x="1" y="0"/>
                    </a:cubicBezTo>
                    <a:cubicBezTo>
                      <a:pt x="1" y="42"/>
                      <a:pt x="15" y="77"/>
                      <a:pt x="43" y="10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Google Shape;3668;p65">
                <a:extLst>
                  <a:ext uri="{FF2B5EF4-FFF2-40B4-BE49-F238E27FC236}">
                    <a16:creationId xmlns:a16="http://schemas.microsoft.com/office/drawing/2014/main" id="{8BE7560C-4C71-48DE-BC28-ACB673DB700C}"/>
                  </a:ext>
                </a:extLst>
              </p:cNvPr>
              <p:cNvSpPr/>
              <p:nvPr/>
            </p:nvSpPr>
            <p:spPr>
              <a:xfrm>
                <a:off x="5835222" y="4204944"/>
                <a:ext cx="547" cy="684"/>
              </a:xfrm>
              <a:custGeom>
                <a:avLst/>
                <a:gdLst/>
                <a:ahLst/>
                <a:cxnLst/>
                <a:rect l="l" t="t" r="r" b="b"/>
                <a:pathLst>
                  <a:path w="11" h="12" extrusionOk="0">
                    <a:moveTo>
                      <a:pt x="11" y="1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 name="Google Shape;3669;p65">
                <a:extLst>
                  <a:ext uri="{FF2B5EF4-FFF2-40B4-BE49-F238E27FC236}">
                    <a16:creationId xmlns:a16="http://schemas.microsoft.com/office/drawing/2014/main" id="{AD27F84D-924E-4B46-800C-D786B980503D}"/>
                  </a:ext>
                </a:extLst>
              </p:cNvPr>
              <p:cNvSpPr/>
              <p:nvPr/>
            </p:nvSpPr>
            <p:spPr>
              <a:xfrm>
                <a:off x="5832084" y="4199363"/>
                <a:ext cx="400" cy="855"/>
              </a:xfrm>
              <a:custGeom>
                <a:avLst/>
                <a:gdLst/>
                <a:ahLst/>
                <a:cxnLst/>
                <a:rect l="l" t="t" r="r" b="b"/>
                <a:pathLst>
                  <a:path w="8" h="15" extrusionOk="0">
                    <a:moveTo>
                      <a:pt x="0" y="1"/>
                    </a:moveTo>
                    <a:lnTo>
                      <a:pt x="7" y="1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 name="Google Shape;3670;p65">
                <a:extLst>
                  <a:ext uri="{FF2B5EF4-FFF2-40B4-BE49-F238E27FC236}">
                    <a16:creationId xmlns:a16="http://schemas.microsoft.com/office/drawing/2014/main" id="{2592123B-C834-4478-A3EE-8CE1BF52BF03}"/>
                  </a:ext>
                </a:extLst>
              </p:cNvPr>
              <p:cNvSpPr/>
              <p:nvPr/>
            </p:nvSpPr>
            <p:spPr>
              <a:xfrm>
                <a:off x="5855650" y="4307583"/>
                <a:ext cx="0" cy="2847"/>
              </a:xfrm>
              <a:custGeom>
                <a:avLst/>
                <a:gdLst/>
                <a:ahLst/>
                <a:cxnLst/>
                <a:rect l="l" t="t" r="r" b="b"/>
                <a:pathLst>
                  <a:path h="50" extrusionOk="0">
                    <a:moveTo>
                      <a:pt x="0" y="1"/>
                    </a:moveTo>
                    <a:lnTo>
                      <a:pt x="0" y="5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 name="Google Shape;3671;p65">
                <a:extLst>
                  <a:ext uri="{FF2B5EF4-FFF2-40B4-BE49-F238E27FC236}">
                    <a16:creationId xmlns:a16="http://schemas.microsoft.com/office/drawing/2014/main" id="{EF5F92C1-F0FB-409A-AC5C-F3681E5E964E}"/>
                  </a:ext>
                </a:extLst>
              </p:cNvPr>
              <p:cNvSpPr/>
              <p:nvPr/>
            </p:nvSpPr>
            <p:spPr>
              <a:xfrm>
                <a:off x="5831534" y="4197372"/>
                <a:ext cx="400" cy="1082"/>
              </a:xfrm>
              <a:custGeom>
                <a:avLst/>
                <a:gdLst/>
                <a:ahLst/>
                <a:cxnLst/>
                <a:rect l="l" t="t" r="r" b="b"/>
                <a:pathLst>
                  <a:path w="8" h="19" extrusionOk="0">
                    <a:moveTo>
                      <a:pt x="1" y="1"/>
                    </a:moveTo>
                    <a:lnTo>
                      <a:pt x="8"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 name="Google Shape;3672;p65">
                <a:extLst>
                  <a:ext uri="{FF2B5EF4-FFF2-40B4-BE49-F238E27FC236}">
                    <a16:creationId xmlns:a16="http://schemas.microsoft.com/office/drawing/2014/main" id="{BC9CBCE8-0D67-4374-8848-4EBEBDF466C0}"/>
                  </a:ext>
                </a:extLst>
              </p:cNvPr>
              <p:cNvSpPr/>
              <p:nvPr/>
            </p:nvSpPr>
            <p:spPr>
              <a:xfrm>
                <a:off x="5855104" y="4291077"/>
                <a:ext cx="51" cy="2449"/>
              </a:xfrm>
              <a:custGeom>
                <a:avLst/>
                <a:gdLst/>
                <a:ahLst/>
                <a:cxnLst/>
                <a:rect l="l" t="t" r="r" b="b"/>
                <a:pathLst>
                  <a:path w="1" h="43" extrusionOk="0">
                    <a:moveTo>
                      <a:pt x="1" y="0"/>
                    </a:moveTo>
                    <a:lnTo>
                      <a:pt x="1" y="4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 name="Google Shape;3673;p65">
                <a:extLst>
                  <a:ext uri="{FF2B5EF4-FFF2-40B4-BE49-F238E27FC236}">
                    <a16:creationId xmlns:a16="http://schemas.microsoft.com/office/drawing/2014/main" id="{CC2329BB-9410-4424-8D85-D5356A407544}"/>
                  </a:ext>
                </a:extLst>
              </p:cNvPr>
              <p:cNvSpPr/>
              <p:nvPr/>
            </p:nvSpPr>
            <p:spPr>
              <a:xfrm>
                <a:off x="5854407" y="4275932"/>
                <a:ext cx="51" cy="2050"/>
              </a:xfrm>
              <a:custGeom>
                <a:avLst/>
                <a:gdLst/>
                <a:ahLst/>
                <a:cxnLst/>
                <a:rect l="l" t="t" r="r" b="b"/>
                <a:pathLst>
                  <a:path w="1" h="36" extrusionOk="0">
                    <a:moveTo>
                      <a:pt x="1" y="0"/>
                    </a:moveTo>
                    <a:lnTo>
                      <a:pt x="1" y="35"/>
                    </a:lnTo>
                    <a:cubicBezTo>
                      <a:pt x="1" y="21"/>
                      <a:pt x="1" y="11"/>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 name="Google Shape;3674;p65">
                <a:extLst>
                  <a:ext uri="{FF2B5EF4-FFF2-40B4-BE49-F238E27FC236}">
                    <a16:creationId xmlns:a16="http://schemas.microsoft.com/office/drawing/2014/main" id="{D45D0C97-6682-4A34-AB3B-70AD810EB937}"/>
                  </a:ext>
                </a:extLst>
              </p:cNvPr>
              <p:cNvSpPr/>
              <p:nvPr/>
            </p:nvSpPr>
            <p:spPr>
              <a:xfrm>
                <a:off x="5854058" y="4271551"/>
                <a:ext cx="51" cy="1819"/>
              </a:xfrm>
              <a:custGeom>
                <a:avLst/>
                <a:gdLst/>
                <a:ahLst/>
                <a:cxnLst/>
                <a:rect l="l" t="t" r="r" b="b"/>
                <a:pathLst>
                  <a:path w="1" h="32" extrusionOk="0">
                    <a:moveTo>
                      <a:pt x="1" y="0"/>
                    </a:moveTo>
                    <a:lnTo>
                      <a:pt x="1" y="3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 name="Google Shape;3675;p65">
                <a:extLst>
                  <a:ext uri="{FF2B5EF4-FFF2-40B4-BE49-F238E27FC236}">
                    <a16:creationId xmlns:a16="http://schemas.microsoft.com/office/drawing/2014/main" id="{5F1C0224-516A-4470-9FFB-932C59FB4EB7}"/>
                  </a:ext>
                </a:extLst>
              </p:cNvPr>
              <p:cNvSpPr/>
              <p:nvPr/>
            </p:nvSpPr>
            <p:spPr>
              <a:xfrm>
                <a:off x="5854604" y="4278322"/>
                <a:ext cx="0" cy="2222"/>
              </a:xfrm>
              <a:custGeom>
                <a:avLst/>
                <a:gdLst/>
                <a:ahLst/>
                <a:cxnLst/>
                <a:rect l="l" t="t" r="r" b="b"/>
                <a:pathLst>
                  <a:path h="39" extrusionOk="0">
                    <a:moveTo>
                      <a:pt x="0" y="0"/>
                    </a:moveTo>
                    <a:lnTo>
                      <a:pt x="0" y="39"/>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 name="Google Shape;3676;p65">
                <a:extLst>
                  <a:ext uri="{FF2B5EF4-FFF2-40B4-BE49-F238E27FC236}">
                    <a16:creationId xmlns:a16="http://schemas.microsoft.com/office/drawing/2014/main" id="{952AC86F-AD56-4CC9-8F40-B87A9FA6DD53}"/>
                  </a:ext>
                </a:extLst>
              </p:cNvPr>
              <p:cNvSpPr/>
              <p:nvPr/>
            </p:nvSpPr>
            <p:spPr>
              <a:xfrm>
                <a:off x="5854256" y="4273542"/>
                <a:ext cx="198" cy="1819"/>
              </a:xfrm>
              <a:custGeom>
                <a:avLst/>
                <a:gdLst/>
                <a:ahLst/>
                <a:cxnLst/>
                <a:rect l="l" t="t" r="r" b="b"/>
                <a:pathLst>
                  <a:path w="4" h="32" extrusionOk="0">
                    <a:moveTo>
                      <a:pt x="0" y="0"/>
                    </a:moveTo>
                    <a:lnTo>
                      <a:pt x="0" y="32"/>
                    </a:lnTo>
                    <a:cubicBezTo>
                      <a:pt x="4" y="21"/>
                      <a:pt x="0" y="11"/>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 name="Google Shape;3677;p65">
                <a:extLst>
                  <a:ext uri="{FF2B5EF4-FFF2-40B4-BE49-F238E27FC236}">
                    <a16:creationId xmlns:a16="http://schemas.microsoft.com/office/drawing/2014/main" id="{EF154F6A-61C8-4656-9CA8-14A4718E8236}"/>
                  </a:ext>
                </a:extLst>
              </p:cNvPr>
              <p:cNvSpPr/>
              <p:nvPr/>
            </p:nvSpPr>
            <p:spPr>
              <a:xfrm>
                <a:off x="5855999" y="4317147"/>
                <a:ext cx="198" cy="3870"/>
              </a:xfrm>
              <a:custGeom>
                <a:avLst/>
                <a:gdLst/>
                <a:ahLst/>
                <a:cxnLst/>
                <a:rect l="l" t="t" r="r" b="b"/>
                <a:pathLst>
                  <a:path w="4" h="68" extrusionOk="0">
                    <a:moveTo>
                      <a:pt x="0" y="1"/>
                    </a:moveTo>
                    <a:lnTo>
                      <a:pt x="4" y="6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Google Shape;3678;p65">
                <a:extLst>
                  <a:ext uri="{FF2B5EF4-FFF2-40B4-BE49-F238E27FC236}">
                    <a16:creationId xmlns:a16="http://schemas.microsoft.com/office/drawing/2014/main" id="{5316D93B-6F55-475F-9D57-DE2922E93E65}"/>
                  </a:ext>
                </a:extLst>
              </p:cNvPr>
              <p:cNvSpPr/>
              <p:nvPr/>
            </p:nvSpPr>
            <p:spPr>
              <a:xfrm>
                <a:off x="5854953" y="4287487"/>
                <a:ext cx="0" cy="2449"/>
              </a:xfrm>
              <a:custGeom>
                <a:avLst/>
                <a:gdLst/>
                <a:ahLst/>
                <a:cxnLst/>
                <a:rect l="l" t="t" r="r" b="b"/>
                <a:pathLst>
                  <a:path h="43" extrusionOk="0">
                    <a:moveTo>
                      <a:pt x="0" y="0"/>
                    </a:moveTo>
                    <a:lnTo>
                      <a:pt x="0" y="4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3679;p65">
                <a:extLst>
                  <a:ext uri="{FF2B5EF4-FFF2-40B4-BE49-F238E27FC236}">
                    <a16:creationId xmlns:a16="http://schemas.microsoft.com/office/drawing/2014/main" id="{DC556BFC-1CF5-4E2F-A9BB-4ECF20B13035}"/>
                  </a:ext>
                </a:extLst>
              </p:cNvPr>
              <p:cNvSpPr/>
              <p:nvPr/>
            </p:nvSpPr>
            <p:spPr>
              <a:xfrm>
                <a:off x="5854755" y="4284075"/>
                <a:ext cx="51" cy="2675"/>
              </a:xfrm>
              <a:custGeom>
                <a:avLst/>
                <a:gdLst/>
                <a:ahLst/>
                <a:cxnLst/>
                <a:rect l="l" t="t" r="r" b="b"/>
                <a:pathLst>
                  <a:path w="1" h="47" extrusionOk="0">
                    <a:moveTo>
                      <a:pt x="1" y="1"/>
                    </a:moveTo>
                    <a:lnTo>
                      <a:pt x="1" y="46"/>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 name="Google Shape;3680;p65">
                <a:extLst>
                  <a:ext uri="{FF2B5EF4-FFF2-40B4-BE49-F238E27FC236}">
                    <a16:creationId xmlns:a16="http://schemas.microsoft.com/office/drawing/2014/main" id="{CA5A1655-4321-45AB-8E92-90C07734D878}"/>
                  </a:ext>
                </a:extLst>
              </p:cNvPr>
              <p:cNvSpPr/>
              <p:nvPr/>
            </p:nvSpPr>
            <p:spPr>
              <a:xfrm>
                <a:off x="5854604" y="4281115"/>
                <a:ext cx="0" cy="2222"/>
              </a:xfrm>
              <a:custGeom>
                <a:avLst/>
                <a:gdLst/>
                <a:ahLst/>
                <a:cxnLst/>
                <a:rect l="l" t="t" r="r" b="b"/>
                <a:pathLst>
                  <a:path h="39" extrusionOk="0">
                    <a:moveTo>
                      <a:pt x="0" y="0"/>
                    </a:moveTo>
                    <a:lnTo>
                      <a:pt x="0" y="39"/>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 name="Google Shape;3681;p65">
                <a:extLst>
                  <a:ext uri="{FF2B5EF4-FFF2-40B4-BE49-F238E27FC236}">
                    <a16:creationId xmlns:a16="http://schemas.microsoft.com/office/drawing/2014/main" id="{746CD9DE-947B-4983-AD81-98BD642FAC60}"/>
                  </a:ext>
                </a:extLst>
              </p:cNvPr>
              <p:cNvSpPr/>
              <p:nvPr/>
            </p:nvSpPr>
            <p:spPr>
              <a:xfrm>
                <a:off x="5834327" y="4203749"/>
                <a:ext cx="400" cy="684"/>
              </a:xfrm>
              <a:custGeom>
                <a:avLst/>
                <a:gdLst/>
                <a:ahLst/>
                <a:cxnLst/>
                <a:rect l="l" t="t" r="r" b="b"/>
                <a:pathLst>
                  <a:path w="8" h="12" extrusionOk="0">
                    <a:moveTo>
                      <a:pt x="1" y="1"/>
                    </a:moveTo>
                    <a:lnTo>
                      <a:pt x="8"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 name="Google Shape;3682;p65">
                <a:extLst>
                  <a:ext uri="{FF2B5EF4-FFF2-40B4-BE49-F238E27FC236}">
                    <a16:creationId xmlns:a16="http://schemas.microsoft.com/office/drawing/2014/main" id="{1D806162-AB27-49AD-BCAB-DA45E7D98CC5}"/>
                  </a:ext>
                </a:extLst>
              </p:cNvPr>
              <p:cNvSpPr/>
              <p:nvPr/>
            </p:nvSpPr>
            <p:spPr>
              <a:xfrm>
                <a:off x="5856150" y="4321760"/>
                <a:ext cx="51" cy="2222"/>
              </a:xfrm>
              <a:custGeom>
                <a:avLst/>
                <a:gdLst/>
                <a:ahLst/>
                <a:cxnLst/>
                <a:rect l="l" t="t" r="r" b="b"/>
                <a:pathLst>
                  <a:path w="1" h="39" extrusionOk="0">
                    <a:moveTo>
                      <a:pt x="1" y="39"/>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 name="Google Shape;3683;p65">
                <a:extLst>
                  <a:ext uri="{FF2B5EF4-FFF2-40B4-BE49-F238E27FC236}">
                    <a16:creationId xmlns:a16="http://schemas.microsoft.com/office/drawing/2014/main" id="{A30A3996-08B0-404A-A40D-65960960E2E9}"/>
                  </a:ext>
                </a:extLst>
              </p:cNvPr>
              <p:cNvSpPr/>
              <p:nvPr/>
            </p:nvSpPr>
            <p:spPr>
              <a:xfrm>
                <a:off x="5836267" y="4205967"/>
                <a:ext cx="547" cy="624"/>
              </a:xfrm>
              <a:custGeom>
                <a:avLst/>
                <a:gdLst/>
                <a:ahLst/>
                <a:cxnLst/>
                <a:rect l="l" t="t" r="r" b="b"/>
                <a:pathLst>
                  <a:path w="11" h="11" extrusionOk="0">
                    <a:moveTo>
                      <a:pt x="0" y="0"/>
                    </a:moveTo>
                    <a:lnTo>
                      <a:pt x="1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Google Shape;3684;p65">
                <a:extLst>
                  <a:ext uri="{FF2B5EF4-FFF2-40B4-BE49-F238E27FC236}">
                    <a16:creationId xmlns:a16="http://schemas.microsoft.com/office/drawing/2014/main" id="{6091DF82-E537-472A-9C94-F1EF22409E68}"/>
                  </a:ext>
                </a:extLst>
              </p:cNvPr>
              <p:cNvSpPr/>
              <p:nvPr/>
            </p:nvSpPr>
            <p:spPr>
              <a:xfrm>
                <a:off x="5837313" y="4207162"/>
                <a:ext cx="547" cy="457"/>
              </a:xfrm>
              <a:custGeom>
                <a:avLst/>
                <a:gdLst/>
                <a:ahLst/>
                <a:cxnLst/>
                <a:rect l="l" t="t" r="r" b="b"/>
                <a:pathLst>
                  <a:path w="11" h="8" extrusionOk="0">
                    <a:moveTo>
                      <a:pt x="0" y="0"/>
                    </a:moveTo>
                    <a:lnTo>
                      <a:pt x="1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Google Shape;3685;p65">
                <a:extLst>
                  <a:ext uri="{FF2B5EF4-FFF2-40B4-BE49-F238E27FC236}">
                    <a16:creationId xmlns:a16="http://schemas.microsoft.com/office/drawing/2014/main" id="{3F56D176-69DD-49FA-A287-7BF5A3B589DC}"/>
                  </a:ext>
                </a:extLst>
              </p:cNvPr>
              <p:cNvSpPr/>
              <p:nvPr/>
            </p:nvSpPr>
            <p:spPr>
              <a:xfrm>
                <a:off x="5854058" y="4269727"/>
                <a:ext cx="51" cy="1879"/>
              </a:xfrm>
              <a:custGeom>
                <a:avLst/>
                <a:gdLst/>
                <a:ahLst/>
                <a:cxnLst/>
                <a:rect l="l" t="t" r="r" b="b"/>
                <a:pathLst>
                  <a:path w="1" h="33" extrusionOk="0">
                    <a:moveTo>
                      <a:pt x="1" y="1"/>
                    </a:moveTo>
                    <a:lnTo>
                      <a:pt x="1" y="32"/>
                    </a:lnTo>
                    <a:cubicBezTo>
                      <a:pt x="1" y="22"/>
                      <a:pt x="1" y="11"/>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 name="Google Shape;3686;p65">
                <a:extLst>
                  <a:ext uri="{FF2B5EF4-FFF2-40B4-BE49-F238E27FC236}">
                    <a16:creationId xmlns:a16="http://schemas.microsoft.com/office/drawing/2014/main" id="{D7CD085D-C088-42AC-8CE0-68B1ABBB3467}"/>
                  </a:ext>
                </a:extLst>
              </p:cNvPr>
              <p:cNvSpPr/>
              <p:nvPr/>
            </p:nvSpPr>
            <p:spPr>
              <a:xfrm>
                <a:off x="5855302" y="4295059"/>
                <a:ext cx="0" cy="2222"/>
              </a:xfrm>
              <a:custGeom>
                <a:avLst/>
                <a:gdLst/>
                <a:ahLst/>
                <a:cxnLst/>
                <a:rect l="l" t="t" r="r" b="b"/>
                <a:pathLst>
                  <a:path h="39" extrusionOk="0">
                    <a:moveTo>
                      <a:pt x="0" y="0"/>
                    </a:moveTo>
                    <a:lnTo>
                      <a:pt x="0" y="39"/>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 name="Google Shape;3687;p65">
                <a:extLst>
                  <a:ext uri="{FF2B5EF4-FFF2-40B4-BE49-F238E27FC236}">
                    <a16:creationId xmlns:a16="http://schemas.microsoft.com/office/drawing/2014/main" id="{776428DD-799D-435D-944E-9FB21FED0A21}"/>
                  </a:ext>
                </a:extLst>
              </p:cNvPr>
              <p:cNvSpPr/>
              <p:nvPr/>
            </p:nvSpPr>
            <p:spPr>
              <a:xfrm>
                <a:off x="5840106" y="4208927"/>
                <a:ext cx="547" cy="457"/>
              </a:xfrm>
              <a:custGeom>
                <a:avLst/>
                <a:gdLst/>
                <a:ahLst/>
                <a:cxnLst/>
                <a:rect l="l" t="t" r="r" b="b"/>
                <a:pathLst>
                  <a:path w="11" h="8" extrusionOk="0">
                    <a:moveTo>
                      <a:pt x="0" y="1"/>
                    </a:moveTo>
                    <a:lnTo>
                      <a:pt x="1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3688;p65">
                <a:extLst>
                  <a:ext uri="{FF2B5EF4-FFF2-40B4-BE49-F238E27FC236}">
                    <a16:creationId xmlns:a16="http://schemas.microsoft.com/office/drawing/2014/main" id="{144DB1E0-1971-42AE-AA89-CE2A54B26BF4}"/>
                  </a:ext>
                </a:extLst>
              </p:cNvPr>
              <p:cNvSpPr/>
              <p:nvPr/>
            </p:nvSpPr>
            <p:spPr>
              <a:xfrm>
                <a:off x="5838712" y="4207963"/>
                <a:ext cx="547" cy="457"/>
              </a:xfrm>
              <a:custGeom>
                <a:avLst/>
                <a:gdLst/>
                <a:ahLst/>
                <a:cxnLst/>
                <a:rect l="l" t="t" r="r" b="b"/>
                <a:pathLst>
                  <a:path w="11" h="8" extrusionOk="0">
                    <a:moveTo>
                      <a:pt x="0" y="0"/>
                    </a:moveTo>
                    <a:lnTo>
                      <a:pt x="1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 name="Google Shape;3689;p65">
                <a:extLst>
                  <a:ext uri="{FF2B5EF4-FFF2-40B4-BE49-F238E27FC236}">
                    <a16:creationId xmlns:a16="http://schemas.microsoft.com/office/drawing/2014/main" id="{A87A9BC0-B922-4920-B5FE-5E3CD917F69F}"/>
                  </a:ext>
                </a:extLst>
              </p:cNvPr>
              <p:cNvSpPr/>
              <p:nvPr/>
            </p:nvSpPr>
            <p:spPr>
              <a:xfrm>
                <a:off x="6197840" y="4116878"/>
                <a:ext cx="13651" cy="26754"/>
              </a:xfrm>
              <a:custGeom>
                <a:avLst/>
                <a:gdLst/>
                <a:ahLst/>
                <a:cxnLst/>
                <a:rect l="l" t="t" r="r" b="b"/>
                <a:pathLst>
                  <a:path w="274" h="470" extrusionOk="0">
                    <a:moveTo>
                      <a:pt x="15" y="0"/>
                    </a:moveTo>
                    <a:lnTo>
                      <a:pt x="11" y="14"/>
                    </a:lnTo>
                    <a:lnTo>
                      <a:pt x="8" y="28"/>
                    </a:lnTo>
                    <a:cubicBezTo>
                      <a:pt x="8" y="35"/>
                      <a:pt x="8" y="46"/>
                      <a:pt x="4" y="53"/>
                    </a:cubicBezTo>
                    <a:lnTo>
                      <a:pt x="4" y="63"/>
                    </a:lnTo>
                    <a:cubicBezTo>
                      <a:pt x="4" y="77"/>
                      <a:pt x="4" y="88"/>
                      <a:pt x="1" y="98"/>
                    </a:cubicBezTo>
                    <a:lnTo>
                      <a:pt x="1" y="109"/>
                    </a:lnTo>
                    <a:lnTo>
                      <a:pt x="1" y="134"/>
                    </a:lnTo>
                    <a:lnTo>
                      <a:pt x="1" y="144"/>
                    </a:lnTo>
                    <a:lnTo>
                      <a:pt x="1" y="165"/>
                    </a:lnTo>
                    <a:lnTo>
                      <a:pt x="1" y="176"/>
                    </a:lnTo>
                    <a:lnTo>
                      <a:pt x="1" y="193"/>
                    </a:lnTo>
                    <a:lnTo>
                      <a:pt x="1" y="200"/>
                    </a:lnTo>
                    <a:lnTo>
                      <a:pt x="1" y="221"/>
                    </a:lnTo>
                    <a:cubicBezTo>
                      <a:pt x="1" y="260"/>
                      <a:pt x="92" y="354"/>
                      <a:pt x="183" y="386"/>
                    </a:cubicBezTo>
                    <a:cubicBezTo>
                      <a:pt x="193" y="389"/>
                      <a:pt x="204" y="393"/>
                      <a:pt x="211" y="400"/>
                    </a:cubicBezTo>
                    <a:lnTo>
                      <a:pt x="218" y="403"/>
                    </a:lnTo>
                    <a:cubicBezTo>
                      <a:pt x="225" y="407"/>
                      <a:pt x="232" y="414"/>
                      <a:pt x="239" y="421"/>
                    </a:cubicBezTo>
                    <a:cubicBezTo>
                      <a:pt x="246" y="424"/>
                      <a:pt x="249" y="435"/>
                      <a:pt x="256" y="442"/>
                    </a:cubicBezTo>
                    <a:lnTo>
                      <a:pt x="260" y="445"/>
                    </a:lnTo>
                    <a:cubicBezTo>
                      <a:pt x="261" y="448"/>
                      <a:pt x="263" y="452"/>
                      <a:pt x="265" y="456"/>
                    </a:cubicBezTo>
                    <a:lnTo>
                      <a:pt x="265" y="456"/>
                    </a:lnTo>
                    <a:cubicBezTo>
                      <a:pt x="263" y="450"/>
                      <a:pt x="263" y="444"/>
                      <a:pt x="263" y="438"/>
                    </a:cubicBezTo>
                    <a:cubicBezTo>
                      <a:pt x="274" y="365"/>
                      <a:pt x="197" y="176"/>
                      <a:pt x="99" y="67"/>
                    </a:cubicBezTo>
                    <a:cubicBezTo>
                      <a:pt x="92" y="60"/>
                      <a:pt x="85" y="53"/>
                      <a:pt x="78" y="46"/>
                    </a:cubicBezTo>
                    <a:lnTo>
                      <a:pt x="71" y="39"/>
                    </a:lnTo>
                    <a:cubicBezTo>
                      <a:pt x="64" y="35"/>
                      <a:pt x="57" y="28"/>
                      <a:pt x="53" y="25"/>
                    </a:cubicBezTo>
                    <a:cubicBezTo>
                      <a:pt x="46" y="18"/>
                      <a:pt x="39" y="14"/>
                      <a:pt x="36" y="11"/>
                    </a:cubicBezTo>
                    <a:lnTo>
                      <a:pt x="29" y="7"/>
                    </a:lnTo>
                    <a:cubicBezTo>
                      <a:pt x="25" y="4"/>
                      <a:pt x="18" y="4"/>
                      <a:pt x="15" y="0"/>
                    </a:cubicBezTo>
                    <a:close/>
                    <a:moveTo>
                      <a:pt x="265" y="456"/>
                    </a:moveTo>
                    <a:cubicBezTo>
                      <a:pt x="266" y="461"/>
                      <a:pt x="267" y="465"/>
                      <a:pt x="270" y="470"/>
                    </a:cubicBezTo>
                    <a:cubicBezTo>
                      <a:pt x="268" y="466"/>
                      <a:pt x="266" y="461"/>
                      <a:pt x="265" y="456"/>
                    </a:cubicBezTo>
                    <a:close/>
                  </a:path>
                </a:pathLst>
              </a:custGeom>
              <a:solidFill>
                <a:srgbClr val="FFFFFF"/>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 name="Google Shape;3690;p65">
                <a:extLst>
                  <a:ext uri="{FF2B5EF4-FFF2-40B4-BE49-F238E27FC236}">
                    <a16:creationId xmlns:a16="http://schemas.microsoft.com/office/drawing/2014/main" id="{9BCD1C52-3F8E-4F99-AB5F-1D8EDA41313C}"/>
                  </a:ext>
                </a:extLst>
              </p:cNvPr>
              <p:cNvSpPr/>
              <p:nvPr/>
            </p:nvSpPr>
            <p:spPr>
              <a:xfrm>
                <a:off x="6050113" y="4149553"/>
                <a:ext cx="193666" cy="315549"/>
              </a:xfrm>
              <a:custGeom>
                <a:avLst/>
                <a:gdLst/>
                <a:ahLst/>
                <a:cxnLst/>
                <a:rect l="l" t="t" r="r" b="b"/>
                <a:pathLst>
                  <a:path w="3887" h="5543" extrusionOk="0">
                    <a:moveTo>
                      <a:pt x="3239" y="1"/>
                    </a:moveTo>
                    <a:cubicBezTo>
                      <a:pt x="3239" y="22"/>
                      <a:pt x="3235" y="46"/>
                      <a:pt x="3235" y="64"/>
                    </a:cubicBezTo>
                    <a:lnTo>
                      <a:pt x="3235" y="67"/>
                    </a:lnTo>
                    <a:cubicBezTo>
                      <a:pt x="3232" y="88"/>
                      <a:pt x="3228" y="109"/>
                      <a:pt x="3225" y="130"/>
                    </a:cubicBezTo>
                    <a:cubicBezTo>
                      <a:pt x="3221" y="158"/>
                      <a:pt x="3218" y="183"/>
                      <a:pt x="3214" y="211"/>
                    </a:cubicBezTo>
                    <a:cubicBezTo>
                      <a:pt x="3200" y="347"/>
                      <a:pt x="3057" y="379"/>
                      <a:pt x="2962" y="400"/>
                    </a:cubicBezTo>
                    <a:cubicBezTo>
                      <a:pt x="2931" y="403"/>
                      <a:pt x="2903" y="410"/>
                      <a:pt x="2875" y="424"/>
                    </a:cubicBezTo>
                    <a:cubicBezTo>
                      <a:pt x="2812" y="508"/>
                      <a:pt x="2574" y="893"/>
                      <a:pt x="2567" y="970"/>
                    </a:cubicBezTo>
                    <a:cubicBezTo>
                      <a:pt x="2584" y="1068"/>
                      <a:pt x="2521" y="1348"/>
                      <a:pt x="2399" y="1397"/>
                    </a:cubicBezTo>
                    <a:cubicBezTo>
                      <a:pt x="2388" y="1401"/>
                      <a:pt x="2371" y="1425"/>
                      <a:pt x="2374" y="1590"/>
                    </a:cubicBezTo>
                    <a:lnTo>
                      <a:pt x="2374" y="1629"/>
                    </a:lnTo>
                    <a:cubicBezTo>
                      <a:pt x="2374" y="1695"/>
                      <a:pt x="2315" y="1744"/>
                      <a:pt x="2241" y="1804"/>
                    </a:cubicBezTo>
                    <a:cubicBezTo>
                      <a:pt x="2188" y="1846"/>
                      <a:pt x="2115" y="1909"/>
                      <a:pt x="2115" y="1951"/>
                    </a:cubicBezTo>
                    <a:cubicBezTo>
                      <a:pt x="2115" y="2059"/>
                      <a:pt x="1975" y="2329"/>
                      <a:pt x="1751" y="2731"/>
                    </a:cubicBezTo>
                    <a:lnTo>
                      <a:pt x="1702" y="2819"/>
                    </a:lnTo>
                    <a:cubicBezTo>
                      <a:pt x="1688" y="2847"/>
                      <a:pt x="1670" y="2875"/>
                      <a:pt x="1656" y="2903"/>
                    </a:cubicBezTo>
                    <a:cubicBezTo>
                      <a:pt x="1578" y="3057"/>
                      <a:pt x="1527" y="3153"/>
                      <a:pt x="1454" y="3153"/>
                    </a:cubicBezTo>
                    <a:cubicBezTo>
                      <a:pt x="1449" y="3153"/>
                      <a:pt x="1444" y="3152"/>
                      <a:pt x="1439" y="3151"/>
                    </a:cubicBezTo>
                    <a:cubicBezTo>
                      <a:pt x="1394" y="3144"/>
                      <a:pt x="1366" y="3109"/>
                      <a:pt x="1352" y="3046"/>
                    </a:cubicBezTo>
                    <a:cubicBezTo>
                      <a:pt x="1334" y="2962"/>
                      <a:pt x="1236" y="2854"/>
                      <a:pt x="1142" y="2815"/>
                    </a:cubicBezTo>
                    <a:cubicBezTo>
                      <a:pt x="1129" y="2808"/>
                      <a:pt x="1114" y="2804"/>
                      <a:pt x="1100" y="2804"/>
                    </a:cubicBezTo>
                    <a:cubicBezTo>
                      <a:pt x="1088" y="2804"/>
                      <a:pt x="1076" y="2807"/>
                      <a:pt x="1065" y="2812"/>
                    </a:cubicBezTo>
                    <a:cubicBezTo>
                      <a:pt x="1006" y="2851"/>
                      <a:pt x="936" y="2872"/>
                      <a:pt x="864" y="2872"/>
                    </a:cubicBezTo>
                    <a:cubicBezTo>
                      <a:pt x="859" y="2872"/>
                      <a:pt x="853" y="2872"/>
                      <a:pt x="848" y="2871"/>
                    </a:cubicBezTo>
                    <a:lnTo>
                      <a:pt x="785" y="2871"/>
                    </a:lnTo>
                    <a:cubicBezTo>
                      <a:pt x="774" y="2870"/>
                      <a:pt x="764" y="2869"/>
                      <a:pt x="753" y="2869"/>
                    </a:cubicBezTo>
                    <a:cubicBezTo>
                      <a:pt x="743" y="2869"/>
                      <a:pt x="732" y="2870"/>
                      <a:pt x="722" y="2871"/>
                    </a:cubicBezTo>
                    <a:cubicBezTo>
                      <a:pt x="666" y="2906"/>
                      <a:pt x="386" y="3179"/>
                      <a:pt x="137" y="3438"/>
                    </a:cubicBezTo>
                    <a:lnTo>
                      <a:pt x="137" y="3452"/>
                    </a:lnTo>
                    <a:lnTo>
                      <a:pt x="137" y="3459"/>
                    </a:lnTo>
                    <a:lnTo>
                      <a:pt x="137" y="3470"/>
                    </a:lnTo>
                    <a:lnTo>
                      <a:pt x="137" y="3477"/>
                    </a:lnTo>
                    <a:lnTo>
                      <a:pt x="133" y="3491"/>
                    </a:lnTo>
                    <a:lnTo>
                      <a:pt x="133" y="3501"/>
                    </a:lnTo>
                    <a:lnTo>
                      <a:pt x="130" y="3515"/>
                    </a:lnTo>
                    <a:lnTo>
                      <a:pt x="126" y="3529"/>
                    </a:lnTo>
                    <a:lnTo>
                      <a:pt x="123" y="3543"/>
                    </a:lnTo>
                    <a:lnTo>
                      <a:pt x="119" y="3557"/>
                    </a:lnTo>
                    <a:lnTo>
                      <a:pt x="116" y="3575"/>
                    </a:lnTo>
                    <a:lnTo>
                      <a:pt x="112" y="3589"/>
                    </a:lnTo>
                    <a:lnTo>
                      <a:pt x="109" y="3606"/>
                    </a:lnTo>
                    <a:lnTo>
                      <a:pt x="105" y="3624"/>
                    </a:lnTo>
                    <a:lnTo>
                      <a:pt x="98" y="3645"/>
                    </a:lnTo>
                    <a:lnTo>
                      <a:pt x="95" y="3659"/>
                    </a:lnTo>
                    <a:lnTo>
                      <a:pt x="91" y="3680"/>
                    </a:lnTo>
                    <a:lnTo>
                      <a:pt x="84" y="3701"/>
                    </a:lnTo>
                    <a:lnTo>
                      <a:pt x="81" y="3722"/>
                    </a:lnTo>
                    <a:lnTo>
                      <a:pt x="74" y="3740"/>
                    </a:lnTo>
                    <a:lnTo>
                      <a:pt x="67" y="3764"/>
                    </a:lnTo>
                    <a:lnTo>
                      <a:pt x="63" y="3782"/>
                    </a:lnTo>
                    <a:lnTo>
                      <a:pt x="53" y="3810"/>
                    </a:lnTo>
                    <a:lnTo>
                      <a:pt x="49" y="3827"/>
                    </a:lnTo>
                    <a:lnTo>
                      <a:pt x="39" y="3855"/>
                    </a:lnTo>
                    <a:lnTo>
                      <a:pt x="35" y="3873"/>
                    </a:lnTo>
                    <a:lnTo>
                      <a:pt x="25" y="3904"/>
                    </a:lnTo>
                    <a:lnTo>
                      <a:pt x="18" y="3918"/>
                    </a:lnTo>
                    <a:lnTo>
                      <a:pt x="7" y="3953"/>
                    </a:lnTo>
                    <a:lnTo>
                      <a:pt x="0" y="3967"/>
                    </a:lnTo>
                    <a:lnTo>
                      <a:pt x="0" y="3971"/>
                    </a:lnTo>
                    <a:cubicBezTo>
                      <a:pt x="53" y="4030"/>
                      <a:pt x="102" y="4093"/>
                      <a:pt x="140" y="4160"/>
                    </a:cubicBezTo>
                    <a:cubicBezTo>
                      <a:pt x="161" y="4191"/>
                      <a:pt x="182" y="4226"/>
                      <a:pt x="207" y="4258"/>
                    </a:cubicBezTo>
                    <a:cubicBezTo>
                      <a:pt x="240" y="4305"/>
                      <a:pt x="285" y="4319"/>
                      <a:pt x="346" y="4319"/>
                    </a:cubicBezTo>
                    <a:cubicBezTo>
                      <a:pt x="371" y="4319"/>
                      <a:pt x="398" y="4317"/>
                      <a:pt x="428" y="4314"/>
                    </a:cubicBezTo>
                    <a:cubicBezTo>
                      <a:pt x="449" y="4309"/>
                      <a:pt x="470" y="4306"/>
                      <a:pt x="491" y="4306"/>
                    </a:cubicBezTo>
                    <a:cubicBezTo>
                      <a:pt x="529" y="4306"/>
                      <a:pt x="566" y="4314"/>
                      <a:pt x="603" y="4328"/>
                    </a:cubicBezTo>
                    <a:cubicBezTo>
                      <a:pt x="729" y="4394"/>
                      <a:pt x="827" y="4814"/>
                      <a:pt x="788" y="4940"/>
                    </a:cubicBezTo>
                    <a:cubicBezTo>
                      <a:pt x="781" y="4965"/>
                      <a:pt x="767" y="4996"/>
                      <a:pt x="753" y="5031"/>
                    </a:cubicBezTo>
                    <a:cubicBezTo>
                      <a:pt x="722" y="5115"/>
                      <a:pt x="666" y="5255"/>
                      <a:pt x="673" y="5339"/>
                    </a:cubicBezTo>
                    <a:lnTo>
                      <a:pt x="1373" y="5339"/>
                    </a:lnTo>
                    <a:lnTo>
                      <a:pt x="1597" y="5273"/>
                    </a:lnTo>
                    <a:lnTo>
                      <a:pt x="1607" y="5276"/>
                    </a:lnTo>
                    <a:lnTo>
                      <a:pt x="1625" y="5276"/>
                    </a:lnTo>
                    <a:cubicBezTo>
                      <a:pt x="1677" y="5280"/>
                      <a:pt x="2069" y="5301"/>
                      <a:pt x="2427" y="5311"/>
                    </a:cubicBezTo>
                    <a:cubicBezTo>
                      <a:pt x="2610" y="5317"/>
                      <a:pt x="2740" y="5319"/>
                      <a:pt x="2833" y="5319"/>
                    </a:cubicBezTo>
                    <a:cubicBezTo>
                      <a:pt x="2959" y="5319"/>
                      <a:pt x="3015" y="5315"/>
                      <a:pt x="3039" y="5311"/>
                    </a:cubicBezTo>
                    <a:lnTo>
                      <a:pt x="3050" y="5311"/>
                    </a:lnTo>
                    <a:cubicBezTo>
                      <a:pt x="3060" y="5311"/>
                      <a:pt x="3074" y="5308"/>
                      <a:pt x="3085" y="5308"/>
                    </a:cubicBezTo>
                    <a:lnTo>
                      <a:pt x="3120" y="5308"/>
                    </a:lnTo>
                    <a:lnTo>
                      <a:pt x="3151" y="5311"/>
                    </a:lnTo>
                    <a:lnTo>
                      <a:pt x="3158" y="5311"/>
                    </a:lnTo>
                    <a:cubicBezTo>
                      <a:pt x="3225" y="5325"/>
                      <a:pt x="3288" y="5343"/>
                      <a:pt x="3351" y="5364"/>
                    </a:cubicBezTo>
                    <a:lnTo>
                      <a:pt x="3403" y="5381"/>
                    </a:lnTo>
                    <a:lnTo>
                      <a:pt x="3407" y="5381"/>
                    </a:lnTo>
                    <a:lnTo>
                      <a:pt x="3452" y="5399"/>
                    </a:lnTo>
                    <a:lnTo>
                      <a:pt x="3459" y="5402"/>
                    </a:lnTo>
                    <a:lnTo>
                      <a:pt x="3505" y="5420"/>
                    </a:lnTo>
                    <a:lnTo>
                      <a:pt x="3512" y="5423"/>
                    </a:lnTo>
                    <a:lnTo>
                      <a:pt x="3557" y="5441"/>
                    </a:lnTo>
                    <a:lnTo>
                      <a:pt x="3564" y="5444"/>
                    </a:lnTo>
                    <a:lnTo>
                      <a:pt x="3606" y="5462"/>
                    </a:lnTo>
                    <a:lnTo>
                      <a:pt x="3617" y="5465"/>
                    </a:lnTo>
                    <a:lnTo>
                      <a:pt x="3652" y="5483"/>
                    </a:lnTo>
                    <a:lnTo>
                      <a:pt x="3662" y="5486"/>
                    </a:lnTo>
                    <a:lnTo>
                      <a:pt x="3697" y="5504"/>
                    </a:lnTo>
                    <a:lnTo>
                      <a:pt x="3708" y="5507"/>
                    </a:lnTo>
                    <a:lnTo>
                      <a:pt x="3743" y="5525"/>
                    </a:lnTo>
                    <a:lnTo>
                      <a:pt x="3746" y="5525"/>
                    </a:lnTo>
                    <a:lnTo>
                      <a:pt x="3785" y="5542"/>
                    </a:lnTo>
                    <a:cubicBezTo>
                      <a:pt x="3802" y="5416"/>
                      <a:pt x="3837" y="5290"/>
                      <a:pt x="3886" y="5175"/>
                    </a:cubicBezTo>
                    <a:lnTo>
                      <a:pt x="3883" y="5171"/>
                    </a:lnTo>
                    <a:cubicBezTo>
                      <a:pt x="3876" y="5168"/>
                      <a:pt x="3869" y="5161"/>
                      <a:pt x="3865" y="5157"/>
                    </a:cubicBezTo>
                    <a:lnTo>
                      <a:pt x="3858" y="5150"/>
                    </a:lnTo>
                    <a:cubicBezTo>
                      <a:pt x="3855" y="5147"/>
                      <a:pt x="3848" y="5140"/>
                      <a:pt x="3841" y="5133"/>
                    </a:cubicBezTo>
                    <a:lnTo>
                      <a:pt x="3837" y="5126"/>
                    </a:lnTo>
                    <a:cubicBezTo>
                      <a:pt x="3834" y="5122"/>
                      <a:pt x="3830" y="5115"/>
                      <a:pt x="3827" y="5108"/>
                    </a:cubicBezTo>
                    <a:lnTo>
                      <a:pt x="3823" y="5101"/>
                    </a:lnTo>
                    <a:cubicBezTo>
                      <a:pt x="3820" y="5094"/>
                      <a:pt x="3816" y="5087"/>
                      <a:pt x="3816" y="5080"/>
                    </a:cubicBezTo>
                    <a:cubicBezTo>
                      <a:pt x="3806" y="5049"/>
                      <a:pt x="3708" y="4965"/>
                      <a:pt x="3652" y="4916"/>
                    </a:cubicBezTo>
                    <a:cubicBezTo>
                      <a:pt x="3589" y="4867"/>
                      <a:pt x="3529" y="4811"/>
                      <a:pt x="3477" y="4748"/>
                    </a:cubicBezTo>
                    <a:cubicBezTo>
                      <a:pt x="3428" y="4688"/>
                      <a:pt x="3386" y="4625"/>
                      <a:pt x="3347" y="4555"/>
                    </a:cubicBezTo>
                    <a:lnTo>
                      <a:pt x="3340" y="4538"/>
                    </a:lnTo>
                    <a:lnTo>
                      <a:pt x="3340" y="4520"/>
                    </a:lnTo>
                    <a:cubicBezTo>
                      <a:pt x="3351" y="4419"/>
                      <a:pt x="3326" y="4321"/>
                      <a:pt x="3270" y="4240"/>
                    </a:cubicBezTo>
                    <a:cubicBezTo>
                      <a:pt x="3155" y="4086"/>
                      <a:pt x="3099" y="3974"/>
                      <a:pt x="3099" y="3764"/>
                    </a:cubicBezTo>
                    <a:cubicBezTo>
                      <a:pt x="3095" y="3669"/>
                      <a:pt x="3081" y="3578"/>
                      <a:pt x="3057" y="3491"/>
                    </a:cubicBezTo>
                    <a:cubicBezTo>
                      <a:pt x="3039" y="3435"/>
                      <a:pt x="3029" y="3375"/>
                      <a:pt x="3025" y="3316"/>
                    </a:cubicBezTo>
                    <a:cubicBezTo>
                      <a:pt x="3025" y="3242"/>
                      <a:pt x="3074" y="3158"/>
                      <a:pt x="3141" y="3053"/>
                    </a:cubicBezTo>
                    <a:cubicBezTo>
                      <a:pt x="3204" y="2959"/>
                      <a:pt x="3256" y="2854"/>
                      <a:pt x="3295" y="2749"/>
                    </a:cubicBezTo>
                    <a:cubicBezTo>
                      <a:pt x="3298" y="2731"/>
                      <a:pt x="3305" y="2714"/>
                      <a:pt x="3312" y="2696"/>
                    </a:cubicBezTo>
                    <a:cubicBezTo>
                      <a:pt x="3316" y="2693"/>
                      <a:pt x="3319" y="2686"/>
                      <a:pt x="3323" y="2682"/>
                    </a:cubicBezTo>
                    <a:cubicBezTo>
                      <a:pt x="3326" y="2675"/>
                      <a:pt x="3333" y="2661"/>
                      <a:pt x="3340" y="2651"/>
                    </a:cubicBezTo>
                    <a:cubicBezTo>
                      <a:pt x="3347" y="2640"/>
                      <a:pt x="3347" y="2637"/>
                      <a:pt x="3351" y="2630"/>
                    </a:cubicBezTo>
                    <a:cubicBezTo>
                      <a:pt x="3354" y="2626"/>
                      <a:pt x="3361" y="2612"/>
                      <a:pt x="3368" y="2605"/>
                    </a:cubicBezTo>
                    <a:lnTo>
                      <a:pt x="3386" y="2584"/>
                    </a:lnTo>
                    <a:cubicBezTo>
                      <a:pt x="3389" y="2577"/>
                      <a:pt x="3396" y="2570"/>
                      <a:pt x="3403" y="2563"/>
                    </a:cubicBezTo>
                    <a:lnTo>
                      <a:pt x="3421" y="2542"/>
                    </a:lnTo>
                    <a:lnTo>
                      <a:pt x="3438" y="2521"/>
                    </a:lnTo>
                    <a:lnTo>
                      <a:pt x="3456" y="2504"/>
                    </a:lnTo>
                    <a:lnTo>
                      <a:pt x="3477" y="2483"/>
                    </a:lnTo>
                    <a:lnTo>
                      <a:pt x="3498" y="2465"/>
                    </a:lnTo>
                    <a:lnTo>
                      <a:pt x="3519" y="2444"/>
                    </a:lnTo>
                    <a:lnTo>
                      <a:pt x="3536" y="2427"/>
                    </a:lnTo>
                    <a:lnTo>
                      <a:pt x="3550" y="2416"/>
                    </a:lnTo>
                    <a:cubicBezTo>
                      <a:pt x="3491" y="2297"/>
                      <a:pt x="3442" y="2175"/>
                      <a:pt x="3407" y="2052"/>
                    </a:cubicBezTo>
                    <a:cubicBezTo>
                      <a:pt x="3403" y="2035"/>
                      <a:pt x="3396" y="2021"/>
                      <a:pt x="3389" y="2007"/>
                    </a:cubicBezTo>
                    <a:cubicBezTo>
                      <a:pt x="3389" y="2003"/>
                      <a:pt x="3386" y="1996"/>
                      <a:pt x="3382" y="1993"/>
                    </a:cubicBezTo>
                    <a:cubicBezTo>
                      <a:pt x="3382" y="1989"/>
                      <a:pt x="3375" y="1975"/>
                      <a:pt x="3368" y="1968"/>
                    </a:cubicBezTo>
                    <a:cubicBezTo>
                      <a:pt x="3340" y="1923"/>
                      <a:pt x="3302" y="1881"/>
                      <a:pt x="3260" y="1846"/>
                    </a:cubicBezTo>
                    <a:cubicBezTo>
                      <a:pt x="3242" y="1832"/>
                      <a:pt x="3225" y="1818"/>
                      <a:pt x="3204" y="1800"/>
                    </a:cubicBezTo>
                    <a:lnTo>
                      <a:pt x="3162" y="1769"/>
                    </a:lnTo>
                    <a:cubicBezTo>
                      <a:pt x="3102" y="1723"/>
                      <a:pt x="3039" y="1674"/>
                      <a:pt x="2973" y="1611"/>
                    </a:cubicBezTo>
                    <a:cubicBezTo>
                      <a:pt x="2777" y="1432"/>
                      <a:pt x="2801" y="1296"/>
                      <a:pt x="2815" y="1215"/>
                    </a:cubicBezTo>
                    <a:cubicBezTo>
                      <a:pt x="2819" y="1201"/>
                      <a:pt x="2822" y="1187"/>
                      <a:pt x="2822" y="1177"/>
                    </a:cubicBezTo>
                    <a:cubicBezTo>
                      <a:pt x="2822" y="1145"/>
                      <a:pt x="2836" y="1117"/>
                      <a:pt x="2857" y="1100"/>
                    </a:cubicBezTo>
                    <a:cubicBezTo>
                      <a:pt x="2909" y="1050"/>
                      <a:pt x="3035" y="1036"/>
                      <a:pt x="3169" y="1036"/>
                    </a:cubicBezTo>
                    <a:cubicBezTo>
                      <a:pt x="3234" y="1036"/>
                      <a:pt x="3301" y="1039"/>
                      <a:pt x="3361" y="1044"/>
                    </a:cubicBezTo>
                    <a:cubicBezTo>
                      <a:pt x="3386" y="1047"/>
                      <a:pt x="3409" y="1049"/>
                      <a:pt x="3433" y="1049"/>
                    </a:cubicBezTo>
                    <a:cubicBezTo>
                      <a:pt x="3456" y="1049"/>
                      <a:pt x="3479" y="1047"/>
                      <a:pt x="3501" y="1044"/>
                    </a:cubicBezTo>
                    <a:cubicBezTo>
                      <a:pt x="3396" y="914"/>
                      <a:pt x="3277" y="575"/>
                      <a:pt x="3291" y="347"/>
                    </a:cubicBezTo>
                    <a:cubicBezTo>
                      <a:pt x="3298" y="249"/>
                      <a:pt x="3284" y="155"/>
                      <a:pt x="3253" y="64"/>
                    </a:cubicBezTo>
                    <a:cubicBezTo>
                      <a:pt x="3249" y="43"/>
                      <a:pt x="3246" y="25"/>
                      <a:pt x="3239" y="8"/>
                    </a:cubicBezTo>
                    <a:lnTo>
                      <a:pt x="3239"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3691;p65">
                <a:extLst>
                  <a:ext uri="{FF2B5EF4-FFF2-40B4-BE49-F238E27FC236}">
                    <a16:creationId xmlns:a16="http://schemas.microsoft.com/office/drawing/2014/main" id="{CDE0AD4E-EBFC-4C27-A96A-68A79D246C7A}"/>
                  </a:ext>
                </a:extLst>
              </p:cNvPr>
              <p:cNvSpPr/>
              <p:nvPr/>
            </p:nvSpPr>
            <p:spPr>
              <a:xfrm>
                <a:off x="6240939" y="4440738"/>
                <a:ext cx="547" cy="1023"/>
              </a:xfrm>
              <a:custGeom>
                <a:avLst/>
                <a:gdLst/>
                <a:ahLst/>
                <a:cxnLst/>
                <a:rect l="l" t="t" r="r" b="b"/>
                <a:pathLst>
                  <a:path w="11" h="18" extrusionOk="0">
                    <a:moveTo>
                      <a:pt x="11" y="18"/>
                    </a:moveTo>
                    <a:cubicBezTo>
                      <a:pt x="7" y="11"/>
                      <a:pt x="4" y="7"/>
                      <a:pt x="0" y="0"/>
                    </a:cubicBezTo>
                    <a:cubicBezTo>
                      <a:pt x="4" y="7"/>
                      <a:pt x="7" y="11"/>
                      <a:pt x="11"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3692;p65">
                <a:extLst>
                  <a:ext uri="{FF2B5EF4-FFF2-40B4-BE49-F238E27FC236}">
                    <a16:creationId xmlns:a16="http://schemas.microsoft.com/office/drawing/2014/main" id="{032AED81-4476-4F45-8A27-50FAA632D87F}"/>
                  </a:ext>
                </a:extLst>
              </p:cNvPr>
              <p:cNvSpPr/>
              <p:nvPr/>
            </p:nvSpPr>
            <p:spPr>
              <a:xfrm>
                <a:off x="6240242" y="4439145"/>
                <a:ext cx="547" cy="1421"/>
              </a:xfrm>
              <a:custGeom>
                <a:avLst/>
                <a:gdLst/>
                <a:ahLst/>
                <a:cxnLst/>
                <a:rect l="l" t="t" r="r" b="b"/>
                <a:pathLst>
                  <a:path w="11" h="25" extrusionOk="0">
                    <a:moveTo>
                      <a:pt x="11" y="25"/>
                    </a:moveTo>
                    <a:cubicBezTo>
                      <a:pt x="4" y="14"/>
                      <a:pt x="4" y="7"/>
                      <a:pt x="0" y="0"/>
                    </a:cubicBezTo>
                    <a:cubicBezTo>
                      <a:pt x="4" y="7"/>
                      <a:pt x="4" y="14"/>
                      <a:pt x="11" y="2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Google Shape;3693;p65">
                <a:extLst>
                  <a:ext uri="{FF2B5EF4-FFF2-40B4-BE49-F238E27FC236}">
                    <a16:creationId xmlns:a16="http://schemas.microsoft.com/office/drawing/2014/main" id="{661D2594-F2C2-452B-A849-A7FA555C0C88}"/>
                  </a:ext>
                </a:extLst>
              </p:cNvPr>
              <p:cNvSpPr/>
              <p:nvPr/>
            </p:nvSpPr>
            <p:spPr>
              <a:xfrm>
                <a:off x="6218070" y="4297051"/>
                <a:ext cx="748" cy="1254"/>
              </a:xfrm>
              <a:custGeom>
                <a:avLst/>
                <a:gdLst/>
                <a:ahLst/>
                <a:cxnLst/>
                <a:rect l="l" t="t" r="r" b="b"/>
                <a:pathLst>
                  <a:path w="15" h="22" extrusionOk="0">
                    <a:moveTo>
                      <a:pt x="1" y="21"/>
                    </a:moveTo>
                    <a:lnTo>
                      <a:pt x="15"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 name="Google Shape;3694;p65">
                <a:extLst>
                  <a:ext uri="{FF2B5EF4-FFF2-40B4-BE49-F238E27FC236}">
                    <a16:creationId xmlns:a16="http://schemas.microsoft.com/office/drawing/2014/main" id="{D4205E0C-033F-45C7-9242-906BF8490854}"/>
                  </a:ext>
                </a:extLst>
              </p:cNvPr>
              <p:cNvSpPr/>
              <p:nvPr/>
            </p:nvSpPr>
            <p:spPr>
              <a:xfrm>
                <a:off x="6216525" y="4299844"/>
                <a:ext cx="748" cy="1023"/>
              </a:xfrm>
              <a:custGeom>
                <a:avLst/>
                <a:gdLst/>
                <a:ahLst/>
                <a:cxnLst/>
                <a:rect l="l" t="t" r="r" b="b"/>
                <a:pathLst>
                  <a:path w="15" h="18" extrusionOk="0">
                    <a:moveTo>
                      <a:pt x="0" y="18"/>
                    </a:moveTo>
                    <a:cubicBezTo>
                      <a:pt x="4" y="11"/>
                      <a:pt x="11" y="4"/>
                      <a:pt x="14" y="0"/>
                    </a:cubicBezTo>
                    <a:cubicBezTo>
                      <a:pt x="11" y="4"/>
                      <a:pt x="4" y="11"/>
                      <a:pt x="0"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 name="Google Shape;3695;p65">
                <a:extLst>
                  <a:ext uri="{FF2B5EF4-FFF2-40B4-BE49-F238E27FC236}">
                    <a16:creationId xmlns:a16="http://schemas.microsoft.com/office/drawing/2014/main" id="{E43F1903-C889-409F-A8AC-B0AC483CBE4D}"/>
                  </a:ext>
                </a:extLst>
              </p:cNvPr>
              <p:cNvSpPr/>
              <p:nvPr/>
            </p:nvSpPr>
            <p:spPr>
              <a:xfrm>
                <a:off x="6215277" y="4302405"/>
                <a:ext cx="400" cy="1082"/>
              </a:xfrm>
              <a:custGeom>
                <a:avLst/>
                <a:gdLst/>
                <a:ahLst/>
                <a:cxnLst/>
                <a:rect l="l" t="t" r="r" b="b"/>
                <a:pathLst>
                  <a:path w="8" h="19" extrusionOk="0">
                    <a:moveTo>
                      <a:pt x="1" y="18"/>
                    </a:moveTo>
                    <a:cubicBezTo>
                      <a:pt x="4" y="15"/>
                      <a:pt x="8" y="8"/>
                      <a:pt x="8" y="1"/>
                    </a:cubicBezTo>
                    <a:cubicBezTo>
                      <a:pt x="8" y="8"/>
                      <a:pt x="4" y="15"/>
                      <a:pt x="1"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 name="Google Shape;3696;p65">
                <a:extLst>
                  <a:ext uri="{FF2B5EF4-FFF2-40B4-BE49-F238E27FC236}">
                    <a16:creationId xmlns:a16="http://schemas.microsoft.com/office/drawing/2014/main" id="{DF6E0BB2-F14D-446C-8143-F65571A07BD1}"/>
                  </a:ext>
                </a:extLst>
              </p:cNvPr>
              <p:cNvSpPr/>
              <p:nvPr/>
            </p:nvSpPr>
            <p:spPr>
              <a:xfrm>
                <a:off x="6219813" y="4294661"/>
                <a:ext cx="748" cy="1254"/>
              </a:xfrm>
              <a:custGeom>
                <a:avLst/>
                <a:gdLst/>
                <a:ahLst/>
                <a:cxnLst/>
                <a:rect l="l" t="t" r="r" b="b"/>
                <a:pathLst>
                  <a:path w="15" h="22" extrusionOk="0">
                    <a:moveTo>
                      <a:pt x="1" y="21"/>
                    </a:moveTo>
                    <a:lnTo>
                      <a:pt x="15"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 name="Google Shape;3697;p65">
                <a:extLst>
                  <a:ext uri="{FF2B5EF4-FFF2-40B4-BE49-F238E27FC236}">
                    <a16:creationId xmlns:a16="http://schemas.microsoft.com/office/drawing/2014/main" id="{9937A70B-16A3-4714-971C-F56060A1A579}"/>
                  </a:ext>
                </a:extLst>
              </p:cNvPr>
              <p:cNvSpPr/>
              <p:nvPr/>
            </p:nvSpPr>
            <p:spPr>
              <a:xfrm>
                <a:off x="6225395" y="4288057"/>
                <a:ext cx="947" cy="1082"/>
              </a:xfrm>
              <a:custGeom>
                <a:avLst/>
                <a:gdLst/>
                <a:ahLst/>
                <a:cxnLst/>
                <a:rect l="l" t="t" r="r" b="b"/>
                <a:pathLst>
                  <a:path w="19" h="19" extrusionOk="0">
                    <a:moveTo>
                      <a:pt x="1" y="18"/>
                    </a:moveTo>
                    <a:lnTo>
                      <a:pt x="1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 name="Google Shape;3698;p65">
                <a:extLst>
                  <a:ext uri="{FF2B5EF4-FFF2-40B4-BE49-F238E27FC236}">
                    <a16:creationId xmlns:a16="http://schemas.microsoft.com/office/drawing/2014/main" id="{B2B03FF8-A3DB-4769-8B6E-0941A4FC1C4E}"/>
                  </a:ext>
                </a:extLst>
              </p:cNvPr>
              <p:cNvSpPr/>
              <p:nvPr/>
            </p:nvSpPr>
            <p:spPr>
              <a:xfrm>
                <a:off x="6221556" y="4292443"/>
                <a:ext cx="947" cy="1082"/>
              </a:xfrm>
              <a:custGeom>
                <a:avLst/>
                <a:gdLst/>
                <a:ahLst/>
                <a:cxnLst/>
                <a:rect l="l" t="t" r="r" b="b"/>
                <a:pathLst>
                  <a:path w="19" h="19" extrusionOk="0">
                    <a:moveTo>
                      <a:pt x="1" y="18"/>
                    </a:moveTo>
                    <a:lnTo>
                      <a:pt x="1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 name="Google Shape;3699;p65">
                <a:extLst>
                  <a:ext uri="{FF2B5EF4-FFF2-40B4-BE49-F238E27FC236}">
                    <a16:creationId xmlns:a16="http://schemas.microsoft.com/office/drawing/2014/main" id="{A8081B5A-75D9-43DE-AB24-56D42085BC14}"/>
                  </a:ext>
                </a:extLst>
              </p:cNvPr>
              <p:cNvSpPr/>
              <p:nvPr/>
            </p:nvSpPr>
            <p:spPr>
              <a:xfrm>
                <a:off x="6242833" y="4443527"/>
                <a:ext cx="947" cy="855"/>
              </a:xfrm>
              <a:custGeom>
                <a:avLst/>
                <a:gdLst/>
                <a:ahLst/>
                <a:cxnLst/>
                <a:rect l="l" t="t" r="r" b="b"/>
                <a:pathLst>
                  <a:path w="19" h="15" extrusionOk="0">
                    <a:moveTo>
                      <a:pt x="18" y="14"/>
                    </a:moveTo>
                    <a:cubicBezTo>
                      <a:pt x="11" y="11"/>
                      <a:pt x="4" y="4"/>
                      <a:pt x="1" y="0"/>
                    </a:cubicBezTo>
                    <a:cubicBezTo>
                      <a:pt x="4" y="4"/>
                      <a:pt x="11" y="11"/>
                      <a:pt x="18" y="1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 name="Google Shape;3700;p65">
                <a:extLst>
                  <a:ext uri="{FF2B5EF4-FFF2-40B4-BE49-F238E27FC236}">
                    <a16:creationId xmlns:a16="http://schemas.microsoft.com/office/drawing/2014/main" id="{0AE7AA09-2A33-4D9F-B573-ED45B78701F4}"/>
                  </a:ext>
                </a:extLst>
              </p:cNvPr>
              <p:cNvSpPr/>
              <p:nvPr/>
            </p:nvSpPr>
            <p:spPr>
              <a:xfrm>
                <a:off x="6223501" y="4290280"/>
                <a:ext cx="895" cy="1023"/>
              </a:xfrm>
              <a:custGeom>
                <a:avLst/>
                <a:gdLst/>
                <a:ahLst/>
                <a:cxnLst/>
                <a:rect l="l" t="t" r="r" b="b"/>
                <a:pathLst>
                  <a:path w="18" h="18" extrusionOk="0">
                    <a:moveTo>
                      <a:pt x="0" y="18"/>
                    </a:moveTo>
                    <a:lnTo>
                      <a:pt x="1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 name="Google Shape;3701;p65">
                <a:extLst>
                  <a:ext uri="{FF2B5EF4-FFF2-40B4-BE49-F238E27FC236}">
                    <a16:creationId xmlns:a16="http://schemas.microsoft.com/office/drawing/2014/main" id="{5CF829DD-91D6-4075-8F00-8A4B31E0CCF5}"/>
                  </a:ext>
                </a:extLst>
              </p:cNvPr>
              <p:cNvSpPr/>
              <p:nvPr/>
            </p:nvSpPr>
            <p:spPr>
              <a:xfrm>
                <a:off x="6241636" y="4441933"/>
                <a:ext cx="895" cy="1254"/>
              </a:xfrm>
              <a:custGeom>
                <a:avLst/>
                <a:gdLst/>
                <a:ahLst/>
                <a:cxnLst/>
                <a:rect l="l" t="t" r="r" b="b"/>
                <a:pathLst>
                  <a:path w="18" h="22" extrusionOk="0">
                    <a:moveTo>
                      <a:pt x="18" y="21"/>
                    </a:moveTo>
                    <a:cubicBezTo>
                      <a:pt x="11" y="14"/>
                      <a:pt x="4" y="7"/>
                      <a:pt x="0" y="0"/>
                    </a:cubicBezTo>
                    <a:cubicBezTo>
                      <a:pt x="4" y="7"/>
                      <a:pt x="11" y="14"/>
                      <a:pt x="18" y="2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 name="Google Shape;3702;p65">
                <a:extLst>
                  <a:ext uri="{FF2B5EF4-FFF2-40B4-BE49-F238E27FC236}">
                    <a16:creationId xmlns:a16="http://schemas.microsoft.com/office/drawing/2014/main" id="{48493FCB-D5DF-4C26-B070-0AC941FE6AC6}"/>
                  </a:ext>
                </a:extLst>
              </p:cNvPr>
              <p:cNvSpPr/>
              <p:nvPr/>
            </p:nvSpPr>
            <p:spPr>
              <a:xfrm>
                <a:off x="6211293" y="4150010"/>
                <a:ext cx="198" cy="3585"/>
              </a:xfrm>
              <a:custGeom>
                <a:avLst/>
                <a:gdLst/>
                <a:ahLst/>
                <a:cxnLst/>
                <a:rect l="l" t="t" r="r" b="b"/>
                <a:pathLst>
                  <a:path w="4" h="63" extrusionOk="0">
                    <a:moveTo>
                      <a:pt x="4" y="1"/>
                    </a:moveTo>
                    <a:cubicBezTo>
                      <a:pt x="4" y="18"/>
                      <a:pt x="4" y="42"/>
                      <a:pt x="0" y="63"/>
                    </a:cubicBezTo>
                    <a:cubicBezTo>
                      <a:pt x="4" y="42"/>
                      <a:pt x="4" y="21"/>
                      <a:pt x="4"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5" name="Google Shape;3703;p65">
                <a:extLst>
                  <a:ext uri="{FF2B5EF4-FFF2-40B4-BE49-F238E27FC236}">
                    <a16:creationId xmlns:a16="http://schemas.microsoft.com/office/drawing/2014/main" id="{507319C9-EFBC-4D9D-A50B-F4B015B54CD9}"/>
                  </a:ext>
                </a:extLst>
              </p:cNvPr>
              <p:cNvSpPr/>
              <p:nvPr/>
            </p:nvSpPr>
            <p:spPr>
              <a:xfrm>
                <a:off x="6210745" y="4153767"/>
                <a:ext cx="598" cy="3644"/>
              </a:xfrm>
              <a:custGeom>
                <a:avLst/>
                <a:gdLst/>
                <a:ahLst/>
                <a:cxnLst/>
                <a:rect l="l" t="t" r="r" b="b"/>
                <a:pathLst>
                  <a:path w="12" h="64" extrusionOk="0">
                    <a:moveTo>
                      <a:pt x="1" y="63"/>
                    </a:moveTo>
                    <a:cubicBezTo>
                      <a:pt x="4" y="42"/>
                      <a:pt x="8" y="21"/>
                      <a:pt x="11" y="0"/>
                    </a:cubicBezTo>
                    <a:cubicBezTo>
                      <a:pt x="8" y="21"/>
                      <a:pt x="4" y="42"/>
                      <a:pt x="1" y="63"/>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 name="Google Shape;3704;p65">
                <a:extLst>
                  <a:ext uri="{FF2B5EF4-FFF2-40B4-BE49-F238E27FC236}">
                    <a16:creationId xmlns:a16="http://schemas.microsoft.com/office/drawing/2014/main" id="{77876BCE-6567-4D5F-A0F7-BA446E405CEE}"/>
                  </a:ext>
                </a:extLst>
              </p:cNvPr>
              <p:cNvSpPr/>
              <p:nvPr/>
            </p:nvSpPr>
            <p:spPr>
              <a:xfrm>
                <a:off x="6210247" y="4142207"/>
                <a:ext cx="547" cy="1421"/>
              </a:xfrm>
              <a:custGeom>
                <a:avLst/>
                <a:gdLst/>
                <a:ahLst/>
                <a:cxnLst/>
                <a:rect l="l" t="t" r="r" b="b"/>
                <a:pathLst>
                  <a:path w="11" h="25" extrusionOk="0">
                    <a:moveTo>
                      <a:pt x="11" y="25"/>
                    </a:moveTo>
                    <a:cubicBezTo>
                      <a:pt x="7" y="14"/>
                      <a:pt x="4" y="7"/>
                      <a:pt x="0" y="0"/>
                    </a:cubicBezTo>
                    <a:cubicBezTo>
                      <a:pt x="4" y="7"/>
                      <a:pt x="7" y="14"/>
                      <a:pt x="11" y="2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 name="Google Shape;3705;p65">
                <a:extLst>
                  <a:ext uri="{FF2B5EF4-FFF2-40B4-BE49-F238E27FC236}">
                    <a16:creationId xmlns:a16="http://schemas.microsoft.com/office/drawing/2014/main" id="{DC618A81-A62E-4CD7-8E3C-258CDA936764}"/>
                  </a:ext>
                </a:extLst>
              </p:cNvPr>
              <p:cNvSpPr/>
              <p:nvPr/>
            </p:nvSpPr>
            <p:spPr>
              <a:xfrm>
                <a:off x="6056891" y="4346467"/>
                <a:ext cx="51" cy="457"/>
              </a:xfrm>
              <a:custGeom>
                <a:avLst/>
                <a:gdLst/>
                <a:ahLst/>
                <a:cxnLst/>
                <a:rect l="l" t="t" r="r" b="b"/>
                <a:pathLst>
                  <a:path w="1" h="8" extrusionOk="0">
                    <a:moveTo>
                      <a:pt x="1" y="7"/>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 name="Google Shape;3706;p65">
                <a:extLst>
                  <a:ext uri="{FF2B5EF4-FFF2-40B4-BE49-F238E27FC236}">
                    <a16:creationId xmlns:a16="http://schemas.microsoft.com/office/drawing/2014/main" id="{672634AD-5640-46D7-8C57-6192F13E7DA1}"/>
                  </a:ext>
                </a:extLst>
              </p:cNvPr>
              <p:cNvSpPr/>
              <p:nvPr/>
            </p:nvSpPr>
            <p:spPr>
              <a:xfrm>
                <a:off x="6089176" y="4313504"/>
                <a:ext cx="3387" cy="113"/>
              </a:xfrm>
              <a:custGeom>
                <a:avLst/>
                <a:gdLst/>
                <a:ahLst/>
                <a:cxnLst/>
                <a:rect l="l" t="t" r="r" b="b"/>
                <a:pathLst>
                  <a:path w="68" h="2" extrusionOk="0">
                    <a:moveTo>
                      <a:pt x="23" y="0"/>
                    </a:moveTo>
                    <a:cubicBezTo>
                      <a:pt x="15" y="0"/>
                      <a:pt x="8" y="1"/>
                      <a:pt x="1" y="2"/>
                    </a:cubicBezTo>
                    <a:lnTo>
                      <a:pt x="67" y="2"/>
                    </a:lnTo>
                    <a:cubicBezTo>
                      <a:pt x="53" y="2"/>
                      <a:pt x="38" y="0"/>
                      <a:pt x="23"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 name="Google Shape;3707;p65">
                <a:extLst>
                  <a:ext uri="{FF2B5EF4-FFF2-40B4-BE49-F238E27FC236}">
                    <a16:creationId xmlns:a16="http://schemas.microsoft.com/office/drawing/2014/main" id="{DD434A49-357D-4EA2-A1D6-20ADD4140B40}"/>
                  </a:ext>
                </a:extLst>
              </p:cNvPr>
              <p:cNvSpPr/>
              <p:nvPr/>
            </p:nvSpPr>
            <p:spPr>
              <a:xfrm>
                <a:off x="6197491" y="4125075"/>
                <a:ext cx="51" cy="1023"/>
              </a:xfrm>
              <a:custGeom>
                <a:avLst/>
                <a:gdLst/>
                <a:ahLst/>
                <a:cxnLst/>
                <a:rect l="l" t="t" r="r" b="b"/>
                <a:pathLst>
                  <a:path w="1" h="18" extrusionOk="0">
                    <a:moveTo>
                      <a:pt x="1" y="18"/>
                    </a:moveTo>
                    <a:lnTo>
                      <a:pt x="1" y="0"/>
                    </a:lnTo>
                    <a:cubicBezTo>
                      <a:pt x="1" y="7"/>
                      <a:pt x="1" y="14"/>
                      <a:pt x="1"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 name="Google Shape;3708;p65">
                <a:extLst>
                  <a:ext uri="{FF2B5EF4-FFF2-40B4-BE49-F238E27FC236}">
                    <a16:creationId xmlns:a16="http://schemas.microsoft.com/office/drawing/2014/main" id="{85BDD43B-D60F-4D60-AF07-813E5A8D9CE9}"/>
                  </a:ext>
                </a:extLst>
              </p:cNvPr>
              <p:cNvSpPr/>
              <p:nvPr/>
            </p:nvSpPr>
            <p:spPr>
              <a:xfrm>
                <a:off x="6197491" y="4123080"/>
                <a:ext cx="250" cy="1421"/>
              </a:xfrm>
              <a:custGeom>
                <a:avLst/>
                <a:gdLst/>
                <a:ahLst/>
                <a:cxnLst/>
                <a:rect l="l" t="t" r="r" b="b"/>
                <a:pathLst>
                  <a:path w="5" h="25" extrusionOk="0">
                    <a:moveTo>
                      <a:pt x="1" y="0"/>
                    </a:moveTo>
                    <a:lnTo>
                      <a:pt x="1" y="25"/>
                    </a:lnTo>
                    <a:cubicBezTo>
                      <a:pt x="1" y="18"/>
                      <a:pt x="4" y="7"/>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 name="Google Shape;3709;p65">
                <a:extLst>
                  <a:ext uri="{FF2B5EF4-FFF2-40B4-BE49-F238E27FC236}">
                    <a16:creationId xmlns:a16="http://schemas.microsoft.com/office/drawing/2014/main" id="{18A076DC-EB3D-488C-A15C-09F40F3C521D}"/>
                  </a:ext>
                </a:extLst>
              </p:cNvPr>
              <p:cNvSpPr/>
              <p:nvPr/>
            </p:nvSpPr>
            <p:spPr>
              <a:xfrm>
                <a:off x="6197341" y="4126840"/>
                <a:ext cx="51" cy="1082"/>
              </a:xfrm>
              <a:custGeom>
                <a:avLst/>
                <a:gdLst/>
                <a:ahLst/>
                <a:cxnLst/>
                <a:rect l="l" t="t" r="r" b="b"/>
                <a:pathLst>
                  <a:path w="1" h="19" extrusionOk="0">
                    <a:moveTo>
                      <a:pt x="0" y="18"/>
                    </a:moveTo>
                    <a:lnTo>
                      <a:pt x="0" y="1"/>
                    </a:lnTo>
                    <a:cubicBezTo>
                      <a:pt x="0" y="4"/>
                      <a:pt x="0" y="11"/>
                      <a:pt x="0"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 name="Google Shape;3710;p65">
                <a:extLst>
                  <a:ext uri="{FF2B5EF4-FFF2-40B4-BE49-F238E27FC236}">
                    <a16:creationId xmlns:a16="http://schemas.microsoft.com/office/drawing/2014/main" id="{C9412E03-00ED-4CFF-83DE-C0AE5DA714ED}"/>
                  </a:ext>
                </a:extLst>
              </p:cNvPr>
              <p:cNvSpPr/>
              <p:nvPr/>
            </p:nvSpPr>
            <p:spPr>
              <a:xfrm>
                <a:off x="6198042" y="4118242"/>
                <a:ext cx="198" cy="1652"/>
              </a:xfrm>
              <a:custGeom>
                <a:avLst/>
                <a:gdLst/>
                <a:ahLst/>
                <a:cxnLst/>
                <a:rect l="l" t="t" r="r" b="b"/>
                <a:pathLst>
                  <a:path w="4" h="29" extrusionOk="0">
                    <a:moveTo>
                      <a:pt x="0" y="29"/>
                    </a:moveTo>
                    <a:cubicBezTo>
                      <a:pt x="0" y="18"/>
                      <a:pt x="0" y="11"/>
                      <a:pt x="4" y="1"/>
                    </a:cubicBezTo>
                    <a:cubicBezTo>
                      <a:pt x="0" y="11"/>
                      <a:pt x="0" y="18"/>
                      <a:pt x="0" y="2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 name="Google Shape;3711;p65">
                <a:extLst>
                  <a:ext uri="{FF2B5EF4-FFF2-40B4-BE49-F238E27FC236}">
                    <a16:creationId xmlns:a16="http://schemas.microsoft.com/office/drawing/2014/main" id="{65E42D7F-3ABD-40A5-9383-D93C7116C7DC}"/>
                  </a:ext>
                </a:extLst>
              </p:cNvPr>
              <p:cNvSpPr/>
              <p:nvPr/>
            </p:nvSpPr>
            <p:spPr>
              <a:xfrm>
                <a:off x="6197693" y="4120463"/>
                <a:ext cx="198" cy="2050"/>
              </a:xfrm>
              <a:custGeom>
                <a:avLst/>
                <a:gdLst/>
                <a:ahLst/>
                <a:cxnLst/>
                <a:rect l="l" t="t" r="r" b="b"/>
                <a:pathLst>
                  <a:path w="4" h="36" extrusionOk="0">
                    <a:moveTo>
                      <a:pt x="4" y="0"/>
                    </a:moveTo>
                    <a:cubicBezTo>
                      <a:pt x="0" y="11"/>
                      <a:pt x="0" y="25"/>
                      <a:pt x="0" y="35"/>
                    </a:cubicBezTo>
                    <a:cubicBezTo>
                      <a:pt x="0" y="25"/>
                      <a:pt x="4" y="14"/>
                      <a:pt x="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 name="Google Shape;3712;p65">
                <a:extLst>
                  <a:ext uri="{FF2B5EF4-FFF2-40B4-BE49-F238E27FC236}">
                    <a16:creationId xmlns:a16="http://schemas.microsoft.com/office/drawing/2014/main" id="{A63E7367-934D-4F94-9E66-27D05093086A}"/>
                  </a:ext>
                </a:extLst>
              </p:cNvPr>
              <p:cNvSpPr/>
              <p:nvPr/>
            </p:nvSpPr>
            <p:spPr>
              <a:xfrm>
                <a:off x="6198188" y="4116648"/>
                <a:ext cx="250" cy="855"/>
              </a:xfrm>
              <a:custGeom>
                <a:avLst/>
                <a:gdLst/>
                <a:ahLst/>
                <a:cxnLst/>
                <a:rect l="l" t="t" r="r" b="b"/>
                <a:pathLst>
                  <a:path w="5" h="15" extrusionOk="0">
                    <a:moveTo>
                      <a:pt x="4" y="1"/>
                    </a:moveTo>
                    <a:lnTo>
                      <a:pt x="1" y="1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 name="Google Shape;3713;p65">
                <a:extLst>
                  <a:ext uri="{FF2B5EF4-FFF2-40B4-BE49-F238E27FC236}">
                    <a16:creationId xmlns:a16="http://schemas.microsoft.com/office/drawing/2014/main" id="{319FC68F-EA49-413D-8550-E545756134EF}"/>
                  </a:ext>
                </a:extLst>
              </p:cNvPr>
              <p:cNvSpPr/>
              <p:nvPr/>
            </p:nvSpPr>
            <p:spPr>
              <a:xfrm>
                <a:off x="6206412" y="4138623"/>
                <a:ext cx="1446" cy="855"/>
              </a:xfrm>
              <a:custGeom>
                <a:avLst/>
                <a:gdLst/>
                <a:ahLst/>
                <a:cxnLst/>
                <a:rect l="l" t="t" r="r" b="b"/>
                <a:pathLst>
                  <a:path w="29" h="15" extrusionOk="0">
                    <a:moveTo>
                      <a:pt x="28" y="14"/>
                    </a:moveTo>
                    <a:cubicBezTo>
                      <a:pt x="21" y="11"/>
                      <a:pt x="11" y="4"/>
                      <a:pt x="0" y="0"/>
                    </a:cubicBezTo>
                    <a:cubicBezTo>
                      <a:pt x="11" y="4"/>
                      <a:pt x="21" y="11"/>
                      <a:pt x="28" y="1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 name="Google Shape;3714;p65">
                <a:extLst>
                  <a:ext uri="{FF2B5EF4-FFF2-40B4-BE49-F238E27FC236}">
                    <a16:creationId xmlns:a16="http://schemas.microsoft.com/office/drawing/2014/main" id="{7B3101A2-1EB4-4521-BA93-DC808334FA12}"/>
                  </a:ext>
                </a:extLst>
              </p:cNvPr>
              <p:cNvSpPr/>
              <p:nvPr/>
            </p:nvSpPr>
            <p:spPr>
              <a:xfrm>
                <a:off x="6209351" y="4140614"/>
                <a:ext cx="748" cy="1421"/>
              </a:xfrm>
              <a:custGeom>
                <a:avLst/>
                <a:gdLst/>
                <a:ahLst/>
                <a:cxnLst/>
                <a:rect l="l" t="t" r="r" b="b"/>
                <a:pathLst>
                  <a:path w="15" h="25" extrusionOk="0">
                    <a:moveTo>
                      <a:pt x="1" y="0"/>
                    </a:moveTo>
                    <a:cubicBezTo>
                      <a:pt x="4" y="7"/>
                      <a:pt x="11" y="14"/>
                      <a:pt x="15" y="25"/>
                    </a:cubicBezTo>
                    <a:cubicBezTo>
                      <a:pt x="11" y="14"/>
                      <a:pt x="4" y="7"/>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 name="Google Shape;3715;p65">
                <a:extLst>
                  <a:ext uri="{FF2B5EF4-FFF2-40B4-BE49-F238E27FC236}">
                    <a16:creationId xmlns:a16="http://schemas.microsoft.com/office/drawing/2014/main" id="{33EA10DF-05A2-409A-9B7F-B3C08227C282}"/>
                  </a:ext>
                </a:extLst>
              </p:cNvPr>
              <p:cNvSpPr/>
              <p:nvPr/>
            </p:nvSpPr>
            <p:spPr>
              <a:xfrm>
                <a:off x="6056741" y="4347432"/>
                <a:ext cx="51" cy="457"/>
              </a:xfrm>
              <a:custGeom>
                <a:avLst/>
                <a:gdLst/>
                <a:ahLst/>
                <a:cxnLst/>
                <a:rect l="l" t="t" r="r" b="b"/>
                <a:pathLst>
                  <a:path w="1" h="8" extrusionOk="0">
                    <a:moveTo>
                      <a:pt x="0" y="8"/>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 name="Google Shape;3716;p65">
                <a:extLst>
                  <a:ext uri="{FF2B5EF4-FFF2-40B4-BE49-F238E27FC236}">
                    <a16:creationId xmlns:a16="http://schemas.microsoft.com/office/drawing/2014/main" id="{F21500D0-B263-4675-BFB2-15B9A127AC66}"/>
                  </a:ext>
                </a:extLst>
              </p:cNvPr>
              <p:cNvSpPr/>
              <p:nvPr/>
            </p:nvSpPr>
            <p:spPr>
              <a:xfrm>
                <a:off x="6197341" y="4128262"/>
                <a:ext cx="51" cy="1254"/>
              </a:xfrm>
              <a:custGeom>
                <a:avLst/>
                <a:gdLst/>
                <a:ahLst/>
                <a:cxnLst/>
                <a:rect l="l" t="t" r="r" b="b"/>
                <a:pathLst>
                  <a:path w="1" h="22" extrusionOk="0">
                    <a:moveTo>
                      <a:pt x="0" y="21"/>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 name="Google Shape;3717;p65">
                <a:extLst>
                  <a:ext uri="{FF2B5EF4-FFF2-40B4-BE49-F238E27FC236}">
                    <a16:creationId xmlns:a16="http://schemas.microsoft.com/office/drawing/2014/main" id="{F32D4B25-5DD4-426C-9547-F2AA89DF584B}"/>
                  </a:ext>
                </a:extLst>
              </p:cNvPr>
              <p:cNvSpPr/>
              <p:nvPr/>
            </p:nvSpPr>
            <p:spPr>
              <a:xfrm>
                <a:off x="6208155" y="4139591"/>
                <a:ext cx="1097" cy="1082"/>
              </a:xfrm>
              <a:custGeom>
                <a:avLst/>
                <a:gdLst/>
                <a:ahLst/>
                <a:cxnLst/>
                <a:rect l="l" t="t" r="r" b="b"/>
                <a:pathLst>
                  <a:path w="22" h="19" extrusionOk="0">
                    <a:moveTo>
                      <a:pt x="21" y="18"/>
                    </a:moveTo>
                    <a:cubicBezTo>
                      <a:pt x="14" y="11"/>
                      <a:pt x="7" y="8"/>
                      <a:pt x="0" y="1"/>
                    </a:cubicBezTo>
                    <a:cubicBezTo>
                      <a:pt x="7" y="8"/>
                      <a:pt x="14" y="11"/>
                      <a:pt x="21"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 name="Google Shape;3718;p65">
                <a:extLst>
                  <a:ext uri="{FF2B5EF4-FFF2-40B4-BE49-F238E27FC236}">
                    <a16:creationId xmlns:a16="http://schemas.microsoft.com/office/drawing/2014/main" id="{986D0194-E357-49B4-9112-EB75647D9B37}"/>
                  </a:ext>
                </a:extLst>
              </p:cNvPr>
              <p:cNvSpPr/>
              <p:nvPr/>
            </p:nvSpPr>
            <p:spPr>
              <a:xfrm>
                <a:off x="6050961" y="4372199"/>
                <a:ext cx="400" cy="855"/>
              </a:xfrm>
              <a:custGeom>
                <a:avLst/>
                <a:gdLst/>
                <a:ahLst/>
                <a:cxnLst/>
                <a:rect l="l" t="t" r="r" b="b"/>
                <a:pathLst>
                  <a:path w="8" h="15" extrusionOk="0">
                    <a:moveTo>
                      <a:pt x="1" y="14"/>
                    </a:moveTo>
                    <a:lnTo>
                      <a:pt x="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 name="Google Shape;3719;p65">
                <a:extLst>
                  <a:ext uri="{FF2B5EF4-FFF2-40B4-BE49-F238E27FC236}">
                    <a16:creationId xmlns:a16="http://schemas.microsoft.com/office/drawing/2014/main" id="{2F926FE6-2076-4304-8C7C-DB578822F04D}"/>
                  </a:ext>
                </a:extLst>
              </p:cNvPr>
              <p:cNvSpPr/>
              <p:nvPr/>
            </p:nvSpPr>
            <p:spPr>
              <a:xfrm>
                <a:off x="6054297" y="4359616"/>
                <a:ext cx="198" cy="1023"/>
              </a:xfrm>
              <a:custGeom>
                <a:avLst/>
                <a:gdLst/>
                <a:ahLst/>
                <a:cxnLst/>
                <a:rect l="l" t="t" r="r" b="b"/>
                <a:pathLst>
                  <a:path w="4" h="18" extrusionOk="0">
                    <a:moveTo>
                      <a:pt x="0" y="18"/>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 name="Google Shape;3720;p65">
                <a:extLst>
                  <a:ext uri="{FF2B5EF4-FFF2-40B4-BE49-F238E27FC236}">
                    <a16:creationId xmlns:a16="http://schemas.microsoft.com/office/drawing/2014/main" id="{EBC0C90E-9DB1-494B-B038-E163055A5E6D}"/>
                  </a:ext>
                </a:extLst>
              </p:cNvPr>
              <p:cNvSpPr/>
              <p:nvPr/>
            </p:nvSpPr>
            <p:spPr>
              <a:xfrm>
                <a:off x="6056538" y="4348631"/>
                <a:ext cx="51" cy="684"/>
              </a:xfrm>
              <a:custGeom>
                <a:avLst/>
                <a:gdLst/>
                <a:ahLst/>
                <a:cxnLst/>
                <a:rect l="l" t="t" r="r" b="b"/>
                <a:pathLst>
                  <a:path w="1" h="12" extrusionOk="0">
                    <a:moveTo>
                      <a:pt x="1" y="1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 name="Google Shape;3721;p65">
                <a:extLst>
                  <a:ext uri="{FF2B5EF4-FFF2-40B4-BE49-F238E27FC236}">
                    <a16:creationId xmlns:a16="http://schemas.microsoft.com/office/drawing/2014/main" id="{5AFB31C4-05C8-4508-86B1-6453DF41C042}"/>
                  </a:ext>
                </a:extLst>
              </p:cNvPr>
              <p:cNvSpPr/>
              <p:nvPr/>
            </p:nvSpPr>
            <p:spPr>
              <a:xfrm>
                <a:off x="6052355" y="4366790"/>
                <a:ext cx="400" cy="1082"/>
              </a:xfrm>
              <a:custGeom>
                <a:avLst/>
                <a:gdLst/>
                <a:ahLst/>
                <a:cxnLst/>
                <a:rect l="l" t="t" r="r" b="b"/>
                <a:pathLst>
                  <a:path w="8" h="19" extrusionOk="0">
                    <a:moveTo>
                      <a:pt x="1" y="18"/>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 name="Google Shape;3722;p65">
                <a:extLst>
                  <a:ext uri="{FF2B5EF4-FFF2-40B4-BE49-F238E27FC236}">
                    <a16:creationId xmlns:a16="http://schemas.microsoft.com/office/drawing/2014/main" id="{271AD989-82CE-4417-A2E9-BD5A479CBCF8}"/>
                  </a:ext>
                </a:extLst>
              </p:cNvPr>
              <p:cNvSpPr/>
              <p:nvPr/>
            </p:nvSpPr>
            <p:spPr>
              <a:xfrm>
                <a:off x="6054649" y="4357226"/>
                <a:ext cx="400" cy="1023"/>
              </a:xfrm>
              <a:custGeom>
                <a:avLst/>
                <a:gdLst/>
                <a:ahLst/>
                <a:cxnLst/>
                <a:rect l="l" t="t" r="r" b="b"/>
                <a:pathLst>
                  <a:path w="8" h="18" extrusionOk="0">
                    <a:moveTo>
                      <a:pt x="0" y="18"/>
                    </a:moveTo>
                    <a:lnTo>
                      <a:pt x="7"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 name="Google Shape;3723;p65">
                <a:extLst>
                  <a:ext uri="{FF2B5EF4-FFF2-40B4-BE49-F238E27FC236}">
                    <a16:creationId xmlns:a16="http://schemas.microsoft.com/office/drawing/2014/main" id="{2768CA01-CE0E-49B6-96D5-1076375F9AEC}"/>
                  </a:ext>
                </a:extLst>
              </p:cNvPr>
              <p:cNvSpPr/>
              <p:nvPr/>
            </p:nvSpPr>
            <p:spPr>
              <a:xfrm>
                <a:off x="6053251" y="4364228"/>
                <a:ext cx="198" cy="1254"/>
              </a:xfrm>
              <a:custGeom>
                <a:avLst/>
                <a:gdLst/>
                <a:ahLst/>
                <a:cxnLst/>
                <a:rect l="l" t="t" r="r" b="b"/>
                <a:pathLst>
                  <a:path w="4" h="22" extrusionOk="0">
                    <a:moveTo>
                      <a:pt x="0" y="21"/>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 name="Google Shape;3724;p65">
                <a:extLst>
                  <a:ext uri="{FF2B5EF4-FFF2-40B4-BE49-F238E27FC236}">
                    <a16:creationId xmlns:a16="http://schemas.microsoft.com/office/drawing/2014/main" id="{699ED2C7-FB62-43C9-9198-B9F460EC33F3}"/>
                  </a:ext>
                </a:extLst>
              </p:cNvPr>
              <p:cNvSpPr/>
              <p:nvPr/>
            </p:nvSpPr>
            <p:spPr>
              <a:xfrm>
                <a:off x="6051658" y="4369406"/>
                <a:ext cx="400" cy="1023"/>
              </a:xfrm>
              <a:custGeom>
                <a:avLst/>
                <a:gdLst/>
                <a:ahLst/>
                <a:cxnLst/>
                <a:rect l="l" t="t" r="r" b="b"/>
                <a:pathLst>
                  <a:path w="8" h="18" extrusionOk="0">
                    <a:moveTo>
                      <a:pt x="1" y="18"/>
                    </a:moveTo>
                    <a:lnTo>
                      <a:pt x="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 name="Google Shape;3725;p65">
                <a:extLst>
                  <a:ext uri="{FF2B5EF4-FFF2-40B4-BE49-F238E27FC236}">
                    <a16:creationId xmlns:a16="http://schemas.microsoft.com/office/drawing/2014/main" id="{C242502C-AC9C-4C82-96F8-FAD8F3E3ECF5}"/>
                  </a:ext>
                </a:extLst>
              </p:cNvPr>
              <p:cNvSpPr/>
              <p:nvPr/>
            </p:nvSpPr>
            <p:spPr>
              <a:xfrm>
                <a:off x="6053600" y="4361834"/>
                <a:ext cx="400" cy="1023"/>
              </a:xfrm>
              <a:custGeom>
                <a:avLst/>
                <a:gdLst/>
                <a:ahLst/>
                <a:cxnLst/>
                <a:rect l="l" t="t" r="r" b="b"/>
                <a:pathLst>
                  <a:path w="8" h="18" extrusionOk="0">
                    <a:moveTo>
                      <a:pt x="0" y="18"/>
                    </a:moveTo>
                    <a:lnTo>
                      <a:pt x="7"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 name="Google Shape;3726;p65">
                <a:extLst>
                  <a:ext uri="{FF2B5EF4-FFF2-40B4-BE49-F238E27FC236}">
                    <a16:creationId xmlns:a16="http://schemas.microsoft.com/office/drawing/2014/main" id="{88CC2E36-26AB-45D5-B4BF-9B15FB4B931A}"/>
                  </a:ext>
                </a:extLst>
              </p:cNvPr>
              <p:cNvSpPr/>
              <p:nvPr/>
            </p:nvSpPr>
            <p:spPr>
              <a:xfrm>
                <a:off x="6056043" y="4351645"/>
                <a:ext cx="51" cy="855"/>
              </a:xfrm>
              <a:custGeom>
                <a:avLst/>
                <a:gdLst/>
                <a:ahLst/>
                <a:cxnLst/>
                <a:rect l="l" t="t" r="r" b="b"/>
                <a:pathLst>
                  <a:path w="1" h="15" extrusionOk="0">
                    <a:moveTo>
                      <a:pt x="0" y="1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 name="Google Shape;3727;p65">
                <a:extLst>
                  <a:ext uri="{FF2B5EF4-FFF2-40B4-BE49-F238E27FC236}">
                    <a16:creationId xmlns:a16="http://schemas.microsoft.com/office/drawing/2014/main" id="{467FA0F9-B944-4BEE-9AB0-922F705EE6B6}"/>
                  </a:ext>
                </a:extLst>
              </p:cNvPr>
              <p:cNvSpPr/>
              <p:nvPr/>
            </p:nvSpPr>
            <p:spPr>
              <a:xfrm>
                <a:off x="6055144" y="4355234"/>
                <a:ext cx="250" cy="1023"/>
              </a:xfrm>
              <a:custGeom>
                <a:avLst/>
                <a:gdLst/>
                <a:ahLst/>
                <a:cxnLst/>
                <a:rect l="l" t="t" r="r" b="b"/>
                <a:pathLst>
                  <a:path w="5" h="18" extrusionOk="0">
                    <a:moveTo>
                      <a:pt x="1" y="18"/>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 name="Google Shape;3728;p65">
                <a:extLst>
                  <a:ext uri="{FF2B5EF4-FFF2-40B4-BE49-F238E27FC236}">
                    <a16:creationId xmlns:a16="http://schemas.microsoft.com/office/drawing/2014/main" id="{4C666F62-72F0-4C87-919D-ACBE91463657}"/>
                  </a:ext>
                </a:extLst>
              </p:cNvPr>
              <p:cNvSpPr/>
              <p:nvPr/>
            </p:nvSpPr>
            <p:spPr>
              <a:xfrm>
                <a:off x="6055493" y="4353411"/>
                <a:ext cx="250" cy="855"/>
              </a:xfrm>
              <a:custGeom>
                <a:avLst/>
                <a:gdLst/>
                <a:ahLst/>
                <a:cxnLst/>
                <a:rect l="l" t="t" r="r" b="b"/>
                <a:pathLst>
                  <a:path w="5" h="15" extrusionOk="0">
                    <a:moveTo>
                      <a:pt x="1" y="15"/>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 name="Google Shape;3729;p65">
                <a:extLst>
                  <a:ext uri="{FF2B5EF4-FFF2-40B4-BE49-F238E27FC236}">
                    <a16:creationId xmlns:a16="http://schemas.microsoft.com/office/drawing/2014/main" id="{70461EB7-3A3F-4795-A4A4-58FD74DB99C2}"/>
                  </a:ext>
                </a:extLst>
              </p:cNvPr>
              <p:cNvSpPr/>
              <p:nvPr/>
            </p:nvSpPr>
            <p:spPr>
              <a:xfrm>
                <a:off x="6050113" y="4374987"/>
                <a:ext cx="198" cy="855"/>
              </a:xfrm>
              <a:custGeom>
                <a:avLst/>
                <a:gdLst/>
                <a:ahLst/>
                <a:cxnLst/>
                <a:rect l="l" t="t" r="r" b="b"/>
                <a:pathLst>
                  <a:path w="4" h="15" extrusionOk="0">
                    <a:moveTo>
                      <a:pt x="0" y="14"/>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 name="Google Shape;3730;p65">
                <a:extLst>
                  <a:ext uri="{FF2B5EF4-FFF2-40B4-BE49-F238E27FC236}">
                    <a16:creationId xmlns:a16="http://schemas.microsoft.com/office/drawing/2014/main" id="{E924F9FF-6A26-41FD-BCBE-3FDD3672236E}"/>
                  </a:ext>
                </a:extLst>
              </p:cNvPr>
              <p:cNvSpPr/>
              <p:nvPr/>
            </p:nvSpPr>
            <p:spPr>
              <a:xfrm>
                <a:off x="6056190" y="4350053"/>
                <a:ext cx="250" cy="855"/>
              </a:xfrm>
              <a:custGeom>
                <a:avLst/>
                <a:gdLst/>
                <a:ahLst/>
                <a:cxnLst/>
                <a:rect l="l" t="t" r="r" b="b"/>
                <a:pathLst>
                  <a:path w="5" h="15" extrusionOk="0">
                    <a:moveTo>
                      <a:pt x="1" y="14"/>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 name="Google Shape;3731;p65">
                <a:extLst>
                  <a:ext uri="{FF2B5EF4-FFF2-40B4-BE49-F238E27FC236}">
                    <a16:creationId xmlns:a16="http://schemas.microsoft.com/office/drawing/2014/main" id="{8FB0F3E5-0234-4DA0-802C-1945DB2A1FAC}"/>
                  </a:ext>
                </a:extLst>
              </p:cNvPr>
              <p:cNvSpPr/>
              <p:nvPr/>
            </p:nvSpPr>
            <p:spPr>
              <a:xfrm>
                <a:off x="5582468" y="4195154"/>
                <a:ext cx="158589" cy="186437"/>
              </a:xfrm>
              <a:custGeom>
                <a:avLst/>
                <a:gdLst/>
                <a:ahLst/>
                <a:cxnLst/>
                <a:rect l="l" t="t" r="r" b="b"/>
                <a:pathLst>
                  <a:path w="3183" h="3275" extrusionOk="0">
                    <a:moveTo>
                      <a:pt x="1105" y="0"/>
                    </a:moveTo>
                    <a:cubicBezTo>
                      <a:pt x="1094" y="0"/>
                      <a:pt x="1082" y="3"/>
                      <a:pt x="1072" y="8"/>
                    </a:cubicBezTo>
                    <a:cubicBezTo>
                      <a:pt x="1037" y="15"/>
                      <a:pt x="1005" y="40"/>
                      <a:pt x="991" y="75"/>
                    </a:cubicBezTo>
                    <a:cubicBezTo>
                      <a:pt x="960" y="190"/>
                      <a:pt x="834" y="285"/>
                      <a:pt x="732" y="302"/>
                    </a:cubicBezTo>
                    <a:cubicBezTo>
                      <a:pt x="722" y="302"/>
                      <a:pt x="711" y="306"/>
                      <a:pt x="701" y="306"/>
                    </a:cubicBezTo>
                    <a:lnTo>
                      <a:pt x="690" y="306"/>
                    </a:lnTo>
                    <a:cubicBezTo>
                      <a:pt x="680" y="306"/>
                      <a:pt x="669" y="302"/>
                      <a:pt x="655" y="302"/>
                    </a:cubicBezTo>
                    <a:lnTo>
                      <a:pt x="652" y="302"/>
                    </a:lnTo>
                    <a:cubicBezTo>
                      <a:pt x="645" y="299"/>
                      <a:pt x="634" y="295"/>
                      <a:pt x="624" y="292"/>
                    </a:cubicBezTo>
                    <a:lnTo>
                      <a:pt x="617" y="288"/>
                    </a:lnTo>
                    <a:cubicBezTo>
                      <a:pt x="610" y="281"/>
                      <a:pt x="599" y="278"/>
                      <a:pt x="592" y="271"/>
                    </a:cubicBezTo>
                    <a:lnTo>
                      <a:pt x="589" y="264"/>
                    </a:lnTo>
                    <a:cubicBezTo>
                      <a:pt x="578" y="257"/>
                      <a:pt x="571" y="250"/>
                      <a:pt x="564" y="239"/>
                    </a:cubicBezTo>
                    <a:cubicBezTo>
                      <a:pt x="520" y="172"/>
                      <a:pt x="457" y="124"/>
                      <a:pt x="430" y="124"/>
                    </a:cubicBezTo>
                    <a:cubicBezTo>
                      <a:pt x="429" y="124"/>
                      <a:pt x="429" y="124"/>
                      <a:pt x="428" y="124"/>
                    </a:cubicBezTo>
                    <a:cubicBezTo>
                      <a:pt x="417" y="124"/>
                      <a:pt x="407" y="145"/>
                      <a:pt x="407" y="148"/>
                    </a:cubicBezTo>
                    <a:cubicBezTo>
                      <a:pt x="400" y="159"/>
                      <a:pt x="396" y="169"/>
                      <a:pt x="389" y="180"/>
                    </a:cubicBezTo>
                    <a:lnTo>
                      <a:pt x="386" y="187"/>
                    </a:lnTo>
                    <a:cubicBezTo>
                      <a:pt x="382" y="194"/>
                      <a:pt x="375" y="197"/>
                      <a:pt x="372" y="204"/>
                    </a:cubicBezTo>
                    <a:lnTo>
                      <a:pt x="365" y="211"/>
                    </a:lnTo>
                    <a:lnTo>
                      <a:pt x="354" y="222"/>
                    </a:lnTo>
                    <a:lnTo>
                      <a:pt x="347" y="229"/>
                    </a:lnTo>
                    <a:lnTo>
                      <a:pt x="333" y="239"/>
                    </a:lnTo>
                    <a:lnTo>
                      <a:pt x="323" y="246"/>
                    </a:lnTo>
                    <a:lnTo>
                      <a:pt x="316" y="253"/>
                    </a:lnTo>
                    <a:lnTo>
                      <a:pt x="302" y="257"/>
                    </a:lnTo>
                    <a:lnTo>
                      <a:pt x="298" y="257"/>
                    </a:lnTo>
                    <a:cubicBezTo>
                      <a:pt x="288" y="260"/>
                      <a:pt x="274" y="264"/>
                      <a:pt x="260" y="267"/>
                    </a:cubicBezTo>
                    <a:lnTo>
                      <a:pt x="242" y="267"/>
                    </a:lnTo>
                    <a:cubicBezTo>
                      <a:pt x="232" y="267"/>
                      <a:pt x="218" y="264"/>
                      <a:pt x="207" y="260"/>
                    </a:cubicBezTo>
                    <a:lnTo>
                      <a:pt x="204" y="274"/>
                    </a:lnTo>
                    <a:lnTo>
                      <a:pt x="200" y="285"/>
                    </a:lnTo>
                    <a:lnTo>
                      <a:pt x="200" y="295"/>
                    </a:lnTo>
                    <a:lnTo>
                      <a:pt x="197" y="313"/>
                    </a:lnTo>
                    <a:lnTo>
                      <a:pt x="197" y="320"/>
                    </a:lnTo>
                    <a:lnTo>
                      <a:pt x="193" y="337"/>
                    </a:lnTo>
                    <a:lnTo>
                      <a:pt x="193" y="344"/>
                    </a:lnTo>
                    <a:cubicBezTo>
                      <a:pt x="193" y="355"/>
                      <a:pt x="193" y="362"/>
                      <a:pt x="190" y="372"/>
                    </a:cubicBezTo>
                    <a:cubicBezTo>
                      <a:pt x="190" y="379"/>
                      <a:pt x="186" y="390"/>
                      <a:pt x="186" y="397"/>
                    </a:cubicBezTo>
                    <a:lnTo>
                      <a:pt x="186" y="404"/>
                    </a:lnTo>
                    <a:lnTo>
                      <a:pt x="186" y="421"/>
                    </a:lnTo>
                    <a:lnTo>
                      <a:pt x="186" y="428"/>
                    </a:lnTo>
                    <a:lnTo>
                      <a:pt x="186" y="446"/>
                    </a:lnTo>
                    <a:lnTo>
                      <a:pt x="186" y="453"/>
                    </a:lnTo>
                    <a:lnTo>
                      <a:pt x="186" y="470"/>
                    </a:lnTo>
                    <a:lnTo>
                      <a:pt x="186" y="474"/>
                    </a:lnTo>
                    <a:lnTo>
                      <a:pt x="186" y="495"/>
                    </a:lnTo>
                    <a:lnTo>
                      <a:pt x="186" y="498"/>
                    </a:lnTo>
                    <a:lnTo>
                      <a:pt x="186" y="509"/>
                    </a:lnTo>
                    <a:lnTo>
                      <a:pt x="186" y="516"/>
                    </a:lnTo>
                    <a:lnTo>
                      <a:pt x="186" y="523"/>
                    </a:lnTo>
                    <a:lnTo>
                      <a:pt x="186" y="530"/>
                    </a:lnTo>
                    <a:cubicBezTo>
                      <a:pt x="186" y="530"/>
                      <a:pt x="190" y="533"/>
                      <a:pt x="190" y="537"/>
                    </a:cubicBezTo>
                    <a:cubicBezTo>
                      <a:pt x="193" y="540"/>
                      <a:pt x="193" y="544"/>
                      <a:pt x="197" y="544"/>
                    </a:cubicBezTo>
                    <a:cubicBezTo>
                      <a:pt x="312" y="610"/>
                      <a:pt x="368" y="747"/>
                      <a:pt x="326" y="873"/>
                    </a:cubicBezTo>
                    <a:cubicBezTo>
                      <a:pt x="340" y="901"/>
                      <a:pt x="354" y="929"/>
                      <a:pt x="372" y="954"/>
                    </a:cubicBezTo>
                    <a:cubicBezTo>
                      <a:pt x="424" y="1041"/>
                      <a:pt x="494" y="1157"/>
                      <a:pt x="407" y="1244"/>
                    </a:cubicBezTo>
                    <a:cubicBezTo>
                      <a:pt x="374" y="1277"/>
                      <a:pt x="338" y="1288"/>
                      <a:pt x="305" y="1288"/>
                    </a:cubicBezTo>
                    <a:cubicBezTo>
                      <a:pt x="268" y="1288"/>
                      <a:pt x="233" y="1274"/>
                      <a:pt x="207" y="1265"/>
                    </a:cubicBezTo>
                    <a:cubicBezTo>
                      <a:pt x="197" y="1262"/>
                      <a:pt x="183" y="1255"/>
                      <a:pt x="169" y="1251"/>
                    </a:cubicBezTo>
                    <a:cubicBezTo>
                      <a:pt x="169" y="1255"/>
                      <a:pt x="165" y="1258"/>
                      <a:pt x="165" y="1262"/>
                    </a:cubicBezTo>
                    <a:cubicBezTo>
                      <a:pt x="151" y="1290"/>
                      <a:pt x="165" y="1318"/>
                      <a:pt x="193" y="1374"/>
                    </a:cubicBezTo>
                    <a:cubicBezTo>
                      <a:pt x="221" y="1433"/>
                      <a:pt x="270" y="1517"/>
                      <a:pt x="207" y="1601"/>
                    </a:cubicBezTo>
                    <a:cubicBezTo>
                      <a:pt x="186" y="1629"/>
                      <a:pt x="162" y="1654"/>
                      <a:pt x="134" y="1678"/>
                    </a:cubicBezTo>
                    <a:cubicBezTo>
                      <a:pt x="109" y="1696"/>
                      <a:pt x="88" y="1720"/>
                      <a:pt x="71" y="1752"/>
                    </a:cubicBezTo>
                    <a:cubicBezTo>
                      <a:pt x="64" y="1776"/>
                      <a:pt x="57" y="1804"/>
                      <a:pt x="60" y="1829"/>
                    </a:cubicBezTo>
                    <a:lnTo>
                      <a:pt x="60" y="1853"/>
                    </a:lnTo>
                    <a:cubicBezTo>
                      <a:pt x="85" y="2042"/>
                      <a:pt x="74" y="2165"/>
                      <a:pt x="25" y="2249"/>
                    </a:cubicBezTo>
                    <a:cubicBezTo>
                      <a:pt x="18" y="2259"/>
                      <a:pt x="8" y="2270"/>
                      <a:pt x="1" y="2280"/>
                    </a:cubicBezTo>
                    <a:lnTo>
                      <a:pt x="15" y="2287"/>
                    </a:lnTo>
                    <a:cubicBezTo>
                      <a:pt x="50" y="2305"/>
                      <a:pt x="99" y="2333"/>
                      <a:pt x="151" y="2364"/>
                    </a:cubicBezTo>
                    <a:cubicBezTo>
                      <a:pt x="183" y="2385"/>
                      <a:pt x="214" y="2403"/>
                      <a:pt x="249" y="2424"/>
                    </a:cubicBezTo>
                    <a:cubicBezTo>
                      <a:pt x="421" y="2525"/>
                      <a:pt x="631" y="2648"/>
                      <a:pt x="606" y="2840"/>
                    </a:cubicBezTo>
                    <a:cubicBezTo>
                      <a:pt x="596" y="2914"/>
                      <a:pt x="575" y="2984"/>
                      <a:pt x="543" y="3047"/>
                    </a:cubicBezTo>
                    <a:lnTo>
                      <a:pt x="533" y="3072"/>
                    </a:lnTo>
                    <a:lnTo>
                      <a:pt x="529" y="3082"/>
                    </a:lnTo>
                    <a:lnTo>
                      <a:pt x="522" y="3096"/>
                    </a:lnTo>
                    <a:lnTo>
                      <a:pt x="519" y="3107"/>
                    </a:lnTo>
                    <a:lnTo>
                      <a:pt x="512" y="3124"/>
                    </a:lnTo>
                    <a:lnTo>
                      <a:pt x="505" y="3138"/>
                    </a:lnTo>
                    <a:lnTo>
                      <a:pt x="498" y="3159"/>
                    </a:lnTo>
                    <a:lnTo>
                      <a:pt x="494" y="3170"/>
                    </a:lnTo>
                    <a:cubicBezTo>
                      <a:pt x="491" y="3180"/>
                      <a:pt x="487" y="3191"/>
                      <a:pt x="484" y="3205"/>
                    </a:cubicBezTo>
                    <a:lnTo>
                      <a:pt x="480" y="3219"/>
                    </a:lnTo>
                    <a:lnTo>
                      <a:pt x="470" y="3243"/>
                    </a:lnTo>
                    <a:lnTo>
                      <a:pt x="466" y="3261"/>
                    </a:lnTo>
                    <a:lnTo>
                      <a:pt x="463" y="3275"/>
                    </a:lnTo>
                    <a:cubicBezTo>
                      <a:pt x="627" y="3261"/>
                      <a:pt x="851" y="3198"/>
                      <a:pt x="1103" y="3131"/>
                    </a:cubicBezTo>
                    <a:cubicBezTo>
                      <a:pt x="1366" y="3061"/>
                      <a:pt x="1660" y="2981"/>
                      <a:pt x="1982" y="2925"/>
                    </a:cubicBezTo>
                    <a:cubicBezTo>
                      <a:pt x="2116" y="2901"/>
                      <a:pt x="2251" y="2890"/>
                      <a:pt x="2386" y="2890"/>
                    </a:cubicBezTo>
                    <a:cubicBezTo>
                      <a:pt x="2594" y="2890"/>
                      <a:pt x="2803" y="2917"/>
                      <a:pt x="3004" y="2970"/>
                    </a:cubicBezTo>
                    <a:lnTo>
                      <a:pt x="3008" y="2949"/>
                    </a:lnTo>
                    <a:lnTo>
                      <a:pt x="3011" y="2939"/>
                    </a:lnTo>
                    <a:cubicBezTo>
                      <a:pt x="3011" y="2928"/>
                      <a:pt x="3015" y="2914"/>
                      <a:pt x="3015" y="2907"/>
                    </a:cubicBezTo>
                    <a:lnTo>
                      <a:pt x="3015" y="2900"/>
                    </a:lnTo>
                    <a:lnTo>
                      <a:pt x="3015" y="2879"/>
                    </a:lnTo>
                    <a:lnTo>
                      <a:pt x="3015" y="2872"/>
                    </a:lnTo>
                    <a:lnTo>
                      <a:pt x="3015" y="2858"/>
                    </a:lnTo>
                    <a:lnTo>
                      <a:pt x="3015" y="2851"/>
                    </a:lnTo>
                    <a:lnTo>
                      <a:pt x="3015" y="2840"/>
                    </a:lnTo>
                    <a:lnTo>
                      <a:pt x="3015" y="2837"/>
                    </a:lnTo>
                    <a:cubicBezTo>
                      <a:pt x="3015" y="2833"/>
                      <a:pt x="3015" y="2833"/>
                      <a:pt x="3015" y="2830"/>
                    </a:cubicBezTo>
                    <a:lnTo>
                      <a:pt x="3015" y="2826"/>
                    </a:lnTo>
                    <a:cubicBezTo>
                      <a:pt x="3015" y="2826"/>
                      <a:pt x="3015" y="2823"/>
                      <a:pt x="3015" y="2823"/>
                    </a:cubicBezTo>
                    <a:cubicBezTo>
                      <a:pt x="2994" y="2795"/>
                      <a:pt x="2976" y="2763"/>
                      <a:pt x="2962" y="2735"/>
                    </a:cubicBezTo>
                    <a:lnTo>
                      <a:pt x="2941" y="2697"/>
                    </a:lnTo>
                    <a:cubicBezTo>
                      <a:pt x="2885" y="2574"/>
                      <a:pt x="2836" y="2452"/>
                      <a:pt x="2798" y="2322"/>
                    </a:cubicBezTo>
                    <a:cubicBezTo>
                      <a:pt x="2791" y="2301"/>
                      <a:pt x="2784" y="2280"/>
                      <a:pt x="2780" y="2259"/>
                    </a:cubicBezTo>
                    <a:cubicBezTo>
                      <a:pt x="2777" y="2238"/>
                      <a:pt x="2773" y="2217"/>
                      <a:pt x="2770" y="2196"/>
                    </a:cubicBezTo>
                    <a:cubicBezTo>
                      <a:pt x="2770" y="2186"/>
                      <a:pt x="2770" y="2179"/>
                      <a:pt x="2770" y="2168"/>
                    </a:cubicBezTo>
                    <a:cubicBezTo>
                      <a:pt x="2791" y="2095"/>
                      <a:pt x="2819" y="2025"/>
                      <a:pt x="2857" y="1962"/>
                    </a:cubicBezTo>
                    <a:cubicBezTo>
                      <a:pt x="2910" y="1860"/>
                      <a:pt x="2983" y="1717"/>
                      <a:pt x="2976" y="1650"/>
                    </a:cubicBezTo>
                    <a:cubicBezTo>
                      <a:pt x="2969" y="1542"/>
                      <a:pt x="3043" y="1461"/>
                      <a:pt x="3102" y="1398"/>
                    </a:cubicBezTo>
                    <a:cubicBezTo>
                      <a:pt x="3141" y="1353"/>
                      <a:pt x="3183" y="1311"/>
                      <a:pt x="3183" y="1279"/>
                    </a:cubicBezTo>
                    <a:lnTo>
                      <a:pt x="3183" y="1258"/>
                    </a:lnTo>
                    <a:lnTo>
                      <a:pt x="3183" y="1248"/>
                    </a:lnTo>
                    <a:lnTo>
                      <a:pt x="3183" y="1230"/>
                    </a:lnTo>
                    <a:lnTo>
                      <a:pt x="3183" y="1216"/>
                    </a:lnTo>
                    <a:lnTo>
                      <a:pt x="3183" y="1195"/>
                    </a:lnTo>
                    <a:lnTo>
                      <a:pt x="3183" y="1178"/>
                    </a:lnTo>
                    <a:lnTo>
                      <a:pt x="3179" y="1153"/>
                    </a:lnTo>
                    <a:lnTo>
                      <a:pt x="3179" y="1132"/>
                    </a:lnTo>
                    <a:cubicBezTo>
                      <a:pt x="3179" y="1125"/>
                      <a:pt x="3179" y="1118"/>
                      <a:pt x="3176" y="1108"/>
                    </a:cubicBezTo>
                    <a:lnTo>
                      <a:pt x="3172" y="1087"/>
                    </a:lnTo>
                    <a:lnTo>
                      <a:pt x="3169" y="1059"/>
                    </a:lnTo>
                    <a:lnTo>
                      <a:pt x="3162" y="1034"/>
                    </a:lnTo>
                    <a:lnTo>
                      <a:pt x="3158" y="1006"/>
                    </a:lnTo>
                    <a:lnTo>
                      <a:pt x="3155" y="978"/>
                    </a:lnTo>
                    <a:lnTo>
                      <a:pt x="3148" y="947"/>
                    </a:lnTo>
                    <a:lnTo>
                      <a:pt x="3141" y="922"/>
                    </a:lnTo>
                    <a:lnTo>
                      <a:pt x="3137" y="891"/>
                    </a:lnTo>
                    <a:lnTo>
                      <a:pt x="3130" y="863"/>
                    </a:lnTo>
                    <a:lnTo>
                      <a:pt x="3123" y="828"/>
                    </a:lnTo>
                    <a:lnTo>
                      <a:pt x="3116" y="799"/>
                    </a:lnTo>
                    <a:lnTo>
                      <a:pt x="3109" y="768"/>
                    </a:lnTo>
                    <a:lnTo>
                      <a:pt x="3102" y="740"/>
                    </a:lnTo>
                    <a:lnTo>
                      <a:pt x="3092" y="705"/>
                    </a:lnTo>
                    <a:lnTo>
                      <a:pt x="3085" y="677"/>
                    </a:lnTo>
                    <a:lnTo>
                      <a:pt x="3074" y="645"/>
                    </a:lnTo>
                    <a:lnTo>
                      <a:pt x="3067" y="617"/>
                    </a:lnTo>
                    <a:lnTo>
                      <a:pt x="3057" y="586"/>
                    </a:lnTo>
                    <a:lnTo>
                      <a:pt x="3046" y="558"/>
                    </a:lnTo>
                    <a:lnTo>
                      <a:pt x="3036" y="526"/>
                    </a:lnTo>
                    <a:lnTo>
                      <a:pt x="3025" y="502"/>
                    </a:lnTo>
                    <a:lnTo>
                      <a:pt x="3022" y="491"/>
                    </a:lnTo>
                    <a:cubicBezTo>
                      <a:pt x="3004" y="491"/>
                      <a:pt x="2990" y="488"/>
                      <a:pt x="2976" y="484"/>
                    </a:cubicBezTo>
                    <a:lnTo>
                      <a:pt x="2969" y="481"/>
                    </a:lnTo>
                    <a:cubicBezTo>
                      <a:pt x="2966" y="477"/>
                      <a:pt x="2959" y="474"/>
                      <a:pt x="2952" y="470"/>
                    </a:cubicBezTo>
                    <a:lnTo>
                      <a:pt x="2938" y="460"/>
                    </a:lnTo>
                    <a:lnTo>
                      <a:pt x="2927" y="453"/>
                    </a:lnTo>
                    <a:cubicBezTo>
                      <a:pt x="2917" y="446"/>
                      <a:pt x="2910" y="439"/>
                      <a:pt x="2903" y="432"/>
                    </a:cubicBezTo>
                    <a:lnTo>
                      <a:pt x="2899" y="428"/>
                    </a:lnTo>
                    <a:cubicBezTo>
                      <a:pt x="2855" y="400"/>
                      <a:pt x="2803" y="386"/>
                      <a:pt x="2749" y="386"/>
                    </a:cubicBezTo>
                    <a:cubicBezTo>
                      <a:pt x="2743" y="386"/>
                      <a:pt x="2737" y="386"/>
                      <a:pt x="2731" y="386"/>
                    </a:cubicBezTo>
                    <a:lnTo>
                      <a:pt x="2696" y="386"/>
                    </a:lnTo>
                    <a:cubicBezTo>
                      <a:pt x="2546" y="390"/>
                      <a:pt x="2409" y="439"/>
                      <a:pt x="2346" y="505"/>
                    </a:cubicBezTo>
                    <a:cubicBezTo>
                      <a:pt x="2339" y="516"/>
                      <a:pt x="2329" y="526"/>
                      <a:pt x="2318" y="533"/>
                    </a:cubicBezTo>
                    <a:lnTo>
                      <a:pt x="2315" y="537"/>
                    </a:lnTo>
                    <a:cubicBezTo>
                      <a:pt x="2304" y="544"/>
                      <a:pt x="2294" y="551"/>
                      <a:pt x="2280" y="554"/>
                    </a:cubicBezTo>
                    <a:lnTo>
                      <a:pt x="2276" y="554"/>
                    </a:lnTo>
                    <a:cubicBezTo>
                      <a:pt x="2266" y="561"/>
                      <a:pt x="2252" y="565"/>
                      <a:pt x="2241" y="568"/>
                    </a:cubicBezTo>
                    <a:lnTo>
                      <a:pt x="2238" y="568"/>
                    </a:lnTo>
                    <a:cubicBezTo>
                      <a:pt x="2224" y="568"/>
                      <a:pt x="2210" y="572"/>
                      <a:pt x="2196" y="572"/>
                    </a:cubicBezTo>
                    <a:lnTo>
                      <a:pt x="2175" y="572"/>
                    </a:lnTo>
                    <a:cubicBezTo>
                      <a:pt x="1989" y="554"/>
                      <a:pt x="1793" y="327"/>
                      <a:pt x="1758" y="267"/>
                    </a:cubicBezTo>
                    <a:cubicBezTo>
                      <a:pt x="1755" y="260"/>
                      <a:pt x="1751" y="257"/>
                      <a:pt x="1744" y="250"/>
                    </a:cubicBezTo>
                    <a:cubicBezTo>
                      <a:pt x="1692" y="187"/>
                      <a:pt x="1622" y="141"/>
                      <a:pt x="1541" y="124"/>
                    </a:cubicBezTo>
                    <a:cubicBezTo>
                      <a:pt x="1531" y="122"/>
                      <a:pt x="1522" y="121"/>
                      <a:pt x="1512" y="121"/>
                    </a:cubicBezTo>
                    <a:cubicBezTo>
                      <a:pt x="1484" y="121"/>
                      <a:pt x="1456" y="129"/>
                      <a:pt x="1433" y="145"/>
                    </a:cubicBezTo>
                    <a:cubicBezTo>
                      <a:pt x="1373" y="187"/>
                      <a:pt x="1307" y="225"/>
                      <a:pt x="1250" y="225"/>
                    </a:cubicBezTo>
                    <a:cubicBezTo>
                      <a:pt x="1229" y="225"/>
                      <a:pt x="1208" y="218"/>
                      <a:pt x="1194" y="208"/>
                    </a:cubicBezTo>
                    <a:cubicBezTo>
                      <a:pt x="1121" y="166"/>
                      <a:pt x="1131" y="57"/>
                      <a:pt x="1135" y="19"/>
                    </a:cubicBezTo>
                    <a:cubicBezTo>
                      <a:pt x="1138" y="15"/>
                      <a:pt x="1138" y="12"/>
                      <a:pt x="1135" y="8"/>
                    </a:cubicBezTo>
                    <a:cubicBezTo>
                      <a:pt x="1126" y="3"/>
                      <a:pt x="1116" y="0"/>
                      <a:pt x="1105"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 name="Google Shape;3732;p65">
                <a:extLst>
                  <a:ext uri="{FF2B5EF4-FFF2-40B4-BE49-F238E27FC236}">
                    <a16:creationId xmlns:a16="http://schemas.microsoft.com/office/drawing/2014/main" id="{529B4B31-687F-47C8-88D8-5B5582E0A6C9}"/>
                  </a:ext>
                </a:extLst>
              </p:cNvPr>
              <p:cNvSpPr/>
              <p:nvPr/>
            </p:nvSpPr>
            <p:spPr>
              <a:xfrm>
                <a:off x="5726007" y="4183196"/>
                <a:ext cx="108565" cy="190424"/>
              </a:xfrm>
              <a:custGeom>
                <a:avLst/>
                <a:gdLst/>
                <a:ahLst/>
                <a:cxnLst/>
                <a:rect l="l" t="t" r="r" b="b"/>
                <a:pathLst>
                  <a:path w="2179" h="3345" extrusionOk="0">
                    <a:moveTo>
                      <a:pt x="563" y="0"/>
                    </a:moveTo>
                    <a:cubicBezTo>
                      <a:pt x="454" y="0"/>
                      <a:pt x="343" y="8"/>
                      <a:pt x="235" y="22"/>
                    </a:cubicBezTo>
                    <a:cubicBezTo>
                      <a:pt x="225" y="26"/>
                      <a:pt x="214" y="29"/>
                      <a:pt x="200" y="33"/>
                    </a:cubicBezTo>
                    <a:cubicBezTo>
                      <a:pt x="190" y="78"/>
                      <a:pt x="239" y="232"/>
                      <a:pt x="260" y="306"/>
                    </a:cubicBezTo>
                    <a:cubicBezTo>
                      <a:pt x="298" y="425"/>
                      <a:pt x="319" y="498"/>
                      <a:pt x="312" y="551"/>
                    </a:cubicBezTo>
                    <a:cubicBezTo>
                      <a:pt x="309" y="561"/>
                      <a:pt x="305" y="575"/>
                      <a:pt x="302" y="586"/>
                    </a:cubicBezTo>
                    <a:lnTo>
                      <a:pt x="302" y="593"/>
                    </a:lnTo>
                    <a:cubicBezTo>
                      <a:pt x="298" y="600"/>
                      <a:pt x="295" y="610"/>
                      <a:pt x="291" y="617"/>
                    </a:cubicBezTo>
                    <a:lnTo>
                      <a:pt x="291" y="621"/>
                    </a:lnTo>
                    <a:cubicBezTo>
                      <a:pt x="284" y="642"/>
                      <a:pt x="270" y="656"/>
                      <a:pt x="256" y="670"/>
                    </a:cubicBezTo>
                    <a:lnTo>
                      <a:pt x="260" y="684"/>
                    </a:lnTo>
                    <a:cubicBezTo>
                      <a:pt x="267" y="698"/>
                      <a:pt x="274" y="715"/>
                      <a:pt x="277" y="733"/>
                    </a:cubicBezTo>
                    <a:lnTo>
                      <a:pt x="284" y="754"/>
                    </a:lnTo>
                    <a:cubicBezTo>
                      <a:pt x="291" y="768"/>
                      <a:pt x="295" y="782"/>
                      <a:pt x="298" y="792"/>
                    </a:cubicBezTo>
                    <a:lnTo>
                      <a:pt x="305" y="820"/>
                    </a:lnTo>
                    <a:cubicBezTo>
                      <a:pt x="312" y="831"/>
                      <a:pt x="316" y="845"/>
                      <a:pt x="319" y="859"/>
                    </a:cubicBezTo>
                    <a:lnTo>
                      <a:pt x="326" y="883"/>
                    </a:lnTo>
                    <a:cubicBezTo>
                      <a:pt x="330" y="897"/>
                      <a:pt x="333" y="911"/>
                      <a:pt x="337" y="922"/>
                    </a:cubicBezTo>
                    <a:lnTo>
                      <a:pt x="344" y="950"/>
                    </a:lnTo>
                    <a:cubicBezTo>
                      <a:pt x="347" y="960"/>
                      <a:pt x="347" y="974"/>
                      <a:pt x="351" y="988"/>
                    </a:cubicBezTo>
                    <a:lnTo>
                      <a:pt x="358" y="1013"/>
                    </a:lnTo>
                    <a:lnTo>
                      <a:pt x="365" y="1052"/>
                    </a:lnTo>
                    <a:lnTo>
                      <a:pt x="372" y="1076"/>
                    </a:lnTo>
                    <a:lnTo>
                      <a:pt x="379" y="1115"/>
                    </a:lnTo>
                    <a:lnTo>
                      <a:pt x="386" y="1139"/>
                    </a:lnTo>
                    <a:lnTo>
                      <a:pt x="389" y="1174"/>
                    </a:lnTo>
                    <a:lnTo>
                      <a:pt x="396" y="1199"/>
                    </a:lnTo>
                    <a:lnTo>
                      <a:pt x="400" y="1230"/>
                    </a:lnTo>
                    <a:lnTo>
                      <a:pt x="403" y="1255"/>
                    </a:lnTo>
                    <a:lnTo>
                      <a:pt x="407" y="1286"/>
                    </a:lnTo>
                    <a:lnTo>
                      <a:pt x="410" y="1307"/>
                    </a:lnTo>
                    <a:cubicBezTo>
                      <a:pt x="410" y="1318"/>
                      <a:pt x="414" y="1328"/>
                      <a:pt x="414" y="1335"/>
                    </a:cubicBezTo>
                    <a:lnTo>
                      <a:pt x="417" y="1356"/>
                    </a:lnTo>
                    <a:cubicBezTo>
                      <a:pt x="417" y="1363"/>
                      <a:pt x="417" y="1374"/>
                      <a:pt x="421" y="1381"/>
                    </a:cubicBezTo>
                    <a:cubicBezTo>
                      <a:pt x="424" y="1388"/>
                      <a:pt x="421" y="1391"/>
                      <a:pt x="421" y="1398"/>
                    </a:cubicBezTo>
                    <a:lnTo>
                      <a:pt x="421" y="1419"/>
                    </a:lnTo>
                    <a:lnTo>
                      <a:pt x="421" y="1433"/>
                    </a:lnTo>
                    <a:lnTo>
                      <a:pt x="421" y="1454"/>
                    </a:lnTo>
                    <a:lnTo>
                      <a:pt x="421" y="1465"/>
                    </a:lnTo>
                    <a:lnTo>
                      <a:pt x="421" y="1489"/>
                    </a:lnTo>
                    <a:cubicBezTo>
                      <a:pt x="421" y="1570"/>
                      <a:pt x="361" y="1633"/>
                      <a:pt x="305" y="1692"/>
                    </a:cubicBezTo>
                    <a:cubicBezTo>
                      <a:pt x="256" y="1748"/>
                      <a:pt x="211" y="1797"/>
                      <a:pt x="214" y="1846"/>
                    </a:cubicBezTo>
                    <a:cubicBezTo>
                      <a:pt x="221" y="1951"/>
                      <a:pt x="148" y="2098"/>
                      <a:pt x="81" y="2228"/>
                    </a:cubicBezTo>
                    <a:cubicBezTo>
                      <a:pt x="53" y="2280"/>
                      <a:pt x="29" y="2336"/>
                      <a:pt x="8" y="2392"/>
                    </a:cubicBezTo>
                    <a:cubicBezTo>
                      <a:pt x="1" y="2462"/>
                      <a:pt x="155" y="2854"/>
                      <a:pt x="228" y="2952"/>
                    </a:cubicBezTo>
                    <a:cubicBezTo>
                      <a:pt x="232" y="2959"/>
                      <a:pt x="239" y="2966"/>
                      <a:pt x="242" y="2973"/>
                    </a:cubicBezTo>
                    <a:cubicBezTo>
                      <a:pt x="242" y="2977"/>
                      <a:pt x="242" y="2980"/>
                      <a:pt x="246" y="2984"/>
                    </a:cubicBezTo>
                    <a:cubicBezTo>
                      <a:pt x="246" y="2987"/>
                      <a:pt x="249" y="2994"/>
                      <a:pt x="253" y="3001"/>
                    </a:cubicBezTo>
                    <a:cubicBezTo>
                      <a:pt x="253" y="3005"/>
                      <a:pt x="253" y="3008"/>
                      <a:pt x="253" y="3012"/>
                    </a:cubicBezTo>
                    <a:cubicBezTo>
                      <a:pt x="256" y="3015"/>
                      <a:pt x="256" y="3026"/>
                      <a:pt x="256" y="3033"/>
                    </a:cubicBezTo>
                    <a:cubicBezTo>
                      <a:pt x="260" y="3040"/>
                      <a:pt x="256" y="3040"/>
                      <a:pt x="256" y="3047"/>
                    </a:cubicBezTo>
                    <a:lnTo>
                      <a:pt x="256" y="3068"/>
                    </a:lnTo>
                    <a:lnTo>
                      <a:pt x="256" y="3082"/>
                    </a:lnTo>
                    <a:lnTo>
                      <a:pt x="256" y="3107"/>
                    </a:lnTo>
                    <a:lnTo>
                      <a:pt x="256" y="3124"/>
                    </a:lnTo>
                    <a:cubicBezTo>
                      <a:pt x="256" y="3128"/>
                      <a:pt x="256" y="3145"/>
                      <a:pt x="253" y="3159"/>
                    </a:cubicBezTo>
                    <a:lnTo>
                      <a:pt x="253" y="3166"/>
                    </a:lnTo>
                    <a:cubicBezTo>
                      <a:pt x="249" y="3184"/>
                      <a:pt x="249" y="3198"/>
                      <a:pt x="246" y="3215"/>
                    </a:cubicBezTo>
                    <a:cubicBezTo>
                      <a:pt x="365" y="3254"/>
                      <a:pt x="456" y="3292"/>
                      <a:pt x="519" y="3317"/>
                    </a:cubicBezTo>
                    <a:cubicBezTo>
                      <a:pt x="551" y="3331"/>
                      <a:pt x="582" y="3341"/>
                      <a:pt x="593" y="3345"/>
                    </a:cubicBezTo>
                    <a:cubicBezTo>
                      <a:pt x="680" y="3345"/>
                      <a:pt x="1219" y="3114"/>
                      <a:pt x="1608" y="2921"/>
                    </a:cubicBezTo>
                    <a:cubicBezTo>
                      <a:pt x="1720" y="2865"/>
                      <a:pt x="1839" y="2819"/>
                      <a:pt x="1951" y="2774"/>
                    </a:cubicBezTo>
                    <a:cubicBezTo>
                      <a:pt x="2035" y="2742"/>
                      <a:pt x="2112" y="2714"/>
                      <a:pt x="2178" y="2683"/>
                    </a:cubicBezTo>
                    <a:lnTo>
                      <a:pt x="2178" y="2676"/>
                    </a:lnTo>
                    <a:lnTo>
                      <a:pt x="2168" y="2658"/>
                    </a:lnTo>
                    <a:lnTo>
                      <a:pt x="2164" y="2644"/>
                    </a:lnTo>
                    <a:lnTo>
                      <a:pt x="2154" y="2627"/>
                    </a:lnTo>
                    <a:lnTo>
                      <a:pt x="2147" y="2609"/>
                    </a:lnTo>
                    <a:lnTo>
                      <a:pt x="2136" y="2585"/>
                    </a:lnTo>
                    <a:lnTo>
                      <a:pt x="2126" y="2557"/>
                    </a:lnTo>
                    <a:lnTo>
                      <a:pt x="2119" y="2543"/>
                    </a:lnTo>
                    <a:lnTo>
                      <a:pt x="2108" y="2518"/>
                    </a:lnTo>
                    <a:lnTo>
                      <a:pt x="2101" y="2501"/>
                    </a:lnTo>
                    <a:lnTo>
                      <a:pt x="2091" y="2476"/>
                    </a:lnTo>
                    <a:lnTo>
                      <a:pt x="2084" y="2455"/>
                    </a:lnTo>
                    <a:lnTo>
                      <a:pt x="2077" y="2431"/>
                    </a:lnTo>
                    <a:lnTo>
                      <a:pt x="2070" y="2413"/>
                    </a:lnTo>
                    <a:lnTo>
                      <a:pt x="2059" y="2382"/>
                    </a:lnTo>
                    <a:lnTo>
                      <a:pt x="2056" y="2368"/>
                    </a:lnTo>
                    <a:cubicBezTo>
                      <a:pt x="2049" y="2354"/>
                      <a:pt x="2045" y="2340"/>
                      <a:pt x="2042" y="2326"/>
                    </a:cubicBezTo>
                    <a:lnTo>
                      <a:pt x="2038" y="2312"/>
                    </a:lnTo>
                    <a:cubicBezTo>
                      <a:pt x="2035" y="2301"/>
                      <a:pt x="2031" y="2291"/>
                      <a:pt x="2031" y="2277"/>
                    </a:cubicBezTo>
                    <a:lnTo>
                      <a:pt x="2024" y="2263"/>
                    </a:lnTo>
                    <a:cubicBezTo>
                      <a:pt x="2024" y="2252"/>
                      <a:pt x="2021" y="2242"/>
                      <a:pt x="2021" y="2231"/>
                    </a:cubicBezTo>
                    <a:lnTo>
                      <a:pt x="2017" y="2214"/>
                    </a:lnTo>
                    <a:cubicBezTo>
                      <a:pt x="2017" y="2207"/>
                      <a:pt x="2014" y="2196"/>
                      <a:pt x="2010" y="2186"/>
                    </a:cubicBezTo>
                    <a:cubicBezTo>
                      <a:pt x="2010" y="2179"/>
                      <a:pt x="2010" y="2175"/>
                      <a:pt x="2007" y="2168"/>
                    </a:cubicBezTo>
                    <a:cubicBezTo>
                      <a:pt x="2007" y="2165"/>
                      <a:pt x="2007" y="2151"/>
                      <a:pt x="2007" y="2140"/>
                    </a:cubicBezTo>
                    <a:cubicBezTo>
                      <a:pt x="2003" y="2130"/>
                      <a:pt x="2007" y="2130"/>
                      <a:pt x="2007" y="2126"/>
                    </a:cubicBezTo>
                    <a:lnTo>
                      <a:pt x="2007" y="2081"/>
                    </a:lnTo>
                    <a:cubicBezTo>
                      <a:pt x="2003" y="1832"/>
                      <a:pt x="1954" y="1587"/>
                      <a:pt x="1863" y="1353"/>
                    </a:cubicBezTo>
                    <a:cubicBezTo>
                      <a:pt x="1832" y="1248"/>
                      <a:pt x="1814" y="1132"/>
                      <a:pt x="1821" y="1020"/>
                    </a:cubicBezTo>
                    <a:cubicBezTo>
                      <a:pt x="1821" y="957"/>
                      <a:pt x="1825" y="894"/>
                      <a:pt x="1828" y="831"/>
                    </a:cubicBezTo>
                    <a:cubicBezTo>
                      <a:pt x="1832" y="768"/>
                      <a:pt x="1835" y="708"/>
                      <a:pt x="1839" y="656"/>
                    </a:cubicBezTo>
                    <a:cubicBezTo>
                      <a:pt x="1842" y="621"/>
                      <a:pt x="1846" y="589"/>
                      <a:pt x="1849" y="561"/>
                    </a:cubicBezTo>
                    <a:cubicBezTo>
                      <a:pt x="1856" y="425"/>
                      <a:pt x="1825" y="337"/>
                      <a:pt x="1748" y="295"/>
                    </a:cubicBezTo>
                    <a:lnTo>
                      <a:pt x="1741" y="292"/>
                    </a:lnTo>
                    <a:lnTo>
                      <a:pt x="1737" y="292"/>
                    </a:lnTo>
                    <a:lnTo>
                      <a:pt x="1734" y="288"/>
                    </a:lnTo>
                    <a:lnTo>
                      <a:pt x="1730" y="285"/>
                    </a:lnTo>
                    <a:lnTo>
                      <a:pt x="1727" y="281"/>
                    </a:lnTo>
                    <a:lnTo>
                      <a:pt x="1723" y="278"/>
                    </a:lnTo>
                    <a:lnTo>
                      <a:pt x="1716" y="271"/>
                    </a:lnTo>
                    <a:lnTo>
                      <a:pt x="1716" y="267"/>
                    </a:lnTo>
                    <a:lnTo>
                      <a:pt x="1709" y="260"/>
                    </a:lnTo>
                    <a:lnTo>
                      <a:pt x="1702" y="246"/>
                    </a:lnTo>
                    <a:lnTo>
                      <a:pt x="1702" y="243"/>
                    </a:lnTo>
                    <a:lnTo>
                      <a:pt x="1695" y="232"/>
                    </a:lnTo>
                    <a:lnTo>
                      <a:pt x="1692" y="229"/>
                    </a:lnTo>
                    <a:lnTo>
                      <a:pt x="1688" y="215"/>
                    </a:lnTo>
                    <a:lnTo>
                      <a:pt x="1685" y="208"/>
                    </a:lnTo>
                    <a:lnTo>
                      <a:pt x="1678" y="194"/>
                    </a:lnTo>
                    <a:lnTo>
                      <a:pt x="1674" y="187"/>
                    </a:lnTo>
                    <a:lnTo>
                      <a:pt x="1667" y="166"/>
                    </a:lnTo>
                    <a:lnTo>
                      <a:pt x="1667" y="162"/>
                    </a:lnTo>
                    <a:cubicBezTo>
                      <a:pt x="1667" y="152"/>
                      <a:pt x="1664" y="141"/>
                      <a:pt x="1660" y="131"/>
                    </a:cubicBezTo>
                    <a:lnTo>
                      <a:pt x="1660" y="127"/>
                    </a:lnTo>
                    <a:cubicBezTo>
                      <a:pt x="1657" y="117"/>
                      <a:pt x="1657" y="110"/>
                      <a:pt x="1653" y="99"/>
                    </a:cubicBezTo>
                    <a:lnTo>
                      <a:pt x="1650" y="89"/>
                    </a:lnTo>
                    <a:lnTo>
                      <a:pt x="1643" y="61"/>
                    </a:lnTo>
                    <a:lnTo>
                      <a:pt x="1639" y="47"/>
                    </a:lnTo>
                    <a:lnTo>
                      <a:pt x="1639" y="36"/>
                    </a:lnTo>
                    <a:cubicBezTo>
                      <a:pt x="1625" y="57"/>
                      <a:pt x="1608" y="75"/>
                      <a:pt x="1587" y="89"/>
                    </a:cubicBezTo>
                    <a:cubicBezTo>
                      <a:pt x="1583" y="92"/>
                      <a:pt x="1580" y="96"/>
                      <a:pt x="1573" y="99"/>
                    </a:cubicBezTo>
                    <a:cubicBezTo>
                      <a:pt x="1569" y="99"/>
                      <a:pt x="1566" y="103"/>
                      <a:pt x="1562" y="103"/>
                    </a:cubicBezTo>
                    <a:cubicBezTo>
                      <a:pt x="1556" y="104"/>
                      <a:pt x="1549" y="105"/>
                      <a:pt x="1543" y="105"/>
                    </a:cubicBezTo>
                    <a:cubicBezTo>
                      <a:pt x="1519" y="105"/>
                      <a:pt x="1498" y="95"/>
                      <a:pt x="1482" y="78"/>
                    </a:cubicBezTo>
                    <a:cubicBezTo>
                      <a:pt x="1482" y="75"/>
                      <a:pt x="1478" y="71"/>
                      <a:pt x="1475" y="68"/>
                    </a:cubicBezTo>
                    <a:cubicBezTo>
                      <a:pt x="1440" y="54"/>
                      <a:pt x="1405" y="47"/>
                      <a:pt x="1370" y="43"/>
                    </a:cubicBezTo>
                    <a:cubicBezTo>
                      <a:pt x="1125" y="15"/>
                      <a:pt x="876" y="1"/>
                      <a:pt x="628" y="1"/>
                    </a:cubicBezTo>
                    <a:cubicBezTo>
                      <a:pt x="606" y="1"/>
                      <a:pt x="584" y="0"/>
                      <a:pt x="563"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 name="Google Shape;3733;p65">
                <a:extLst>
                  <a:ext uri="{FF2B5EF4-FFF2-40B4-BE49-F238E27FC236}">
                    <a16:creationId xmlns:a16="http://schemas.microsoft.com/office/drawing/2014/main" id="{566EC7A3-A5C2-4A6A-927F-C701E9459EF6}"/>
                  </a:ext>
                </a:extLst>
              </p:cNvPr>
              <p:cNvSpPr/>
              <p:nvPr/>
            </p:nvSpPr>
            <p:spPr>
              <a:xfrm>
                <a:off x="5831387" y="4328137"/>
                <a:ext cx="400" cy="1023"/>
              </a:xfrm>
              <a:custGeom>
                <a:avLst/>
                <a:gdLst/>
                <a:ahLst/>
                <a:cxnLst/>
                <a:rect l="l" t="t" r="r" b="b"/>
                <a:pathLst>
                  <a:path w="8" h="18" extrusionOk="0">
                    <a:moveTo>
                      <a:pt x="0" y="0"/>
                    </a:moveTo>
                    <a:lnTo>
                      <a:pt x="7"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 name="Google Shape;3734;p65">
                <a:extLst>
                  <a:ext uri="{FF2B5EF4-FFF2-40B4-BE49-F238E27FC236}">
                    <a16:creationId xmlns:a16="http://schemas.microsoft.com/office/drawing/2014/main" id="{C2412409-CD48-4F84-8D62-CAD29F41EA18}"/>
                  </a:ext>
                </a:extLst>
              </p:cNvPr>
              <p:cNvSpPr/>
              <p:nvPr/>
            </p:nvSpPr>
            <p:spPr>
              <a:xfrm>
                <a:off x="5830488" y="4325915"/>
                <a:ext cx="400" cy="1082"/>
              </a:xfrm>
              <a:custGeom>
                <a:avLst/>
                <a:gdLst/>
                <a:ahLst/>
                <a:cxnLst/>
                <a:rect l="l" t="t" r="r" b="b"/>
                <a:pathLst>
                  <a:path w="8" h="19" extrusionOk="0">
                    <a:moveTo>
                      <a:pt x="1" y="1"/>
                    </a:moveTo>
                    <a:lnTo>
                      <a:pt x="8"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 name="Google Shape;3735;p65">
                <a:extLst>
                  <a:ext uri="{FF2B5EF4-FFF2-40B4-BE49-F238E27FC236}">
                    <a16:creationId xmlns:a16="http://schemas.microsoft.com/office/drawing/2014/main" id="{95434BB7-3265-49CC-8901-8E975A1C6C5E}"/>
                  </a:ext>
                </a:extLst>
              </p:cNvPr>
              <p:cNvSpPr/>
              <p:nvPr/>
            </p:nvSpPr>
            <p:spPr>
              <a:xfrm>
                <a:off x="5828246" y="4318342"/>
                <a:ext cx="198" cy="855"/>
              </a:xfrm>
              <a:custGeom>
                <a:avLst/>
                <a:gdLst/>
                <a:ahLst/>
                <a:cxnLst/>
                <a:rect l="l" t="t" r="r" b="b"/>
                <a:pathLst>
                  <a:path w="4" h="15" extrusionOk="0">
                    <a:moveTo>
                      <a:pt x="0" y="1"/>
                    </a:moveTo>
                    <a:lnTo>
                      <a:pt x="4" y="1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 name="Google Shape;3736;p65">
                <a:extLst>
                  <a:ext uri="{FF2B5EF4-FFF2-40B4-BE49-F238E27FC236}">
                    <a16:creationId xmlns:a16="http://schemas.microsoft.com/office/drawing/2014/main" id="{706E10CA-C159-4BBC-9F17-7E258FE8EBEB}"/>
                  </a:ext>
                </a:extLst>
              </p:cNvPr>
              <p:cNvSpPr/>
              <p:nvPr/>
            </p:nvSpPr>
            <p:spPr>
              <a:xfrm>
                <a:off x="5829791" y="4323352"/>
                <a:ext cx="250" cy="1023"/>
              </a:xfrm>
              <a:custGeom>
                <a:avLst/>
                <a:gdLst/>
                <a:ahLst/>
                <a:cxnLst/>
                <a:rect l="l" t="t" r="r" b="b"/>
                <a:pathLst>
                  <a:path w="5" h="18" extrusionOk="0">
                    <a:moveTo>
                      <a:pt x="1" y="0"/>
                    </a:moveTo>
                    <a:lnTo>
                      <a:pt x="4"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 name="Google Shape;3737;p65">
                <a:extLst>
                  <a:ext uri="{FF2B5EF4-FFF2-40B4-BE49-F238E27FC236}">
                    <a16:creationId xmlns:a16="http://schemas.microsoft.com/office/drawing/2014/main" id="{6EF7176C-B835-4140-A17A-7CE44D721E40}"/>
                  </a:ext>
                </a:extLst>
              </p:cNvPr>
              <p:cNvSpPr/>
              <p:nvPr/>
            </p:nvSpPr>
            <p:spPr>
              <a:xfrm>
                <a:off x="5828943" y="4320963"/>
                <a:ext cx="400" cy="1023"/>
              </a:xfrm>
              <a:custGeom>
                <a:avLst/>
                <a:gdLst/>
                <a:ahLst/>
                <a:cxnLst/>
                <a:rect l="l" t="t" r="r" b="b"/>
                <a:pathLst>
                  <a:path w="8" h="18" extrusionOk="0">
                    <a:moveTo>
                      <a:pt x="0" y="0"/>
                    </a:moveTo>
                    <a:lnTo>
                      <a:pt x="7"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 name="Google Shape;3738;p65">
                <a:extLst>
                  <a:ext uri="{FF2B5EF4-FFF2-40B4-BE49-F238E27FC236}">
                    <a16:creationId xmlns:a16="http://schemas.microsoft.com/office/drawing/2014/main" id="{D4C1CFED-14EB-418E-8A30-00605A5DF355}"/>
                  </a:ext>
                </a:extLst>
              </p:cNvPr>
              <p:cNvSpPr/>
              <p:nvPr/>
            </p:nvSpPr>
            <p:spPr>
              <a:xfrm>
                <a:off x="5833281" y="4333088"/>
                <a:ext cx="400" cy="1082"/>
              </a:xfrm>
              <a:custGeom>
                <a:avLst/>
                <a:gdLst/>
                <a:ahLst/>
                <a:cxnLst/>
                <a:rect l="l" t="t" r="r" b="b"/>
                <a:pathLst>
                  <a:path w="8" h="19" extrusionOk="0">
                    <a:moveTo>
                      <a:pt x="1" y="1"/>
                    </a:moveTo>
                    <a:lnTo>
                      <a:pt x="8"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 name="Google Shape;3739;p65">
                <a:extLst>
                  <a:ext uri="{FF2B5EF4-FFF2-40B4-BE49-F238E27FC236}">
                    <a16:creationId xmlns:a16="http://schemas.microsoft.com/office/drawing/2014/main" id="{4AB74A03-B571-4807-9BDB-5816B043B171}"/>
                  </a:ext>
                </a:extLst>
              </p:cNvPr>
              <p:cNvSpPr/>
              <p:nvPr/>
            </p:nvSpPr>
            <p:spPr>
              <a:xfrm>
                <a:off x="5832235" y="4330698"/>
                <a:ext cx="598" cy="1254"/>
              </a:xfrm>
              <a:custGeom>
                <a:avLst/>
                <a:gdLst/>
                <a:ahLst/>
                <a:cxnLst/>
                <a:rect l="l" t="t" r="r" b="b"/>
                <a:pathLst>
                  <a:path w="12" h="22" extrusionOk="0">
                    <a:moveTo>
                      <a:pt x="1" y="1"/>
                    </a:moveTo>
                    <a:lnTo>
                      <a:pt x="11" y="2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 name="Google Shape;3740;p65">
                <a:extLst>
                  <a:ext uri="{FF2B5EF4-FFF2-40B4-BE49-F238E27FC236}">
                    <a16:creationId xmlns:a16="http://schemas.microsoft.com/office/drawing/2014/main" id="{C21080FE-1C42-417A-A9B1-9F2A5938262D}"/>
                  </a:ext>
                </a:extLst>
              </p:cNvPr>
              <p:cNvSpPr/>
              <p:nvPr/>
            </p:nvSpPr>
            <p:spPr>
              <a:xfrm>
                <a:off x="5833978" y="4334908"/>
                <a:ext cx="400" cy="855"/>
              </a:xfrm>
              <a:custGeom>
                <a:avLst/>
                <a:gdLst/>
                <a:ahLst/>
                <a:cxnLst/>
                <a:rect l="l" t="t" r="r" b="b"/>
                <a:pathLst>
                  <a:path w="8" h="15" extrusionOk="0">
                    <a:moveTo>
                      <a:pt x="1" y="0"/>
                    </a:moveTo>
                    <a:lnTo>
                      <a:pt x="8"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 name="Google Shape;3741;p65">
                <a:extLst>
                  <a:ext uri="{FF2B5EF4-FFF2-40B4-BE49-F238E27FC236}">
                    <a16:creationId xmlns:a16="http://schemas.microsoft.com/office/drawing/2014/main" id="{E8576B8E-88E2-4494-85FE-310B8925C6F5}"/>
                  </a:ext>
                </a:extLst>
              </p:cNvPr>
              <p:cNvSpPr/>
              <p:nvPr/>
            </p:nvSpPr>
            <p:spPr>
              <a:xfrm>
                <a:off x="5810261" y="4197200"/>
                <a:ext cx="51" cy="227"/>
              </a:xfrm>
              <a:custGeom>
                <a:avLst/>
                <a:gdLst/>
                <a:ahLst/>
                <a:cxnLst/>
                <a:rect l="l" t="t" r="r" b="b"/>
                <a:pathLst>
                  <a:path w="1" h="4" extrusionOk="0">
                    <a:moveTo>
                      <a:pt x="1" y="0"/>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 name="Google Shape;3742;p65">
                <a:extLst>
                  <a:ext uri="{FF2B5EF4-FFF2-40B4-BE49-F238E27FC236}">
                    <a16:creationId xmlns:a16="http://schemas.microsoft.com/office/drawing/2014/main" id="{7EACDCE0-5B21-47AE-AA0B-2830BE1A6A27}"/>
                  </a:ext>
                </a:extLst>
              </p:cNvPr>
              <p:cNvSpPr/>
              <p:nvPr/>
            </p:nvSpPr>
            <p:spPr>
              <a:xfrm>
                <a:off x="5809912" y="4196403"/>
                <a:ext cx="51" cy="227"/>
              </a:xfrm>
              <a:custGeom>
                <a:avLst/>
                <a:gdLst/>
                <a:ahLst/>
                <a:cxnLst/>
                <a:rect l="l" t="t" r="r" b="b"/>
                <a:pathLst>
                  <a:path w="1" h="4" extrusionOk="0">
                    <a:moveTo>
                      <a:pt x="1" y="0"/>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 name="Google Shape;3743;p65">
                <a:extLst>
                  <a:ext uri="{FF2B5EF4-FFF2-40B4-BE49-F238E27FC236}">
                    <a16:creationId xmlns:a16="http://schemas.microsoft.com/office/drawing/2014/main" id="{9E556E56-70B2-4C37-BA1F-8DF904DE06FE}"/>
                  </a:ext>
                </a:extLst>
              </p:cNvPr>
              <p:cNvSpPr/>
              <p:nvPr/>
            </p:nvSpPr>
            <p:spPr>
              <a:xfrm>
                <a:off x="5811505" y="4199196"/>
                <a:ext cx="198" cy="227"/>
              </a:xfrm>
              <a:custGeom>
                <a:avLst/>
                <a:gdLst/>
                <a:ahLst/>
                <a:cxnLst/>
                <a:rect l="l" t="t" r="r" b="b"/>
                <a:pathLst>
                  <a:path w="4" h="4" extrusionOk="0">
                    <a:moveTo>
                      <a:pt x="4" y="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 name="Google Shape;3744;p65">
                <a:extLst>
                  <a:ext uri="{FF2B5EF4-FFF2-40B4-BE49-F238E27FC236}">
                    <a16:creationId xmlns:a16="http://schemas.microsoft.com/office/drawing/2014/main" id="{8C5EC297-ECE1-4546-BC68-6EFE8BAC6DFD}"/>
                  </a:ext>
                </a:extLst>
              </p:cNvPr>
              <p:cNvSpPr/>
              <p:nvPr/>
            </p:nvSpPr>
            <p:spPr>
              <a:xfrm>
                <a:off x="5816191" y="4241661"/>
                <a:ext cx="2491" cy="18956"/>
              </a:xfrm>
              <a:custGeom>
                <a:avLst/>
                <a:gdLst/>
                <a:ahLst/>
                <a:cxnLst/>
                <a:rect l="l" t="t" r="r" b="b"/>
                <a:pathLst>
                  <a:path w="50" h="333" extrusionOk="0">
                    <a:moveTo>
                      <a:pt x="50" y="333"/>
                    </a:moveTo>
                    <a:lnTo>
                      <a:pt x="50" y="333"/>
                    </a:lnTo>
                    <a:cubicBezTo>
                      <a:pt x="15" y="224"/>
                      <a:pt x="1" y="112"/>
                      <a:pt x="4" y="0"/>
                    </a:cubicBezTo>
                    <a:cubicBezTo>
                      <a:pt x="1" y="112"/>
                      <a:pt x="15" y="224"/>
                      <a:pt x="50" y="333"/>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 name="Google Shape;3745;p65">
                <a:extLst>
                  <a:ext uri="{FF2B5EF4-FFF2-40B4-BE49-F238E27FC236}">
                    <a16:creationId xmlns:a16="http://schemas.microsoft.com/office/drawing/2014/main" id="{FB5119D8-0AC3-4584-A60D-10D66BDDF21A}"/>
                  </a:ext>
                </a:extLst>
              </p:cNvPr>
              <p:cNvSpPr/>
              <p:nvPr/>
            </p:nvSpPr>
            <p:spPr>
              <a:xfrm>
                <a:off x="5826305" y="4309408"/>
                <a:ext cx="250" cy="1023"/>
              </a:xfrm>
              <a:custGeom>
                <a:avLst/>
                <a:gdLst/>
                <a:ahLst/>
                <a:cxnLst/>
                <a:rect l="l" t="t" r="r" b="b"/>
                <a:pathLst>
                  <a:path w="5" h="18" extrusionOk="0">
                    <a:moveTo>
                      <a:pt x="1" y="0"/>
                    </a:moveTo>
                    <a:lnTo>
                      <a:pt x="4"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 name="Google Shape;3746;p65">
                <a:extLst>
                  <a:ext uri="{FF2B5EF4-FFF2-40B4-BE49-F238E27FC236}">
                    <a16:creationId xmlns:a16="http://schemas.microsoft.com/office/drawing/2014/main" id="{66E7C5BC-5051-4803-8BCD-3D75911896DD}"/>
                  </a:ext>
                </a:extLst>
              </p:cNvPr>
              <p:cNvSpPr/>
              <p:nvPr/>
            </p:nvSpPr>
            <p:spPr>
              <a:xfrm>
                <a:off x="5808019" y="4190428"/>
                <a:ext cx="51" cy="457"/>
              </a:xfrm>
              <a:custGeom>
                <a:avLst/>
                <a:gdLst/>
                <a:ahLst/>
                <a:cxnLst/>
                <a:rect l="l" t="t" r="r" b="b"/>
                <a:pathLst>
                  <a:path w="1" h="8" extrusionOk="0">
                    <a:moveTo>
                      <a:pt x="0" y="0"/>
                    </a:moveTo>
                    <a:lnTo>
                      <a:pt x="0"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 name="Google Shape;3747;p65">
                <a:extLst>
                  <a:ext uri="{FF2B5EF4-FFF2-40B4-BE49-F238E27FC236}">
                    <a16:creationId xmlns:a16="http://schemas.microsoft.com/office/drawing/2014/main" id="{DA4642E0-4FFA-4257-BEDC-5693922A6CC8}"/>
                  </a:ext>
                </a:extLst>
              </p:cNvPr>
              <p:cNvSpPr/>
              <p:nvPr/>
            </p:nvSpPr>
            <p:spPr>
              <a:xfrm>
                <a:off x="5809414" y="4195208"/>
                <a:ext cx="198" cy="457"/>
              </a:xfrm>
              <a:custGeom>
                <a:avLst/>
                <a:gdLst/>
                <a:ahLst/>
                <a:cxnLst/>
                <a:rect l="l" t="t" r="r" b="b"/>
                <a:pathLst>
                  <a:path w="4" h="8" extrusionOk="0">
                    <a:moveTo>
                      <a:pt x="0" y="0"/>
                    </a:moveTo>
                    <a:lnTo>
                      <a:pt x="4"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 name="Google Shape;3748;p65">
                <a:extLst>
                  <a:ext uri="{FF2B5EF4-FFF2-40B4-BE49-F238E27FC236}">
                    <a16:creationId xmlns:a16="http://schemas.microsoft.com/office/drawing/2014/main" id="{0719759B-0DDC-4876-A929-AA3B2568A915}"/>
                  </a:ext>
                </a:extLst>
              </p:cNvPr>
              <p:cNvSpPr/>
              <p:nvPr/>
            </p:nvSpPr>
            <p:spPr>
              <a:xfrm>
                <a:off x="5808518" y="4192420"/>
                <a:ext cx="51" cy="457"/>
              </a:xfrm>
              <a:custGeom>
                <a:avLst/>
                <a:gdLst/>
                <a:ahLst/>
                <a:cxnLst/>
                <a:rect l="l" t="t" r="r" b="b"/>
                <a:pathLst>
                  <a:path w="1" h="8" extrusionOk="0">
                    <a:moveTo>
                      <a:pt x="1" y="0"/>
                    </a:moveTo>
                    <a:lnTo>
                      <a:pt x="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 name="Google Shape;3749;p65">
                <a:extLst>
                  <a:ext uri="{FF2B5EF4-FFF2-40B4-BE49-F238E27FC236}">
                    <a16:creationId xmlns:a16="http://schemas.microsoft.com/office/drawing/2014/main" id="{364743D4-298B-4B82-9816-A4975E834526}"/>
                  </a:ext>
                </a:extLst>
              </p:cNvPr>
              <p:cNvSpPr/>
              <p:nvPr/>
            </p:nvSpPr>
            <p:spPr>
              <a:xfrm>
                <a:off x="5809065" y="4193787"/>
                <a:ext cx="51" cy="457"/>
              </a:xfrm>
              <a:custGeom>
                <a:avLst/>
                <a:gdLst/>
                <a:ahLst/>
                <a:cxnLst/>
                <a:rect l="l" t="t" r="r" b="b"/>
                <a:pathLst>
                  <a:path w="1" h="8" extrusionOk="0">
                    <a:moveTo>
                      <a:pt x="0" y="1"/>
                    </a:moveTo>
                    <a:lnTo>
                      <a:pt x="0"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 name="Google Shape;3750;p65">
                <a:extLst>
                  <a:ext uri="{FF2B5EF4-FFF2-40B4-BE49-F238E27FC236}">
                    <a16:creationId xmlns:a16="http://schemas.microsoft.com/office/drawing/2014/main" id="{8346F1BA-DA47-44AC-BA8E-5CB436319511}"/>
                  </a:ext>
                </a:extLst>
              </p:cNvPr>
              <p:cNvSpPr/>
              <p:nvPr/>
            </p:nvSpPr>
            <p:spPr>
              <a:xfrm>
                <a:off x="5825957" y="4306786"/>
                <a:ext cx="250" cy="1082"/>
              </a:xfrm>
              <a:custGeom>
                <a:avLst/>
                <a:gdLst/>
                <a:ahLst/>
                <a:cxnLst/>
                <a:rect l="l" t="t" r="r" b="b"/>
                <a:pathLst>
                  <a:path w="5" h="19" extrusionOk="0">
                    <a:moveTo>
                      <a:pt x="1" y="1"/>
                    </a:moveTo>
                    <a:cubicBezTo>
                      <a:pt x="1" y="8"/>
                      <a:pt x="1" y="15"/>
                      <a:pt x="4" y="18"/>
                    </a:cubicBezTo>
                    <a:cubicBezTo>
                      <a:pt x="1" y="15"/>
                      <a:pt x="1" y="8"/>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 name="Google Shape;3751;p65">
                <a:extLst>
                  <a:ext uri="{FF2B5EF4-FFF2-40B4-BE49-F238E27FC236}">
                    <a16:creationId xmlns:a16="http://schemas.microsoft.com/office/drawing/2014/main" id="{37B6980C-6FB6-414B-9ABB-A8AFBF562EF7}"/>
                  </a:ext>
                </a:extLst>
              </p:cNvPr>
              <p:cNvSpPr/>
              <p:nvPr/>
            </p:nvSpPr>
            <p:spPr>
              <a:xfrm>
                <a:off x="5810808" y="4198168"/>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 name="Google Shape;3752;p65">
                <a:extLst>
                  <a:ext uri="{FF2B5EF4-FFF2-40B4-BE49-F238E27FC236}">
                    <a16:creationId xmlns:a16="http://schemas.microsoft.com/office/drawing/2014/main" id="{25E16AAE-B71B-47D1-B0CA-9F843915A592}"/>
                  </a:ext>
                </a:extLst>
              </p:cNvPr>
              <p:cNvSpPr/>
              <p:nvPr/>
            </p:nvSpPr>
            <p:spPr>
              <a:xfrm>
                <a:off x="5811854" y="4199594"/>
                <a:ext cx="198" cy="227"/>
              </a:xfrm>
              <a:custGeom>
                <a:avLst/>
                <a:gdLst/>
                <a:ahLst/>
                <a:cxnLst/>
                <a:rect l="l" t="t" r="r" b="b"/>
                <a:pathLst>
                  <a:path w="4" h="4" extrusionOk="0">
                    <a:moveTo>
                      <a:pt x="0" y="0"/>
                    </a:moveTo>
                    <a:lnTo>
                      <a:pt x="4"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 name="Google Shape;3753;p65">
                <a:extLst>
                  <a:ext uri="{FF2B5EF4-FFF2-40B4-BE49-F238E27FC236}">
                    <a16:creationId xmlns:a16="http://schemas.microsoft.com/office/drawing/2014/main" id="{33AAD0E5-35E1-44E0-8986-FF939AD21B1E}"/>
                  </a:ext>
                </a:extLst>
              </p:cNvPr>
              <p:cNvSpPr/>
              <p:nvPr/>
            </p:nvSpPr>
            <p:spPr>
              <a:xfrm>
                <a:off x="5807671" y="4188206"/>
                <a:ext cx="51" cy="684"/>
              </a:xfrm>
              <a:custGeom>
                <a:avLst/>
                <a:gdLst/>
                <a:ahLst/>
                <a:cxnLst/>
                <a:rect l="l" t="t" r="r" b="b"/>
                <a:pathLst>
                  <a:path w="1" h="12" extrusionOk="0">
                    <a:moveTo>
                      <a:pt x="0" y="1"/>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 name="Google Shape;3754;p65">
                <a:extLst>
                  <a:ext uri="{FF2B5EF4-FFF2-40B4-BE49-F238E27FC236}">
                    <a16:creationId xmlns:a16="http://schemas.microsoft.com/office/drawing/2014/main" id="{B4671CEA-55DC-4A78-B63F-E0CFC6C89236}"/>
                  </a:ext>
                </a:extLst>
              </p:cNvPr>
              <p:cNvSpPr/>
              <p:nvPr/>
            </p:nvSpPr>
            <p:spPr>
              <a:xfrm>
                <a:off x="5827351" y="4314984"/>
                <a:ext cx="250" cy="855"/>
              </a:xfrm>
              <a:custGeom>
                <a:avLst/>
                <a:gdLst/>
                <a:ahLst/>
                <a:cxnLst/>
                <a:rect l="l" t="t" r="r" b="b"/>
                <a:pathLst>
                  <a:path w="5" h="15" extrusionOk="0">
                    <a:moveTo>
                      <a:pt x="1" y="0"/>
                    </a:moveTo>
                    <a:lnTo>
                      <a:pt x="4"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 name="Google Shape;3755;p65">
                <a:extLst>
                  <a:ext uri="{FF2B5EF4-FFF2-40B4-BE49-F238E27FC236}">
                    <a16:creationId xmlns:a16="http://schemas.microsoft.com/office/drawing/2014/main" id="{4C71FB6E-F87A-4CFE-A4B5-1D853633A5D2}"/>
                  </a:ext>
                </a:extLst>
              </p:cNvPr>
              <p:cNvSpPr/>
              <p:nvPr/>
            </p:nvSpPr>
            <p:spPr>
              <a:xfrm>
                <a:off x="5812353" y="4199992"/>
                <a:ext cx="51" cy="59"/>
              </a:xfrm>
              <a:custGeom>
                <a:avLst/>
                <a:gdLst/>
                <a:ahLst/>
                <a:cxnLst/>
                <a:rect l="l" t="t" r="r" b="b"/>
                <a:pathLst>
                  <a:path w="1" h="1" extrusionOk="0">
                    <a:moveTo>
                      <a:pt x="1"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 name="Google Shape;3756;p65">
                <a:extLst>
                  <a:ext uri="{FF2B5EF4-FFF2-40B4-BE49-F238E27FC236}">
                    <a16:creationId xmlns:a16="http://schemas.microsoft.com/office/drawing/2014/main" id="{245985DA-C695-4144-921D-D3A3792846CF}"/>
                  </a:ext>
                </a:extLst>
              </p:cNvPr>
              <p:cNvSpPr/>
              <p:nvPr/>
            </p:nvSpPr>
            <p:spPr>
              <a:xfrm>
                <a:off x="5826851" y="4312196"/>
                <a:ext cx="198" cy="855"/>
              </a:xfrm>
              <a:custGeom>
                <a:avLst/>
                <a:gdLst/>
                <a:ahLst/>
                <a:cxnLst/>
                <a:rect l="l" t="t" r="r" b="b"/>
                <a:pathLst>
                  <a:path w="4" h="15" extrusionOk="0">
                    <a:moveTo>
                      <a:pt x="0" y="0"/>
                    </a:moveTo>
                    <a:lnTo>
                      <a:pt x="4"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 name="Google Shape;3757;p65">
                <a:extLst>
                  <a:ext uri="{FF2B5EF4-FFF2-40B4-BE49-F238E27FC236}">
                    <a16:creationId xmlns:a16="http://schemas.microsoft.com/office/drawing/2014/main" id="{3797DA85-6396-4C68-96DF-57E92CA17A86}"/>
                  </a:ext>
                </a:extLst>
              </p:cNvPr>
              <p:cNvSpPr/>
              <p:nvPr/>
            </p:nvSpPr>
            <p:spPr>
              <a:xfrm>
                <a:off x="5807123" y="4186043"/>
                <a:ext cx="250" cy="855"/>
              </a:xfrm>
              <a:custGeom>
                <a:avLst/>
                <a:gdLst/>
                <a:ahLst/>
                <a:cxnLst/>
                <a:rect l="l" t="t" r="r" b="b"/>
                <a:pathLst>
                  <a:path w="5" h="15" extrusionOk="0">
                    <a:moveTo>
                      <a:pt x="1" y="0"/>
                    </a:moveTo>
                    <a:lnTo>
                      <a:pt x="4"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 name="Google Shape;3758;p65">
                <a:extLst>
                  <a:ext uri="{FF2B5EF4-FFF2-40B4-BE49-F238E27FC236}">
                    <a16:creationId xmlns:a16="http://schemas.microsoft.com/office/drawing/2014/main" id="{8545AE0A-DB38-4684-8F27-9A230CADF167}"/>
                  </a:ext>
                </a:extLst>
              </p:cNvPr>
              <p:cNvSpPr/>
              <p:nvPr/>
            </p:nvSpPr>
            <p:spPr>
              <a:xfrm>
                <a:off x="5825608" y="4304397"/>
                <a:ext cx="250" cy="855"/>
              </a:xfrm>
              <a:custGeom>
                <a:avLst/>
                <a:gdLst/>
                <a:ahLst/>
                <a:cxnLst/>
                <a:rect l="l" t="t" r="r" b="b"/>
                <a:pathLst>
                  <a:path w="5" h="15" extrusionOk="0">
                    <a:moveTo>
                      <a:pt x="1" y="1"/>
                    </a:moveTo>
                    <a:lnTo>
                      <a:pt x="1" y="15"/>
                    </a:lnTo>
                    <a:cubicBezTo>
                      <a:pt x="4" y="8"/>
                      <a:pt x="1" y="4"/>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 name="Google Shape;3759;p65">
                <a:extLst>
                  <a:ext uri="{FF2B5EF4-FFF2-40B4-BE49-F238E27FC236}">
                    <a16:creationId xmlns:a16="http://schemas.microsoft.com/office/drawing/2014/main" id="{E4EABEC8-899B-4F14-AF4C-0255A99C3406}"/>
                  </a:ext>
                </a:extLst>
              </p:cNvPr>
              <p:cNvSpPr/>
              <p:nvPr/>
            </p:nvSpPr>
            <p:spPr>
              <a:xfrm>
                <a:off x="5811157" y="4198798"/>
                <a:ext cx="198" cy="227"/>
              </a:xfrm>
              <a:custGeom>
                <a:avLst/>
                <a:gdLst/>
                <a:ahLst/>
                <a:cxnLst/>
                <a:rect l="l" t="t" r="r" b="b"/>
                <a:pathLst>
                  <a:path w="4" h="4" extrusionOk="0">
                    <a:moveTo>
                      <a:pt x="0" y="0"/>
                    </a:moveTo>
                    <a:lnTo>
                      <a:pt x="4"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 name="Google Shape;3760;p65">
                <a:extLst>
                  <a:ext uri="{FF2B5EF4-FFF2-40B4-BE49-F238E27FC236}">
                    <a16:creationId xmlns:a16="http://schemas.microsoft.com/office/drawing/2014/main" id="{024772D9-5AD9-402A-9671-7F6AF8636AF7}"/>
                  </a:ext>
                </a:extLst>
              </p:cNvPr>
              <p:cNvSpPr/>
              <p:nvPr/>
            </p:nvSpPr>
            <p:spPr>
              <a:xfrm>
                <a:off x="5744495" y="4246842"/>
                <a:ext cx="250" cy="1421"/>
              </a:xfrm>
              <a:custGeom>
                <a:avLst/>
                <a:gdLst/>
                <a:ahLst/>
                <a:cxnLst/>
                <a:rect l="l" t="t" r="r" b="b"/>
                <a:pathLst>
                  <a:path w="5" h="25" extrusionOk="0">
                    <a:moveTo>
                      <a:pt x="4" y="25"/>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 name="Google Shape;3761;p65">
                <a:extLst>
                  <a:ext uri="{FF2B5EF4-FFF2-40B4-BE49-F238E27FC236}">
                    <a16:creationId xmlns:a16="http://schemas.microsoft.com/office/drawing/2014/main" id="{A76A8E43-58E6-4951-9FBA-2B4EBC538208}"/>
                  </a:ext>
                </a:extLst>
              </p:cNvPr>
              <p:cNvSpPr/>
              <p:nvPr/>
            </p:nvSpPr>
            <p:spPr>
              <a:xfrm>
                <a:off x="5738763" y="4360413"/>
                <a:ext cx="51" cy="855"/>
              </a:xfrm>
              <a:custGeom>
                <a:avLst/>
                <a:gdLst/>
                <a:ahLst/>
                <a:cxnLst/>
                <a:rect l="l" t="t" r="r" b="b"/>
                <a:pathLst>
                  <a:path w="1" h="15" extrusionOk="0">
                    <a:moveTo>
                      <a:pt x="0" y="15"/>
                    </a:moveTo>
                    <a:lnTo>
                      <a:pt x="0" y="1"/>
                    </a:lnTo>
                    <a:cubicBezTo>
                      <a:pt x="0" y="8"/>
                      <a:pt x="0" y="11"/>
                      <a:pt x="0" y="1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 name="Google Shape;3762;p65">
                <a:extLst>
                  <a:ext uri="{FF2B5EF4-FFF2-40B4-BE49-F238E27FC236}">
                    <a16:creationId xmlns:a16="http://schemas.microsoft.com/office/drawing/2014/main" id="{CD83ABF2-EC2D-49DF-AA02-700E5A7FB48E}"/>
                  </a:ext>
                </a:extLst>
              </p:cNvPr>
              <p:cNvSpPr/>
              <p:nvPr/>
            </p:nvSpPr>
            <p:spPr>
              <a:xfrm>
                <a:off x="5743299" y="4239614"/>
                <a:ext cx="400" cy="1652"/>
              </a:xfrm>
              <a:custGeom>
                <a:avLst/>
                <a:gdLst/>
                <a:ahLst/>
                <a:cxnLst/>
                <a:rect l="l" t="t" r="r" b="b"/>
                <a:pathLst>
                  <a:path w="8" h="29" extrusionOk="0">
                    <a:moveTo>
                      <a:pt x="7" y="29"/>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 name="Google Shape;3763;p65">
                <a:extLst>
                  <a:ext uri="{FF2B5EF4-FFF2-40B4-BE49-F238E27FC236}">
                    <a16:creationId xmlns:a16="http://schemas.microsoft.com/office/drawing/2014/main" id="{B6420024-F7BF-499A-B26D-6EA6C54FAC6D}"/>
                  </a:ext>
                </a:extLst>
              </p:cNvPr>
              <p:cNvSpPr/>
              <p:nvPr/>
            </p:nvSpPr>
            <p:spPr>
              <a:xfrm>
                <a:off x="5738763" y="4356031"/>
                <a:ext cx="51" cy="855"/>
              </a:xfrm>
              <a:custGeom>
                <a:avLst/>
                <a:gdLst/>
                <a:ahLst/>
                <a:cxnLst/>
                <a:rect l="l" t="t" r="r" b="b"/>
                <a:pathLst>
                  <a:path w="1" h="15" extrusionOk="0">
                    <a:moveTo>
                      <a:pt x="0" y="14"/>
                    </a:moveTo>
                    <a:lnTo>
                      <a:pt x="0" y="0"/>
                    </a:lnTo>
                    <a:cubicBezTo>
                      <a:pt x="0" y="4"/>
                      <a:pt x="0" y="11"/>
                      <a:pt x="0" y="1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 name="Google Shape;3764;p65">
                <a:extLst>
                  <a:ext uri="{FF2B5EF4-FFF2-40B4-BE49-F238E27FC236}">
                    <a16:creationId xmlns:a16="http://schemas.microsoft.com/office/drawing/2014/main" id="{4099D044-4B15-434D-BE29-67BA1AC1D9EE}"/>
                  </a:ext>
                </a:extLst>
              </p:cNvPr>
              <p:cNvSpPr/>
              <p:nvPr/>
            </p:nvSpPr>
            <p:spPr>
              <a:xfrm>
                <a:off x="5738913" y="4358023"/>
                <a:ext cx="51" cy="855"/>
              </a:xfrm>
              <a:custGeom>
                <a:avLst/>
                <a:gdLst/>
                <a:ahLst/>
                <a:cxnLst/>
                <a:rect l="l" t="t" r="r" b="b"/>
                <a:pathLst>
                  <a:path w="1" h="15" extrusionOk="0">
                    <a:moveTo>
                      <a:pt x="1" y="0"/>
                    </a:moveTo>
                    <a:lnTo>
                      <a:pt x="1"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7" name="Google Shape;3765;p65">
                <a:extLst>
                  <a:ext uri="{FF2B5EF4-FFF2-40B4-BE49-F238E27FC236}">
                    <a16:creationId xmlns:a16="http://schemas.microsoft.com/office/drawing/2014/main" id="{DB1B14F8-ED7B-4744-B28B-292A6751EE88}"/>
                  </a:ext>
                </a:extLst>
              </p:cNvPr>
              <p:cNvSpPr/>
              <p:nvPr/>
            </p:nvSpPr>
            <p:spPr>
              <a:xfrm>
                <a:off x="5737816" y="4352786"/>
                <a:ext cx="297" cy="511"/>
              </a:xfrm>
              <a:custGeom>
                <a:avLst/>
                <a:gdLst/>
                <a:ahLst/>
                <a:cxnLst/>
                <a:rect l="l" t="t" r="r" b="b"/>
                <a:pathLst>
                  <a:path w="6" h="9" extrusionOk="0">
                    <a:moveTo>
                      <a:pt x="1" y="1"/>
                    </a:moveTo>
                    <a:cubicBezTo>
                      <a:pt x="1" y="1"/>
                      <a:pt x="5" y="6"/>
                      <a:pt x="5" y="8"/>
                    </a:cubicBezTo>
                    <a:cubicBezTo>
                      <a:pt x="5" y="5"/>
                      <a:pt x="5" y="1"/>
                      <a:pt x="2" y="1"/>
                    </a:cubicBezTo>
                    <a:cubicBezTo>
                      <a:pt x="1" y="1"/>
                      <a:pt x="1" y="1"/>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8" name="Google Shape;3766;p65">
                <a:extLst>
                  <a:ext uri="{FF2B5EF4-FFF2-40B4-BE49-F238E27FC236}">
                    <a16:creationId xmlns:a16="http://schemas.microsoft.com/office/drawing/2014/main" id="{F0CD2BA0-2F72-40DC-92B2-1BA7EA844A6C}"/>
                  </a:ext>
                </a:extLst>
              </p:cNvPr>
              <p:cNvSpPr/>
              <p:nvPr/>
            </p:nvSpPr>
            <p:spPr>
              <a:xfrm>
                <a:off x="5738414" y="4354208"/>
                <a:ext cx="198" cy="855"/>
              </a:xfrm>
              <a:custGeom>
                <a:avLst/>
                <a:gdLst/>
                <a:ahLst/>
                <a:cxnLst/>
                <a:rect l="l" t="t" r="r" b="b"/>
                <a:pathLst>
                  <a:path w="4" h="15" extrusionOk="0">
                    <a:moveTo>
                      <a:pt x="0" y="1"/>
                    </a:moveTo>
                    <a:cubicBezTo>
                      <a:pt x="0" y="4"/>
                      <a:pt x="4" y="11"/>
                      <a:pt x="4" y="15"/>
                    </a:cubicBezTo>
                    <a:cubicBezTo>
                      <a:pt x="4" y="11"/>
                      <a:pt x="4" y="8"/>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9" name="Google Shape;3767;p65">
                <a:extLst>
                  <a:ext uri="{FF2B5EF4-FFF2-40B4-BE49-F238E27FC236}">
                    <a16:creationId xmlns:a16="http://schemas.microsoft.com/office/drawing/2014/main" id="{96B9F539-2746-434D-8991-BD7503D614A2}"/>
                  </a:ext>
                </a:extLst>
              </p:cNvPr>
              <p:cNvSpPr/>
              <p:nvPr/>
            </p:nvSpPr>
            <p:spPr>
              <a:xfrm>
                <a:off x="5745042" y="4250201"/>
                <a:ext cx="198" cy="1480"/>
              </a:xfrm>
              <a:custGeom>
                <a:avLst/>
                <a:gdLst/>
                <a:ahLst/>
                <a:cxnLst/>
                <a:rect l="l" t="t" r="r" b="b"/>
                <a:pathLst>
                  <a:path w="4" h="26" extrusionOk="0">
                    <a:moveTo>
                      <a:pt x="4" y="25"/>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0" name="Google Shape;3768;p65">
                <a:extLst>
                  <a:ext uri="{FF2B5EF4-FFF2-40B4-BE49-F238E27FC236}">
                    <a16:creationId xmlns:a16="http://schemas.microsoft.com/office/drawing/2014/main" id="{869C86E9-ED0D-4584-9FB7-175831F2DC84}"/>
                  </a:ext>
                </a:extLst>
              </p:cNvPr>
              <p:cNvSpPr/>
              <p:nvPr/>
            </p:nvSpPr>
            <p:spPr>
              <a:xfrm>
                <a:off x="5746935" y="4266142"/>
                <a:ext cx="51" cy="684"/>
              </a:xfrm>
              <a:custGeom>
                <a:avLst/>
                <a:gdLst/>
                <a:ahLst/>
                <a:cxnLst/>
                <a:rect l="l" t="t" r="r" b="b"/>
                <a:pathLst>
                  <a:path w="1" h="12" extrusionOk="0">
                    <a:moveTo>
                      <a:pt x="1" y="1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1" name="Google Shape;3769;p65">
                <a:extLst>
                  <a:ext uri="{FF2B5EF4-FFF2-40B4-BE49-F238E27FC236}">
                    <a16:creationId xmlns:a16="http://schemas.microsoft.com/office/drawing/2014/main" id="{FE157AD7-1862-41A4-A574-1D43EBC0D6EC}"/>
                  </a:ext>
                </a:extLst>
              </p:cNvPr>
              <p:cNvSpPr/>
              <p:nvPr/>
            </p:nvSpPr>
            <p:spPr>
              <a:xfrm>
                <a:off x="5746587" y="4261987"/>
                <a:ext cx="51" cy="1023"/>
              </a:xfrm>
              <a:custGeom>
                <a:avLst/>
                <a:gdLst/>
                <a:ahLst/>
                <a:cxnLst/>
                <a:rect l="l" t="t" r="r" b="b"/>
                <a:pathLst>
                  <a:path w="1" h="18" extrusionOk="0">
                    <a:moveTo>
                      <a:pt x="1" y="18"/>
                    </a:moveTo>
                    <a:lnTo>
                      <a:pt x="1" y="0"/>
                    </a:lnTo>
                    <a:cubicBezTo>
                      <a:pt x="1" y="7"/>
                      <a:pt x="1" y="14"/>
                      <a:pt x="1"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2" name="Google Shape;3770;p65">
                <a:extLst>
                  <a:ext uri="{FF2B5EF4-FFF2-40B4-BE49-F238E27FC236}">
                    <a16:creationId xmlns:a16="http://schemas.microsoft.com/office/drawing/2014/main" id="{C249F277-BA21-4FB9-965E-E92021AA4ABC}"/>
                  </a:ext>
                </a:extLst>
              </p:cNvPr>
              <p:cNvSpPr/>
              <p:nvPr/>
            </p:nvSpPr>
            <p:spPr>
              <a:xfrm>
                <a:off x="5746238" y="4259366"/>
                <a:ext cx="250" cy="1254"/>
              </a:xfrm>
              <a:custGeom>
                <a:avLst/>
                <a:gdLst/>
                <a:ahLst/>
                <a:cxnLst/>
                <a:rect l="l" t="t" r="r" b="b"/>
                <a:pathLst>
                  <a:path w="5" h="22" extrusionOk="0">
                    <a:moveTo>
                      <a:pt x="4" y="22"/>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 name="Google Shape;3771;p65">
                <a:extLst>
                  <a:ext uri="{FF2B5EF4-FFF2-40B4-BE49-F238E27FC236}">
                    <a16:creationId xmlns:a16="http://schemas.microsoft.com/office/drawing/2014/main" id="{BE0E4934-520E-4F55-97A9-4C60B6025B2B}"/>
                  </a:ext>
                </a:extLst>
              </p:cNvPr>
              <p:cNvSpPr/>
              <p:nvPr/>
            </p:nvSpPr>
            <p:spPr>
              <a:xfrm>
                <a:off x="5741556" y="4232042"/>
                <a:ext cx="400" cy="1652"/>
              </a:xfrm>
              <a:custGeom>
                <a:avLst/>
                <a:gdLst/>
                <a:ahLst/>
                <a:cxnLst/>
                <a:rect l="l" t="t" r="r" b="b"/>
                <a:pathLst>
                  <a:path w="8" h="29" extrusionOk="0">
                    <a:moveTo>
                      <a:pt x="7" y="29"/>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4" name="Google Shape;3772;p65">
                <a:extLst>
                  <a:ext uri="{FF2B5EF4-FFF2-40B4-BE49-F238E27FC236}">
                    <a16:creationId xmlns:a16="http://schemas.microsoft.com/office/drawing/2014/main" id="{DA91C508-B247-4E11-8D6F-72942F975170}"/>
                  </a:ext>
                </a:extLst>
              </p:cNvPr>
              <p:cNvSpPr/>
              <p:nvPr/>
            </p:nvSpPr>
            <p:spPr>
              <a:xfrm>
                <a:off x="5745541" y="4253388"/>
                <a:ext cx="250" cy="1480"/>
              </a:xfrm>
              <a:custGeom>
                <a:avLst/>
                <a:gdLst/>
                <a:ahLst/>
                <a:cxnLst/>
                <a:rect l="l" t="t" r="r" b="b"/>
                <a:pathLst>
                  <a:path w="5" h="26" extrusionOk="0">
                    <a:moveTo>
                      <a:pt x="4" y="25"/>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 name="Google Shape;3773;p65">
                <a:extLst>
                  <a:ext uri="{FF2B5EF4-FFF2-40B4-BE49-F238E27FC236}">
                    <a16:creationId xmlns:a16="http://schemas.microsoft.com/office/drawing/2014/main" id="{609545C7-388D-4AC3-94D7-41A389A0A076}"/>
                  </a:ext>
                </a:extLst>
              </p:cNvPr>
              <p:cNvSpPr/>
              <p:nvPr/>
            </p:nvSpPr>
            <p:spPr>
              <a:xfrm>
                <a:off x="5742399" y="4235853"/>
                <a:ext cx="400" cy="1652"/>
              </a:xfrm>
              <a:custGeom>
                <a:avLst/>
                <a:gdLst/>
                <a:ahLst/>
                <a:cxnLst/>
                <a:rect l="l" t="t" r="r" b="b"/>
                <a:pathLst>
                  <a:path w="8" h="29" extrusionOk="0">
                    <a:moveTo>
                      <a:pt x="8" y="28"/>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 name="Google Shape;3774;p65">
                <a:extLst>
                  <a:ext uri="{FF2B5EF4-FFF2-40B4-BE49-F238E27FC236}">
                    <a16:creationId xmlns:a16="http://schemas.microsoft.com/office/drawing/2014/main" id="{251C60E2-32F9-48A9-BB76-B9E97F4D09C7}"/>
                  </a:ext>
                </a:extLst>
              </p:cNvPr>
              <p:cNvSpPr/>
              <p:nvPr/>
            </p:nvSpPr>
            <p:spPr>
              <a:xfrm>
                <a:off x="5746785" y="4264376"/>
                <a:ext cx="51" cy="855"/>
              </a:xfrm>
              <a:custGeom>
                <a:avLst/>
                <a:gdLst/>
                <a:ahLst/>
                <a:cxnLst/>
                <a:rect l="l" t="t" r="r" b="b"/>
                <a:pathLst>
                  <a:path w="1" h="15" extrusionOk="0">
                    <a:moveTo>
                      <a:pt x="0" y="14"/>
                    </a:moveTo>
                    <a:lnTo>
                      <a:pt x="0" y="0"/>
                    </a:lnTo>
                    <a:cubicBezTo>
                      <a:pt x="0" y="4"/>
                      <a:pt x="0" y="7"/>
                      <a:pt x="0" y="1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 name="Google Shape;3775;p65">
                <a:extLst>
                  <a:ext uri="{FF2B5EF4-FFF2-40B4-BE49-F238E27FC236}">
                    <a16:creationId xmlns:a16="http://schemas.microsoft.com/office/drawing/2014/main" id="{CCF6858C-7C20-4FC8-AE93-F4BCD7B57BEA}"/>
                  </a:ext>
                </a:extLst>
              </p:cNvPr>
              <p:cNvSpPr/>
              <p:nvPr/>
            </p:nvSpPr>
            <p:spPr>
              <a:xfrm>
                <a:off x="5745890" y="4256579"/>
                <a:ext cx="250" cy="1254"/>
              </a:xfrm>
              <a:custGeom>
                <a:avLst/>
                <a:gdLst/>
                <a:ahLst/>
                <a:cxnLst/>
                <a:rect l="l" t="t" r="r" b="b"/>
                <a:pathLst>
                  <a:path w="5" h="22" extrusionOk="0">
                    <a:moveTo>
                      <a:pt x="4" y="22"/>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8" name="Google Shape;3776;p65">
                <a:extLst>
                  <a:ext uri="{FF2B5EF4-FFF2-40B4-BE49-F238E27FC236}">
                    <a16:creationId xmlns:a16="http://schemas.microsoft.com/office/drawing/2014/main" id="{0BF75DA2-BF35-4613-B3E3-31C1DD78EFC4}"/>
                  </a:ext>
                </a:extLst>
              </p:cNvPr>
              <p:cNvSpPr/>
              <p:nvPr/>
            </p:nvSpPr>
            <p:spPr>
              <a:xfrm>
                <a:off x="5738414" y="4363146"/>
                <a:ext cx="198" cy="742"/>
              </a:xfrm>
              <a:custGeom>
                <a:avLst/>
                <a:gdLst/>
                <a:ahLst/>
                <a:cxnLst/>
                <a:rect l="l" t="t" r="r" b="b"/>
                <a:pathLst>
                  <a:path w="4" h="13" extrusionOk="0">
                    <a:moveTo>
                      <a:pt x="1" y="1"/>
                    </a:moveTo>
                    <a:cubicBezTo>
                      <a:pt x="1" y="1"/>
                      <a:pt x="0" y="1"/>
                      <a:pt x="0" y="2"/>
                    </a:cubicBezTo>
                    <a:lnTo>
                      <a:pt x="0" y="12"/>
                    </a:lnTo>
                    <a:cubicBezTo>
                      <a:pt x="3" y="9"/>
                      <a:pt x="1" y="1"/>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 name="Google Shape;3777;p65">
                <a:extLst>
                  <a:ext uri="{FF2B5EF4-FFF2-40B4-BE49-F238E27FC236}">
                    <a16:creationId xmlns:a16="http://schemas.microsoft.com/office/drawing/2014/main" id="{44A2CAA6-9389-42BF-A6B6-E1BA038FD956}"/>
                  </a:ext>
                </a:extLst>
              </p:cNvPr>
              <p:cNvSpPr/>
              <p:nvPr/>
            </p:nvSpPr>
            <p:spPr>
              <a:xfrm>
                <a:off x="5740506" y="4228453"/>
                <a:ext cx="400" cy="1652"/>
              </a:xfrm>
              <a:custGeom>
                <a:avLst/>
                <a:gdLst/>
                <a:ahLst/>
                <a:cxnLst/>
                <a:rect l="l" t="t" r="r" b="b"/>
                <a:pathLst>
                  <a:path w="8" h="29" extrusionOk="0">
                    <a:moveTo>
                      <a:pt x="7" y="29"/>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 name="Google Shape;3778;p65">
                <a:extLst>
                  <a:ext uri="{FF2B5EF4-FFF2-40B4-BE49-F238E27FC236}">
                    <a16:creationId xmlns:a16="http://schemas.microsoft.com/office/drawing/2014/main" id="{F7C5DE2C-9CEF-4BFB-8FEA-52C7EE918A80}"/>
                  </a:ext>
                </a:extLst>
              </p:cNvPr>
              <p:cNvSpPr/>
              <p:nvPr/>
            </p:nvSpPr>
            <p:spPr>
              <a:xfrm>
                <a:off x="5743798" y="4243258"/>
                <a:ext cx="400" cy="1421"/>
              </a:xfrm>
              <a:custGeom>
                <a:avLst/>
                <a:gdLst/>
                <a:ahLst/>
                <a:cxnLst/>
                <a:rect l="l" t="t" r="r" b="b"/>
                <a:pathLst>
                  <a:path w="8" h="25" extrusionOk="0">
                    <a:moveTo>
                      <a:pt x="8" y="25"/>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1" name="Google Shape;3779;p65">
                <a:extLst>
                  <a:ext uri="{FF2B5EF4-FFF2-40B4-BE49-F238E27FC236}">
                    <a16:creationId xmlns:a16="http://schemas.microsoft.com/office/drawing/2014/main" id="{A8A12CB0-5B61-4B61-A139-400571804D14}"/>
                  </a:ext>
                </a:extLst>
              </p:cNvPr>
              <p:cNvSpPr/>
              <p:nvPr/>
            </p:nvSpPr>
            <p:spPr>
              <a:xfrm>
                <a:off x="5738414" y="4221510"/>
                <a:ext cx="198" cy="855"/>
              </a:xfrm>
              <a:custGeom>
                <a:avLst/>
                <a:gdLst/>
                <a:ahLst/>
                <a:cxnLst/>
                <a:rect l="l" t="t" r="r" b="b"/>
                <a:pathLst>
                  <a:path w="4" h="15" extrusionOk="0">
                    <a:moveTo>
                      <a:pt x="4" y="1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2" name="Google Shape;3780;p65">
                <a:extLst>
                  <a:ext uri="{FF2B5EF4-FFF2-40B4-BE49-F238E27FC236}">
                    <a16:creationId xmlns:a16="http://schemas.microsoft.com/office/drawing/2014/main" id="{7C1370B3-01F2-4E25-9F98-71F726B1AD92}"/>
                  </a:ext>
                </a:extLst>
              </p:cNvPr>
              <p:cNvSpPr/>
              <p:nvPr/>
            </p:nvSpPr>
            <p:spPr>
              <a:xfrm>
                <a:off x="5726007" y="4319768"/>
                <a:ext cx="11210" cy="31710"/>
              </a:xfrm>
              <a:custGeom>
                <a:avLst/>
                <a:gdLst/>
                <a:ahLst/>
                <a:cxnLst/>
                <a:rect l="l" t="t" r="r" b="b"/>
                <a:pathLst>
                  <a:path w="225" h="557" extrusionOk="0">
                    <a:moveTo>
                      <a:pt x="225" y="557"/>
                    </a:moveTo>
                    <a:cubicBezTo>
                      <a:pt x="151" y="459"/>
                      <a:pt x="1" y="67"/>
                      <a:pt x="8" y="0"/>
                    </a:cubicBezTo>
                    <a:cubicBezTo>
                      <a:pt x="1" y="67"/>
                      <a:pt x="151" y="459"/>
                      <a:pt x="225" y="557"/>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3" name="Google Shape;3781;p65">
                <a:extLst>
                  <a:ext uri="{FF2B5EF4-FFF2-40B4-BE49-F238E27FC236}">
                    <a16:creationId xmlns:a16="http://schemas.microsoft.com/office/drawing/2014/main" id="{CC38898B-1246-40E1-9327-0E5D382CDDB3}"/>
                  </a:ext>
                </a:extLst>
              </p:cNvPr>
              <p:cNvSpPr/>
              <p:nvPr/>
            </p:nvSpPr>
            <p:spPr>
              <a:xfrm>
                <a:off x="5739460" y="4224868"/>
                <a:ext cx="400" cy="1480"/>
              </a:xfrm>
              <a:custGeom>
                <a:avLst/>
                <a:gdLst/>
                <a:ahLst/>
                <a:cxnLst/>
                <a:rect l="l" t="t" r="r" b="b"/>
                <a:pathLst>
                  <a:path w="8" h="26" extrusionOk="0">
                    <a:moveTo>
                      <a:pt x="7" y="25"/>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4" name="Google Shape;3782;p65">
                <a:extLst>
                  <a:ext uri="{FF2B5EF4-FFF2-40B4-BE49-F238E27FC236}">
                    <a16:creationId xmlns:a16="http://schemas.microsoft.com/office/drawing/2014/main" id="{3BD51E54-28ED-4681-8D7A-2374957B76A9}"/>
                  </a:ext>
                </a:extLst>
              </p:cNvPr>
              <p:cNvSpPr/>
              <p:nvPr/>
            </p:nvSpPr>
            <p:spPr>
              <a:xfrm>
                <a:off x="5402104" y="4131222"/>
                <a:ext cx="195608" cy="166114"/>
              </a:xfrm>
              <a:custGeom>
                <a:avLst/>
                <a:gdLst/>
                <a:ahLst/>
                <a:cxnLst/>
                <a:rect l="l" t="t" r="r" b="b"/>
                <a:pathLst>
                  <a:path w="3926" h="2918" extrusionOk="0">
                    <a:moveTo>
                      <a:pt x="750" y="1"/>
                    </a:moveTo>
                    <a:lnTo>
                      <a:pt x="747" y="71"/>
                    </a:lnTo>
                    <a:lnTo>
                      <a:pt x="736" y="67"/>
                    </a:lnTo>
                    <a:cubicBezTo>
                      <a:pt x="736" y="71"/>
                      <a:pt x="732" y="78"/>
                      <a:pt x="732" y="81"/>
                    </a:cubicBezTo>
                    <a:cubicBezTo>
                      <a:pt x="729" y="88"/>
                      <a:pt x="725" y="95"/>
                      <a:pt x="722" y="102"/>
                    </a:cubicBezTo>
                    <a:cubicBezTo>
                      <a:pt x="722" y="109"/>
                      <a:pt x="718" y="116"/>
                      <a:pt x="715" y="120"/>
                    </a:cubicBezTo>
                    <a:cubicBezTo>
                      <a:pt x="711" y="127"/>
                      <a:pt x="708" y="130"/>
                      <a:pt x="704" y="137"/>
                    </a:cubicBezTo>
                    <a:cubicBezTo>
                      <a:pt x="701" y="144"/>
                      <a:pt x="697" y="148"/>
                      <a:pt x="694" y="155"/>
                    </a:cubicBezTo>
                    <a:cubicBezTo>
                      <a:pt x="690" y="158"/>
                      <a:pt x="687" y="165"/>
                      <a:pt x="683" y="169"/>
                    </a:cubicBezTo>
                    <a:cubicBezTo>
                      <a:pt x="680" y="172"/>
                      <a:pt x="676" y="179"/>
                      <a:pt x="669" y="183"/>
                    </a:cubicBezTo>
                    <a:cubicBezTo>
                      <a:pt x="666" y="190"/>
                      <a:pt x="662" y="193"/>
                      <a:pt x="659" y="197"/>
                    </a:cubicBezTo>
                    <a:cubicBezTo>
                      <a:pt x="652" y="200"/>
                      <a:pt x="645" y="207"/>
                      <a:pt x="638" y="211"/>
                    </a:cubicBezTo>
                    <a:lnTo>
                      <a:pt x="627" y="218"/>
                    </a:lnTo>
                    <a:cubicBezTo>
                      <a:pt x="617" y="225"/>
                      <a:pt x="603" y="232"/>
                      <a:pt x="592" y="235"/>
                    </a:cubicBezTo>
                    <a:lnTo>
                      <a:pt x="582" y="239"/>
                    </a:lnTo>
                    <a:cubicBezTo>
                      <a:pt x="592" y="270"/>
                      <a:pt x="610" y="298"/>
                      <a:pt x="627" y="326"/>
                    </a:cubicBezTo>
                    <a:cubicBezTo>
                      <a:pt x="652" y="354"/>
                      <a:pt x="666" y="393"/>
                      <a:pt x="669" y="428"/>
                    </a:cubicBezTo>
                    <a:cubicBezTo>
                      <a:pt x="666" y="480"/>
                      <a:pt x="638" y="522"/>
                      <a:pt x="592" y="547"/>
                    </a:cubicBezTo>
                    <a:cubicBezTo>
                      <a:pt x="554" y="574"/>
                      <a:pt x="509" y="588"/>
                      <a:pt x="463" y="588"/>
                    </a:cubicBezTo>
                    <a:cubicBezTo>
                      <a:pt x="438" y="588"/>
                      <a:pt x="413" y="583"/>
                      <a:pt x="389" y="575"/>
                    </a:cubicBezTo>
                    <a:cubicBezTo>
                      <a:pt x="337" y="575"/>
                      <a:pt x="179" y="697"/>
                      <a:pt x="102" y="757"/>
                    </a:cubicBezTo>
                    <a:cubicBezTo>
                      <a:pt x="71" y="785"/>
                      <a:pt x="39" y="809"/>
                      <a:pt x="11" y="827"/>
                    </a:cubicBezTo>
                    <a:lnTo>
                      <a:pt x="1" y="834"/>
                    </a:lnTo>
                    <a:cubicBezTo>
                      <a:pt x="53" y="890"/>
                      <a:pt x="99" y="956"/>
                      <a:pt x="137" y="1026"/>
                    </a:cubicBezTo>
                    <a:cubicBezTo>
                      <a:pt x="183" y="1121"/>
                      <a:pt x="249" y="1201"/>
                      <a:pt x="333" y="1264"/>
                    </a:cubicBezTo>
                    <a:cubicBezTo>
                      <a:pt x="540" y="1415"/>
                      <a:pt x="771" y="1600"/>
                      <a:pt x="932" y="1884"/>
                    </a:cubicBezTo>
                    <a:lnTo>
                      <a:pt x="957" y="1863"/>
                    </a:lnTo>
                    <a:lnTo>
                      <a:pt x="974" y="1845"/>
                    </a:lnTo>
                    <a:lnTo>
                      <a:pt x="1009" y="1814"/>
                    </a:lnTo>
                    <a:lnTo>
                      <a:pt x="1027" y="1800"/>
                    </a:lnTo>
                    <a:lnTo>
                      <a:pt x="1051" y="1775"/>
                    </a:lnTo>
                    <a:lnTo>
                      <a:pt x="1069" y="1761"/>
                    </a:lnTo>
                    <a:lnTo>
                      <a:pt x="1083" y="1744"/>
                    </a:lnTo>
                    <a:lnTo>
                      <a:pt x="1097" y="1730"/>
                    </a:lnTo>
                    <a:lnTo>
                      <a:pt x="1111" y="1716"/>
                    </a:lnTo>
                    <a:lnTo>
                      <a:pt x="1125" y="1702"/>
                    </a:lnTo>
                    <a:lnTo>
                      <a:pt x="1135" y="1691"/>
                    </a:lnTo>
                    <a:lnTo>
                      <a:pt x="1146" y="1681"/>
                    </a:lnTo>
                    <a:lnTo>
                      <a:pt x="1156" y="1670"/>
                    </a:lnTo>
                    <a:lnTo>
                      <a:pt x="1163" y="1660"/>
                    </a:lnTo>
                    <a:lnTo>
                      <a:pt x="1174" y="1649"/>
                    </a:lnTo>
                    <a:lnTo>
                      <a:pt x="1181" y="1639"/>
                    </a:lnTo>
                    <a:lnTo>
                      <a:pt x="1184" y="1632"/>
                    </a:lnTo>
                    <a:lnTo>
                      <a:pt x="1191" y="1625"/>
                    </a:lnTo>
                    <a:lnTo>
                      <a:pt x="1195" y="1618"/>
                    </a:lnTo>
                    <a:lnTo>
                      <a:pt x="1202" y="1611"/>
                    </a:lnTo>
                    <a:lnTo>
                      <a:pt x="1205" y="1607"/>
                    </a:lnTo>
                    <a:lnTo>
                      <a:pt x="1209" y="1600"/>
                    </a:lnTo>
                    <a:lnTo>
                      <a:pt x="1209" y="1597"/>
                    </a:lnTo>
                    <a:lnTo>
                      <a:pt x="1212" y="1590"/>
                    </a:lnTo>
                    <a:lnTo>
                      <a:pt x="1212" y="1583"/>
                    </a:lnTo>
                    <a:cubicBezTo>
                      <a:pt x="1216" y="1579"/>
                      <a:pt x="1216" y="1576"/>
                      <a:pt x="1216" y="1572"/>
                    </a:cubicBezTo>
                    <a:cubicBezTo>
                      <a:pt x="1216" y="1527"/>
                      <a:pt x="1237" y="1481"/>
                      <a:pt x="1275" y="1453"/>
                    </a:cubicBezTo>
                    <a:cubicBezTo>
                      <a:pt x="1303" y="1432"/>
                      <a:pt x="1335" y="1424"/>
                      <a:pt x="1368" y="1424"/>
                    </a:cubicBezTo>
                    <a:cubicBezTo>
                      <a:pt x="1406" y="1424"/>
                      <a:pt x="1446" y="1434"/>
                      <a:pt x="1489" y="1443"/>
                    </a:cubicBezTo>
                    <a:lnTo>
                      <a:pt x="1548" y="1453"/>
                    </a:lnTo>
                    <a:cubicBezTo>
                      <a:pt x="1557" y="1455"/>
                      <a:pt x="1567" y="1456"/>
                      <a:pt x="1577" y="1456"/>
                    </a:cubicBezTo>
                    <a:cubicBezTo>
                      <a:pt x="1628" y="1456"/>
                      <a:pt x="1690" y="1435"/>
                      <a:pt x="1751" y="1415"/>
                    </a:cubicBezTo>
                    <a:cubicBezTo>
                      <a:pt x="1814" y="1390"/>
                      <a:pt x="1881" y="1373"/>
                      <a:pt x="1947" y="1369"/>
                    </a:cubicBezTo>
                    <a:cubicBezTo>
                      <a:pt x="2119" y="1369"/>
                      <a:pt x="2448" y="1838"/>
                      <a:pt x="2448" y="1982"/>
                    </a:cubicBezTo>
                    <a:lnTo>
                      <a:pt x="2448" y="2021"/>
                    </a:lnTo>
                    <a:lnTo>
                      <a:pt x="2448" y="2035"/>
                    </a:lnTo>
                    <a:lnTo>
                      <a:pt x="2448" y="2059"/>
                    </a:lnTo>
                    <a:lnTo>
                      <a:pt x="2448" y="2077"/>
                    </a:lnTo>
                    <a:lnTo>
                      <a:pt x="2448" y="2094"/>
                    </a:lnTo>
                    <a:cubicBezTo>
                      <a:pt x="2448" y="2101"/>
                      <a:pt x="2448" y="2108"/>
                      <a:pt x="2451" y="2115"/>
                    </a:cubicBezTo>
                    <a:cubicBezTo>
                      <a:pt x="2455" y="2122"/>
                      <a:pt x="2451" y="2126"/>
                      <a:pt x="2455" y="2133"/>
                    </a:cubicBezTo>
                    <a:cubicBezTo>
                      <a:pt x="2458" y="2140"/>
                      <a:pt x="2458" y="2147"/>
                      <a:pt x="2458" y="2154"/>
                    </a:cubicBezTo>
                    <a:cubicBezTo>
                      <a:pt x="2462" y="2161"/>
                      <a:pt x="2458" y="2164"/>
                      <a:pt x="2462" y="2168"/>
                    </a:cubicBezTo>
                    <a:cubicBezTo>
                      <a:pt x="2465" y="2175"/>
                      <a:pt x="2465" y="2182"/>
                      <a:pt x="2469" y="2189"/>
                    </a:cubicBezTo>
                    <a:cubicBezTo>
                      <a:pt x="2472" y="2196"/>
                      <a:pt x="2472" y="2199"/>
                      <a:pt x="2472" y="2206"/>
                    </a:cubicBezTo>
                    <a:cubicBezTo>
                      <a:pt x="2476" y="2210"/>
                      <a:pt x="2479" y="2220"/>
                      <a:pt x="2483" y="2224"/>
                    </a:cubicBezTo>
                    <a:cubicBezTo>
                      <a:pt x="2486" y="2231"/>
                      <a:pt x="2486" y="2234"/>
                      <a:pt x="2486" y="2241"/>
                    </a:cubicBezTo>
                    <a:cubicBezTo>
                      <a:pt x="2490" y="2245"/>
                      <a:pt x="2493" y="2252"/>
                      <a:pt x="2497" y="2259"/>
                    </a:cubicBezTo>
                    <a:cubicBezTo>
                      <a:pt x="2500" y="2266"/>
                      <a:pt x="2504" y="2269"/>
                      <a:pt x="2507" y="2273"/>
                    </a:cubicBezTo>
                    <a:lnTo>
                      <a:pt x="2577" y="2259"/>
                    </a:lnTo>
                    <a:lnTo>
                      <a:pt x="2584" y="2259"/>
                    </a:lnTo>
                    <a:cubicBezTo>
                      <a:pt x="2640" y="2248"/>
                      <a:pt x="2696" y="2238"/>
                      <a:pt x="2742" y="2231"/>
                    </a:cubicBezTo>
                    <a:lnTo>
                      <a:pt x="2745" y="2231"/>
                    </a:lnTo>
                    <a:lnTo>
                      <a:pt x="2784" y="2224"/>
                    </a:lnTo>
                    <a:lnTo>
                      <a:pt x="2791" y="2224"/>
                    </a:lnTo>
                    <a:lnTo>
                      <a:pt x="2823" y="2220"/>
                    </a:lnTo>
                    <a:lnTo>
                      <a:pt x="2830" y="2220"/>
                    </a:lnTo>
                    <a:lnTo>
                      <a:pt x="2854" y="2217"/>
                    </a:lnTo>
                    <a:lnTo>
                      <a:pt x="2879" y="2217"/>
                    </a:lnTo>
                    <a:cubicBezTo>
                      <a:pt x="2910" y="2217"/>
                      <a:pt x="2942" y="2234"/>
                      <a:pt x="2963" y="2259"/>
                    </a:cubicBezTo>
                    <a:cubicBezTo>
                      <a:pt x="3033" y="2343"/>
                      <a:pt x="3120" y="2584"/>
                      <a:pt x="3099" y="2756"/>
                    </a:cubicBezTo>
                    <a:cubicBezTo>
                      <a:pt x="3089" y="2822"/>
                      <a:pt x="3127" y="2885"/>
                      <a:pt x="3187" y="2913"/>
                    </a:cubicBezTo>
                    <a:cubicBezTo>
                      <a:pt x="3196" y="2917"/>
                      <a:pt x="3204" y="2918"/>
                      <a:pt x="3210" y="2918"/>
                    </a:cubicBezTo>
                    <a:cubicBezTo>
                      <a:pt x="3231" y="2918"/>
                      <a:pt x="3240" y="2905"/>
                      <a:pt x="3243" y="2899"/>
                    </a:cubicBezTo>
                    <a:cubicBezTo>
                      <a:pt x="3342" y="2758"/>
                      <a:pt x="3406" y="2670"/>
                      <a:pt x="3479" y="2670"/>
                    </a:cubicBezTo>
                    <a:cubicBezTo>
                      <a:pt x="3485" y="2670"/>
                      <a:pt x="3492" y="2670"/>
                      <a:pt x="3498" y="2672"/>
                    </a:cubicBezTo>
                    <a:cubicBezTo>
                      <a:pt x="3540" y="2679"/>
                      <a:pt x="3568" y="2710"/>
                      <a:pt x="3575" y="2752"/>
                    </a:cubicBezTo>
                    <a:lnTo>
                      <a:pt x="3579" y="2756"/>
                    </a:lnTo>
                    <a:lnTo>
                      <a:pt x="3582" y="2756"/>
                    </a:lnTo>
                    <a:lnTo>
                      <a:pt x="3589" y="2759"/>
                    </a:lnTo>
                    <a:cubicBezTo>
                      <a:pt x="3607" y="2738"/>
                      <a:pt x="3628" y="2717"/>
                      <a:pt x="3649" y="2700"/>
                    </a:cubicBezTo>
                    <a:cubicBezTo>
                      <a:pt x="3670" y="2682"/>
                      <a:pt x="3691" y="2665"/>
                      <a:pt x="3708" y="2644"/>
                    </a:cubicBezTo>
                    <a:cubicBezTo>
                      <a:pt x="3715" y="2630"/>
                      <a:pt x="3708" y="2609"/>
                      <a:pt x="3680" y="2556"/>
                    </a:cubicBezTo>
                    <a:cubicBezTo>
                      <a:pt x="3649" y="2497"/>
                      <a:pt x="3607" y="2416"/>
                      <a:pt x="3652" y="2325"/>
                    </a:cubicBezTo>
                    <a:cubicBezTo>
                      <a:pt x="3685" y="2261"/>
                      <a:pt x="3731" y="2245"/>
                      <a:pt x="3772" y="2245"/>
                    </a:cubicBezTo>
                    <a:cubicBezTo>
                      <a:pt x="3807" y="2245"/>
                      <a:pt x="3838" y="2256"/>
                      <a:pt x="3859" y="2262"/>
                    </a:cubicBezTo>
                    <a:cubicBezTo>
                      <a:pt x="3887" y="2273"/>
                      <a:pt x="3900" y="2277"/>
                      <a:pt x="3908" y="2277"/>
                    </a:cubicBezTo>
                    <a:cubicBezTo>
                      <a:pt x="3913" y="2277"/>
                      <a:pt x="3916" y="2275"/>
                      <a:pt x="3918" y="2273"/>
                    </a:cubicBezTo>
                    <a:cubicBezTo>
                      <a:pt x="3925" y="2262"/>
                      <a:pt x="3880" y="2171"/>
                      <a:pt x="3862" y="2143"/>
                    </a:cubicBezTo>
                    <a:cubicBezTo>
                      <a:pt x="3824" y="2077"/>
                      <a:pt x="3785" y="2017"/>
                      <a:pt x="3806" y="1958"/>
                    </a:cubicBezTo>
                    <a:cubicBezTo>
                      <a:pt x="3827" y="1891"/>
                      <a:pt x="3799" y="1817"/>
                      <a:pt x="3740" y="1782"/>
                    </a:cubicBezTo>
                    <a:cubicBezTo>
                      <a:pt x="3733" y="1779"/>
                      <a:pt x="3726" y="1772"/>
                      <a:pt x="3719" y="1768"/>
                    </a:cubicBezTo>
                    <a:lnTo>
                      <a:pt x="3712" y="1761"/>
                    </a:lnTo>
                    <a:cubicBezTo>
                      <a:pt x="3708" y="1758"/>
                      <a:pt x="3701" y="1754"/>
                      <a:pt x="3698" y="1751"/>
                    </a:cubicBezTo>
                    <a:cubicBezTo>
                      <a:pt x="3698" y="1747"/>
                      <a:pt x="3694" y="1744"/>
                      <a:pt x="3694" y="1740"/>
                    </a:cubicBezTo>
                    <a:cubicBezTo>
                      <a:pt x="3691" y="1737"/>
                      <a:pt x="3687" y="1733"/>
                      <a:pt x="3684" y="1730"/>
                    </a:cubicBezTo>
                    <a:cubicBezTo>
                      <a:pt x="3684" y="1726"/>
                      <a:pt x="3680" y="1723"/>
                      <a:pt x="3680" y="1719"/>
                    </a:cubicBezTo>
                    <a:cubicBezTo>
                      <a:pt x="3677" y="1716"/>
                      <a:pt x="3677" y="1709"/>
                      <a:pt x="3673" y="1705"/>
                    </a:cubicBezTo>
                    <a:cubicBezTo>
                      <a:pt x="3670" y="1702"/>
                      <a:pt x="3670" y="1698"/>
                      <a:pt x="3670" y="1695"/>
                    </a:cubicBezTo>
                    <a:cubicBezTo>
                      <a:pt x="3666" y="1691"/>
                      <a:pt x="3666" y="1684"/>
                      <a:pt x="3666" y="1681"/>
                    </a:cubicBezTo>
                    <a:cubicBezTo>
                      <a:pt x="3663" y="1674"/>
                      <a:pt x="3666" y="1670"/>
                      <a:pt x="3663" y="1667"/>
                    </a:cubicBezTo>
                    <a:cubicBezTo>
                      <a:pt x="3659" y="1663"/>
                      <a:pt x="3663" y="1656"/>
                      <a:pt x="3659" y="1653"/>
                    </a:cubicBezTo>
                    <a:cubicBezTo>
                      <a:pt x="3656" y="1646"/>
                      <a:pt x="3659" y="1642"/>
                      <a:pt x="3659" y="1639"/>
                    </a:cubicBezTo>
                    <a:lnTo>
                      <a:pt x="3659" y="1621"/>
                    </a:lnTo>
                    <a:lnTo>
                      <a:pt x="3659" y="1607"/>
                    </a:lnTo>
                    <a:lnTo>
                      <a:pt x="3659" y="1590"/>
                    </a:lnTo>
                    <a:lnTo>
                      <a:pt x="3659" y="1576"/>
                    </a:lnTo>
                    <a:lnTo>
                      <a:pt x="3659" y="1558"/>
                    </a:lnTo>
                    <a:lnTo>
                      <a:pt x="3659" y="1541"/>
                    </a:lnTo>
                    <a:lnTo>
                      <a:pt x="3659" y="1523"/>
                    </a:lnTo>
                    <a:lnTo>
                      <a:pt x="3659" y="1506"/>
                    </a:lnTo>
                    <a:cubicBezTo>
                      <a:pt x="3659" y="1502"/>
                      <a:pt x="3659" y="1495"/>
                      <a:pt x="3663" y="1488"/>
                    </a:cubicBezTo>
                    <a:lnTo>
                      <a:pt x="3663" y="1471"/>
                    </a:lnTo>
                    <a:lnTo>
                      <a:pt x="3666" y="1453"/>
                    </a:lnTo>
                    <a:lnTo>
                      <a:pt x="3670" y="1432"/>
                    </a:lnTo>
                    <a:lnTo>
                      <a:pt x="3673" y="1415"/>
                    </a:lnTo>
                    <a:lnTo>
                      <a:pt x="3677" y="1397"/>
                    </a:lnTo>
                    <a:lnTo>
                      <a:pt x="3680" y="1376"/>
                    </a:lnTo>
                    <a:lnTo>
                      <a:pt x="3684" y="1359"/>
                    </a:lnTo>
                    <a:lnTo>
                      <a:pt x="3691" y="1338"/>
                    </a:lnTo>
                    <a:lnTo>
                      <a:pt x="3694" y="1320"/>
                    </a:lnTo>
                    <a:lnTo>
                      <a:pt x="3694" y="1313"/>
                    </a:lnTo>
                    <a:cubicBezTo>
                      <a:pt x="3673" y="1292"/>
                      <a:pt x="3656" y="1271"/>
                      <a:pt x="3638" y="1250"/>
                    </a:cubicBezTo>
                    <a:cubicBezTo>
                      <a:pt x="3610" y="1194"/>
                      <a:pt x="3593" y="1131"/>
                      <a:pt x="3589" y="1068"/>
                    </a:cubicBezTo>
                    <a:cubicBezTo>
                      <a:pt x="3586" y="1037"/>
                      <a:pt x="3579" y="1002"/>
                      <a:pt x="3565" y="970"/>
                    </a:cubicBezTo>
                    <a:cubicBezTo>
                      <a:pt x="3562" y="970"/>
                      <a:pt x="3560" y="970"/>
                      <a:pt x="3558" y="970"/>
                    </a:cubicBezTo>
                    <a:cubicBezTo>
                      <a:pt x="3490" y="970"/>
                      <a:pt x="3431" y="922"/>
                      <a:pt x="3421" y="851"/>
                    </a:cubicBezTo>
                    <a:cubicBezTo>
                      <a:pt x="3421" y="844"/>
                      <a:pt x="3421" y="837"/>
                      <a:pt x="3421" y="830"/>
                    </a:cubicBezTo>
                    <a:cubicBezTo>
                      <a:pt x="3421" y="774"/>
                      <a:pt x="3446" y="718"/>
                      <a:pt x="3488" y="683"/>
                    </a:cubicBezTo>
                    <a:lnTo>
                      <a:pt x="3470" y="666"/>
                    </a:lnTo>
                    <a:cubicBezTo>
                      <a:pt x="3397" y="613"/>
                      <a:pt x="3306" y="543"/>
                      <a:pt x="3306" y="452"/>
                    </a:cubicBezTo>
                    <a:cubicBezTo>
                      <a:pt x="3306" y="372"/>
                      <a:pt x="3201" y="169"/>
                      <a:pt x="3152" y="120"/>
                    </a:cubicBezTo>
                    <a:cubicBezTo>
                      <a:pt x="3110" y="151"/>
                      <a:pt x="3071" y="183"/>
                      <a:pt x="3033" y="221"/>
                    </a:cubicBezTo>
                    <a:cubicBezTo>
                      <a:pt x="2921" y="326"/>
                      <a:pt x="2844" y="389"/>
                      <a:pt x="2773" y="389"/>
                    </a:cubicBezTo>
                    <a:cubicBezTo>
                      <a:pt x="2721" y="382"/>
                      <a:pt x="2668" y="365"/>
                      <a:pt x="2623" y="340"/>
                    </a:cubicBezTo>
                    <a:cubicBezTo>
                      <a:pt x="2581" y="319"/>
                      <a:pt x="2523" y="293"/>
                      <a:pt x="2492" y="293"/>
                    </a:cubicBezTo>
                    <a:cubicBezTo>
                      <a:pt x="2487" y="293"/>
                      <a:pt x="2483" y="293"/>
                      <a:pt x="2479" y="295"/>
                    </a:cubicBezTo>
                    <a:cubicBezTo>
                      <a:pt x="2472" y="298"/>
                      <a:pt x="2465" y="309"/>
                      <a:pt x="2462" y="316"/>
                    </a:cubicBezTo>
                    <a:cubicBezTo>
                      <a:pt x="2448" y="354"/>
                      <a:pt x="2420" y="386"/>
                      <a:pt x="2381" y="403"/>
                    </a:cubicBezTo>
                    <a:cubicBezTo>
                      <a:pt x="2363" y="410"/>
                      <a:pt x="2345" y="413"/>
                      <a:pt x="2326" y="413"/>
                    </a:cubicBezTo>
                    <a:cubicBezTo>
                      <a:pt x="2293" y="413"/>
                      <a:pt x="2260" y="403"/>
                      <a:pt x="2231" y="386"/>
                    </a:cubicBezTo>
                    <a:cubicBezTo>
                      <a:pt x="2196" y="371"/>
                      <a:pt x="2178" y="365"/>
                      <a:pt x="2167" y="365"/>
                    </a:cubicBezTo>
                    <a:cubicBezTo>
                      <a:pt x="2156" y="365"/>
                      <a:pt x="2152" y="370"/>
                      <a:pt x="2147" y="379"/>
                    </a:cubicBezTo>
                    <a:cubicBezTo>
                      <a:pt x="2125" y="416"/>
                      <a:pt x="2081" y="439"/>
                      <a:pt x="2038" y="439"/>
                    </a:cubicBezTo>
                    <a:cubicBezTo>
                      <a:pt x="2032" y="439"/>
                      <a:pt x="2026" y="439"/>
                      <a:pt x="2021" y="438"/>
                    </a:cubicBezTo>
                    <a:cubicBezTo>
                      <a:pt x="1926" y="417"/>
                      <a:pt x="1884" y="270"/>
                      <a:pt x="1870" y="211"/>
                    </a:cubicBezTo>
                    <a:lnTo>
                      <a:pt x="1870" y="200"/>
                    </a:lnTo>
                    <a:lnTo>
                      <a:pt x="1870" y="197"/>
                    </a:lnTo>
                    <a:lnTo>
                      <a:pt x="1863" y="197"/>
                    </a:lnTo>
                    <a:lnTo>
                      <a:pt x="1835" y="204"/>
                    </a:lnTo>
                    <a:lnTo>
                      <a:pt x="1814" y="211"/>
                    </a:lnTo>
                    <a:lnTo>
                      <a:pt x="1776" y="218"/>
                    </a:lnTo>
                    <a:lnTo>
                      <a:pt x="1744" y="221"/>
                    </a:lnTo>
                    <a:lnTo>
                      <a:pt x="1716" y="228"/>
                    </a:lnTo>
                    <a:lnTo>
                      <a:pt x="1688" y="228"/>
                    </a:lnTo>
                    <a:lnTo>
                      <a:pt x="1664" y="232"/>
                    </a:lnTo>
                    <a:lnTo>
                      <a:pt x="1636" y="235"/>
                    </a:lnTo>
                    <a:lnTo>
                      <a:pt x="1447" y="235"/>
                    </a:lnTo>
                    <a:lnTo>
                      <a:pt x="1398" y="232"/>
                    </a:lnTo>
                    <a:lnTo>
                      <a:pt x="1384" y="232"/>
                    </a:lnTo>
                    <a:cubicBezTo>
                      <a:pt x="1342" y="228"/>
                      <a:pt x="1303" y="225"/>
                      <a:pt x="1268" y="218"/>
                    </a:cubicBezTo>
                    <a:lnTo>
                      <a:pt x="1254" y="218"/>
                    </a:lnTo>
                    <a:lnTo>
                      <a:pt x="1216" y="211"/>
                    </a:lnTo>
                    <a:lnTo>
                      <a:pt x="1202" y="207"/>
                    </a:lnTo>
                    <a:lnTo>
                      <a:pt x="1170" y="200"/>
                    </a:lnTo>
                    <a:lnTo>
                      <a:pt x="1156" y="197"/>
                    </a:lnTo>
                    <a:lnTo>
                      <a:pt x="1128" y="186"/>
                    </a:lnTo>
                    <a:lnTo>
                      <a:pt x="1118" y="183"/>
                    </a:lnTo>
                    <a:cubicBezTo>
                      <a:pt x="1107" y="179"/>
                      <a:pt x="1097" y="172"/>
                      <a:pt x="1086" y="169"/>
                    </a:cubicBezTo>
                    <a:cubicBezTo>
                      <a:pt x="1055" y="155"/>
                      <a:pt x="1030" y="130"/>
                      <a:pt x="1016" y="99"/>
                    </a:cubicBezTo>
                    <a:cubicBezTo>
                      <a:pt x="1013" y="95"/>
                      <a:pt x="1009" y="92"/>
                      <a:pt x="1002" y="88"/>
                    </a:cubicBezTo>
                    <a:cubicBezTo>
                      <a:pt x="925" y="46"/>
                      <a:pt x="838" y="18"/>
                      <a:pt x="75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 name="Google Shape;3783;p65">
                <a:extLst>
                  <a:ext uri="{FF2B5EF4-FFF2-40B4-BE49-F238E27FC236}">
                    <a16:creationId xmlns:a16="http://schemas.microsoft.com/office/drawing/2014/main" id="{9BC7FEF4-367F-4297-BEAC-B2D200E7632D}"/>
                  </a:ext>
                </a:extLst>
              </p:cNvPr>
              <p:cNvSpPr/>
              <p:nvPr/>
            </p:nvSpPr>
            <p:spPr>
              <a:xfrm>
                <a:off x="5474347" y="4144770"/>
                <a:ext cx="895" cy="59"/>
              </a:xfrm>
              <a:custGeom>
                <a:avLst/>
                <a:gdLst/>
                <a:ahLst/>
                <a:cxnLst/>
                <a:rect l="l" t="t" r="r" b="b"/>
                <a:pathLst>
                  <a:path w="18" h="1" extrusionOk="0">
                    <a:moveTo>
                      <a:pt x="18"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6" name="Google Shape;3784;p65">
                <a:extLst>
                  <a:ext uri="{FF2B5EF4-FFF2-40B4-BE49-F238E27FC236}">
                    <a16:creationId xmlns:a16="http://schemas.microsoft.com/office/drawing/2014/main" id="{59D8D9E9-A3D6-4EBE-99B4-2B57A0A8671B}"/>
                  </a:ext>
                </a:extLst>
              </p:cNvPr>
              <p:cNvSpPr/>
              <p:nvPr/>
            </p:nvSpPr>
            <p:spPr>
              <a:xfrm>
                <a:off x="5478186" y="4144770"/>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7" name="Google Shape;3785;p65">
                <a:extLst>
                  <a:ext uri="{FF2B5EF4-FFF2-40B4-BE49-F238E27FC236}">
                    <a16:creationId xmlns:a16="http://schemas.microsoft.com/office/drawing/2014/main" id="{2C082960-AA42-423C-AAC3-EBA9D40D5F65}"/>
                  </a:ext>
                </a:extLst>
              </p:cNvPr>
              <p:cNvSpPr/>
              <p:nvPr/>
            </p:nvSpPr>
            <p:spPr>
              <a:xfrm>
                <a:off x="5464931" y="4143805"/>
                <a:ext cx="547" cy="59"/>
              </a:xfrm>
              <a:custGeom>
                <a:avLst/>
                <a:gdLst/>
                <a:ahLst/>
                <a:cxnLst/>
                <a:rect l="l" t="t" r="r" b="b"/>
                <a:pathLst>
                  <a:path w="11" h="1" extrusionOk="0">
                    <a:moveTo>
                      <a:pt x="11"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8" name="Google Shape;3786;p65">
                <a:extLst>
                  <a:ext uri="{FF2B5EF4-FFF2-40B4-BE49-F238E27FC236}">
                    <a16:creationId xmlns:a16="http://schemas.microsoft.com/office/drawing/2014/main" id="{7D143AA6-521C-4AAB-90AD-1EAAB5232262}"/>
                  </a:ext>
                </a:extLst>
              </p:cNvPr>
              <p:cNvSpPr/>
              <p:nvPr/>
            </p:nvSpPr>
            <p:spPr>
              <a:xfrm>
                <a:off x="5462142" y="4143008"/>
                <a:ext cx="895" cy="227"/>
              </a:xfrm>
              <a:custGeom>
                <a:avLst/>
                <a:gdLst/>
                <a:ahLst/>
                <a:cxnLst/>
                <a:rect l="l" t="t" r="r" b="b"/>
                <a:pathLst>
                  <a:path w="18" h="4" extrusionOk="0">
                    <a:moveTo>
                      <a:pt x="18" y="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9" name="Google Shape;3787;p65">
                <a:extLst>
                  <a:ext uri="{FF2B5EF4-FFF2-40B4-BE49-F238E27FC236}">
                    <a16:creationId xmlns:a16="http://schemas.microsoft.com/office/drawing/2014/main" id="{62776BA8-462E-4785-A66A-ACF1B176631A}"/>
                  </a:ext>
                </a:extLst>
              </p:cNvPr>
              <p:cNvSpPr/>
              <p:nvPr/>
            </p:nvSpPr>
            <p:spPr>
              <a:xfrm>
                <a:off x="5457955" y="4141583"/>
                <a:ext cx="547" cy="285"/>
              </a:xfrm>
              <a:custGeom>
                <a:avLst/>
                <a:gdLst/>
                <a:ahLst/>
                <a:cxnLst/>
                <a:rect l="l" t="t" r="r" b="b"/>
                <a:pathLst>
                  <a:path w="11" h="5" extrusionOk="0">
                    <a:moveTo>
                      <a:pt x="11"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0" name="Google Shape;3788;p65">
                <a:extLst>
                  <a:ext uri="{FF2B5EF4-FFF2-40B4-BE49-F238E27FC236}">
                    <a16:creationId xmlns:a16="http://schemas.microsoft.com/office/drawing/2014/main" id="{AF3C86CC-075F-4607-A5D4-D9E43ECAC596}"/>
                  </a:ext>
                </a:extLst>
              </p:cNvPr>
              <p:cNvSpPr/>
              <p:nvPr/>
            </p:nvSpPr>
            <p:spPr>
              <a:xfrm>
                <a:off x="5459849" y="4142379"/>
                <a:ext cx="748" cy="285"/>
              </a:xfrm>
              <a:custGeom>
                <a:avLst/>
                <a:gdLst/>
                <a:ahLst/>
                <a:cxnLst/>
                <a:rect l="l" t="t" r="r" b="b"/>
                <a:pathLst>
                  <a:path w="15" h="5" extrusionOk="0">
                    <a:moveTo>
                      <a:pt x="15" y="4"/>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1" name="Google Shape;3789;p65">
                <a:extLst>
                  <a:ext uri="{FF2B5EF4-FFF2-40B4-BE49-F238E27FC236}">
                    <a16:creationId xmlns:a16="http://schemas.microsoft.com/office/drawing/2014/main" id="{C5889F42-DDBC-463F-B61C-F5178D1B3C02}"/>
                  </a:ext>
                </a:extLst>
              </p:cNvPr>
              <p:cNvSpPr/>
              <p:nvPr/>
            </p:nvSpPr>
            <p:spPr>
              <a:xfrm>
                <a:off x="5471360" y="4144601"/>
                <a:ext cx="748" cy="59"/>
              </a:xfrm>
              <a:custGeom>
                <a:avLst/>
                <a:gdLst/>
                <a:ahLst/>
                <a:cxnLst/>
                <a:rect l="l" t="t" r="r" b="b"/>
                <a:pathLst>
                  <a:path w="15" h="1" extrusionOk="0">
                    <a:moveTo>
                      <a:pt x="15"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2" name="Google Shape;3790;p65">
                <a:extLst>
                  <a:ext uri="{FF2B5EF4-FFF2-40B4-BE49-F238E27FC236}">
                    <a16:creationId xmlns:a16="http://schemas.microsoft.com/office/drawing/2014/main" id="{9906EAED-92B4-4F3F-A253-5FC2CCD4EC1E}"/>
                  </a:ext>
                </a:extLst>
              </p:cNvPr>
              <p:cNvSpPr/>
              <p:nvPr/>
            </p:nvSpPr>
            <p:spPr>
              <a:xfrm>
                <a:off x="5480079" y="4144770"/>
                <a:ext cx="1296" cy="59"/>
              </a:xfrm>
              <a:custGeom>
                <a:avLst/>
                <a:gdLst/>
                <a:ahLst/>
                <a:cxnLst/>
                <a:rect l="l" t="t" r="r" b="b"/>
                <a:pathLst>
                  <a:path w="26" h="1" extrusionOk="0">
                    <a:moveTo>
                      <a:pt x="25"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 name="Google Shape;3791;p65">
                <a:extLst>
                  <a:ext uri="{FF2B5EF4-FFF2-40B4-BE49-F238E27FC236}">
                    <a16:creationId xmlns:a16="http://schemas.microsoft.com/office/drawing/2014/main" id="{AA213E54-11EA-49B1-BEA7-0C94B2B4BFA5}"/>
                  </a:ext>
                </a:extLst>
              </p:cNvPr>
              <p:cNvSpPr/>
              <p:nvPr/>
            </p:nvSpPr>
            <p:spPr>
              <a:xfrm>
                <a:off x="5482717" y="4144601"/>
                <a:ext cx="1244" cy="59"/>
              </a:xfrm>
              <a:custGeom>
                <a:avLst/>
                <a:gdLst/>
                <a:ahLst/>
                <a:cxnLst/>
                <a:rect l="l" t="t" r="r" b="b"/>
                <a:pathLst>
                  <a:path w="25" h="1" extrusionOk="0">
                    <a:moveTo>
                      <a:pt x="25"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 name="Google Shape;3792;p65">
                <a:extLst>
                  <a:ext uri="{FF2B5EF4-FFF2-40B4-BE49-F238E27FC236}">
                    <a16:creationId xmlns:a16="http://schemas.microsoft.com/office/drawing/2014/main" id="{A15DB868-8453-4E63-BBB9-ACE85773CFAB}"/>
                  </a:ext>
                </a:extLst>
              </p:cNvPr>
              <p:cNvSpPr/>
              <p:nvPr/>
            </p:nvSpPr>
            <p:spPr>
              <a:xfrm>
                <a:off x="5490889" y="4143176"/>
                <a:ext cx="1993" cy="457"/>
              </a:xfrm>
              <a:custGeom>
                <a:avLst/>
                <a:gdLst/>
                <a:ahLst/>
                <a:cxnLst/>
                <a:rect l="l" t="t" r="r" b="b"/>
                <a:pathLst>
                  <a:path w="40" h="8" extrusionOk="0">
                    <a:moveTo>
                      <a:pt x="39" y="1"/>
                    </a:moveTo>
                    <a:lnTo>
                      <a:pt x="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 name="Google Shape;3793;p65">
                <a:extLst>
                  <a:ext uri="{FF2B5EF4-FFF2-40B4-BE49-F238E27FC236}">
                    <a16:creationId xmlns:a16="http://schemas.microsoft.com/office/drawing/2014/main" id="{71F92A45-A430-4B39-8080-9391419C039A}"/>
                  </a:ext>
                </a:extLst>
              </p:cNvPr>
              <p:cNvSpPr/>
              <p:nvPr/>
            </p:nvSpPr>
            <p:spPr>
              <a:xfrm>
                <a:off x="5485308" y="4144371"/>
                <a:ext cx="1296" cy="285"/>
              </a:xfrm>
              <a:custGeom>
                <a:avLst/>
                <a:gdLst/>
                <a:ahLst/>
                <a:cxnLst/>
                <a:rect l="l" t="t" r="r" b="b"/>
                <a:pathLst>
                  <a:path w="26" h="5" extrusionOk="0">
                    <a:moveTo>
                      <a:pt x="25" y="1"/>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 name="Google Shape;3794;p65">
                <a:extLst>
                  <a:ext uri="{FF2B5EF4-FFF2-40B4-BE49-F238E27FC236}">
                    <a16:creationId xmlns:a16="http://schemas.microsoft.com/office/drawing/2014/main" id="{4DB080C5-3CEA-42BA-9B45-91E8D3C5C917}"/>
                  </a:ext>
                </a:extLst>
              </p:cNvPr>
              <p:cNvSpPr/>
              <p:nvPr/>
            </p:nvSpPr>
            <p:spPr>
              <a:xfrm>
                <a:off x="5487950" y="4143973"/>
                <a:ext cx="1446" cy="285"/>
              </a:xfrm>
              <a:custGeom>
                <a:avLst/>
                <a:gdLst/>
                <a:ahLst/>
                <a:cxnLst/>
                <a:rect l="l" t="t" r="r" b="b"/>
                <a:pathLst>
                  <a:path w="29" h="5" extrusionOk="0">
                    <a:moveTo>
                      <a:pt x="28" y="1"/>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 name="Google Shape;3795;p65">
                <a:extLst>
                  <a:ext uri="{FF2B5EF4-FFF2-40B4-BE49-F238E27FC236}">
                    <a16:creationId xmlns:a16="http://schemas.microsoft.com/office/drawing/2014/main" id="{3843ED07-E1EA-4133-863F-EF81095A4181}"/>
                  </a:ext>
                </a:extLst>
              </p:cNvPr>
              <p:cNvSpPr/>
              <p:nvPr/>
            </p:nvSpPr>
            <p:spPr>
              <a:xfrm>
                <a:off x="5493678" y="4142610"/>
                <a:ext cx="1644" cy="457"/>
              </a:xfrm>
              <a:custGeom>
                <a:avLst/>
                <a:gdLst/>
                <a:ahLst/>
                <a:cxnLst/>
                <a:rect l="l" t="t" r="r" b="b"/>
                <a:pathLst>
                  <a:path w="33" h="8" extrusionOk="0">
                    <a:moveTo>
                      <a:pt x="32" y="0"/>
                    </a:moveTo>
                    <a:lnTo>
                      <a:pt x="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 name="Google Shape;3796;p65">
                <a:extLst>
                  <a:ext uri="{FF2B5EF4-FFF2-40B4-BE49-F238E27FC236}">
                    <a16:creationId xmlns:a16="http://schemas.microsoft.com/office/drawing/2014/main" id="{AF3AAB14-8A75-4F5F-B425-78ECC330EFE7}"/>
                  </a:ext>
                </a:extLst>
              </p:cNvPr>
              <p:cNvSpPr/>
              <p:nvPr/>
            </p:nvSpPr>
            <p:spPr>
              <a:xfrm>
                <a:off x="5439123" y="4131222"/>
                <a:ext cx="697" cy="4042"/>
              </a:xfrm>
              <a:custGeom>
                <a:avLst/>
                <a:gdLst/>
                <a:ahLst/>
                <a:cxnLst/>
                <a:rect l="l" t="t" r="r" b="b"/>
                <a:pathLst>
                  <a:path w="14" h="71" extrusionOk="0">
                    <a:moveTo>
                      <a:pt x="14" y="1"/>
                    </a:moveTo>
                    <a:lnTo>
                      <a:pt x="14" y="3"/>
                    </a:lnTo>
                    <a:lnTo>
                      <a:pt x="14" y="3"/>
                    </a:lnTo>
                    <a:cubicBezTo>
                      <a:pt x="14" y="2"/>
                      <a:pt x="14" y="1"/>
                      <a:pt x="14" y="1"/>
                    </a:cubicBezTo>
                    <a:close/>
                    <a:moveTo>
                      <a:pt x="14" y="3"/>
                    </a:moveTo>
                    <a:lnTo>
                      <a:pt x="14" y="3"/>
                    </a:lnTo>
                    <a:cubicBezTo>
                      <a:pt x="13" y="8"/>
                      <a:pt x="11" y="12"/>
                      <a:pt x="11" y="18"/>
                    </a:cubicBezTo>
                    <a:lnTo>
                      <a:pt x="11" y="25"/>
                    </a:lnTo>
                    <a:cubicBezTo>
                      <a:pt x="7" y="39"/>
                      <a:pt x="4" y="53"/>
                      <a:pt x="0" y="64"/>
                    </a:cubicBezTo>
                    <a:lnTo>
                      <a:pt x="11" y="71"/>
                    </a:lnTo>
                    <a:lnTo>
                      <a:pt x="14" y="3"/>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 name="Google Shape;3797;p65">
                <a:extLst>
                  <a:ext uri="{FF2B5EF4-FFF2-40B4-BE49-F238E27FC236}">
                    <a16:creationId xmlns:a16="http://schemas.microsoft.com/office/drawing/2014/main" id="{2B9CD000-45A8-4C03-AD8C-98833ABA1EE2}"/>
                  </a:ext>
                </a:extLst>
              </p:cNvPr>
              <p:cNvSpPr/>
              <p:nvPr/>
            </p:nvSpPr>
            <p:spPr>
              <a:xfrm>
                <a:off x="5438723" y="4135038"/>
                <a:ext cx="400" cy="855"/>
              </a:xfrm>
              <a:custGeom>
                <a:avLst/>
                <a:gdLst/>
                <a:ahLst/>
                <a:cxnLst/>
                <a:rect l="l" t="t" r="r" b="b"/>
                <a:pathLst>
                  <a:path w="8" h="15" extrusionOk="0">
                    <a:moveTo>
                      <a:pt x="8" y="0"/>
                    </a:moveTo>
                    <a:lnTo>
                      <a:pt x="8" y="0"/>
                    </a:lnTo>
                    <a:cubicBezTo>
                      <a:pt x="5" y="4"/>
                      <a:pt x="1" y="11"/>
                      <a:pt x="1" y="14"/>
                    </a:cubicBezTo>
                    <a:cubicBezTo>
                      <a:pt x="5" y="11"/>
                      <a:pt x="8" y="4"/>
                      <a:pt x="8"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 name="Google Shape;3798;p65">
                <a:extLst>
                  <a:ext uri="{FF2B5EF4-FFF2-40B4-BE49-F238E27FC236}">
                    <a16:creationId xmlns:a16="http://schemas.microsoft.com/office/drawing/2014/main" id="{D056B454-16B6-498B-99FD-43AF34B207C1}"/>
                  </a:ext>
                </a:extLst>
              </p:cNvPr>
              <p:cNvSpPr/>
              <p:nvPr/>
            </p:nvSpPr>
            <p:spPr>
              <a:xfrm>
                <a:off x="5436980" y="4139021"/>
                <a:ext cx="598" cy="1023"/>
              </a:xfrm>
              <a:custGeom>
                <a:avLst/>
                <a:gdLst/>
                <a:ahLst/>
                <a:cxnLst/>
                <a:rect l="l" t="t" r="r" b="b"/>
                <a:pathLst>
                  <a:path w="12" h="18" extrusionOk="0">
                    <a:moveTo>
                      <a:pt x="1" y="18"/>
                    </a:moveTo>
                    <a:cubicBezTo>
                      <a:pt x="4" y="11"/>
                      <a:pt x="8" y="7"/>
                      <a:pt x="11" y="0"/>
                    </a:cubicBezTo>
                    <a:cubicBezTo>
                      <a:pt x="8" y="7"/>
                      <a:pt x="4" y="11"/>
                      <a:pt x="1"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 name="Google Shape;3799;p65">
                <a:extLst>
                  <a:ext uri="{FF2B5EF4-FFF2-40B4-BE49-F238E27FC236}">
                    <a16:creationId xmlns:a16="http://schemas.microsoft.com/office/drawing/2014/main" id="{ED3E17C1-9333-4D24-B984-6398BB7A5271}"/>
                  </a:ext>
                </a:extLst>
              </p:cNvPr>
              <p:cNvSpPr/>
              <p:nvPr/>
            </p:nvSpPr>
            <p:spPr>
              <a:xfrm>
                <a:off x="5402302" y="4178643"/>
                <a:ext cx="198" cy="59"/>
              </a:xfrm>
              <a:custGeom>
                <a:avLst/>
                <a:gdLst/>
                <a:ahLst/>
                <a:cxnLst/>
                <a:rect l="l" t="t" r="r" b="b"/>
                <a:pathLst>
                  <a:path w="4" h="1" extrusionOk="0">
                    <a:moveTo>
                      <a:pt x="0" y="1"/>
                    </a:moveTo>
                    <a:lnTo>
                      <a:pt x="0" y="1"/>
                    </a:lnTo>
                    <a:lnTo>
                      <a:pt x="0" y="1"/>
                    </a:ln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 name="Google Shape;3800;p65">
                <a:extLst>
                  <a:ext uri="{FF2B5EF4-FFF2-40B4-BE49-F238E27FC236}">
                    <a16:creationId xmlns:a16="http://schemas.microsoft.com/office/drawing/2014/main" id="{F7B2D937-4F60-42ED-882A-690DB8A53BF2}"/>
                  </a:ext>
                </a:extLst>
              </p:cNvPr>
              <p:cNvSpPr/>
              <p:nvPr/>
            </p:nvSpPr>
            <p:spPr>
              <a:xfrm>
                <a:off x="5434191" y="4142379"/>
                <a:ext cx="947" cy="855"/>
              </a:xfrm>
              <a:custGeom>
                <a:avLst/>
                <a:gdLst/>
                <a:ahLst/>
                <a:cxnLst/>
                <a:rect l="l" t="t" r="r" b="b"/>
                <a:pathLst>
                  <a:path w="19" h="15" extrusionOk="0">
                    <a:moveTo>
                      <a:pt x="1" y="15"/>
                    </a:moveTo>
                    <a:cubicBezTo>
                      <a:pt x="8" y="8"/>
                      <a:pt x="11" y="4"/>
                      <a:pt x="18" y="1"/>
                    </a:cubicBezTo>
                    <a:cubicBezTo>
                      <a:pt x="11" y="4"/>
                      <a:pt x="8" y="8"/>
                      <a:pt x="1" y="1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 name="Google Shape;3801;p65">
                <a:extLst>
                  <a:ext uri="{FF2B5EF4-FFF2-40B4-BE49-F238E27FC236}">
                    <a16:creationId xmlns:a16="http://schemas.microsoft.com/office/drawing/2014/main" id="{F689189C-075B-4E74-91EB-F08B171664DA}"/>
                  </a:ext>
                </a:extLst>
              </p:cNvPr>
              <p:cNvSpPr/>
              <p:nvPr/>
            </p:nvSpPr>
            <p:spPr>
              <a:xfrm>
                <a:off x="5431751" y="4143574"/>
                <a:ext cx="1794" cy="1082"/>
              </a:xfrm>
              <a:custGeom>
                <a:avLst/>
                <a:gdLst/>
                <a:ahLst/>
                <a:cxnLst/>
                <a:rect l="l" t="t" r="r" b="b"/>
                <a:pathLst>
                  <a:path w="36" h="19" extrusionOk="0">
                    <a:moveTo>
                      <a:pt x="1" y="18"/>
                    </a:moveTo>
                    <a:cubicBezTo>
                      <a:pt x="15" y="15"/>
                      <a:pt x="25" y="8"/>
                      <a:pt x="36" y="1"/>
                    </a:cubicBezTo>
                    <a:cubicBezTo>
                      <a:pt x="25" y="8"/>
                      <a:pt x="15" y="15"/>
                      <a:pt x="1"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 name="Google Shape;3802;p65">
                <a:extLst>
                  <a:ext uri="{FF2B5EF4-FFF2-40B4-BE49-F238E27FC236}">
                    <a16:creationId xmlns:a16="http://schemas.microsoft.com/office/drawing/2014/main" id="{6F21E2CD-D448-4D0A-B466-9374E37F4692}"/>
                  </a:ext>
                </a:extLst>
              </p:cNvPr>
              <p:cNvSpPr/>
              <p:nvPr/>
            </p:nvSpPr>
            <p:spPr>
              <a:xfrm>
                <a:off x="5402801" y="4174262"/>
                <a:ext cx="4583" cy="4042"/>
              </a:xfrm>
              <a:custGeom>
                <a:avLst/>
                <a:gdLst/>
                <a:ahLst/>
                <a:cxnLst/>
                <a:rect l="l" t="t" r="r" b="b"/>
                <a:pathLst>
                  <a:path w="92" h="71" extrusionOk="0">
                    <a:moveTo>
                      <a:pt x="92" y="1"/>
                    </a:moveTo>
                    <a:cubicBezTo>
                      <a:pt x="60" y="25"/>
                      <a:pt x="29" y="50"/>
                      <a:pt x="1" y="71"/>
                    </a:cubicBezTo>
                    <a:cubicBezTo>
                      <a:pt x="29" y="50"/>
                      <a:pt x="60" y="29"/>
                      <a:pt x="92"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 name="Google Shape;3803;p65">
                <a:extLst>
                  <a:ext uri="{FF2B5EF4-FFF2-40B4-BE49-F238E27FC236}">
                    <a16:creationId xmlns:a16="http://schemas.microsoft.com/office/drawing/2014/main" id="{FA369E9B-FFF4-418A-A21F-B2323DB271CC}"/>
                  </a:ext>
                </a:extLst>
              </p:cNvPr>
              <p:cNvSpPr/>
              <p:nvPr/>
            </p:nvSpPr>
            <p:spPr>
              <a:xfrm>
                <a:off x="5435783" y="4140786"/>
                <a:ext cx="748" cy="855"/>
              </a:xfrm>
              <a:custGeom>
                <a:avLst/>
                <a:gdLst/>
                <a:ahLst/>
                <a:cxnLst/>
                <a:rect l="l" t="t" r="r" b="b"/>
                <a:pathLst>
                  <a:path w="15" h="15" extrusionOk="0">
                    <a:moveTo>
                      <a:pt x="14" y="1"/>
                    </a:moveTo>
                    <a:cubicBezTo>
                      <a:pt x="7" y="4"/>
                      <a:pt x="4" y="11"/>
                      <a:pt x="0" y="15"/>
                    </a:cubicBezTo>
                    <a:cubicBezTo>
                      <a:pt x="4" y="11"/>
                      <a:pt x="11" y="4"/>
                      <a:pt x="14"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6" name="Google Shape;3804;p65">
                <a:extLst>
                  <a:ext uri="{FF2B5EF4-FFF2-40B4-BE49-F238E27FC236}">
                    <a16:creationId xmlns:a16="http://schemas.microsoft.com/office/drawing/2014/main" id="{1FEEE4E1-1EF9-4E0D-92C4-E135F37644B4}"/>
                  </a:ext>
                </a:extLst>
              </p:cNvPr>
              <p:cNvSpPr/>
              <p:nvPr/>
            </p:nvSpPr>
            <p:spPr>
              <a:xfrm>
                <a:off x="5437879" y="4137029"/>
                <a:ext cx="547" cy="1023"/>
              </a:xfrm>
              <a:custGeom>
                <a:avLst/>
                <a:gdLst/>
                <a:ahLst/>
                <a:cxnLst/>
                <a:rect l="l" t="t" r="r" b="b"/>
                <a:pathLst>
                  <a:path w="11" h="18" extrusionOk="0">
                    <a:moveTo>
                      <a:pt x="11" y="0"/>
                    </a:moveTo>
                    <a:lnTo>
                      <a:pt x="11" y="0"/>
                    </a:lnTo>
                    <a:cubicBezTo>
                      <a:pt x="7" y="7"/>
                      <a:pt x="4" y="11"/>
                      <a:pt x="0" y="18"/>
                    </a:cubicBezTo>
                    <a:cubicBezTo>
                      <a:pt x="4" y="11"/>
                      <a:pt x="11" y="7"/>
                      <a:pt x="1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7" name="Google Shape;3805;p65">
                <a:extLst>
                  <a:ext uri="{FF2B5EF4-FFF2-40B4-BE49-F238E27FC236}">
                    <a16:creationId xmlns:a16="http://schemas.microsoft.com/office/drawing/2014/main" id="{2315F4C4-7CB5-4A28-99FB-6678EB45ED39}"/>
                  </a:ext>
                </a:extLst>
              </p:cNvPr>
              <p:cNvSpPr/>
              <p:nvPr/>
            </p:nvSpPr>
            <p:spPr>
              <a:xfrm>
                <a:off x="5439123" y="4134807"/>
                <a:ext cx="0" cy="285"/>
              </a:xfrm>
              <a:custGeom>
                <a:avLst/>
                <a:gdLst/>
                <a:ahLst/>
                <a:cxnLst/>
                <a:rect l="l" t="t" r="r" b="b"/>
                <a:pathLst>
                  <a:path h="5" extrusionOk="0">
                    <a:moveTo>
                      <a:pt x="0" y="1"/>
                    </a:moveTo>
                    <a:lnTo>
                      <a:pt x="0" y="4"/>
                    </a:ln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 name="Google Shape;3806;p65">
                <a:extLst>
                  <a:ext uri="{FF2B5EF4-FFF2-40B4-BE49-F238E27FC236}">
                    <a16:creationId xmlns:a16="http://schemas.microsoft.com/office/drawing/2014/main" id="{262DF5B9-04C4-4A32-9C22-89983391B0C8}"/>
                  </a:ext>
                </a:extLst>
              </p:cNvPr>
              <p:cNvSpPr/>
              <p:nvPr/>
            </p:nvSpPr>
            <p:spPr>
              <a:xfrm>
                <a:off x="5439471" y="4132245"/>
                <a:ext cx="0" cy="457"/>
              </a:xfrm>
              <a:custGeom>
                <a:avLst/>
                <a:gdLst/>
                <a:ahLst/>
                <a:cxnLst/>
                <a:rect l="l" t="t" r="r" b="b"/>
                <a:pathLst>
                  <a:path h="8" extrusionOk="0">
                    <a:moveTo>
                      <a:pt x="0" y="7"/>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 name="Google Shape;3807;p65">
                <a:extLst>
                  <a:ext uri="{FF2B5EF4-FFF2-40B4-BE49-F238E27FC236}">
                    <a16:creationId xmlns:a16="http://schemas.microsoft.com/office/drawing/2014/main" id="{F15FBAF3-D860-4874-95C8-89CB301A0FD8}"/>
                  </a:ext>
                </a:extLst>
              </p:cNvPr>
              <p:cNvSpPr/>
              <p:nvPr/>
            </p:nvSpPr>
            <p:spPr>
              <a:xfrm>
                <a:off x="5587198" y="4231472"/>
                <a:ext cx="400" cy="457"/>
              </a:xfrm>
              <a:custGeom>
                <a:avLst/>
                <a:gdLst/>
                <a:ahLst/>
                <a:cxnLst/>
                <a:rect l="l" t="t" r="r" b="b"/>
                <a:pathLst>
                  <a:path w="8" h="8" extrusionOk="0">
                    <a:moveTo>
                      <a:pt x="7" y="7"/>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 name="Google Shape;3808;p65">
                <a:extLst>
                  <a:ext uri="{FF2B5EF4-FFF2-40B4-BE49-F238E27FC236}">
                    <a16:creationId xmlns:a16="http://schemas.microsoft.com/office/drawing/2014/main" id="{B699016D-4E5B-42DB-ABA1-940607D82067}"/>
                  </a:ext>
                </a:extLst>
              </p:cNvPr>
              <p:cNvSpPr/>
              <p:nvPr/>
            </p:nvSpPr>
            <p:spPr>
              <a:xfrm>
                <a:off x="5584560" y="4217124"/>
                <a:ext cx="250" cy="855"/>
              </a:xfrm>
              <a:custGeom>
                <a:avLst/>
                <a:gdLst/>
                <a:ahLst/>
                <a:cxnLst/>
                <a:rect l="l" t="t" r="r" b="b"/>
                <a:pathLst>
                  <a:path w="5" h="15" extrusionOk="0">
                    <a:moveTo>
                      <a:pt x="1" y="0"/>
                    </a:moveTo>
                    <a:lnTo>
                      <a:pt x="1" y="14"/>
                    </a:lnTo>
                    <a:cubicBezTo>
                      <a:pt x="4" y="11"/>
                      <a:pt x="4" y="4"/>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 name="Google Shape;3809;p65">
                <a:extLst>
                  <a:ext uri="{FF2B5EF4-FFF2-40B4-BE49-F238E27FC236}">
                    <a16:creationId xmlns:a16="http://schemas.microsoft.com/office/drawing/2014/main" id="{B8B23006-95CB-4F2F-92C7-82471B5A7FD2}"/>
                  </a:ext>
                </a:extLst>
              </p:cNvPr>
              <p:cNvSpPr/>
              <p:nvPr/>
            </p:nvSpPr>
            <p:spPr>
              <a:xfrm>
                <a:off x="5585605" y="4229023"/>
                <a:ext cx="400" cy="684"/>
              </a:xfrm>
              <a:custGeom>
                <a:avLst/>
                <a:gdLst/>
                <a:ahLst/>
                <a:cxnLst/>
                <a:rect l="l" t="t" r="r" b="b"/>
                <a:pathLst>
                  <a:path w="8" h="12" extrusionOk="0">
                    <a:moveTo>
                      <a:pt x="1" y="1"/>
                    </a:moveTo>
                    <a:cubicBezTo>
                      <a:pt x="1" y="1"/>
                      <a:pt x="1" y="1"/>
                      <a:pt x="1" y="1"/>
                    </a:cubicBezTo>
                    <a:cubicBezTo>
                      <a:pt x="1" y="2"/>
                      <a:pt x="2" y="3"/>
                      <a:pt x="2" y="3"/>
                    </a:cubicBezTo>
                    <a:lnTo>
                      <a:pt x="2" y="3"/>
                    </a:lnTo>
                    <a:cubicBezTo>
                      <a:pt x="2" y="2"/>
                      <a:pt x="1" y="1"/>
                      <a:pt x="1" y="1"/>
                    </a:cubicBezTo>
                    <a:close/>
                    <a:moveTo>
                      <a:pt x="2" y="3"/>
                    </a:moveTo>
                    <a:lnTo>
                      <a:pt x="2" y="3"/>
                    </a:lnTo>
                    <a:cubicBezTo>
                      <a:pt x="4" y="6"/>
                      <a:pt x="6" y="10"/>
                      <a:pt x="8" y="12"/>
                    </a:cubicBezTo>
                    <a:cubicBezTo>
                      <a:pt x="8" y="9"/>
                      <a:pt x="5" y="6"/>
                      <a:pt x="2" y="3"/>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 name="Google Shape;3810;p65">
                <a:extLst>
                  <a:ext uri="{FF2B5EF4-FFF2-40B4-BE49-F238E27FC236}">
                    <a16:creationId xmlns:a16="http://schemas.microsoft.com/office/drawing/2014/main" id="{B07E585D-3CBA-4BF0-BEA5-BF16AA692B36}"/>
                  </a:ext>
                </a:extLst>
              </p:cNvPr>
              <p:cNvSpPr/>
              <p:nvPr/>
            </p:nvSpPr>
            <p:spPr>
              <a:xfrm>
                <a:off x="5584409" y="4219120"/>
                <a:ext cx="198" cy="855"/>
              </a:xfrm>
              <a:custGeom>
                <a:avLst/>
                <a:gdLst/>
                <a:ahLst/>
                <a:cxnLst/>
                <a:rect l="l" t="t" r="r" b="b"/>
                <a:pathLst>
                  <a:path w="4" h="15" extrusionOk="0">
                    <a:moveTo>
                      <a:pt x="0" y="0"/>
                    </a:moveTo>
                    <a:lnTo>
                      <a:pt x="0" y="14"/>
                    </a:lnTo>
                    <a:cubicBezTo>
                      <a:pt x="4" y="11"/>
                      <a:pt x="4" y="4"/>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 name="Google Shape;3811;p65">
                <a:extLst>
                  <a:ext uri="{FF2B5EF4-FFF2-40B4-BE49-F238E27FC236}">
                    <a16:creationId xmlns:a16="http://schemas.microsoft.com/office/drawing/2014/main" id="{7ABDB64E-E7FC-40F0-9984-FFA2F0B2CC9B}"/>
                  </a:ext>
                </a:extLst>
              </p:cNvPr>
              <p:cNvSpPr/>
              <p:nvPr/>
            </p:nvSpPr>
            <p:spPr>
              <a:xfrm>
                <a:off x="5581070" y="4281680"/>
                <a:ext cx="5978" cy="6830"/>
              </a:xfrm>
              <a:custGeom>
                <a:avLst/>
                <a:gdLst/>
                <a:ahLst/>
                <a:cxnLst/>
                <a:rect l="l" t="t" r="r" b="b"/>
                <a:pathLst>
                  <a:path w="120" h="120" extrusionOk="0">
                    <a:moveTo>
                      <a:pt x="64" y="60"/>
                    </a:moveTo>
                    <a:cubicBezTo>
                      <a:pt x="85" y="43"/>
                      <a:pt x="102" y="22"/>
                      <a:pt x="120" y="1"/>
                    </a:cubicBezTo>
                    <a:cubicBezTo>
                      <a:pt x="102" y="22"/>
                      <a:pt x="85" y="43"/>
                      <a:pt x="64" y="60"/>
                    </a:cubicBezTo>
                    <a:cubicBezTo>
                      <a:pt x="39" y="78"/>
                      <a:pt x="18" y="99"/>
                      <a:pt x="1" y="120"/>
                    </a:cubicBezTo>
                    <a:lnTo>
                      <a:pt x="1" y="120"/>
                    </a:lnTo>
                    <a:cubicBezTo>
                      <a:pt x="18" y="99"/>
                      <a:pt x="39" y="78"/>
                      <a:pt x="64" y="6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 name="Google Shape;3812;p65">
                <a:extLst>
                  <a:ext uri="{FF2B5EF4-FFF2-40B4-BE49-F238E27FC236}">
                    <a16:creationId xmlns:a16="http://schemas.microsoft.com/office/drawing/2014/main" id="{4B93E602-09AE-4158-862C-D98B6AF20C3D}"/>
                  </a:ext>
                </a:extLst>
              </p:cNvPr>
              <p:cNvSpPr/>
              <p:nvPr/>
            </p:nvSpPr>
            <p:spPr>
              <a:xfrm>
                <a:off x="5585954" y="4208529"/>
                <a:ext cx="250" cy="1082"/>
              </a:xfrm>
              <a:custGeom>
                <a:avLst/>
                <a:gdLst/>
                <a:ahLst/>
                <a:cxnLst/>
                <a:rect l="l" t="t" r="r" b="b"/>
                <a:pathLst>
                  <a:path w="5" h="19" extrusionOk="0">
                    <a:moveTo>
                      <a:pt x="1" y="18"/>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 name="Google Shape;3813;p65">
                <a:extLst>
                  <a:ext uri="{FF2B5EF4-FFF2-40B4-BE49-F238E27FC236}">
                    <a16:creationId xmlns:a16="http://schemas.microsoft.com/office/drawing/2014/main" id="{48093CB8-ADDC-4109-AE04-FF6CD2D97B1F}"/>
                  </a:ext>
                </a:extLst>
              </p:cNvPr>
              <p:cNvSpPr/>
              <p:nvPr/>
            </p:nvSpPr>
            <p:spPr>
              <a:xfrm>
                <a:off x="5585454" y="4210751"/>
                <a:ext cx="198" cy="1023"/>
              </a:xfrm>
              <a:custGeom>
                <a:avLst/>
                <a:gdLst/>
                <a:ahLst/>
                <a:cxnLst/>
                <a:rect l="l" t="t" r="r" b="b"/>
                <a:pathLst>
                  <a:path w="4" h="18" extrusionOk="0">
                    <a:moveTo>
                      <a:pt x="0" y="18"/>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 name="Google Shape;3814;p65">
                <a:extLst>
                  <a:ext uri="{FF2B5EF4-FFF2-40B4-BE49-F238E27FC236}">
                    <a16:creationId xmlns:a16="http://schemas.microsoft.com/office/drawing/2014/main" id="{FC5BB1E1-410A-4022-A83D-70054F877BF3}"/>
                  </a:ext>
                </a:extLst>
              </p:cNvPr>
              <p:cNvSpPr/>
              <p:nvPr/>
            </p:nvSpPr>
            <p:spPr>
              <a:xfrm>
                <a:off x="5584409" y="4222877"/>
                <a:ext cx="51" cy="855"/>
              </a:xfrm>
              <a:custGeom>
                <a:avLst/>
                <a:gdLst/>
                <a:ahLst/>
                <a:cxnLst/>
                <a:rect l="l" t="t" r="r" b="b"/>
                <a:pathLst>
                  <a:path w="1" h="15" extrusionOk="0">
                    <a:moveTo>
                      <a:pt x="0" y="15"/>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 name="Google Shape;3815;p65">
                <a:extLst>
                  <a:ext uri="{FF2B5EF4-FFF2-40B4-BE49-F238E27FC236}">
                    <a16:creationId xmlns:a16="http://schemas.microsoft.com/office/drawing/2014/main" id="{EB9E012E-E563-4F98-A92C-4E6AE93C69BE}"/>
                  </a:ext>
                </a:extLst>
              </p:cNvPr>
              <p:cNvSpPr/>
              <p:nvPr/>
            </p:nvSpPr>
            <p:spPr>
              <a:xfrm>
                <a:off x="5585257" y="4212915"/>
                <a:ext cx="51" cy="1082"/>
              </a:xfrm>
              <a:custGeom>
                <a:avLst/>
                <a:gdLst/>
                <a:ahLst/>
                <a:cxnLst/>
                <a:rect l="l" t="t" r="r" b="b"/>
                <a:pathLst>
                  <a:path w="1" h="19" extrusionOk="0">
                    <a:moveTo>
                      <a:pt x="1" y="18"/>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 name="Google Shape;3816;p65">
                <a:extLst>
                  <a:ext uri="{FF2B5EF4-FFF2-40B4-BE49-F238E27FC236}">
                    <a16:creationId xmlns:a16="http://schemas.microsoft.com/office/drawing/2014/main" id="{20F3A5EE-5760-4CB3-8F06-1769F2C2C767}"/>
                  </a:ext>
                </a:extLst>
              </p:cNvPr>
              <p:cNvSpPr/>
              <p:nvPr/>
            </p:nvSpPr>
            <p:spPr>
              <a:xfrm>
                <a:off x="5584409" y="4220885"/>
                <a:ext cx="51" cy="1082"/>
              </a:xfrm>
              <a:custGeom>
                <a:avLst/>
                <a:gdLst/>
                <a:ahLst/>
                <a:cxnLst/>
                <a:rect l="l" t="t" r="r" b="b"/>
                <a:pathLst>
                  <a:path w="1" h="19" extrusionOk="0">
                    <a:moveTo>
                      <a:pt x="0" y="18"/>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 name="Google Shape;3817;p65">
                <a:extLst>
                  <a:ext uri="{FF2B5EF4-FFF2-40B4-BE49-F238E27FC236}">
                    <a16:creationId xmlns:a16="http://schemas.microsoft.com/office/drawing/2014/main" id="{379CA506-D973-45CC-9C9E-24460523616E}"/>
                  </a:ext>
                </a:extLst>
              </p:cNvPr>
              <p:cNvSpPr/>
              <p:nvPr/>
            </p:nvSpPr>
            <p:spPr>
              <a:xfrm>
                <a:off x="5586303" y="4206366"/>
                <a:ext cx="250" cy="1023"/>
              </a:xfrm>
              <a:custGeom>
                <a:avLst/>
                <a:gdLst/>
                <a:ahLst/>
                <a:cxnLst/>
                <a:rect l="l" t="t" r="r" b="b"/>
                <a:pathLst>
                  <a:path w="5" h="18" extrusionOk="0">
                    <a:moveTo>
                      <a:pt x="1" y="18"/>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 name="Google Shape;3818;p65">
                <a:extLst>
                  <a:ext uri="{FF2B5EF4-FFF2-40B4-BE49-F238E27FC236}">
                    <a16:creationId xmlns:a16="http://schemas.microsoft.com/office/drawing/2014/main" id="{5B7B4EB6-E869-4358-8F7D-0D91D1D8DFA8}"/>
                  </a:ext>
                </a:extLst>
              </p:cNvPr>
              <p:cNvSpPr/>
              <p:nvPr/>
            </p:nvSpPr>
            <p:spPr>
              <a:xfrm>
                <a:off x="5586251" y="4230449"/>
                <a:ext cx="447" cy="457"/>
              </a:xfrm>
              <a:custGeom>
                <a:avLst/>
                <a:gdLst/>
                <a:ahLst/>
                <a:cxnLst/>
                <a:rect l="l" t="t" r="r" b="b"/>
                <a:pathLst>
                  <a:path w="9" h="8" extrusionOk="0">
                    <a:moveTo>
                      <a:pt x="1" y="0"/>
                    </a:moveTo>
                    <a:lnTo>
                      <a:pt x="1" y="0"/>
                    </a:lnTo>
                    <a:cubicBezTo>
                      <a:pt x="1" y="0"/>
                      <a:pt x="1" y="0"/>
                      <a:pt x="2" y="1"/>
                    </a:cubicBezTo>
                    <a:cubicBezTo>
                      <a:pt x="2" y="1"/>
                      <a:pt x="4" y="2"/>
                      <a:pt x="7" y="4"/>
                    </a:cubicBezTo>
                    <a:lnTo>
                      <a:pt x="7" y="4"/>
                    </a:lnTo>
                    <a:cubicBezTo>
                      <a:pt x="4" y="2"/>
                      <a:pt x="2" y="0"/>
                      <a:pt x="1" y="0"/>
                    </a:cubicBezTo>
                    <a:close/>
                    <a:moveTo>
                      <a:pt x="7" y="4"/>
                    </a:moveTo>
                    <a:lnTo>
                      <a:pt x="7" y="4"/>
                    </a:lnTo>
                    <a:cubicBezTo>
                      <a:pt x="8" y="6"/>
                      <a:pt x="9" y="7"/>
                      <a:pt x="9" y="8"/>
                    </a:cubicBezTo>
                    <a:cubicBezTo>
                      <a:pt x="9" y="7"/>
                      <a:pt x="8" y="5"/>
                      <a:pt x="7" y="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 name="Google Shape;3819;p65">
                <a:extLst>
                  <a:ext uri="{FF2B5EF4-FFF2-40B4-BE49-F238E27FC236}">
                    <a16:creationId xmlns:a16="http://schemas.microsoft.com/office/drawing/2014/main" id="{974D7CFA-EBC4-41C2-BE9C-F23F576FC6CE}"/>
                  </a:ext>
                </a:extLst>
              </p:cNvPr>
              <p:cNvSpPr/>
              <p:nvPr/>
            </p:nvSpPr>
            <p:spPr>
              <a:xfrm>
                <a:off x="5584560" y="4224470"/>
                <a:ext cx="51" cy="855"/>
              </a:xfrm>
              <a:custGeom>
                <a:avLst/>
                <a:gdLst/>
                <a:ahLst/>
                <a:cxnLst/>
                <a:rect l="l" t="t" r="r" b="b"/>
                <a:pathLst>
                  <a:path w="1" h="15" extrusionOk="0">
                    <a:moveTo>
                      <a:pt x="1" y="15"/>
                    </a:moveTo>
                    <a:lnTo>
                      <a:pt x="1" y="1"/>
                    </a:lnTo>
                    <a:cubicBezTo>
                      <a:pt x="1" y="8"/>
                      <a:pt x="1" y="11"/>
                      <a:pt x="1" y="1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 name="Google Shape;3820;p65">
                <a:extLst>
                  <a:ext uri="{FF2B5EF4-FFF2-40B4-BE49-F238E27FC236}">
                    <a16:creationId xmlns:a16="http://schemas.microsoft.com/office/drawing/2014/main" id="{34946613-01AF-4D6E-8DAE-8A4CE8D6DBCE}"/>
                  </a:ext>
                </a:extLst>
              </p:cNvPr>
              <p:cNvSpPr/>
              <p:nvPr/>
            </p:nvSpPr>
            <p:spPr>
              <a:xfrm>
                <a:off x="5585106" y="4227656"/>
                <a:ext cx="198" cy="684"/>
              </a:xfrm>
              <a:custGeom>
                <a:avLst/>
                <a:gdLst/>
                <a:ahLst/>
                <a:cxnLst/>
                <a:rect l="l" t="t" r="r" b="b"/>
                <a:pathLst>
                  <a:path w="4" h="12" extrusionOk="0">
                    <a:moveTo>
                      <a:pt x="4" y="11"/>
                    </a:moveTo>
                    <a:cubicBezTo>
                      <a:pt x="4" y="8"/>
                      <a:pt x="4" y="4"/>
                      <a:pt x="0" y="1"/>
                    </a:cubicBezTo>
                    <a:cubicBezTo>
                      <a:pt x="4" y="4"/>
                      <a:pt x="4" y="8"/>
                      <a:pt x="4" y="1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 name="Google Shape;3821;p65">
                <a:extLst>
                  <a:ext uri="{FF2B5EF4-FFF2-40B4-BE49-F238E27FC236}">
                    <a16:creationId xmlns:a16="http://schemas.microsoft.com/office/drawing/2014/main" id="{A6C2DE07-ED09-499E-AEE6-7CD894F584DD}"/>
                  </a:ext>
                </a:extLst>
              </p:cNvPr>
              <p:cNvSpPr/>
              <p:nvPr/>
            </p:nvSpPr>
            <p:spPr>
              <a:xfrm>
                <a:off x="5584757" y="4226063"/>
                <a:ext cx="198" cy="855"/>
              </a:xfrm>
              <a:custGeom>
                <a:avLst/>
                <a:gdLst/>
                <a:ahLst/>
                <a:cxnLst/>
                <a:rect l="l" t="t" r="r" b="b"/>
                <a:pathLst>
                  <a:path w="4" h="15" extrusionOk="0">
                    <a:moveTo>
                      <a:pt x="0" y="1"/>
                    </a:moveTo>
                    <a:lnTo>
                      <a:pt x="0" y="1"/>
                    </a:lnTo>
                    <a:cubicBezTo>
                      <a:pt x="0" y="8"/>
                      <a:pt x="4" y="11"/>
                      <a:pt x="4" y="15"/>
                    </a:cubicBezTo>
                    <a:cubicBezTo>
                      <a:pt x="4" y="11"/>
                      <a:pt x="4" y="8"/>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 name="Google Shape;3822;p65">
                <a:extLst>
                  <a:ext uri="{FF2B5EF4-FFF2-40B4-BE49-F238E27FC236}">
                    <a16:creationId xmlns:a16="http://schemas.microsoft.com/office/drawing/2014/main" id="{FAF1046E-2BD9-4C7B-9355-E6087E5F0775}"/>
                  </a:ext>
                </a:extLst>
              </p:cNvPr>
              <p:cNvSpPr/>
              <p:nvPr/>
            </p:nvSpPr>
            <p:spPr>
              <a:xfrm>
                <a:off x="5584908" y="4214906"/>
                <a:ext cx="250" cy="1082"/>
              </a:xfrm>
              <a:custGeom>
                <a:avLst/>
                <a:gdLst/>
                <a:ahLst/>
                <a:cxnLst/>
                <a:rect l="l" t="t" r="r" b="b"/>
                <a:pathLst>
                  <a:path w="5" h="19" extrusionOk="0">
                    <a:moveTo>
                      <a:pt x="1" y="18"/>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 name="Google Shape;3823;p65">
                <a:extLst>
                  <a:ext uri="{FF2B5EF4-FFF2-40B4-BE49-F238E27FC236}">
                    <a16:creationId xmlns:a16="http://schemas.microsoft.com/office/drawing/2014/main" id="{12358299-863E-4108-A19E-1597F0DED412}"/>
                  </a:ext>
                </a:extLst>
              </p:cNvPr>
              <p:cNvSpPr/>
              <p:nvPr/>
            </p:nvSpPr>
            <p:spPr>
              <a:xfrm>
                <a:off x="5499957" y="4264775"/>
                <a:ext cx="106821" cy="116644"/>
              </a:xfrm>
              <a:custGeom>
                <a:avLst/>
                <a:gdLst/>
                <a:ahLst/>
                <a:cxnLst/>
                <a:rect l="l" t="t" r="r" b="b"/>
                <a:pathLst>
                  <a:path w="2144" h="2049" extrusionOk="0">
                    <a:moveTo>
                      <a:pt x="869" y="0"/>
                    </a:moveTo>
                    <a:lnTo>
                      <a:pt x="848" y="4"/>
                    </a:lnTo>
                    <a:lnTo>
                      <a:pt x="837" y="4"/>
                    </a:lnTo>
                    <a:lnTo>
                      <a:pt x="813" y="7"/>
                    </a:lnTo>
                    <a:lnTo>
                      <a:pt x="799" y="11"/>
                    </a:lnTo>
                    <a:lnTo>
                      <a:pt x="771" y="14"/>
                    </a:lnTo>
                    <a:lnTo>
                      <a:pt x="753" y="18"/>
                    </a:lnTo>
                    <a:lnTo>
                      <a:pt x="722" y="25"/>
                    </a:lnTo>
                    <a:lnTo>
                      <a:pt x="704" y="28"/>
                    </a:lnTo>
                    <a:lnTo>
                      <a:pt x="673" y="35"/>
                    </a:lnTo>
                    <a:lnTo>
                      <a:pt x="652" y="39"/>
                    </a:lnTo>
                    <a:lnTo>
                      <a:pt x="613" y="46"/>
                    </a:lnTo>
                    <a:lnTo>
                      <a:pt x="592" y="49"/>
                    </a:lnTo>
                    <a:lnTo>
                      <a:pt x="589" y="49"/>
                    </a:lnTo>
                    <a:lnTo>
                      <a:pt x="589" y="63"/>
                    </a:lnTo>
                    <a:lnTo>
                      <a:pt x="589" y="81"/>
                    </a:lnTo>
                    <a:cubicBezTo>
                      <a:pt x="589" y="84"/>
                      <a:pt x="589" y="95"/>
                      <a:pt x="585" y="102"/>
                    </a:cubicBezTo>
                    <a:cubicBezTo>
                      <a:pt x="585" y="109"/>
                      <a:pt x="585" y="112"/>
                      <a:pt x="585" y="116"/>
                    </a:cubicBezTo>
                    <a:cubicBezTo>
                      <a:pt x="582" y="123"/>
                      <a:pt x="582" y="133"/>
                      <a:pt x="578" y="140"/>
                    </a:cubicBezTo>
                    <a:lnTo>
                      <a:pt x="575" y="151"/>
                    </a:lnTo>
                    <a:cubicBezTo>
                      <a:pt x="571" y="168"/>
                      <a:pt x="564" y="189"/>
                      <a:pt x="557" y="207"/>
                    </a:cubicBezTo>
                    <a:cubicBezTo>
                      <a:pt x="550" y="224"/>
                      <a:pt x="540" y="256"/>
                      <a:pt x="536" y="277"/>
                    </a:cubicBezTo>
                    <a:cubicBezTo>
                      <a:pt x="536" y="280"/>
                      <a:pt x="533" y="284"/>
                      <a:pt x="533" y="291"/>
                    </a:cubicBezTo>
                    <a:cubicBezTo>
                      <a:pt x="529" y="301"/>
                      <a:pt x="526" y="312"/>
                      <a:pt x="519" y="326"/>
                    </a:cubicBezTo>
                    <a:cubicBezTo>
                      <a:pt x="484" y="396"/>
                      <a:pt x="396" y="466"/>
                      <a:pt x="270" y="553"/>
                    </a:cubicBezTo>
                    <a:lnTo>
                      <a:pt x="207" y="595"/>
                    </a:lnTo>
                    <a:cubicBezTo>
                      <a:pt x="155" y="630"/>
                      <a:pt x="106" y="662"/>
                      <a:pt x="74" y="690"/>
                    </a:cubicBezTo>
                    <a:lnTo>
                      <a:pt x="71" y="693"/>
                    </a:lnTo>
                    <a:lnTo>
                      <a:pt x="67" y="697"/>
                    </a:lnTo>
                    <a:lnTo>
                      <a:pt x="64" y="700"/>
                    </a:lnTo>
                    <a:lnTo>
                      <a:pt x="60" y="707"/>
                    </a:lnTo>
                    <a:lnTo>
                      <a:pt x="53" y="711"/>
                    </a:lnTo>
                    <a:lnTo>
                      <a:pt x="46" y="721"/>
                    </a:lnTo>
                    <a:lnTo>
                      <a:pt x="43" y="728"/>
                    </a:lnTo>
                    <a:lnTo>
                      <a:pt x="32" y="742"/>
                    </a:lnTo>
                    <a:lnTo>
                      <a:pt x="29" y="746"/>
                    </a:lnTo>
                    <a:lnTo>
                      <a:pt x="15" y="774"/>
                    </a:lnTo>
                    <a:lnTo>
                      <a:pt x="8" y="781"/>
                    </a:lnTo>
                    <a:lnTo>
                      <a:pt x="1" y="798"/>
                    </a:lnTo>
                    <a:cubicBezTo>
                      <a:pt x="218" y="935"/>
                      <a:pt x="459" y="1092"/>
                      <a:pt x="662" y="1243"/>
                    </a:cubicBezTo>
                    <a:cubicBezTo>
                      <a:pt x="1076" y="1554"/>
                      <a:pt x="1660" y="1936"/>
                      <a:pt x="1923" y="2034"/>
                    </a:cubicBezTo>
                    <a:cubicBezTo>
                      <a:pt x="1940" y="2041"/>
                      <a:pt x="1961" y="2045"/>
                      <a:pt x="1982" y="2048"/>
                    </a:cubicBezTo>
                    <a:lnTo>
                      <a:pt x="1982" y="2045"/>
                    </a:lnTo>
                    <a:lnTo>
                      <a:pt x="1986" y="2027"/>
                    </a:lnTo>
                    <a:cubicBezTo>
                      <a:pt x="1989" y="2017"/>
                      <a:pt x="1993" y="2006"/>
                      <a:pt x="1996" y="1996"/>
                    </a:cubicBezTo>
                    <a:lnTo>
                      <a:pt x="2000" y="1975"/>
                    </a:lnTo>
                    <a:lnTo>
                      <a:pt x="2010" y="1950"/>
                    </a:lnTo>
                    <a:lnTo>
                      <a:pt x="2014" y="1933"/>
                    </a:lnTo>
                    <a:lnTo>
                      <a:pt x="2021" y="1908"/>
                    </a:lnTo>
                    <a:lnTo>
                      <a:pt x="2028" y="1891"/>
                    </a:lnTo>
                    <a:lnTo>
                      <a:pt x="2035" y="1870"/>
                    </a:lnTo>
                    <a:lnTo>
                      <a:pt x="2042" y="1856"/>
                    </a:lnTo>
                    <a:lnTo>
                      <a:pt x="2049" y="1838"/>
                    </a:lnTo>
                    <a:lnTo>
                      <a:pt x="2052" y="1824"/>
                    </a:lnTo>
                    <a:lnTo>
                      <a:pt x="2063" y="1807"/>
                    </a:lnTo>
                    <a:lnTo>
                      <a:pt x="2066" y="1796"/>
                    </a:lnTo>
                    <a:lnTo>
                      <a:pt x="2077" y="1772"/>
                    </a:lnTo>
                    <a:cubicBezTo>
                      <a:pt x="2101" y="1716"/>
                      <a:pt x="2122" y="1659"/>
                      <a:pt x="2129" y="1600"/>
                    </a:cubicBezTo>
                    <a:cubicBezTo>
                      <a:pt x="2143" y="1491"/>
                      <a:pt x="1972" y="1393"/>
                      <a:pt x="1835" y="1313"/>
                    </a:cubicBezTo>
                    <a:cubicBezTo>
                      <a:pt x="1800" y="1292"/>
                      <a:pt x="1765" y="1271"/>
                      <a:pt x="1734" y="1250"/>
                    </a:cubicBezTo>
                    <a:cubicBezTo>
                      <a:pt x="1699" y="1225"/>
                      <a:pt x="1664" y="1208"/>
                      <a:pt x="1636" y="1194"/>
                    </a:cubicBezTo>
                    <a:lnTo>
                      <a:pt x="1608" y="1176"/>
                    </a:lnTo>
                    <a:cubicBezTo>
                      <a:pt x="1548" y="1145"/>
                      <a:pt x="1503" y="1124"/>
                      <a:pt x="1496" y="1071"/>
                    </a:cubicBezTo>
                    <a:cubicBezTo>
                      <a:pt x="1496" y="1033"/>
                      <a:pt x="1513" y="994"/>
                      <a:pt x="1545" y="973"/>
                    </a:cubicBezTo>
                    <a:cubicBezTo>
                      <a:pt x="1594" y="935"/>
                      <a:pt x="1608" y="823"/>
                      <a:pt x="1583" y="644"/>
                    </a:cubicBezTo>
                    <a:cubicBezTo>
                      <a:pt x="1580" y="609"/>
                      <a:pt x="1580" y="571"/>
                      <a:pt x="1583" y="536"/>
                    </a:cubicBezTo>
                    <a:lnTo>
                      <a:pt x="1559" y="529"/>
                    </a:lnTo>
                    <a:lnTo>
                      <a:pt x="1552" y="522"/>
                    </a:lnTo>
                    <a:lnTo>
                      <a:pt x="1538" y="515"/>
                    </a:lnTo>
                    <a:lnTo>
                      <a:pt x="1531" y="508"/>
                    </a:lnTo>
                    <a:lnTo>
                      <a:pt x="1520" y="497"/>
                    </a:lnTo>
                    <a:lnTo>
                      <a:pt x="1513" y="490"/>
                    </a:lnTo>
                    <a:cubicBezTo>
                      <a:pt x="1510" y="487"/>
                      <a:pt x="1503" y="480"/>
                      <a:pt x="1499" y="473"/>
                    </a:cubicBezTo>
                    <a:cubicBezTo>
                      <a:pt x="1461" y="522"/>
                      <a:pt x="1422" y="571"/>
                      <a:pt x="1387" y="623"/>
                    </a:cubicBezTo>
                    <a:lnTo>
                      <a:pt x="1384" y="627"/>
                    </a:lnTo>
                    <a:cubicBezTo>
                      <a:pt x="1377" y="634"/>
                      <a:pt x="1370" y="644"/>
                      <a:pt x="1359" y="655"/>
                    </a:cubicBezTo>
                    <a:lnTo>
                      <a:pt x="1352" y="662"/>
                    </a:lnTo>
                    <a:cubicBezTo>
                      <a:pt x="1345" y="665"/>
                      <a:pt x="1338" y="672"/>
                      <a:pt x="1328" y="676"/>
                    </a:cubicBezTo>
                    <a:lnTo>
                      <a:pt x="1321" y="683"/>
                    </a:lnTo>
                    <a:cubicBezTo>
                      <a:pt x="1310" y="686"/>
                      <a:pt x="1300" y="690"/>
                      <a:pt x="1289" y="693"/>
                    </a:cubicBezTo>
                    <a:lnTo>
                      <a:pt x="1279" y="693"/>
                    </a:lnTo>
                    <a:cubicBezTo>
                      <a:pt x="1272" y="693"/>
                      <a:pt x="1261" y="697"/>
                      <a:pt x="1254" y="697"/>
                    </a:cubicBezTo>
                    <a:lnTo>
                      <a:pt x="1205" y="697"/>
                    </a:lnTo>
                    <a:cubicBezTo>
                      <a:pt x="1195" y="693"/>
                      <a:pt x="1184" y="690"/>
                      <a:pt x="1174" y="686"/>
                    </a:cubicBezTo>
                    <a:cubicBezTo>
                      <a:pt x="1058" y="637"/>
                      <a:pt x="988" y="515"/>
                      <a:pt x="1002" y="389"/>
                    </a:cubicBezTo>
                    <a:cubicBezTo>
                      <a:pt x="1009" y="252"/>
                      <a:pt x="974" y="116"/>
                      <a:pt x="90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 name="Google Shape;3824;p65">
                <a:extLst>
                  <a:ext uri="{FF2B5EF4-FFF2-40B4-BE49-F238E27FC236}">
                    <a16:creationId xmlns:a16="http://schemas.microsoft.com/office/drawing/2014/main" id="{77E6E1A3-CA61-4D80-814E-FA981AC98BB5}"/>
                  </a:ext>
                </a:extLst>
              </p:cNvPr>
              <p:cNvSpPr/>
              <p:nvPr/>
            </p:nvSpPr>
            <p:spPr>
              <a:xfrm>
                <a:off x="5578281" y="4295458"/>
                <a:ext cx="250" cy="6431"/>
              </a:xfrm>
              <a:custGeom>
                <a:avLst/>
                <a:gdLst/>
                <a:ahLst/>
                <a:cxnLst/>
                <a:rect l="l" t="t" r="r" b="b"/>
                <a:pathLst>
                  <a:path w="5" h="113" extrusionOk="0">
                    <a:moveTo>
                      <a:pt x="4" y="112"/>
                    </a:moveTo>
                    <a:cubicBezTo>
                      <a:pt x="1" y="74"/>
                      <a:pt x="1" y="35"/>
                      <a:pt x="4" y="0"/>
                    </a:cubicBezTo>
                    <a:lnTo>
                      <a:pt x="4" y="0"/>
                    </a:lnTo>
                    <a:cubicBezTo>
                      <a:pt x="1" y="35"/>
                      <a:pt x="1" y="74"/>
                      <a:pt x="4" y="11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 name="Google Shape;3825;p65">
                <a:extLst>
                  <a:ext uri="{FF2B5EF4-FFF2-40B4-BE49-F238E27FC236}">
                    <a16:creationId xmlns:a16="http://schemas.microsoft.com/office/drawing/2014/main" id="{1913CC39-747B-4FFA-A6D7-16FA48DCE1C1}"/>
                  </a:ext>
                </a:extLst>
              </p:cNvPr>
              <p:cNvSpPr/>
              <p:nvPr/>
            </p:nvSpPr>
            <p:spPr>
              <a:xfrm>
                <a:off x="5602346" y="4367188"/>
                <a:ext cx="250" cy="684"/>
              </a:xfrm>
              <a:custGeom>
                <a:avLst/>
                <a:gdLst/>
                <a:ahLst/>
                <a:cxnLst/>
                <a:rect l="l" t="t" r="r" b="b"/>
                <a:pathLst>
                  <a:path w="5" h="12" extrusionOk="0">
                    <a:moveTo>
                      <a:pt x="4" y="1"/>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 name="Google Shape;3826;p65">
                <a:extLst>
                  <a:ext uri="{FF2B5EF4-FFF2-40B4-BE49-F238E27FC236}">
                    <a16:creationId xmlns:a16="http://schemas.microsoft.com/office/drawing/2014/main" id="{7B7CA6EA-5762-46DA-8EA9-7111F66B1FBD}"/>
                  </a:ext>
                </a:extLst>
              </p:cNvPr>
              <p:cNvSpPr/>
              <p:nvPr/>
            </p:nvSpPr>
            <p:spPr>
              <a:xfrm>
                <a:off x="5598361" y="4380336"/>
                <a:ext cx="198" cy="1254"/>
              </a:xfrm>
              <a:custGeom>
                <a:avLst/>
                <a:gdLst/>
                <a:ahLst/>
                <a:cxnLst/>
                <a:rect l="l" t="t" r="r" b="b"/>
                <a:pathLst>
                  <a:path w="4" h="22" extrusionOk="0">
                    <a:moveTo>
                      <a:pt x="4" y="1"/>
                    </a:moveTo>
                    <a:lnTo>
                      <a:pt x="0" y="2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9" name="Google Shape;3827;p65">
                <a:extLst>
                  <a:ext uri="{FF2B5EF4-FFF2-40B4-BE49-F238E27FC236}">
                    <a16:creationId xmlns:a16="http://schemas.microsoft.com/office/drawing/2014/main" id="{4D6D4643-C0E2-4B69-BB9A-9ACFD3A9CB3B}"/>
                  </a:ext>
                </a:extLst>
              </p:cNvPr>
              <p:cNvSpPr/>
              <p:nvPr/>
            </p:nvSpPr>
            <p:spPr>
              <a:xfrm>
                <a:off x="5599756" y="4374987"/>
                <a:ext cx="198" cy="1023"/>
              </a:xfrm>
              <a:custGeom>
                <a:avLst/>
                <a:gdLst/>
                <a:ahLst/>
                <a:cxnLst/>
                <a:rect l="l" t="t" r="r" b="b"/>
                <a:pathLst>
                  <a:path w="4" h="18" extrusionOk="0">
                    <a:moveTo>
                      <a:pt x="4" y="0"/>
                    </a:moveTo>
                    <a:lnTo>
                      <a:pt x="0"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0" name="Google Shape;3828;p65">
                <a:extLst>
                  <a:ext uri="{FF2B5EF4-FFF2-40B4-BE49-F238E27FC236}">
                    <a16:creationId xmlns:a16="http://schemas.microsoft.com/office/drawing/2014/main" id="{F62E266A-B188-44D2-B6EF-9E10C0031249}"/>
                  </a:ext>
                </a:extLst>
              </p:cNvPr>
              <p:cNvSpPr/>
              <p:nvPr/>
            </p:nvSpPr>
            <p:spPr>
              <a:xfrm>
                <a:off x="5601649" y="4369008"/>
                <a:ext cx="250" cy="624"/>
              </a:xfrm>
              <a:custGeom>
                <a:avLst/>
                <a:gdLst/>
                <a:ahLst/>
                <a:cxnLst/>
                <a:rect l="l" t="t" r="r" b="b"/>
                <a:pathLst>
                  <a:path w="5" h="11" extrusionOk="0">
                    <a:moveTo>
                      <a:pt x="4" y="0"/>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 name="Google Shape;3829;p65">
                <a:extLst>
                  <a:ext uri="{FF2B5EF4-FFF2-40B4-BE49-F238E27FC236}">
                    <a16:creationId xmlns:a16="http://schemas.microsoft.com/office/drawing/2014/main" id="{565D1A29-91F3-4135-A25A-8A74F26E4258}"/>
                  </a:ext>
                </a:extLst>
              </p:cNvPr>
              <p:cNvSpPr/>
              <p:nvPr/>
            </p:nvSpPr>
            <p:spPr>
              <a:xfrm>
                <a:off x="5599058" y="4377549"/>
                <a:ext cx="198" cy="1082"/>
              </a:xfrm>
              <a:custGeom>
                <a:avLst/>
                <a:gdLst/>
                <a:ahLst/>
                <a:cxnLst/>
                <a:rect l="l" t="t" r="r" b="b"/>
                <a:pathLst>
                  <a:path w="4" h="19" extrusionOk="0">
                    <a:moveTo>
                      <a:pt x="4" y="1"/>
                    </a:moveTo>
                    <a:lnTo>
                      <a:pt x="0"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 name="Google Shape;3830;p65">
                <a:extLst>
                  <a:ext uri="{FF2B5EF4-FFF2-40B4-BE49-F238E27FC236}">
                    <a16:creationId xmlns:a16="http://schemas.microsoft.com/office/drawing/2014/main" id="{3F20CFED-B774-4D74-BBB6-0A2A8D9C4A90}"/>
                  </a:ext>
                </a:extLst>
              </p:cNvPr>
              <p:cNvSpPr/>
              <p:nvPr/>
            </p:nvSpPr>
            <p:spPr>
              <a:xfrm>
                <a:off x="5600951" y="4370773"/>
                <a:ext cx="400" cy="855"/>
              </a:xfrm>
              <a:custGeom>
                <a:avLst/>
                <a:gdLst/>
                <a:ahLst/>
                <a:cxnLst/>
                <a:rect l="l" t="t" r="r" b="b"/>
                <a:pathLst>
                  <a:path w="8" h="15" extrusionOk="0">
                    <a:moveTo>
                      <a:pt x="8" y="1"/>
                    </a:moveTo>
                    <a:lnTo>
                      <a:pt x="1" y="1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 name="Google Shape;3831;p65">
                <a:extLst>
                  <a:ext uri="{FF2B5EF4-FFF2-40B4-BE49-F238E27FC236}">
                    <a16:creationId xmlns:a16="http://schemas.microsoft.com/office/drawing/2014/main" id="{E230BDBF-3FB7-45CE-8EA3-EE136F554D3A}"/>
                  </a:ext>
                </a:extLst>
              </p:cNvPr>
              <p:cNvSpPr/>
              <p:nvPr/>
            </p:nvSpPr>
            <p:spPr>
              <a:xfrm>
                <a:off x="5600254" y="4372764"/>
                <a:ext cx="400" cy="855"/>
              </a:xfrm>
              <a:custGeom>
                <a:avLst/>
                <a:gdLst/>
                <a:ahLst/>
                <a:cxnLst/>
                <a:rect l="l" t="t" r="r" b="b"/>
                <a:pathLst>
                  <a:path w="8" h="15" extrusionOk="0">
                    <a:moveTo>
                      <a:pt x="8" y="1"/>
                    </a:moveTo>
                    <a:lnTo>
                      <a:pt x="1" y="1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 name="Google Shape;3832;p65">
                <a:extLst>
                  <a:ext uri="{FF2B5EF4-FFF2-40B4-BE49-F238E27FC236}">
                    <a16:creationId xmlns:a16="http://schemas.microsoft.com/office/drawing/2014/main" id="{0274786B-A808-4AC5-A36E-1F3662679C96}"/>
                  </a:ext>
                </a:extLst>
              </p:cNvPr>
              <p:cNvSpPr/>
              <p:nvPr/>
            </p:nvSpPr>
            <p:spPr>
              <a:xfrm>
                <a:off x="5581070" y="4332916"/>
                <a:ext cx="4932" cy="3245"/>
              </a:xfrm>
              <a:custGeom>
                <a:avLst/>
                <a:gdLst/>
                <a:ahLst/>
                <a:cxnLst/>
                <a:rect l="l" t="t" r="r" b="b"/>
                <a:pathLst>
                  <a:path w="99" h="57" extrusionOk="0">
                    <a:moveTo>
                      <a:pt x="99" y="56"/>
                    </a:moveTo>
                    <a:cubicBezTo>
                      <a:pt x="64" y="32"/>
                      <a:pt x="29" y="14"/>
                      <a:pt x="1" y="0"/>
                    </a:cubicBezTo>
                    <a:cubicBezTo>
                      <a:pt x="29" y="14"/>
                      <a:pt x="64" y="32"/>
                      <a:pt x="99" y="56"/>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 name="Google Shape;3833;p65">
                <a:extLst>
                  <a:ext uri="{FF2B5EF4-FFF2-40B4-BE49-F238E27FC236}">
                    <a16:creationId xmlns:a16="http://schemas.microsoft.com/office/drawing/2014/main" id="{16C4CD29-245B-44A9-9131-F655EF9B57D7}"/>
                  </a:ext>
                </a:extLst>
              </p:cNvPr>
              <p:cNvSpPr/>
              <p:nvPr/>
            </p:nvSpPr>
            <p:spPr>
              <a:xfrm>
                <a:off x="5563631" y="4304397"/>
                <a:ext cx="598" cy="59"/>
              </a:xfrm>
              <a:custGeom>
                <a:avLst/>
                <a:gdLst/>
                <a:ahLst/>
                <a:cxnLst/>
                <a:rect l="l" t="t" r="r" b="b"/>
                <a:pathLst>
                  <a:path w="12" h="1" extrusionOk="0">
                    <a:moveTo>
                      <a:pt x="1" y="1"/>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 name="Google Shape;3834;p65">
                <a:extLst>
                  <a:ext uri="{FF2B5EF4-FFF2-40B4-BE49-F238E27FC236}">
                    <a16:creationId xmlns:a16="http://schemas.microsoft.com/office/drawing/2014/main" id="{DD9F88B1-BE88-4276-9793-E24EE4553D7F}"/>
                  </a:ext>
                </a:extLst>
              </p:cNvPr>
              <p:cNvSpPr/>
              <p:nvPr/>
            </p:nvSpPr>
            <p:spPr>
              <a:xfrm>
                <a:off x="5560145" y="4304397"/>
                <a:ext cx="598" cy="59"/>
              </a:xfrm>
              <a:custGeom>
                <a:avLst/>
                <a:gdLst/>
                <a:ahLst/>
                <a:cxnLst/>
                <a:rect l="l" t="t" r="r" b="b"/>
                <a:pathLst>
                  <a:path w="12" h="1" extrusionOk="0">
                    <a:moveTo>
                      <a:pt x="1" y="1"/>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 name="Google Shape;3835;p65">
                <a:extLst>
                  <a:ext uri="{FF2B5EF4-FFF2-40B4-BE49-F238E27FC236}">
                    <a16:creationId xmlns:a16="http://schemas.microsoft.com/office/drawing/2014/main" id="{5256BC96-D84C-40CC-80B7-14EE3792072D}"/>
                  </a:ext>
                </a:extLst>
              </p:cNvPr>
              <p:cNvSpPr/>
              <p:nvPr/>
            </p:nvSpPr>
            <p:spPr>
              <a:xfrm>
                <a:off x="5529453" y="4267736"/>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 name="Google Shape;3836;p65">
                <a:extLst>
                  <a:ext uri="{FF2B5EF4-FFF2-40B4-BE49-F238E27FC236}">
                    <a16:creationId xmlns:a16="http://schemas.microsoft.com/office/drawing/2014/main" id="{BFFA2CA4-1B7F-4C12-A2CD-1DF5569A52B9}"/>
                  </a:ext>
                </a:extLst>
              </p:cNvPr>
              <p:cNvSpPr/>
              <p:nvPr/>
            </p:nvSpPr>
            <p:spPr>
              <a:xfrm>
                <a:off x="5574644" y="4291643"/>
                <a:ext cx="748" cy="1254"/>
              </a:xfrm>
              <a:custGeom>
                <a:avLst/>
                <a:gdLst/>
                <a:ahLst/>
                <a:cxnLst/>
                <a:rect l="l" t="t" r="r" b="b"/>
                <a:pathLst>
                  <a:path w="15" h="22" extrusionOk="0">
                    <a:moveTo>
                      <a:pt x="14" y="22"/>
                    </a:moveTo>
                    <a:cubicBezTo>
                      <a:pt x="11" y="15"/>
                      <a:pt x="4" y="8"/>
                      <a:pt x="0" y="1"/>
                    </a:cubicBezTo>
                    <a:cubicBezTo>
                      <a:pt x="4" y="8"/>
                      <a:pt x="11" y="15"/>
                      <a:pt x="14" y="2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 name="Google Shape;3837;p65">
                <a:extLst>
                  <a:ext uri="{FF2B5EF4-FFF2-40B4-BE49-F238E27FC236}">
                    <a16:creationId xmlns:a16="http://schemas.microsoft.com/office/drawing/2014/main" id="{A9334A24-962F-49C7-A4BE-EA823FC0EFAE}"/>
                  </a:ext>
                </a:extLst>
              </p:cNvPr>
              <p:cNvSpPr/>
              <p:nvPr/>
            </p:nvSpPr>
            <p:spPr>
              <a:xfrm>
                <a:off x="5567320" y="4302007"/>
                <a:ext cx="400" cy="457"/>
              </a:xfrm>
              <a:custGeom>
                <a:avLst/>
                <a:gdLst/>
                <a:ahLst/>
                <a:cxnLst/>
                <a:rect l="l" t="t" r="r" b="b"/>
                <a:pathLst>
                  <a:path w="8" h="8" extrusionOk="0">
                    <a:moveTo>
                      <a:pt x="7" y="1"/>
                    </a:moveTo>
                    <a:lnTo>
                      <a:pt x="0"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3838;p65">
                <a:extLst>
                  <a:ext uri="{FF2B5EF4-FFF2-40B4-BE49-F238E27FC236}">
                    <a16:creationId xmlns:a16="http://schemas.microsoft.com/office/drawing/2014/main" id="{AD818AF7-862E-4770-A192-5778BC0B8173}"/>
                  </a:ext>
                </a:extLst>
              </p:cNvPr>
              <p:cNvSpPr/>
              <p:nvPr/>
            </p:nvSpPr>
            <p:spPr>
              <a:xfrm>
                <a:off x="5540414" y="4265173"/>
                <a:ext cx="1296" cy="227"/>
              </a:xfrm>
              <a:custGeom>
                <a:avLst/>
                <a:gdLst/>
                <a:ahLst/>
                <a:cxnLst/>
                <a:rect l="l" t="t" r="r" b="b"/>
                <a:pathLst>
                  <a:path w="26" h="4" extrusionOk="0">
                    <a:moveTo>
                      <a:pt x="1" y="4"/>
                    </a:moveTo>
                    <a:lnTo>
                      <a:pt x="25"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 name="Google Shape;3839;p65">
                <a:extLst>
                  <a:ext uri="{FF2B5EF4-FFF2-40B4-BE49-F238E27FC236}">
                    <a16:creationId xmlns:a16="http://schemas.microsoft.com/office/drawing/2014/main" id="{6EF694B0-3F9D-4B97-82BD-EE1A10A93268}"/>
                  </a:ext>
                </a:extLst>
              </p:cNvPr>
              <p:cNvSpPr/>
              <p:nvPr/>
            </p:nvSpPr>
            <p:spPr>
              <a:xfrm>
                <a:off x="5533438" y="4266368"/>
                <a:ext cx="1644" cy="457"/>
              </a:xfrm>
              <a:custGeom>
                <a:avLst/>
                <a:gdLst/>
                <a:ahLst/>
                <a:cxnLst/>
                <a:rect l="l" t="t" r="r" b="b"/>
                <a:pathLst>
                  <a:path w="33" h="8" extrusionOk="0">
                    <a:moveTo>
                      <a:pt x="1" y="7"/>
                    </a:moveTo>
                    <a:lnTo>
                      <a:pt x="32"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 name="Google Shape;3840;p65">
                <a:extLst>
                  <a:ext uri="{FF2B5EF4-FFF2-40B4-BE49-F238E27FC236}">
                    <a16:creationId xmlns:a16="http://schemas.microsoft.com/office/drawing/2014/main" id="{CF98BF8A-F4EF-484C-91FF-D4E2DC53C4E5}"/>
                  </a:ext>
                </a:extLst>
              </p:cNvPr>
              <p:cNvSpPr/>
              <p:nvPr/>
            </p:nvSpPr>
            <p:spPr>
              <a:xfrm>
                <a:off x="5577584" y="4294833"/>
                <a:ext cx="947" cy="684"/>
              </a:xfrm>
              <a:custGeom>
                <a:avLst/>
                <a:gdLst/>
                <a:ahLst/>
                <a:cxnLst/>
                <a:rect l="l" t="t" r="r" b="b"/>
                <a:pathLst>
                  <a:path w="19" h="12" extrusionOk="0">
                    <a:moveTo>
                      <a:pt x="1" y="1"/>
                    </a:moveTo>
                    <a:lnTo>
                      <a:pt x="18"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 name="Google Shape;3841;p65">
                <a:extLst>
                  <a:ext uri="{FF2B5EF4-FFF2-40B4-BE49-F238E27FC236}">
                    <a16:creationId xmlns:a16="http://schemas.microsoft.com/office/drawing/2014/main" id="{75779D53-AA65-46A4-B431-63465C8E162C}"/>
                  </a:ext>
                </a:extLst>
              </p:cNvPr>
              <p:cNvSpPr/>
              <p:nvPr/>
            </p:nvSpPr>
            <p:spPr>
              <a:xfrm>
                <a:off x="5562087" y="4304623"/>
                <a:ext cx="400" cy="59"/>
              </a:xfrm>
              <a:custGeom>
                <a:avLst/>
                <a:gdLst/>
                <a:ahLst/>
                <a:cxnLst/>
                <a:rect l="l" t="t" r="r" b="b"/>
                <a:pathLst>
                  <a:path w="8" h="1" extrusionOk="0">
                    <a:moveTo>
                      <a:pt x="7"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 name="Google Shape;3842;p65">
                <a:extLst>
                  <a:ext uri="{FF2B5EF4-FFF2-40B4-BE49-F238E27FC236}">
                    <a16:creationId xmlns:a16="http://schemas.microsoft.com/office/drawing/2014/main" id="{D7F2B691-0F20-476F-A8DB-8F49638FF210}"/>
                  </a:ext>
                </a:extLst>
              </p:cNvPr>
              <p:cNvSpPr/>
              <p:nvPr/>
            </p:nvSpPr>
            <p:spPr>
              <a:xfrm>
                <a:off x="5575690" y="4293068"/>
                <a:ext cx="547" cy="624"/>
              </a:xfrm>
              <a:custGeom>
                <a:avLst/>
                <a:gdLst/>
                <a:ahLst/>
                <a:cxnLst/>
                <a:rect l="l" t="t" r="r" b="b"/>
                <a:pathLst>
                  <a:path w="11" h="11" extrusionOk="0">
                    <a:moveTo>
                      <a:pt x="0" y="0"/>
                    </a:moveTo>
                    <a:lnTo>
                      <a:pt x="1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 name="Google Shape;3843;p65">
                <a:extLst>
                  <a:ext uri="{FF2B5EF4-FFF2-40B4-BE49-F238E27FC236}">
                    <a16:creationId xmlns:a16="http://schemas.microsoft.com/office/drawing/2014/main" id="{E5079E07-A452-4958-B5CA-07DB9E3F1288}"/>
                  </a:ext>
                </a:extLst>
              </p:cNvPr>
              <p:cNvSpPr/>
              <p:nvPr/>
            </p:nvSpPr>
            <p:spPr>
              <a:xfrm>
                <a:off x="5576538" y="4294037"/>
                <a:ext cx="748" cy="457"/>
              </a:xfrm>
              <a:custGeom>
                <a:avLst/>
                <a:gdLst/>
                <a:ahLst/>
                <a:cxnLst/>
                <a:rect l="l" t="t" r="r" b="b"/>
                <a:pathLst>
                  <a:path w="15" h="8" extrusionOk="0">
                    <a:moveTo>
                      <a:pt x="1" y="1"/>
                    </a:moveTo>
                    <a:lnTo>
                      <a:pt x="15"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 name="Google Shape;3844;p65">
                <a:extLst>
                  <a:ext uri="{FF2B5EF4-FFF2-40B4-BE49-F238E27FC236}">
                    <a16:creationId xmlns:a16="http://schemas.microsoft.com/office/drawing/2014/main" id="{AE66AE3E-5759-4ACF-9A3B-F08B5E2490F2}"/>
                  </a:ext>
                </a:extLst>
              </p:cNvPr>
              <p:cNvSpPr/>
              <p:nvPr/>
            </p:nvSpPr>
            <p:spPr>
              <a:xfrm>
                <a:off x="5565727" y="4303202"/>
                <a:ext cx="598" cy="457"/>
              </a:xfrm>
              <a:custGeom>
                <a:avLst/>
                <a:gdLst/>
                <a:ahLst/>
                <a:cxnLst/>
                <a:rect l="l" t="t" r="r" b="b"/>
                <a:pathLst>
                  <a:path w="12" h="8" extrusionOk="0">
                    <a:moveTo>
                      <a:pt x="1" y="8"/>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 name="Google Shape;3845;p65">
                <a:extLst>
                  <a:ext uri="{FF2B5EF4-FFF2-40B4-BE49-F238E27FC236}">
                    <a16:creationId xmlns:a16="http://schemas.microsoft.com/office/drawing/2014/main" id="{5B6F1CC2-83FD-470B-A656-292672DFE91D}"/>
                  </a:ext>
                </a:extLst>
              </p:cNvPr>
              <p:cNvSpPr/>
              <p:nvPr/>
            </p:nvSpPr>
            <p:spPr>
              <a:xfrm>
                <a:off x="5538322" y="4265346"/>
                <a:ext cx="1446" cy="457"/>
              </a:xfrm>
              <a:custGeom>
                <a:avLst/>
                <a:gdLst/>
                <a:ahLst/>
                <a:cxnLst/>
                <a:rect l="l" t="t" r="r" b="b"/>
                <a:pathLst>
                  <a:path w="29" h="8" extrusionOk="0">
                    <a:moveTo>
                      <a:pt x="1" y="8"/>
                    </a:moveTo>
                    <a:lnTo>
                      <a:pt x="29"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 name="Google Shape;3846;p65">
                <a:extLst>
                  <a:ext uri="{FF2B5EF4-FFF2-40B4-BE49-F238E27FC236}">
                    <a16:creationId xmlns:a16="http://schemas.microsoft.com/office/drawing/2014/main" id="{62413292-6445-4BC6-A133-F6F437591A3E}"/>
                  </a:ext>
                </a:extLst>
              </p:cNvPr>
              <p:cNvSpPr/>
              <p:nvPr/>
            </p:nvSpPr>
            <p:spPr>
              <a:xfrm>
                <a:off x="5535882" y="4265744"/>
                <a:ext cx="1644" cy="457"/>
              </a:xfrm>
              <a:custGeom>
                <a:avLst/>
                <a:gdLst/>
                <a:ahLst/>
                <a:cxnLst/>
                <a:rect l="l" t="t" r="r" b="b"/>
                <a:pathLst>
                  <a:path w="33" h="8" extrusionOk="0">
                    <a:moveTo>
                      <a:pt x="1" y="8"/>
                    </a:moveTo>
                    <a:lnTo>
                      <a:pt x="32"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 name="Google Shape;3847;p65">
                <a:extLst>
                  <a:ext uri="{FF2B5EF4-FFF2-40B4-BE49-F238E27FC236}">
                    <a16:creationId xmlns:a16="http://schemas.microsoft.com/office/drawing/2014/main" id="{E1410471-8E0C-45D0-AF48-70FA31C37A1D}"/>
                  </a:ext>
                </a:extLst>
              </p:cNvPr>
              <p:cNvSpPr/>
              <p:nvPr/>
            </p:nvSpPr>
            <p:spPr>
              <a:xfrm>
                <a:off x="5530499" y="4266939"/>
                <a:ext cx="1945" cy="457"/>
              </a:xfrm>
              <a:custGeom>
                <a:avLst/>
                <a:gdLst/>
                <a:ahLst/>
                <a:cxnLst/>
                <a:rect l="l" t="t" r="r" b="b"/>
                <a:pathLst>
                  <a:path w="39" h="8" extrusionOk="0">
                    <a:moveTo>
                      <a:pt x="0" y="8"/>
                    </a:moveTo>
                    <a:lnTo>
                      <a:pt x="39"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 name="Google Shape;3848;p65">
                <a:extLst>
                  <a:ext uri="{FF2B5EF4-FFF2-40B4-BE49-F238E27FC236}">
                    <a16:creationId xmlns:a16="http://schemas.microsoft.com/office/drawing/2014/main" id="{6F6FB418-6C14-42A2-AC14-34780836656C}"/>
                  </a:ext>
                </a:extLst>
              </p:cNvPr>
              <p:cNvSpPr/>
              <p:nvPr/>
            </p:nvSpPr>
            <p:spPr>
              <a:xfrm>
                <a:off x="5543754" y="4264549"/>
                <a:ext cx="1097" cy="285"/>
              </a:xfrm>
              <a:custGeom>
                <a:avLst/>
                <a:gdLst/>
                <a:ahLst/>
                <a:cxnLst/>
                <a:rect l="l" t="t" r="r" b="b"/>
                <a:pathLst>
                  <a:path w="22" h="5" extrusionOk="0">
                    <a:moveTo>
                      <a:pt x="1" y="4"/>
                    </a:moveTo>
                    <a:lnTo>
                      <a:pt x="22"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 name="Google Shape;3849;p65">
                <a:extLst>
                  <a:ext uri="{FF2B5EF4-FFF2-40B4-BE49-F238E27FC236}">
                    <a16:creationId xmlns:a16="http://schemas.microsoft.com/office/drawing/2014/main" id="{208D65E3-4B4A-47A6-9CF4-B5C39EFFF74B}"/>
                  </a:ext>
                </a:extLst>
              </p:cNvPr>
              <p:cNvSpPr/>
              <p:nvPr/>
            </p:nvSpPr>
            <p:spPr>
              <a:xfrm>
                <a:off x="5542157" y="4264775"/>
                <a:ext cx="1097" cy="227"/>
              </a:xfrm>
              <a:custGeom>
                <a:avLst/>
                <a:gdLst/>
                <a:ahLst/>
                <a:cxnLst/>
                <a:rect l="l" t="t" r="r" b="b"/>
                <a:pathLst>
                  <a:path w="22" h="4" extrusionOk="0">
                    <a:moveTo>
                      <a:pt x="1" y="4"/>
                    </a:moveTo>
                    <a:lnTo>
                      <a:pt x="22"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 name="Google Shape;3850;p65">
                <a:extLst>
                  <a:ext uri="{FF2B5EF4-FFF2-40B4-BE49-F238E27FC236}">
                    <a16:creationId xmlns:a16="http://schemas.microsoft.com/office/drawing/2014/main" id="{EFFE488E-65F9-4DB2-AE61-3506CD7CB1FB}"/>
                  </a:ext>
                </a:extLst>
              </p:cNvPr>
              <p:cNvSpPr/>
              <p:nvPr/>
            </p:nvSpPr>
            <p:spPr>
              <a:xfrm>
                <a:off x="5451827" y="4216726"/>
                <a:ext cx="71050" cy="89717"/>
              </a:xfrm>
              <a:custGeom>
                <a:avLst/>
                <a:gdLst/>
                <a:ahLst/>
                <a:cxnLst/>
                <a:rect l="l" t="t" r="r" b="b"/>
                <a:pathLst>
                  <a:path w="1426" h="1576" extrusionOk="0">
                    <a:moveTo>
                      <a:pt x="960" y="0"/>
                    </a:moveTo>
                    <a:cubicBezTo>
                      <a:pt x="907" y="4"/>
                      <a:pt x="855" y="18"/>
                      <a:pt x="806" y="39"/>
                    </a:cubicBezTo>
                    <a:cubicBezTo>
                      <a:pt x="740" y="61"/>
                      <a:pt x="667" y="87"/>
                      <a:pt x="595" y="87"/>
                    </a:cubicBezTo>
                    <a:cubicBezTo>
                      <a:pt x="575" y="87"/>
                      <a:pt x="556" y="85"/>
                      <a:pt x="536" y="81"/>
                    </a:cubicBezTo>
                    <a:cubicBezTo>
                      <a:pt x="515" y="77"/>
                      <a:pt x="491" y="74"/>
                      <a:pt x="473" y="70"/>
                    </a:cubicBezTo>
                    <a:cubicBezTo>
                      <a:pt x="444" y="62"/>
                      <a:pt x="413" y="55"/>
                      <a:pt x="384" y="55"/>
                    </a:cubicBezTo>
                    <a:cubicBezTo>
                      <a:pt x="377" y="55"/>
                      <a:pt x="371" y="56"/>
                      <a:pt x="365" y="56"/>
                    </a:cubicBezTo>
                    <a:cubicBezTo>
                      <a:pt x="361" y="63"/>
                      <a:pt x="358" y="74"/>
                      <a:pt x="358" y="84"/>
                    </a:cubicBezTo>
                    <a:cubicBezTo>
                      <a:pt x="358" y="91"/>
                      <a:pt x="358" y="95"/>
                      <a:pt x="354" y="102"/>
                    </a:cubicBezTo>
                    <a:lnTo>
                      <a:pt x="354" y="105"/>
                    </a:lnTo>
                    <a:cubicBezTo>
                      <a:pt x="354" y="112"/>
                      <a:pt x="354" y="116"/>
                      <a:pt x="351" y="119"/>
                    </a:cubicBezTo>
                    <a:lnTo>
                      <a:pt x="347" y="126"/>
                    </a:lnTo>
                    <a:lnTo>
                      <a:pt x="344" y="137"/>
                    </a:lnTo>
                    <a:lnTo>
                      <a:pt x="340" y="147"/>
                    </a:lnTo>
                    <a:lnTo>
                      <a:pt x="333" y="158"/>
                    </a:lnTo>
                    <a:lnTo>
                      <a:pt x="326" y="168"/>
                    </a:lnTo>
                    <a:lnTo>
                      <a:pt x="323" y="179"/>
                    </a:lnTo>
                    <a:lnTo>
                      <a:pt x="312" y="189"/>
                    </a:lnTo>
                    <a:lnTo>
                      <a:pt x="305" y="200"/>
                    </a:lnTo>
                    <a:lnTo>
                      <a:pt x="295" y="214"/>
                    </a:lnTo>
                    <a:lnTo>
                      <a:pt x="288" y="224"/>
                    </a:lnTo>
                    <a:lnTo>
                      <a:pt x="277" y="238"/>
                    </a:lnTo>
                    <a:lnTo>
                      <a:pt x="267" y="252"/>
                    </a:lnTo>
                    <a:lnTo>
                      <a:pt x="253" y="263"/>
                    </a:lnTo>
                    <a:lnTo>
                      <a:pt x="242" y="277"/>
                    </a:lnTo>
                    <a:lnTo>
                      <a:pt x="228" y="291"/>
                    </a:lnTo>
                    <a:lnTo>
                      <a:pt x="214" y="308"/>
                    </a:lnTo>
                    <a:lnTo>
                      <a:pt x="200" y="322"/>
                    </a:lnTo>
                    <a:lnTo>
                      <a:pt x="183" y="340"/>
                    </a:lnTo>
                    <a:lnTo>
                      <a:pt x="169" y="354"/>
                    </a:lnTo>
                    <a:lnTo>
                      <a:pt x="148" y="371"/>
                    </a:lnTo>
                    <a:lnTo>
                      <a:pt x="134" y="385"/>
                    </a:lnTo>
                    <a:lnTo>
                      <a:pt x="109" y="406"/>
                    </a:lnTo>
                    <a:lnTo>
                      <a:pt x="95" y="420"/>
                    </a:lnTo>
                    <a:lnTo>
                      <a:pt x="67" y="445"/>
                    </a:lnTo>
                    <a:lnTo>
                      <a:pt x="53" y="459"/>
                    </a:lnTo>
                    <a:lnTo>
                      <a:pt x="22" y="487"/>
                    </a:lnTo>
                    <a:lnTo>
                      <a:pt x="8" y="498"/>
                    </a:lnTo>
                    <a:lnTo>
                      <a:pt x="1" y="505"/>
                    </a:lnTo>
                    <a:cubicBezTo>
                      <a:pt x="25" y="557"/>
                      <a:pt x="43" y="613"/>
                      <a:pt x="60" y="669"/>
                    </a:cubicBezTo>
                    <a:cubicBezTo>
                      <a:pt x="179" y="1082"/>
                      <a:pt x="288" y="1170"/>
                      <a:pt x="459" y="1313"/>
                    </a:cubicBezTo>
                    <a:lnTo>
                      <a:pt x="477" y="1324"/>
                    </a:lnTo>
                    <a:cubicBezTo>
                      <a:pt x="596" y="1415"/>
                      <a:pt x="722" y="1499"/>
                      <a:pt x="848" y="1576"/>
                    </a:cubicBezTo>
                    <a:lnTo>
                      <a:pt x="848" y="1572"/>
                    </a:lnTo>
                    <a:cubicBezTo>
                      <a:pt x="858" y="1558"/>
                      <a:pt x="865" y="1544"/>
                      <a:pt x="876" y="1530"/>
                    </a:cubicBezTo>
                    <a:lnTo>
                      <a:pt x="879" y="1523"/>
                    </a:lnTo>
                    <a:cubicBezTo>
                      <a:pt x="886" y="1513"/>
                      <a:pt x="893" y="1499"/>
                      <a:pt x="900" y="1492"/>
                    </a:cubicBezTo>
                    <a:lnTo>
                      <a:pt x="904" y="1485"/>
                    </a:lnTo>
                    <a:cubicBezTo>
                      <a:pt x="914" y="1474"/>
                      <a:pt x="921" y="1467"/>
                      <a:pt x="928" y="1457"/>
                    </a:cubicBezTo>
                    <a:lnTo>
                      <a:pt x="932" y="1453"/>
                    </a:lnTo>
                    <a:cubicBezTo>
                      <a:pt x="939" y="1446"/>
                      <a:pt x="946" y="1439"/>
                      <a:pt x="953" y="1432"/>
                    </a:cubicBezTo>
                    <a:cubicBezTo>
                      <a:pt x="991" y="1404"/>
                      <a:pt x="1040" y="1369"/>
                      <a:pt x="1096" y="1334"/>
                    </a:cubicBezTo>
                    <a:cubicBezTo>
                      <a:pt x="1187" y="1271"/>
                      <a:pt x="1355" y="1159"/>
                      <a:pt x="1366" y="1107"/>
                    </a:cubicBezTo>
                    <a:cubicBezTo>
                      <a:pt x="1376" y="1072"/>
                      <a:pt x="1383" y="1040"/>
                      <a:pt x="1397" y="1009"/>
                    </a:cubicBezTo>
                    <a:cubicBezTo>
                      <a:pt x="1408" y="977"/>
                      <a:pt x="1418" y="946"/>
                      <a:pt x="1425" y="911"/>
                    </a:cubicBezTo>
                    <a:lnTo>
                      <a:pt x="1425" y="904"/>
                    </a:lnTo>
                    <a:lnTo>
                      <a:pt x="1425" y="893"/>
                    </a:lnTo>
                    <a:lnTo>
                      <a:pt x="1425" y="883"/>
                    </a:lnTo>
                    <a:lnTo>
                      <a:pt x="1425" y="876"/>
                    </a:lnTo>
                    <a:cubicBezTo>
                      <a:pt x="1422" y="872"/>
                      <a:pt x="1422" y="869"/>
                      <a:pt x="1422" y="865"/>
                    </a:cubicBezTo>
                    <a:lnTo>
                      <a:pt x="1422" y="858"/>
                    </a:lnTo>
                    <a:cubicBezTo>
                      <a:pt x="1418" y="855"/>
                      <a:pt x="1415" y="848"/>
                      <a:pt x="1411" y="841"/>
                    </a:cubicBezTo>
                    <a:cubicBezTo>
                      <a:pt x="1355" y="746"/>
                      <a:pt x="1327" y="638"/>
                      <a:pt x="1331" y="526"/>
                    </a:cubicBezTo>
                    <a:lnTo>
                      <a:pt x="1331" y="480"/>
                    </a:lnTo>
                    <a:cubicBezTo>
                      <a:pt x="1331" y="385"/>
                      <a:pt x="1044" y="11"/>
                      <a:pt x="96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 name="Google Shape;3851;p65">
                <a:extLst>
                  <a:ext uri="{FF2B5EF4-FFF2-40B4-BE49-F238E27FC236}">
                    <a16:creationId xmlns:a16="http://schemas.microsoft.com/office/drawing/2014/main" id="{814E385D-F657-408D-9440-0EA9E308F22E}"/>
                  </a:ext>
                </a:extLst>
              </p:cNvPr>
              <p:cNvSpPr/>
              <p:nvPr/>
            </p:nvSpPr>
            <p:spPr>
              <a:xfrm>
                <a:off x="5464384" y="4231073"/>
                <a:ext cx="598" cy="855"/>
              </a:xfrm>
              <a:custGeom>
                <a:avLst/>
                <a:gdLst/>
                <a:ahLst/>
                <a:cxnLst/>
                <a:rect l="l" t="t" r="r" b="b"/>
                <a:pathLst>
                  <a:path w="12" h="15" extrusionOk="0">
                    <a:moveTo>
                      <a:pt x="1" y="14"/>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 name="Google Shape;3852;p65">
                <a:extLst>
                  <a:ext uri="{FF2B5EF4-FFF2-40B4-BE49-F238E27FC236}">
                    <a16:creationId xmlns:a16="http://schemas.microsoft.com/office/drawing/2014/main" id="{00BA1EBB-79CB-413F-B677-62E44C81E8DA}"/>
                  </a:ext>
                </a:extLst>
              </p:cNvPr>
              <p:cNvSpPr/>
              <p:nvPr/>
            </p:nvSpPr>
            <p:spPr>
              <a:xfrm>
                <a:off x="5468072" y="4225665"/>
                <a:ext cx="198" cy="684"/>
              </a:xfrm>
              <a:custGeom>
                <a:avLst/>
                <a:gdLst/>
                <a:ahLst/>
                <a:cxnLst/>
                <a:rect l="l" t="t" r="r" b="b"/>
                <a:pathLst>
                  <a:path w="4" h="12" extrusionOk="0">
                    <a:moveTo>
                      <a:pt x="0" y="11"/>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 name="Google Shape;3853;p65">
                <a:extLst>
                  <a:ext uri="{FF2B5EF4-FFF2-40B4-BE49-F238E27FC236}">
                    <a16:creationId xmlns:a16="http://schemas.microsoft.com/office/drawing/2014/main" id="{CF8880A8-E1BA-4A42-A3E3-B2EA4975A022}"/>
                  </a:ext>
                </a:extLst>
              </p:cNvPr>
              <p:cNvSpPr/>
              <p:nvPr/>
            </p:nvSpPr>
            <p:spPr>
              <a:xfrm>
                <a:off x="5456362" y="4239840"/>
                <a:ext cx="947" cy="855"/>
              </a:xfrm>
              <a:custGeom>
                <a:avLst/>
                <a:gdLst/>
                <a:ahLst/>
                <a:cxnLst/>
                <a:rect l="l" t="t" r="r" b="b"/>
                <a:pathLst>
                  <a:path w="19" h="15" extrusionOk="0">
                    <a:moveTo>
                      <a:pt x="1" y="14"/>
                    </a:moveTo>
                    <a:lnTo>
                      <a:pt x="1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 name="Google Shape;3854;p65">
                <a:extLst>
                  <a:ext uri="{FF2B5EF4-FFF2-40B4-BE49-F238E27FC236}">
                    <a16:creationId xmlns:a16="http://schemas.microsoft.com/office/drawing/2014/main" id="{871E611F-8E41-4312-A692-302F92E749F8}"/>
                  </a:ext>
                </a:extLst>
              </p:cNvPr>
              <p:cNvSpPr/>
              <p:nvPr/>
            </p:nvSpPr>
            <p:spPr>
              <a:xfrm>
                <a:off x="5467375" y="4226860"/>
                <a:ext cx="400" cy="684"/>
              </a:xfrm>
              <a:custGeom>
                <a:avLst/>
                <a:gdLst/>
                <a:ahLst/>
                <a:cxnLst/>
                <a:rect l="l" t="t" r="r" b="b"/>
                <a:pathLst>
                  <a:path w="8" h="12" extrusionOk="0">
                    <a:moveTo>
                      <a:pt x="0" y="11"/>
                    </a:moveTo>
                    <a:lnTo>
                      <a:pt x="7"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 name="Google Shape;3855;p65">
                <a:extLst>
                  <a:ext uri="{FF2B5EF4-FFF2-40B4-BE49-F238E27FC236}">
                    <a16:creationId xmlns:a16="http://schemas.microsoft.com/office/drawing/2014/main" id="{C08F3C5C-D9DA-45C2-B042-12216AC067BB}"/>
                  </a:ext>
                </a:extLst>
              </p:cNvPr>
              <p:cNvSpPr/>
              <p:nvPr/>
            </p:nvSpPr>
            <p:spPr>
              <a:xfrm>
                <a:off x="5452028" y="4244452"/>
                <a:ext cx="748" cy="624"/>
              </a:xfrm>
              <a:custGeom>
                <a:avLst/>
                <a:gdLst/>
                <a:ahLst/>
                <a:cxnLst/>
                <a:rect l="l" t="t" r="r" b="b"/>
                <a:pathLst>
                  <a:path w="15" h="11" extrusionOk="0">
                    <a:moveTo>
                      <a:pt x="0" y="11"/>
                    </a:moveTo>
                    <a:lnTo>
                      <a:pt x="1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 name="Google Shape;3856;p65">
                <a:extLst>
                  <a:ext uri="{FF2B5EF4-FFF2-40B4-BE49-F238E27FC236}">
                    <a16:creationId xmlns:a16="http://schemas.microsoft.com/office/drawing/2014/main" id="{1167EB45-EB65-41E8-A4EB-B010F2C202D2}"/>
                  </a:ext>
                </a:extLst>
              </p:cNvPr>
              <p:cNvSpPr/>
              <p:nvPr/>
            </p:nvSpPr>
            <p:spPr>
              <a:xfrm>
                <a:off x="5466476" y="4228286"/>
                <a:ext cx="400" cy="624"/>
              </a:xfrm>
              <a:custGeom>
                <a:avLst/>
                <a:gdLst/>
                <a:ahLst/>
                <a:cxnLst/>
                <a:rect l="l" t="t" r="r" b="b"/>
                <a:pathLst>
                  <a:path w="8" h="11" extrusionOk="0">
                    <a:moveTo>
                      <a:pt x="1" y="11"/>
                    </a:moveTo>
                    <a:lnTo>
                      <a:pt x="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 name="Google Shape;3857;p65">
                <a:extLst>
                  <a:ext uri="{FF2B5EF4-FFF2-40B4-BE49-F238E27FC236}">
                    <a16:creationId xmlns:a16="http://schemas.microsoft.com/office/drawing/2014/main" id="{89B67ED7-6803-4D10-A9DC-229B083DEA60}"/>
                  </a:ext>
                </a:extLst>
              </p:cNvPr>
              <p:cNvSpPr/>
              <p:nvPr/>
            </p:nvSpPr>
            <p:spPr>
              <a:xfrm>
                <a:off x="5469118" y="4223501"/>
                <a:ext cx="198" cy="457"/>
              </a:xfrm>
              <a:custGeom>
                <a:avLst/>
                <a:gdLst/>
                <a:ahLst/>
                <a:cxnLst/>
                <a:rect l="l" t="t" r="r" b="b"/>
                <a:pathLst>
                  <a:path w="4" h="8" extrusionOk="0">
                    <a:moveTo>
                      <a:pt x="0" y="7"/>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 name="Google Shape;3858;p65">
                <a:extLst>
                  <a:ext uri="{FF2B5EF4-FFF2-40B4-BE49-F238E27FC236}">
                    <a16:creationId xmlns:a16="http://schemas.microsoft.com/office/drawing/2014/main" id="{FC80395D-3183-4540-9C8C-7A16C4AE7EE1}"/>
                  </a:ext>
                </a:extLst>
              </p:cNvPr>
              <p:cNvSpPr/>
              <p:nvPr/>
            </p:nvSpPr>
            <p:spPr>
              <a:xfrm>
                <a:off x="5468567" y="4224470"/>
                <a:ext cx="250" cy="684"/>
              </a:xfrm>
              <a:custGeom>
                <a:avLst/>
                <a:gdLst/>
                <a:ahLst/>
                <a:cxnLst/>
                <a:rect l="l" t="t" r="r" b="b"/>
                <a:pathLst>
                  <a:path w="5" h="12" extrusionOk="0">
                    <a:moveTo>
                      <a:pt x="1" y="11"/>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 name="Google Shape;3859;p65">
                <a:extLst>
                  <a:ext uri="{FF2B5EF4-FFF2-40B4-BE49-F238E27FC236}">
                    <a16:creationId xmlns:a16="http://schemas.microsoft.com/office/drawing/2014/main" id="{C378CB2C-E8AA-442F-8E10-E96D9087CA50}"/>
                  </a:ext>
                </a:extLst>
              </p:cNvPr>
              <p:cNvSpPr/>
              <p:nvPr/>
            </p:nvSpPr>
            <p:spPr>
              <a:xfrm>
                <a:off x="5469467" y="4222479"/>
                <a:ext cx="51" cy="285"/>
              </a:xfrm>
              <a:custGeom>
                <a:avLst/>
                <a:gdLst/>
                <a:ahLst/>
                <a:cxnLst/>
                <a:rect l="l" t="t" r="r" b="b"/>
                <a:pathLst>
                  <a:path w="1" h="5" extrusionOk="0">
                    <a:moveTo>
                      <a:pt x="0"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 name="Google Shape;3860;p65">
                <a:extLst>
                  <a:ext uri="{FF2B5EF4-FFF2-40B4-BE49-F238E27FC236}">
                    <a16:creationId xmlns:a16="http://schemas.microsoft.com/office/drawing/2014/main" id="{BC702761-391A-4F99-9A5C-B244E533CD0B}"/>
                  </a:ext>
                </a:extLst>
              </p:cNvPr>
              <p:cNvSpPr/>
              <p:nvPr/>
            </p:nvSpPr>
            <p:spPr>
              <a:xfrm>
                <a:off x="5460197" y="4236025"/>
                <a:ext cx="748" cy="855"/>
              </a:xfrm>
              <a:custGeom>
                <a:avLst/>
                <a:gdLst/>
                <a:ahLst/>
                <a:cxnLst/>
                <a:rect l="l" t="t" r="r" b="b"/>
                <a:pathLst>
                  <a:path w="15" h="15" extrusionOk="0">
                    <a:moveTo>
                      <a:pt x="1" y="15"/>
                    </a:moveTo>
                    <a:lnTo>
                      <a:pt x="1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 name="Google Shape;3861;p65">
                <a:extLst>
                  <a:ext uri="{FF2B5EF4-FFF2-40B4-BE49-F238E27FC236}">
                    <a16:creationId xmlns:a16="http://schemas.microsoft.com/office/drawing/2014/main" id="{3F0BB4EA-F799-466B-A685-27353F854BCB}"/>
                  </a:ext>
                </a:extLst>
              </p:cNvPr>
              <p:cNvSpPr/>
              <p:nvPr/>
            </p:nvSpPr>
            <p:spPr>
              <a:xfrm>
                <a:off x="5458303" y="4237849"/>
                <a:ext cx="895" cy="855"/>
              </a:xfrm>
              <a:custGeom>
                <a:avLst/>
                <a:gdLst/>
                <a:ahLst/>
                <a:cxnLst/>
                <a:rect l="l" t="t" r="r" b="b"/>
                <a:pathLst>
                  <a:path w="18" h="15" extrusionOk="0">
                    <a:moveTo>
                      <a:pt x="0" y="14"/>
                    </a:moveTo>
                    <a:lnTo>
                      <a:pt x="1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 name="Google Shape;3862;p65">
                <a:extLst>
                  <a:ext uri="{FF2B5EF4-FFF2-40B4-BE49-F238E27FC236}">
                    <a16:creationId xmlns:a16="http://schemas.microsoft.com/office/drawing/2014/main" id="{956C10BF-71A4-4916-8F24-30E119BEC3CD}"/>
                  </a:ext>
                </a:extLst>
              </p:cNvPr>
              <p:cNvSpPr/>
              <p:nvPr/>
            </p:nvSpPr>
            <p:spPr>
              <a:xfrm>
                <a:off x="5454271" y="4242059"/>
                <a:ext cx="748" cy="797"/>
              </a:xfrm>
              <a:custGeom>
                <a:avLst/>
                <a:gdLst/>
                <a:ahLst/>
                <a:cxnLst/>
                <a:rect l="l" t="t" r="r" b="b"/>
                <a:pathLst>
                  <a:path w="15" h="14" extrusionOk="0">
                    <a:moveTo>
                      <a:pt x="1" y="14"/>
                    </a:moveTo>
                    <a:lnTo>
                      <a:pt x="15"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 name="Google Shape;3863;p65">
                <a:extLst>
                  <a:ext uri="{FF2B5EF4-FFF2-40B4-BE49-F238E27FC236}">
                    <a16:creationId xmlns:a16="http://schemas.microsoft.com/office/drawing/2014/main" id="{8FAB5090-567B-49A9-B43F-6AB20FE0EBD3}"/>
                  </a:ext>
                </a:extLst>
              </p:cNvPr>
              <p:cNvSpPr/>
              <p:nvPr/>
            </p:nvSpPr>
            <p:spPr>
              <a:xfrm>
                <a:off x="5522279" y="4264775"/>
                <a:ext cx="400" cy="1254"/>
              </a:xfrm>
              <a:custGeom>
                <a:avLst/>
                <a:gdLst/>
                <a:ahLst/>
                <a:cxnLst/>
                <a:rect l="l" t="t" r="r" b="b"/>
                <a:pathLst>
                  <a:path w="8" h="22" extrusionOk="0">
                    <a:moveTo>
                      <a:pt x="1" y="0"/>
                    </a:moveTo>
                    <a:cubicBezTo>
                      <a:pt x="1" y="2"/>
                      <a:pt x="2" y="6"/>
                      <a:pt x="4" y="9"/>
                    </a:cubicBezTo>
                    <a:lnTo>
                      <a:pt x="4" y="9"/>
                    </a:lnTo>
                    <a:cubicBezTo>
                      <a:pt x="3" y="6"/>
                      <a:pt x="2" y="3"/>
                      <a:pt x="1" y="0"/>
                    </a:cubicBezTo>
                    <a:close/>
                    <a:moveTo>
                      <a:pt x="4" y="9"/>
                    </a:moveTo>
                    <a:cubicBezTo>
                      <a:pt x="5" y="13"/>
                      <a:pt x="6" y="17"/>
                      <a:pt x="8" y="21"/>
                    </a:cubicBezTo>
                    <a:lnTo>
                      <a:pt x="8" y="14"/>
                    </a:lnTo>
                    <a:cubicBezTo>
                      <a:pt x="6" y="13"/>
                      <a:pt x="5" y="11"/>
                      <a:pt x="4" y="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 name="Google Shape;3864;p65">
                <a:extLst>
                  <a:ext uri="{FF2B5EF4-FFF2-40B4-BE49-F238E27FC236}">
                    <a16:creationId xmlns:a16="http://schemas.microsoft.com/office/drawing/2014/main" id="{FF5E9DED-A60F-4483-9254-1ECDA98E0660}"/>
                  </a:ext>
                </a:extLst>
              </p:cNvPr>
              <p:cNvSpPr/>
              <p:nvPr/>
            </p:nvSpPr>
            <p:spPr>
              <a:xfrm>
                <a:off x="5465430" y="4229652"/>
                <a:ext cx="598" cy="684"/>
              </a:xfrm>
              <a:custGeom>
                <a:avLst/>
                <a:gdLst/>
                <a:ahLst/>
                <a:cxnLst/>
                <a:rect l="l" t="t" r="r" b="b"/>
                <a:pathLst>
                  <a:path w="12" h="12" extrusionOk="0">
                    <a:moveTo>
                      <a:pt x="1" y="11"/>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 name="Google Shape;3865;p65">
                <a:extLst>
                  <a:ext uri="{FF2B5EF4-FFF2-40B4-BE49-F238E27FC236}">
                    <a16:creationId xmlns:a16="http://schemas.microsoft.com/office/drawing/2014/main" id="{87DFC37C-B902-46BE-8BC0-5B9ACB77699E}"/>
                  </a:ext>
                </a:extLst>
              </p:cNvPr>
              <p:cNvSpPr/>
              <p:nvPr/>
            </p:nvSpPr>
            <p:spPr>
              <a:xfrm>
                <a:off x="5462990" y="4232667"/>
                <a:ext cx="748" cy="855"/>
              </a:xfrm>
              <a:custGeom>
                <a:avLst/>
                <a:gdLst/>
                <a:ahLst/>
                <a:cxnLst/>
                <a:rect l="l" t="t" r="r" b="b"/>
                <a:pathLst>
                  <a:path w="15" h="15" extrusionOk="0">
                    <a:moveTo>
                      <a:pt x="1" y="14"/>
                    </a:moveTo>
                    <a:lnTo>
                      <a:pt x="15"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8" name="Google Shape;3866;p65">
                <a:extLst>
                  <a:ext uri="{FF2B5EF4-FFF2-40B4-BE49-F238E27FC236}">
                    <a16:creationId xmlns:a16="http://schemas.microsoft.com/office/drawing/2014/main" id="{8CA9D4E1-E43E-4C0E-8D96-95FE7760E15D}"/>
                  </a:ext>
                </a:extLst>
              </p:cNvPr>
              <p:cNvSpPr/>
              <p:nvPr/>
            </p:nvSpPr>
            <p:spPr>
              <a:xfrm>
                <a:off x="5461595" y="4234260"/>
                <a:ext cx="748" cy="855"/>
              </a:xfrm>
              <a:custGeom>
                <a:avLst/>
                <a:gdLst/>
                <a:ahLst/>
                <a:cxnLst/>
                <a:rect l="l" t="t" r="r" b="b"/>
                <a:pathLst>
                  <a:path w="15" h="15" extrusionOk="0">
                    <a:moveTo>
                      <a:pt x="15" y="0"/>
                    </a:moveTo>
                    <a:lnTo>
                      <a:pt x="1"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 name="Google Shape;3867;p65">
                <a:extLst>
                  <a:ext uri="{FF2B5EF4-FFF2-40B4-BE49-F238E27FC236}">
                    <a16:creationId xmlns:a16="http://schemas.microsoft.com/office/drawing/2014/main" id="{1F45DA67-05B6-4EBA-9CD7-DDA89A66F641}"/>
                  </a:ext>
                </a:extLst>
              </p:cNvPr>
              <p:cNvSpPr/>
              <p:nvPr/>
            </p:nvSpPr>
            <p:spPr>
              <a:xfrm>
                <a:off x="5498214" y="4298418"/>
                <a:ext cx="1097" cy="1082"/>
              </a:xfrm>
              <a:custGeom>
                <a:avLst/>
                <a:gdLst/>
                <a:ahLst/>
                <a:cxnLst/>
                <a:rect l="l" t="t" r="r" b="b"/>
                <a:pathLst>
                  <a:path w="22" h="19" extrusionOk="0">
                    <a:moveTo>
                      <a:pt x="1" y="18"/>
                    </a:moveTo>
                    <a:cubicBezTo>
                      <a:pt x="8" y="11"/>
                      <a:pt x="15" y="4"/>
                      <a:pt x="22" y="1"/>
                    </a:cubicBezTo>
                    <a:cubicBezTo>
                      <a:pt x="15" y="4"/>
                      <a:pt x="8" y="11"/>
                      <a:pt x="1"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 name="Google Shape;3868;p65">
                <a:extLst>
                  <a:ext uri="{FF2B5EF4-FFF2-40B4-BE49-F238E27FC236}">
                    <a16:creationId xmlns:a16="http://schemas.microsoft.com/office/drawing/2014/main" id="{87848506-281D-434D-801B-6FB148C428FB}"/>
                  </a:ext>
                </a:extLst>
              </p:cNvPr>
              <p:cNvSpPr/>
              <p:nvPr/>
            </p:nvSpPr>
            <p:spPr>
              <a:xfrm>
                <a:off x="5494031" y="4303826"/>
                <a:ext cx="1446" cy="2620"/>
              </a:xfrm>
              <a:custGeom>
                <a:avLst/>
                <a:gdLst/>
                <a:ahLst/>
                <a:cxnLst/>
                <a:rect l="l" t="t" r="r" b="b"/>
                <a:pathLst>
                  <a:path w="29" h="46" extrusionOk="0">
                    <a:moveTo>
                      <a:pt x="29" y="0"/>
                    </a:moveTo>
                    <a:cubicBezTo>
                      <a:pt x="18" y="14"/>
                      <a:pt x="11" y="28"/>
                      <a:pt x="1" y="46"/>
                    </a:cubicBezTo>
                    <a:cubicBezTo>
                      <a:pt x="11" y="28"/>
                      <a:pt x="22" y="14"/>
                      <a:pt x="29"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1" name="Google Shape;3869;p65">
                <a:extLst>
                  <a:ext uri="{FF2B5EF4-FFF2-40B4-BE49-F238E27FC236}">
                    <a16:creationId xmlns:a16="http://schemas.microsoft.com/office/drawing/2014/main" id="{065BA6CD-09FC-409F-A762-B623AA34E173}"/>
                  </a:ext>
                </a:extLst>
              </p:cNvPr>
              <p:cNvSpPr/>
              <p:nvPr/>
            </p:nvSpPr>
            <p:spPr>
              <a:xfrm>
                <a:off x="5495623" y="4301605"/>
                <a:ext cx="1244" cy="1879"/>
              </a:xfrm>
              <a:custGeom>
                <a:avLst/>
                <a:gdLst/>
                <a:ahLst/>
                <a:cxnLst/>
                <a:rect l="l" t="t" r="r" b="b"/>
                <a:pathLst>
                  <a:path w="25" h="33" extrusionOk="0">
                    <a:moveTo>
                      <a:pt x="25" y="1"/>
                    </a:moveTo>
                    <a:cubicBezTo>
                      <a:pt x="14" y="11"/>
                      <a:pt x="7" y="22"/>
                      <a:pt x="0" y="32"/>
                    </a:cubicBezTo>
                    <a:cubicBezTo>
                      <a:pt x="7" y="22"/>
                      <a:pt x="14" y="11"/>
                      <a:pt x="25"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 name="Google Shape;3870;p65">
                <a:extLst>
                  <a:ext uri="{FF2B5EF4-FFF2-40B4-BE49-F238E27FC236}">
                    <a16:creationId xmlns:a16="http://schemas.microsoft.com/office/drawing/2014/main" id="{7DD56A32-9579-47FA-A16A-96B563921032}"/>
                  </a:ext>
                </a:extLst>
              </p:cNvPr>
              <p:cNvSpPr/>
              <p:nvPr/>
            </p:nvSpPr>
            <p:spPr>
              <a:xfrm>
                <a:off x="5522826" y="4266939"/>
                <a:ext cx="51" cy="684"/>
              </a:xfrm>
              <a:custGeom>
                <a:avLst/>
                <a:gdLst/>
                <a:ahLst/>
                <a:cxnLst/>
                <a:rect l="l" t="t" r="r" b="b"/>
                <a:pathLst>
                  <a:path w="1" h="12" extrusionOk="0">
                    <a:moveTo>
                      <a:pt x="0" y="1"/>
                    </a:moveTo>
                    <a:lnTo>
                      <a:pt x="0" y="11"/>
                    </a:lnTo>
                    <a:cubicBezTo>
                      <a:pt x="0" y="8"/>
                      <a:pt x="0" y="4"/>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 name="Google Shape;3871;p65">
                <a:extLst>
                  <a:ext uri="{FF2B5EF4-FFF2-40B4-BE49-F238E27FC236}">
                    <a16:creationId xmlns:a16="http://schemas.microsoft.com/office/drawing/2014/main" id="{382D9042-72E1-4D5A-AFE2-AEFB212E83DC}"/>
                  </a:ext>
                </a:extLst>
              </p:cNvPr>
              <p:cNvSpPr/>
              <p:nvPr/>
            </p:nvSpPr>
            <p:spPr>
              <a:xfrm>
                <a:off x="5522628" y="4266142"/>
                <a:ext cx="250" cy="684"/>
              </a:xfrm>
              <a:custGeom>
                <a:avLst/>
                <a:gdLst/>
                <a:ahLst/>
                <a:cxnLst/>
                <a:rect l="l" t="t" r="r" b="b"/>
                <a:pathLst>
                  <a:path w="5" h="12" extrusionOk="0">
                    <a:moveTo>
                      <a:pt x="1" y="1"/>
                    </a:moveTo>
                    <a:cubicBezTo>
                      <a:pt x="1" y="4"/>
                      <a:pt x="4" y="8"/>
                      <a:pt x="4" y="11"/>
                    </a:cubicBezTo>
                    <a:cubicBezTo>
                      <a:pt x="4" y="8"/>
                      <a:pt x="1" y="4"/>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 name="Google Shape;3872;p65">
                <a:extLst>
                  <a:ext uri="{FF2B5EF4-FFF2-40B4-BE49-F238E27FC236}">
                    <a16:creationId xmlns:a16="http://schemas.microsoft.com/office/drawing/2014/main" id="{CB4C90A4-8177-4E94-AB74-63E011DE91A9}"/>
                  </a:ext>
                </a:extLst>
              </p:cNvPr>
              <p:cNvSpPr/>
              <p:nvPr/>
            </p:nvSpPr>
            <p:spPr>
              <a:xfrm>
                <a:off x="5522826" y="4268133"/>
                <a:ext cx="51" cy="684"/>
              </a:xfrm>
              <a:custGeom>
                <a:avLst/>
                <a:gdLst/>
                <a:ahLst/>
                <a:cxnLst/>
                <a:rect l="l" t="t" r="r" b="b"/>
                <a:pathLst>
                  <a:path w="1" h="12" extrusionOk="0">
                    <a:moveTo>
                      <a:pt x="0" y="1"/>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 name="Google Shape;3873;p65">
                <a:extLst>
                  <a:ext uri="{FF2B5EF4-FFF2-40B4-BE49-F238E27FC236}">
                    <a16:creationId xmlns:a16="http://schemas.microsoft.com/office/drawing/2014/main" id="{4FEAD040-2764-43F9-BA88-C66D1CF080B2}"/>
                  </a:ext>
                </a:extLst>
              </p:cNvPr>
              <p:cNvSpPr/>
              <p:nvPr/>
            </p:nvSpPr>
            <p:spPr>
              <a:xfrm>
                <a:off x="5496820" y="4299844"/>
                <a:ext cx="1296" cy="1652"/>
              </a:xfrm>
              <a:custGeom>
                <a:avLst/>
                <a:gdLst/>
                <a:ahLst/>
                <a:cxnLst/>
                <a:rect l="l" t="t" r="r" b="b"/>
                <a:pathLst>
                  <a:path w="26" h="29" extrusionOk="0">
                    <a:moveTo>
                      <a:pt x="25" y="0"/>
                    </a:moveTo>
                    <a:lnTo>
                      <a:pt x="25" y="0"/>
                    </a:lnTo>
                    <a:cubicBezTo>
                      <a:pt x="18" y="7"/>
                      <a:pt x="8" y="18"/>
                      <a:pt x="1" y="28"/>
                    </a:cubicBezTo>
                    <a:cubicBezTo>
                      <a:pt x="11" y="18"/>
                      <a:pt x="18" y="7"/>
                      <a:pt x="25"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 name="Google Shape;3874;p65">
                <a:extLst>
                  <a:ext uri="{FF2B5EF4-FFF2-40B4-BE49-F238E27FC236}">
                    <a16:creationId xmlns:a16="http://schemas.microsoft.com/office/drawing/2014/main" id="{4DD2BCCE-4844-4ABC-A562-7194FCB38658}"/>
                  </a:ext>
                </a:extLst>
              </p:cNvPr>
              <p:cNvSpPr/>
              <p:nvPr/>
            </p:nvSpPr>
            <p:spPr>
              <a:xfrm>
                <a:off x="5522478" y="4265572"/>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 name="Google Shape;3875;p65">
                <a:extLst>
                  <a:ext uri="{FF2B5EF4-FFF2-40B4-BE49-F238E27FC236}">
                    <a16:creationId xmlns:a16="http://schemas.microsoft.com/office/drawing/2014/main" id="{4C381532-3AE8-41D6-80D9-6E6C5B9BD0F1}"/>
                  </a:ext>
                </a:extLst>
              </p:cNvPr>
              <p:cNvSpPr/>
              <p:nvPr/>
            </p:nvSpPr>
            <p:spPr>
              <a:xfrm>
                <a:off x="5349291" y="3639538"/>
                <a:ext cx="221019" cy="204768"/>
              </a:xfrm>
              <a:custGeom>
                <a:avLst/>
                <a:gdLst/>
                <a:ahLst/>
                <a:cxnLst/>
                <a:rect l="l" t="t" r="r" b="b"/>
                <a:pathLst>
                  <a:path w="4436" h="3597" extrusionOk="0">
                    <a:moveTo>
                      <a:pt x="2101" y="1"/>
                    </a:moveTo>
                    <a:cubicBezTo>
                      <a:pt x="1968" y="134"/>
                      <a:pt x="1894" y="309"/>
                      <a:pt x="1838" y="460"/>
                    </a:cubicBezTo>
                    <a:cubicBezTo>
                      <a:pt x="1792" y="579"/>
                      <a:pt x="1666" y="705"/>
                      <a:pt x="1523" y="852"/>
                    </a:cubicBezTo>
                    <a:cubicBezTo>
                      <a:pt x="1337" y="1041"/>
                      <a:pt x="1127" y="1254"/>
                      <a:pt x="1113" y="1447"/>
                    </a:cubicBezTo>
                    <a:cubicBezTo>
                      <a:pt x="1099" y="1664"/>
                      <a:pt x="921" y="1923"/>
                      <a:pt x="697" y="2255"/>
                    </a:cubicBezTo>
                    <a:cubicBezTo>
                      <a:pt x="490" y="2550"/>
                      <a:pt x="305" y="2854"/>
                      <a:pt x="144" y="3176"/>
                    </a:cubicBezTo>
                    <a:cubicBezTo>
                      <a:pt x="77" y="3309"/>
                      <a:pt x="28" y="3449"/>
                      <a:pt x="0" y="3596"/>
                    </a:cubicBezTo>
                    <a:lnTo>
                      <a:pt x="2017" y="3596"/>
                    </a:lnTo>
                    <a:lnTo>
                      <a:pt x="2017" y="2805"/>
                    </a:lnTo>
                    <a:cubicBezTo>
                      <a:pt x="2017" y="2704"/>
                      <a:pt x="2157" y="2630"/>
                      <a:pt x="2339" y="2543"/>
                    </a:cubicBezTo>
                    <a:lnTo>
                      <a:pt x="2374" y="2525"/>
                    </a:lnTo>
                    <a:cubicBezTo>
                      <a:pt x="2458" y="2483"/>
                      <a:pt x="2570" y="2424"/>
                      <a:pt x="2587" y="2396"/>
                    </a:cubicBezTo>
                    <a:lnTo>
                      <a:pt x="2587" y="866"/>
                    </a:lnTo>
                    <a:lnTo>
                      <a:pt x="2654" y="866"/>
                    </a:lnTo>
                    <a:cubicBezTo>
                      <a:pt x="3053" y="876"/>
                      <a:pt x="3609" y="883"/>
                      <a:pt x="4002" y="883"/>
                    </a:cubicBezTo>
                    <a:cubicBezTo>
                      <a:pt x="4191" y="883"/>
                      <a:pt x="4338" y="883"/>
                      <a:pt x="4415" y="876"/>
                    </a:cubicBezTo>
                    <a:lnTo>
                      <a:pt x="4436" y="876"/>
                    </a:lnTo>
                    <a:lnTo>
                      <a:pt x="4436" y="859"/>
                    </a:lnTo>
                    <a:lnTo>
                      <a:pt x="4436" y="848"/>
                    </a:lnTo>
                    <a:lnTo>
                      <a:pt x="4436" y="838"/>
                    </a:lnTo>
                    <a:lnTo>
                      <a:pt x="4436" y="824"/>
                    </a:lnTo>
                    <a:lnTo>
                      <a:pt x="4436" y="813"/>
                    </a:lnTo>
                    <a:lnTo>
                      <a:pt x="4436" y="792"/>
                    </a:lnTo>
                    <a:lnTo>
                      <a:pt x="4436" y="785"/>
                    </a:lnTo>
                    <a:lnTo>
                      <a:pt x="4436" y="764"/>
                    </a:lnTo>
                    <a:lnTo>
                      <a:pt x="4436" y="750"/>
                    </a:lnTo>
                    <a:lnTo>
                      <a:pt x="4436" y="729"/>
                    </a:lnTo>
                    <a:lnTo>
                      <a:pt x="4436" y="715"/>
                    </a:lnTo>
                    <a:lnTo>
                      <a:pt x="4436" y="694"/>
                    </a:lnTo>
                    <a:lnTo>
                      <a:pt x="4436" y="677"/>
                    </a:lnTo>
                    <a:lnTo>
                      <a:pt x="4436" y="656"/>
                    </a:lnTo>
                    <a:lnTo>
                      <a:pt x="4436" y="631"/>
                    </a:lnTo>
                    <a:lnTo>
                      <a:pt x="4436" y="610"/>
                    </a:lnTo>
                    <a:lnTo>
                      <a:pt x="4436" y="586"/>
                    </a:lnTo>
                    <a:lnTo>
                      <a:pt x="4436" y="568"/>
                    </a:lnTo>
                    <a:lnTo>
                      <a:pt x="4436" y="533"/>
                    </a:lnTo>
                    <a:lnTo>
                      <a:pt x="4436" y="519"/>
                    </a:lnTo>
                    <a:lnTo>
                      <a:pt x="4436" y="477"/>
                    </a:lnTo>
                    <a:lnTo>
                      <a:pt x="4436" y="463"/>
                    </a:lnTo>
                    <a:lnTo>
                      <a:pt x="4436" y="418"/>
                    </a:lnTo>
                    <a:lnTo>
                      <a:pt x="4436" y="411"/>
                    </a:lnTo>
                    <a:cubicBezTo>
                      <a:pt x="4436" y="337"/>
                      <a:pt x="4432" y="253"/>
                      <a:pt x="4432" y="162"/>
                    </a:cubicBezTo>
                    <a:lnTo>
                      <a:pt x="4429" y="158"/>
                    </a:lnTo>
                    <a:lnTo>
                      <a:pt x="4425" y="148"/>
                    </a:lnTo>
                    <a:lnTo>
                      <a:pt x="4418" y="134"/>
                    </a:lnTo>
                    <a:lnTo>
                      <a:pt x="4418" y="127"/>
                    </a:lnTo>
                    <a:lnTo>
                      <a:pt x="4411" y="113"/>
                    </a:lnTo>
                    <a:lnTo>
                      <a:pt x="4411" y="106"/>
                    </a:lnTo>
                    <a:lnTo>
                      <a:pt x="4408" y="88"/>
                    </a:lnTo>
                    <a:cubicBezTo>
                      <a:pt x="4394" y="36"/>
                      <a:pt x="4383" y="1"/>
                      <a:pt x="4107"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 name="Google Shape;3876;p65">
                <a:extLst>
                  <a:ext uri="{FF2B5EF4-FFF2-40B4-BE49-F238E27FC236}">
                    <a16:creationId xmlns:a16="http://schemas.microsoft.com/office/drawing/2014/main" id="{7B6DE0EC-222B-4F19-AA87-AF762BB69445}"/>
                  </a:ext>
                </a:extLst>
              </p:cNvPr>
              <p:cNvSpPr/>
              <p:nvPr/>
            </p:nvSpPr>
            <p:spPr>
              <a:xfrm>
                <a:off x="5569411" y="3646712"/>
                <a:ext cx="51" cy="684"/>
              </a:xfrm>
              <a:custGeom>
                <a:avLst/>
                <a:gdLst/>
                <a:ahLst/>
                <a:cxnLst/>
                <a:rect l="l" t="t" r="r" b="b"/>
                <a:pathLst>
                  <a:path w="1" h="12" extrusionOk="0">
                    <a:moveTo>
                      <a:pt x="0" y="1"/>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 name="Google Shape;3877;p65">
                <a:extLst>
                  <a:ext uri="{FF2B5EF4-FFF2-40B4-BE49-F238E27FC236}">
                    <a16:creationId xmlns:a16="http://schemas.microsoft.com/office/drawing/2014/main" id="{D2A22DA9-9FDC-4C0A-A824-8600E3D3ECFE}"/>
                  </a:ext>
                </a:extLst>
              </p:cNvPr>
              <p:cNvSpPr/>
              <p:nvPr/>
            </p:nvSpPr>
            <p:spPr>
              <a:xfrm>
                <a:off x="5569063" y="3645517"/>
                <a:ext cx="51" cy="457"/>
              </a:xfrm>
              <a:custGeom>
                <a:avLst/>
                <a:gdLst/>
                <a:ahLst/>
                <a:cxnLst/>
                <a:rect l="l" t="t" r="r" b="b"/>
                <a:pathLst>
                  <a:path w="1" h="8" extrusionOk="0">
                    <a:moveTo>
                      <a:pt x="0" y="1"/>
                    </a:moveTo>
                    <a:lnTo>
                      <a:pt x="0"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 name="Google Shape;3878;p65">
                <a:extLst>
                  <a:ext uri="{FF2B5EF4-FFF2-40B4-BE49-F238E27FC236}">
                    <a16:creationId xmlns:a16="http://schemas.microsoft.com/office/drawing/2014/main" id="{362306D0-9A91-485E-95B0-1A48BF646585}"/>
                  </a:ext>
                </a:extLst>
              </p:cNvPr>
              <p:cNvSpPr/>
              <p:nvPr/>
            </p:nvSpPr>
            <p:spPr>
              <a:xfrm>
                <a:off x="5569760" y="3647907"/>
                <a:ext cx="198" cy="684"/>
              </a:xfrm>
              <a:custGeom>
                <a:avLst/>
                <a:gdLst/>
                <a:ahLst/>
                <a:cxnLst/>
                <a:rect l="l" t="t" r="r" b="b"/>
                <a:pathLst>
                  <a:path w="4" h="12" extrusionOk="0">
                    <a:moveTo>
                      <a:pt x="0" y="1"/>
                    </a:moveTo>
                    <a:lnTo>
                      <a:pt x="4"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1" name="Google Shape;3879;p65">
                <a:extLst>
                  <a:ext uri="{FF2B5EF4-FFF2-40B4-BE49-F238E27FC236}">
                    <a16:creationId xmlns:a16="http://schemas.microsoft.com/office/drawing/2014/main" id="{5E6A4DBB-8958-40F9-8D29-B93E55136693}"/>
                  </a:ext>
                </a:extLst>
              </p:cNvPr>
              <p:cNvSpPr/>
              <p:nvPr/>
            </p:nvSpPr>
            <p:spPr>
              <a:xfrm>
                <a:off x="5349988" y="3657298"/>
                <a:ext cx="313842" cy="401053"/>
              </a:xfrm>
              <a:custGeom>
                <a:avLst/>
                <a:gdLst/>
                <a:ahLst/>
                <a:cxnLst/>
                <a:rect l="l" t="t" r="r" b="b"/>
                <a:pathLst>
                  <a:path w="6299" h="7045" extrusionOk="0">
                    <a:moveTo>
                      <a:pt x="4548" y="1"/>
                    </a:moveTo>
                    <a:lnTo>
                      <a:pt x="4551" y="99"/>
                    </a:lnTo>
                    <a:cubicBezTo>
                      <a:pt x="4551" y="176"/>
                      <a:pt x="4551" y="242"/>
                      <a:pt x="4555" y="298"/>
                    </a:cubicBezTo>
                    <a:lnTo>
                      <a:pt x="4555" y="305"/>
                    </a:lnTo>
                    <a:lnTo>
                      <a:pt x="4555" y="337"/>
                    </a:lnTo>
                    <a:lnTo>
                      <a:pt x="4555" y="347"/>
                    </a:lnTo>
                    <a:lnTo>
                      <a:pt x="4555" y="372"/>
                    </a:lnTo>
                    <a:lnTo>
                      <a:pt x="4555" y="386"/>
                    </a:lnTo>
                    <a:lnTo>
                      <a:pt x="4555" y="403"/>
                    </a:lnTo>
                    <a:lnTo>
                      <a:pt x="4555" y="421"/>
                    </a:lnTo>
                    <a:lnTo>
                      <a:pt x="4555" y="435"/>
                    </a:lnTo>
                    <a:lnTo>
                      <a:pt x="4555" y="452"/>
                    </a:lnTo>
                    <a:lnTo>
                      <a:pt x="4555" y="466"/>
                    </a:lnTo>
                    <a:lnTo>
                      <a:pt x="4555" y="480"/>
                    </a:lnTo>
                    <a:lnTo>
                      <a:pt x="4555" y="494"/>
                    </a:lnTo>
                    <a:lnTo>
                      <a:pt x="4555" y="508"/>
                    </a:lnTo>
                    <a:lnTo>
                      <a:pt x="4555" y="519"/>
                    </a:lnTo>
                    <a:lnTo>
                      <a:pt x="4555" y="533"/>
                    </a:lnTo>
                    <a:lnTo>
                      <a:pt x="4555" y="540"/>
                    </a:lnTo>
                    <a:lnTo>
                      <a:pt x="4555" y="554"/>
                    </a:lnTo>
                    <a:lnTo>
                      <a:pt x="4555" y="561"/>
                    </a:lnTo>
                    <a:lnTo>
                      <a:pt x="4555" y="575"/>
                    </a:lnTo>
                    <a:lnTo>
                      <a:pt x="4555" y="578"/>
                    </a:lnTo>
                    <a:cubicBezTo>
                      <a:pt x="4555" y="589"/>
                      <a:pt x="4551" y="599"/>
                      <a:pt x="4551" y="610"/>
                    </a:cubicBezTo>
                    <a:lnTo>
                      <a:pt x="4551" y="620"/>
                    </a:lnTo>
                    <a:lnTo>
                      <a:pt x="4551" y="624"/>
                    </a:lnTo>
                    <a:lnTo>
                      <a:pt x="4551" y="634"/>
                    </a:lnTo>
                    <a:lnTo>
                      <a:pt x="4551" y="641"/>
                    </a:lnTo>
                    <a:lnTo>
                      <a:pt x="4551" y="645"/>
                    </a:lnTo>
                    <a:lnTo>
                      <a:pt x="4551" y="652"/>
                    </a:lnTo>
                    <a:lnTo>
                      <a:pt x="4551" y="659"/>
                    </a:lnTo>
                    <a:lnTo>
                      <a:pt x="4551" y="666"/>
                    </a:lnTo>
                    <a:lnTo>
                      <a:pt x="4551" y="669"/>
                    </a:lnTo>
                    <a:lnTo>
                      <a:pt x="4551" y="673"/>
                    </a:lnTo>
                    <a:lnTo>
                      <a:pt x="4544" y="673"/>
                    </a:lnTo>
                    <a:lnTo>
                      <a:pt x="4541" y="676"/>
                    </a:lnTo>
                    <a:lnTo>
                      <a:pt x="4537" y="676"/>
                    </a:lnTo>
                    <a:cubicBezTo>
                      <a:pt x="4523" y="686"/>
                      <a:pt x="4495" y="705"/>
                      <a:pt x="3919" y="705"/>
                    </a:cubicBezTo>
                    <a:cubicBezTo>
                      <a:pt x="3655" y="705"/>
                      <a:pt x="3276" y="701"/>
                      <a:pt x="2731" y="690"/>
                    </a:cubicBezTo>
                    <a:lnTo>
                      <a:pt x="2731" y="2084"/>
                    </a:lnTo>
                    <a:cubicBezTo>
                      <a:pt x="2731" y="2189"/>
                      <a:pt x="2591" y="2259"/>
                      <a:pt x="2409" y="2346"/>
                    </a:cubicBezTo>
                    <a:cubicBezTo>
                      <a:pt x="2321" y="2392"/>
                      <a:pt x="2181" y="2462"/>
                      <a:pt x="2160" y="2500"/>
                    </a:cubicBezTo>
                    <a:lnTo>
                      <a:pt x="2160" y="3417"/>
                    </a:lnTo>
                    <a:lnTo>
                      <a:pt x="0" y="3417"/>
                    </a:lnTo>
                    <a:cubicBezTo>
                      <a:pt x="0" y="3634"/>
                      <a:pt x="109" y="3739"/>
                      <a:pt x="214" y="3844"/>
                    </a:cubicBezTo>
                    <a:cubicBezTo>
                      <a:pt x="242" y="3872"/>
                      <a:pt x="270" y="3897"/>
                      <a:pt x="294" y="3925"/>
                    </a:cubicBezTo>
                    <a:cubicBezTo>
                      <a:pt x="389" y="4037"/>
                      <a:pt x="368" y="4177"/>
                      <a:pt x="347" y="4314"/>
                    </a:cubicBezTo>
                    <a:cubicBezTo>
                      <a:pt x="322" y="4475"/>
                      <a:pt x="298" y="4643"/>
                      <a:pt x="420" y="4811"/>
                    </a:cubicBezTo>
                    <a:cubicBezTo>
                      <a:pt x="609" y="5073"/>
                      <a:pt x="550" y="5472"/>
                      <a:pt x="245" y="5962"/>
                    </a:cubicBezTo>
                    <a:cubicBezTo>
                      <a:pt x="203" y="6025"/>
                      <a:pt x="189" y="6138"/>
                      <a:pt x="175" y="6260"/>
                    </a:cubicBezTo>
                    <a:lnTo>
                      <a:pt x="179" y="6253"/>
                    </a:lnTo>
                    <a:lnTo>
                      <a:pt x="193" y="6225"/>
                    </a:lnTo>
                    <a:cubicBezTo>
                      <a:pt x="227" y="6157"/>
                      <a:pt x="275" y="6055"/>
                      <a:pt x="395" y="6055"/>
                    </a:cubicBezTo>
                    <a:cubicBezTo>
                      <a:pt x="410" y="6055"/>
                      <a:pt x="427" y="6057"/>
                      <a:pt x="445" y="6060"/>
                    </a:cubicBezTo>
                    <a:cubicBezTo>
                      <a:pt x="487" y="6067"/>
                      <a:pt x="529" y="6074"/>
                      <a:pt x="571" y="6074"/>
                    </a:cubicBezTo>
                    <a:cubicBezTo>
                      <a:pt x="598" y="6075"/>
                      <a:pt x="625" y="6076"/>
                      <a:pt x="652" y="6076"/>
                    </a:cubicBezTo>
                    <a:cubicBezTo>
                      <a:pt x="741" y="6076"/>
                      <a:pt x="828" y="6071"/>
                      <a:pt x="914" y="6060"/>
                    </a:cubicBezTo>
                    <a:cubicBezTo>
                      <a:pt x="956" y="6046"/>
                      <a:pt x="1091" y="5995"/>
                      <a:pt x="1223" y="5995"/>
                    </a:cubicBezTo>
                    <a:cubicBezTo>
                      <a:pt x="1279" y="5995"/>
                      <a:pt x="1335" y="6004"/>
                      <a:pt x="1383" y="6029"/>
                    </a:cubicBezTo>
                    <a:cubicBezTo>
                      <a:pt x="1516" y="6095"/>
                      <a:pt x="1645" y="6232"/>
                      <a:pt x="1691" y="6292"/>
                    </a:cubicBezTo>
                    <a:lnTo>
                      <a:pt x="1901" y="6292"/>
                    </a:lnTo>
                    <a:lnTo>
                      <a:pt x="1915" y="6334"/>
                    </a:lnTo>
                    <a:cubicBezTo>
                      <a:pt x="1957" y="6442"/>
                      <a:pt x="2094" y="6740"/>
                      <a:pt x="2258" y="6796"/>
                    </a:cubicBezTo>
                    <a:cubicBezTo>
                      <a:pt x="2272" y="6799"/>
                      <a:pt x="2286" y="6803"/>
                      <a:pt x="2300" y="6810"/>
                    </a:cubicBezTo>
                    <a:cubicBezTo>
                      <a:pt x="2391" y="6866"/>
                      <a:pt x="2461" y="6946"/>
                      <a:pt x="2503" y="7044"/>
                    </a:cubicBezTo>
                    <a:lnTo>
                      <a:pt x="2542" y="7044"/>
                    </a:lnTo>
                    <a:lnTo>
                      <a:pt x="2556" y="7041"/>
                    </a:lnTo>
                    <a:lnTo>
                      <a:pt x="2559" y="7041"/>
                    </a:lnTo>
                    <a:lnTo>
                      <a:pt x="2577" y="7037"/>
                    </a:lnTo>
                    <a:lnTo>
                      <a:pt x="2594" y="7034"/>
                    </a:lnTo>
                    <a:lnTo>
                      <a:pt x="2598" y="7034"/>
                    </a:lnTo>
                    <a:lnTo>
                      <a:pt x="2612" y="7027"/>
                    </a:lnTo>
                    <a:lnTo>
                      <a:pt x="2619" y="7027"/>
                    </a:lnTo>
                    <a:lnTo>
                      <a:pt x="2629" y="7023"/>
                    </a:lnTo>
                    <a:lnTo>
                      <a:pt x="2633" y="7020"/>
                    </a:lnTo>
                    <a:lnTo>
                      <a:pt x="2643" y="7013"/>
                    </a:lnTo>
                    <a:lnTo>
                      <a:pt x="2650" y="7013"/>
                    </a:lnTo>
                    <a:cubicBezTo>
                      <a:pt x="2654" y="7009"/>
                      <a:pt x="2657" y="7006"/>
                      <a:pt x="2661" y="7002"/>
                    </a:cubicBezTo>
                    <a:lnTo>
                      <a:pt x="2664" y="7002"/>
                    </a:lnTo>
                    <a:lnTo>
                      <a:pt x="2671" y="6995"/>
                    </a:lnTo>
                    <a:lnTo>
                      <a:pt x="2675" y="6988"/>
                    </a:lnTo>
                    <a:lnTo>
                      <a:pt x="2682" y="6981"/>
                    </a:lnTo>
                    <a:lnTo>
                      <a:pt x="2682" y="6978"/>
                    </a:lnTo>
                    <a:cubicBezTo>
                      <a:pt x="2685" y="6974"/>
                      <a:pt x="2685" y="6971"/>
                      <a:pt x="2685" y="6967"/>
                    </a:cubicBezTo>
                    <a:lnTo>
                      <a:pt x="2685" y="6964"/>
                    </a:lnTo>
                    <a:cubicBezTo>
                      <a:pt x="2689" y="6957"/>
                      <a:pt x="2689" y="6953"/>
                      <a:pt x="2685" y="6946"/>
                    </a:cubicBezTo>
                    <a:cubicBezTo>
                      <a:pt x="2685" y="6897"/>
                      <a:pt x="2696" y="6729"/>
                      <a:pt x="2815" y="6673"/>
                    </a:cubicBezTo>
                    <a:cubicBezTo>
                      <a:pt x="2837" y="6664"/>
                      <a:pt x="2860" y="6659"/>
                      <a:pt x="2884" y="6659"/>
                    </a:cubicBezTo>
                    <a:cubicBezTo>
                      <a:pt x="2952" y="6659"/>
                      <a:pt x="3030" y="6697"/>
                      <a:pt x="3116" y="6775"/>
                    </a:cubicBezTo>
                    <a:cubicBezTo>
                      <a:pt x="3204" y="6854"/>
                      <a:pt x="3237" y="6859"/>
                      <a:pt x="3246" y="6859"/>
                    </a:cubicBezTo>
                    <a:cubicBezTo>
                      <a:pt x="3247" y="6859"/>
                      <a:pt x="3248" y="6859"/>
                      <a:pt x="3249" y="6859"/>
                    </a:cubicBezTo>
                    <a:cubicBezTo>
                      <a:pt x="3263" y="6841"/>
                      <a:pt x="3273" y="6824"/>
                      <a:pt x="3280" y="6803"/>
                    </a:cubicBezTo>
                    <a:cubicBezTo>
                      <a:pt x="3287" y="6782"/>
                      <a:pt x="3298" y="6757"/>
                      <a:pt x="3312" y="6740"/>
                    </a:cubicBezTo>
                    <a:cubicBezTo>
                      <a:pt x="3341" y="6696"/>
                      <a:pt x="3384" y="6681"/>
                      <a:pt x="3433" y="6681"/>
                    </a:cubicBezTo>
                    <a:cubicBezTo>
                      <a:pt x="3477" y="6681"/>
                      <a:pt x="3526" y="6693"/>
                      <a:pt x="3574" y="6705"/>
                    </a:cubicBezTo>
                    <a:cubicBezTo>
                      <a:pt x="3627" y="6722"/>
                      <a:pt x="3679" y="6729"/>
                      <a:pt x="3735" y="6733"/>
                    </a:cubicBezTo>
                    <a:cubicBezTo>
                      <a:pt x="3865" y="6733"/>
                      <a:pt x="4047" y="6642"/>
                      <a:pt x="4047" y="6642"/>
                    </a:cubicBezTo>
                    <a:lnTo>
                      <a:pt x="4061" y="6635"/>
                    </a:lnTo>
                    <a:lnTo>
                      <a:pt x="4079" y="6635"/>
                    </a:lnTo>
                    <a:cubicBezTo>
                      <a:pt x="4388" y="6639"/>
                      <a:pt x="4778" y="6642"/>
                      <a:pt x="5138" y="6642"/>
                    </a:cubicBezTo>
                    <a:cubicBezTo>
                      <a:pt x="5653" y="6642"/>
                      <a:pt x="6108" y="6636"/>
                      <a:pt x="6183" y="6617"/>
                    </a:cubicBezTo>
                    <a:cubicBezTo>
                      <a:pt x="6211" y="6586"/>
                      <a:pt x="6228" y="6414"/>
                      <a:pt x="6221" y="6243"/>
                    </a:cubicBezTo>
                    <a:lnTo>
                      <a:pt x="6221" y="6239"/>
                    </a:lnTo>
                    <a:lnTo>
                      <a:pt x="6050" y="6067"/>
                    </a:lnTo>
                    <a:lnTo>
                      <a:pt x="6050" y="6046"/>
                    </a:lnTo>
                    <a:lnTo>
                      <a:pt x="5524" y="1142"/>
                    </a:lnTo>
                    <a:lnTo>
                      <a:pt x="6298" y="1142"/>
                    </a:lnTo>
                    <a:cubicBezTo>
                      <a:pt x="5430" y="568"/>
                      <a:pt x="4709" y="95"/>
                      <a:pt x="4569" y="11"/>
                    </a:cubicBezTo>
                    <a:lnTo>
                      <a:pt x="4555" y="4"/>
                    </a:lnTo>
                    <a:lnTo>
                      <a:pt x="454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2" name="Google Shape;3880;p65">
                <a:extLst>
                  <a:ext uri="{FF2B5EF4-FFF2-40B4-BE49-F238E27FC236}">
                    <a16:creationId xmlns:a16="http://schemas.microsoft.com/office/drawing/2014/main" id="{41592B91-F99C-4288-9B09-60712F778C1E}"/>
                  </a:ext>
                </a:extLst>
              </p:cNvPr>
              <p:cNvSpPr/>
              <p:nvPr/>
            </p:nvSpPr>
            <p:spPr>
              <a:xfrm>
                <a:off x="5576736" y="3656334"/>
                <a:ext cx="198" cy="5807"/>
              </a:xfrm>
              <a:custGeom>
                <a:avLst/>
                <a:gdLst/>
                <a:ahLst/>
                <a:cxnLst/>
                <a:rect l="l" t="t" r="r" b="b"/>
                <a:pathLst>
                  <a:path w="4" h="102" extrusionOk="0">
                    <a:moveTo>
                      <a:pt x="0" y="0"/>
                    </a:moveTo>
                    <a:cubicBezTo>
                      <a:pt x="0" y="18"/>
                      <a:pt x="1" y="37"/>
                      <a:pt x="2" y="55"/>
                    </a:cubicBezTo>
                    <a:lnTo>
                      <a:pt x="2" y="55"/>
                    </a:lnTo>
                    <a:lnTo>
                      <a:pt x="0" y="0"/>
                    </a:lnTo>
                    <a:close/>
                    <a:moveTo>
                      <a:pt x="2" y="55"/>
                    </a:moveTo>
                    <a:lnTo>
                      <a:pt x="4" y="102"/>
                    </a:lnTo>
                    <a:cubicBezTo>
                      <a:pt x="4" y="87"/>
                      <a:pt x="3" y="71"/>
                      <a:pt x="2" y="5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3" name="Google Shape;3881;p65">
                <a:extLst>
                  <a:ext uri="{FF2B5EF4-FFF2-40B4-BE49-F238E27FC236}">
                    <a16:creationId xmlns:a16="http://schemas.microsoft.com/office/drawing/2014/main" id="{FE012534-9311-46E1-9C2A-FCECAB7CA920}"/>
                  </a:ext>
                </a:extLst>
              </p:cNvPr>
              <p:cNvSpPr/>
              <p:nvPr/>
            </p:nvSpPr>
            <p:spPr>
              <a:xfrm>
                <a:off x="5577932" y="3657131"/>
                <a:ext cx="86246" cy="64611"/>
              </a:xfrm>
              <a:custGeom>
                <a:avLst/>
                <a:gdLst/>
                <a:ahLst/>
                <a:cxnLst/>
                <a:rect l="l" t="t" r="r" b="b"/>
                <a:pathLst>
                  <a:path w="1731" h="1135" extrusionOk="0">
                    <a:moveTo>
                      <a:pt x="1" y="0"/>
                    </a:moveTo>
                    <a:lnTo>
                      <a:pt x="1" y="0"/>
                    </a:lnTo>
                    <a:cubicBezTo>
                      <a:pt x="141" y="88"/>
                      <a:pt x="862" y="560"/>
                      <a:pt x="1730" y="1134"/>
                    </a:cubicBezTo>
                    <a:cubicBezTo>
                      <a:pt x="809" y="525"/>
                      <a:pt x="137" y="84"/>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4" name="Google Shape;3882;p65">
                <a:extLst>
                  <a:ext uri="{FF2B5EF4-FFF2-40B4-BE49-F238E27FC236}">
                    <a16:creationId xmlns:a16="http://schemas.microsoft.com/office/drawing/2014/main" id="{B7797D2D-46A3-48A6-8F29-6F26CECEB38D}"/>
                  </a:ext>
                </a:extLst>
              </p:cNvPr>
              <p:cNvSpPr/>
              <p:nvPr/>
            </p:nvSpPr>
            <p:spPr>
              <a:xfrm>
                <a:off x="5577235" y="3656733"/>
                <a:ext cx="598" cy="457"/>
              </a:xfrm>
              <a:custGeom>
                <a:avLst/>
                <a:gdLst/>
                <a:ahLst/>
                <a:cxnLst/>
                <a:rect l="l" t="t" r="r" b="b"/>
                <a:pathLst>
                  <a:path w="12" h="8" extrusionOk="0">
                    <a:moveTo>
                      <a:pt x="11" y="7"/>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5" name="Google Shape;3883;p65">
                <a:extLst>
                  <a:ext uri="{FF2B5EF4-FFF2-40B4-BE49-F238E27FC236}">
                    <a16:creationId xmlns:a16="http://schemas.microsoft.com/office/drawing/2014/main" id="{BA9CCDFF-6267-48EA-9415-146E4CDC60EF}"/>
                  </a:ext>
                </a:extLst>
              </p:cNvPr>
              <p:cNvSpPr/>
              <p:nvPr/>
            </p:nvSpPr>
            <p:spPr>
              <a:xfrm>
                <a:off x="5357114" y="4013266"/>
                <a:ext cx="250" cy="227"/>
              </a:xfrm>
              <a:custGeom>
                <a:avLst/>
                <a:gdLst/>
                <a:ahLst/>
                <a:cxnLst/>
                <a:rect l="l" t="t" r="r" b="b"/>
                <a:pathLst>
                  <a:path w="5" h="4" extrusionOk="0">
                    <a:moveTo>
                      <a:pt x="1" y="4"/>
                    </a:moveTo>
                    <a:lnTo>
                      <a:pt x="4" y="0"/>
                    </a:ln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6" name="Google Shape;3884;p65">
                <a:extLst>
                  <a:ext uri="{FF2B5EF4-FFF2-40B4-BE49-F238E27FC236}">
                    <a16:creationId xmlns:a16="http://schemas.microsoft.com/office/drawing/2014/main" id="{12597767-F42C-4ED7-94E1-9213F0EA3A2E}"/>
                  </a:ext>
                </a:extLst>
              </p:cNvPr>
              <p:cNvSpPr/>
              <p:nvPr/>
            </p:nvSpPr>
            <p:spPr>
              <a:xfrm>
                <a:off x="5462990" y="4044750"/>
                <a:ext cx="11757" cy="13606"/>
              </a:xfrm>
              <a:custGeom>
                <a:avLst/>
                <a:gdLst/>
                <a:ahLst/>
                <a:cxnLst/>
                <a:rect l="l" t="t" r="r" b="b"/>
                <a:pathLst>
                  <a:path w="236" h="239" extrusionOk="0">
                    <a:moveTo>
                      <a:pt x="1" y="0"/>
                    </a:moveTo>
                    <a:cubicBezTo>
                      <a:pt x="102" y="53"/>
                      <a:pt x="183" y="137"/>
                      <a:pt x="235" y="238"/>
                    </a:cubicBezTo>
                    <a:lnTo>
                      <a:pt x="235" y="238"/>
                    </a:lnTo>
                    <a:cubicBezTo>
                      <a:pt x="183" y="137"/>
                      <a:pt x="102" y="53"/>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7" name="Google Shape;3885;p65">
                <a:extLst>
                  <a:ext uri="{FF2B5EF4-FFF2-40B4-BE49-F238E27FC236}">
                    <a16:creationId xmlns:a16="http://schemas.microsoft.com/office/drawing/2014/main" id="{441232A5-4765-462C-9DF4-62166900BB66}"/>
                  </a:ext>
                </a:extLst>
              </p:cNvPr>
              <p:cNvSpPr/>
              <p:nvPr/>
            </p:nvSpPr>
            <p:spPr>
              <a:xfrm>
                <a:off x="5376842" y="4002055"/>
                <a:ext cx="17141" cy="1082"/>
              </a:xfrm>
              <a:custGeom>
                <a:avLst/>
                <a:gdLst/>
                <a:ahLst/>
                <a:cxnLst/>
                <a:rect l="l" t="t" r="r" b="b"/>
                <a:pathLst>
                  <a:path w="344" h="19" extrusionOk="0">
                    <a:moveTo>
                      <a:pt x="0" y="15"/>
                    </a:moveTo>
                    <a:cubicBezTo>
                      <a:pt x="116" y="18"/>
                      <a:pt x="231" y="15"/>
                      <a:pt x="343" y="1"/>
                    </a:cubicBezTo>
                    <a:cubicBezTo>
                      <a:pt x="231" y="15"/>
                      <a:pt x="116" y="18"/>
                      <a:pt x="0" y="1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 name="Google Shape;3886;p65">
                <a:extLst>
                  <a:ext uri="{FF2B5EF4-FFF2-40B4-BE49-F238E27FC236}">
                    <a16:creationId xmlns:a16="http://schemas.microsoft.com/office/drawing/2014/main" id="{4572AE68-C598-412D-968C-253C5BA12778}"/>
                  </a:ext>
                </a:extLst>
              </p:cNvPr>
              <p:cNvSpPr/>
              <p:nvPr/>
            </p:nvSpPr>
            <p:spPr>
              <a:xfrm>
                <a:off x="5574644" y="3695553"/>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9" name="Google Shape;3887;p65">
                <a:extLst>
                  <a:ext uri="{FF2B5EF4-FFF2-40B4-BE49-F238E27FC236}">
                    <a16:creationId xmlns:a16="http://schemas.microsoft.com/office/drawing/2014/main" id="{5A638131-2F0C-475B-AF09-2A930C7EDF61}"/>
                  </a:ext>
                </a:extLst>
              </p:cNvPr>
              <p:cNvSpPr/>
              <p:nvPr/>
            </p:nvSpPr>
            <p:spPr>
              <a:xfrm>
                <a:off x="5575341" y="3694988"/>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0" name="Google Shape;3888;p65">
                <a:extLst>
                  <a:ext uri="{FF2B5EF4-FFF2-40B4-BE49-F238E27FC236}">
                    <a16:creationId xmlns:a16="http://schemas.microsoft.com/office/drawing/2014/main" id="{345722C1-8DD2-4335-809D-132E6E74288A}"/>
                  </a:ext>
                </a:extLst>
              </p:cNvPr>
              <p:cNvSpPr/>
              <p:nvPr/>
            </p:nvSpPr>
            <p:spPr>
              <a:xfrm>
                <a:off x="5575690" y="3694359"/>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1" name="Google Shape;3889;p65">
                <a:extLst>
                  <a:ext uri="{FF2B5EF4-FFF2-40B4-BE49-F238E27FC236}">
                    <a16:creationId xmlns:a16="http://schemas.microsoft.com/office/drawing/2014/main" id="{6C7DF9EC-4F48-43C1-A973-E743F2FA912F}"/>
                  </a:ext>
                </a:extLst>
              </p:cNvPr>
              <p:cNvSpPr/>
              <p:nvPr/>
            </p:nvSpPr>
            <p:spPr>
              <a:xfrm>
                <a:off x="5574993" y="3695553"/>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2" name="Google Shape;3890;p65">
                <a:extLst>
                  <a:ext uri="{FF2B5EF4-FFF2-40B4-BE49-F238E27FC236}">
                    <a16:creationId xmlns:a16="http://schemas.microsoft.com/office/drawing/2014/main" id="{E5ECC146-D136-488B-9A6B-D9BB5D6B4B1F}"/>
                  </a:ext>
                </a:extLst>
              </p:cNvPr>
              <p:cNvSpPr/>
              <p:nvPr/>
            </p:nvSpPr>
            <p:spPr>
              <a:xfrm>
                <a:off x="5575841" y="3693961"/>
                <a:ext cx="51" cy="59"/>
              </a:xfrm>
              <a:custGeom>
                <a:avLst/>
                <a:gdLst/>
                <a:ahLst/>
                <a:cxnLst/>
                <a:rect l="l" t="t" r="r" b="b"/>
                <a:pathLst>
                  <a:path w="1" h="1" extrusionOk="0">
                    <a:moveTo>
                      <a:pt x="1"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3" name="Google Shape;3891;p65">
                <a:extLst>
                  <a:ext uri="{FF2B5EF4-FFF2-40B4-BE49-F238E27FC236}">
                    <a16:creationId xmlns:a16="http://schemas.microsoft.com/office/drawing/2014/main" id="{5DA5CF13-1CF2-4F41-97DC-EF523D49421A}"/>
                  </a:ext>
                </a:extLst>
              </p:cNvPr>
              <p:cNvSpPr/>
              <p:nvPr/>
            </p:nvSpPr>
            <p:spPr>
              <a:xfrm>
                <a:off x="5576736" y="3687189"/>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4" name="Google Shape;3892;p65">
                <a:extLst>
                  <a:ext uri="{FF2B5EF4-FFF2-40B4-BE49-F238E27FC236}">
                    <a16:creationId xmlns:a16="http://schemas.microsoft.com/office/drawing/2014/main" id="{9528B00E-3C1C-4FC3-801B-AAFBAB843FB1}"/>
                  </a:ext>
                </a:extLst>
              </p:cNvPr>
              <p:cNvSpPr/>
              <p:nvPr/>
            </p:nvSpPr>
            <p:spPr>
              <a:xfrm>
                <a:off x="5575144" y="3695386"/>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5" name="Google Shape;3893;p65">
                <a:extLst>
                  <a:ext uri="{FF2B5EF4-FFF2-40B4-BE49-F238E27FC236}">
                    <a16:creationId xmlns:a16="http://schemas.microsoft.com/office/drawing/2014/main" id="{99C90610-BA8C-43D4-B875-C9BE939576F9}"/>
                  </a:ext>
                </a:extLst>
              </p:cNvPr>
              <p:cNvSpPr/>
              <p:nvPr/>
            </p:nvSpPr>
            <p:spPr>
              <a:xfrm>
                <a:off x="5575492" y="3694757"/>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6" name="Google Shape;3894;p65">
                <a:extLst>
                  <a:ext uri="{FF2B5EF4-FFF2-40B4-BE49-F238E27FC236}">
                    <a16:creationId xmlns:a16="http://schemas.microsoft.com/office/drawing/2014/main" id="{EE78D09C-7777-431F-86F1-AE7EAA60FF84}"/>
                  </a:ext>
                </a:extLst>
              </p:cNvPr>
              <p:cNvSpPr/>
              <p:nvPr/>
            </p:nvSpPr>
            <p:spPr>
              <a:xfrm>
                <a:off x="5576887" y="3673864"/>
                <a:ext cx="51" cy="1652"/>
              </a:xfrm>
              <a:custGeom>
                <a:avLst/>
                <a:gdLst/>
                <a:ahLst/>
                <a:cxnLst/>
                <a:rect l="l" t="t" r="r" b="b"/>
                <a:pathLst>
                  <a:path w="1" h="29" extrusionOk="0">
                    <a:moveTo>
                      <a:pt x="1" y="28"/>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7" name="Google Shape;3895;p65">
                <a:extLst>
                  <a:ext uri="{FF2B5EF4-FFF2-40B4-BE49-F238E27FC236}">
                    <a16:creationId xmlns:a16="http://schemas.microsoft.com/office/drawing/2014/main" id="{97106AD2-A235-4485-97F3-A8FB43B49ACD}"/>
                  </a:ext>
                </a:extLst>
              </p:cNvPr>
              <p:cNvSpPr/>
              <p:nvPr/>
            </p:nvSpPr>
            <p:spPr>
              <a:xfrm>
                <a:off x="5576887" y="3680242"/>
                <a:ext cx="51" cy="1023"/>
              </a:xfrm>
              <a:custGeom>
                <a:avLst/>
                <a:gdLst/>
                <a:ahLst/>
                <a:cxnLst/>
                <a:rect l="l" t="t" r="r" b="b"/>
                <a:pathLst>
                  <a:path w="1" h="18" extrusionOk="0">
                    <a:moveTo>
                      <a:pt x="1" y="18"/>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8" name="Google Shape;3896;p65">
                <a:extLst>
                  <a:ext uri="{FF2B5EF4-FFF2-40B4-BE49-F238E27FC236}">
                    <a16:creationId xmlns:a16="http://schemas.microsoft.com/office/drawing/2014/main" id="{92B562B2-4D03-4EC4-8B80-3ECE12D01EC7}"/>
                  </a:ext>
                </a:extLst>
              </p:cNvPr>
              <p:cNvSpPr/>
              <p:nvPr/>
            </p:nvSpPr>
            <p:spPr>
              <a:xfrm>
                <a:off x="5576189" y="3692593"/>
                <a:ext cx="51" cy="59"/>
              </a:xfrm>
              <a:custGeom>
                <a:avLst/>
                <a:gdLst/>
                <a:ahLst/>
                <a:cxnLst/>
                <a:rect l="l" t="t" r="r" b="b"/>
                <a:pathLst>
                  <a:path w="1" h="1" extrusionOk="0">
                    <a:moveTo>
                      <a:pt x="1"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9" name="Google Shape;3897;p65">
                <a:extLst>
                  <a:ext uri="{FF2B5EF4-FFF2-40B4-BE49-F238E27FC236}">
                    <a16:creationId xmlns:a16="http://schemas.microsoft.com/office/drawing/2014/main" id="{B36E38B9-660E-42B1-A2C1-AE59316ABE06}"/>
                  </a:ext>
                </a:extLst>
              </p:cNvPr>
              <p:cNvSpPr/>
              <p:nvPr/>
            </p:nvSpPr>
            <p:spPr>
              <a:xfrm>
                <a:off x="5576387" y="3691969"/>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0" name="Google Shape;3898;p65">
                <a:extLst>
                  <a:ext uri="{FF2B5EF4-FFF2-40B4-BE49-F238E27FC236}">
                    <a16:creationId xmlns:a16="http://schemas.microsoft.com/office/drawing/2014/main" id="{3C47841A-8C30-4DCE-9B85-381DCD788077}"/>
                  </a:ext>
                </a:extLst>
              </p:cNvPr>
              <p:cNvSpPr/>
              <p:nvPr/>
            </p:nvSpPr>
            <p:spPr>
              <a:xfrm>
                <a:off x="5576736" y="3688384"/>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1" name="Google Shape;3899;p65">
                <a:extLst>
                  <a:ext uri="{FF2B5EF4-FFF2-40B4-BE49-F238E27FC236}">
                    <a16:creationId xmlns:a16="http://schemas.microsoft.com/office/drawing/2014/main" id="{42B7F495-67C9-48F6-BD30-0DFFA1FFD8B3}"/>
                  </a:ext>
                </a:extLst>
              </p:cNvPr>
              <p:cNvSpPr/>
              <p:nvPr/>
            </p:nvSpPr>
            <p:spPr>
              <a:xfrm>
                <a:off x="5576736" y="3689407"/>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2" name="Google Shape;3900;p65">
                <a:extLst>
                  <a:ext uri="{FF2B5EF4-FFF2-40B4-BE49-F238E27FC236}">
                    <a16:creationId xmlns:a16="http://schemas.microsoft.com/office/drawing/2014/main" id="{4F0DB01B-D2BD-4BA6-9516-A6E2CC738C04}"/>
                  </a:ext>
                </a:extLst>
              </p:cNvPr>
              <p:cNvSpPr/>
              <p:nvPr/>
            </p:nvSpPr>
            <p:spPr>
              <a:xfrm>
                <a:off x="5576887" y="3684397"/>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3" name="Google Shape;3901;p65">
                <a:extLst>
                  <a:ext uri="{FF2B5EF4-FFF2-40B4-BE49-F238E27FC236}">
                    <a16:creationId xmlns:a16="http://schemas.microsoft.com/office/drawing/2014/main" id="{4D7D10F7-3BB5-4B66-B5D2-8BE64DE4B44F}"/>
                  </a:ext>
                </a:extLst>
              </p:cNvPr>
              <p:cNvSpPr/>
              <p:nvPr/>
            </p:nvSpPr>
            <p:spPr>
              <a:xfrm>
                <a:off x="5576538" y="3691172"/>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4" name="Google Shape;3902;p65">
                <a:extLst>
                  <a:ext uri="{FF2B5EF4-FFF2-40B4-BE49-F238E27FC236}">
                    <a16:creationId xmlns:a16="http://schemas.microsoft.com/office/drawing/2014/main" id="{A43275C9-3A15-44E7-9E0F-18F2D60BA063}"/>
                  </a:ext>
                </a:extLst>
              </p:cNvPr>
              <p:cNvSpPr/>
              <p:nvPr/>
            </p:nvSpPr>
            <p:spPr>
              <a:xfrm>
                <a:off x="5576038" y="3693562"/>
                <a:ext cx="51" cy="285"/>
              </a:xfrm>
              <a:custGeom>
                <a:avLst/>
                <a:gdLst/>
                <a:ahLst/>
                <a:cxnLst/>
                <a:rect l="l" t="t" r="r" b="b"/>
                <a:pathLst>
                  <a:path w="1" h="5" extrusionOk="0">
                    <a:moveTo>
                      <a:pt x="0"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5" name="Google Shape;3903;p65">
                <a:extLst>
                  <a:ext uri="{FF2B5EF4-FFF2-40B4-BE49-F238E27FC236}">
                    <a16:creationId xmlns:a16="http://schemas.microsoft.com/office/drawing/2014/main" id="{B70B656A-FC4A-4EFA-95DE-CD53EEBA96CF}"/>
                  </a:ext>
                </a:extLst>
              </p:cNvPr>
              <p:cNvSpPr/>
              <p:nvPr/>
            </p:nvSpPr>
            <p:spPr>
              <a:xfrm>
                <a:off x="5575341" y="3694988"/>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6" name="Google Shape;3904;p65">
                <a:extLst>
                  <a:ext uri="{FF2B5EF4-FFF2-40B4-BE49-F238E27FC236}">
                    <a16:creationId xmlns:a16="http://schemas.microsoft.com/office/drawing/2014/main" id="{372818E2-83DF-4E47-BD94-F875F4C70292}"/>
                  </a:ext>
                </a:extLst>
              </p:cNvPr>
              <p:cNvSpPr/>
              <p:nvPr/>
            </p:nvSpPr>
            <p:spPr>
              <a:xfrm>
                <a:off x="5576038" y="3692992"/>
                <a:ext cx="51" cy="227"/>
              </a:xfrm>
              <a:custGeom>
                <a:avLst/>
                <a:gdLst/>
                <a:ahLst/>
                <a:cxnLst/>
                <a:rect l="l" t="t" r="r" b="b"/>
                <a:pathLst>
                  <a:path w="1" h="4" extrusionOk="0">
                    <a:moveTo>
                      <a:pt x="0" y="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7" name="Google Shape;3905;p65">
                <a:extLst>
                  <a:ext uri="{FF2B5EF4-FFF2-40B4-BE49-F238E27FC236}">
                    <a16:creationId xmlns:a16="http://schemas.microsoft.com/office/drawing/2014/main" id="{94DD6DF2-ABB5-4A47-8216-7E4587500B31}"/>
                  </a:ext>
                </a:extLst>
              </p:cNvPr>
              <p:cNvSpPr/>
              <p:nvPr/>
            </p:nvSpPr>
            <p:spPr>
              <a:xfrm>
                <a:off x="5576887" y="3685193"/>
                <a:ext cx="51" cy="684"/>
              </a:xfrm>
              <a:custGeom>
                <a:avLst/>
                <a:gdLst/>
                <a:ahLst/>
                <a:cxnLst/>
                <a:rect l="l" t="t" r="r" b="b"/>
                <a:pathLst>
                  <a:path w="1" h="12" extrusionOk="0">
                    <a:moveTo>
                      <a:pt x="1" y="1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8" name="Google Shape;3906;p65">
                <a:extLst>
                  <a:ext uri="{FF2B5EF4-FFF2-40B4-BE49-F238E27FC236}">
                    <a16:creationId xmlns:a16="http://schemas.microsoft.com/office/drawing/2014/main" id="{1C9CA936-7638-4D0E-BBB5-6F6BFB497149}"/>
                  </a:ext>
                </a:extLst>
              </p:cNvPr>
              <p:cNvSpPr/>
              <p:nvPr/>
            </p:nvSpPr>
            <p:spPr>
              <a:xfrm>
                <a:off x="5576887" y="3676027"/>
                <a:ext cx="51" cy="1480"/>
              </a:xfrm>
              <a:custGeom>
                <a:avLst/>
                <a:gdLst/>
                <a:ahLst/>
                <a:cxnLst/>
                <a:rect l="l" t="t" r="r" b="b"/>
                <a:pathLst>
                  <a:path w="1" h="26" extrusionOk="0">
                    <a:moveTo>
                      <a:pt x="1" y="1"/>
                    </a:moveTo>
                    <a:lnTo>
                      <a:pt x="1" y="2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9" name="Google Shape;3907;p65">
                <a:extLst>
                  <a:ext uri="{FF2B5EF4-FFF2-40B4-BE49-F238E27FC236}">
                    <a16:creationId xmlns:a16="http://schemas.microsoft.com/office/drawing/2014/main" id="{2EE38C96-7BB8-4A1A-B5CE-9B6C75236031}"/>
                  </a:ext>
                </a:extLst>
              </p:cNvPr>
              <p:cNvSpPr/>
              <p:nvPr/>
            </p:nvSpPr>
            <p:spPr>
              <a:xfrm>
                <a:off x="5576887" y="3662083"/>
                <a:ext cx="250" cy="11443"/>
              </a:xfrm>
              <a:custGeom>
                <a:avLst/>
                <a:gdLst/>
                <a:ahLst/>
                <a:cxnLst/>
                <a:rect l="l" t="t" r="r" b="b"/>
                <a:pathLst>
                  <a:path w="5" h="201" extrusionOk="0">
                    <a:moveTo>
                      <a:pt x="1" y="1"/>
                    </a:moveTo>
                    <a:cubicBezTo>
                      <a:pt x="1" y="78"/>
                      <a:pt x="1" y="144"/>
                      <a:pt x="4" y="200"/>
                    </a:cubicBezTo>
                    <a:cubicBezTo>
                      <a:pt x="4" y="144"/>
                      <a:pt x="4" y="78"/>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0" name="Google Shape;3908;p65">
                <a:extLst>
                  <a:ext uri="{FF2B5EF4-FFF2-40B4-BE49-F238E27FC236}">
                    <a16:creationId xmlns:a16="http://schemas.microsoft.com/office/drawing/2014/main" id="{83BC948B-C626-46D7-9F42-C2184FA67F2F}"/>
                  </a:ext>
                </a:extLst>
              </p:cNvPr>
              <p:cNvSpPr/>
              <p:nvPr/>
            </p:nvSpPr>
            <p:spPr>
              <a:xfrm>
                <a:off x="5576887" y="3678250"/>
                <a:ext cx="51" cy="1254"/>
              </a:xfrm>
              <a:custGeom>
                <a:avLst/>
                <a:gdLst/>
                <a:ahLst/>
                <a:cxnLst/>
                <a:rect l="l" t="t" r="r" b="b"/>
                <a:pathLst>
                  <a:path w="1" h="22" extrusionOk="0">
                    <a:moveTo>
                      <a:pt x="1" y="21"/>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1" name="Google Shape;3909;p65">
                <a:extLst>
                  <a:ext uri="{FF2B5EF4-FFF2-40B4-BE49-F238E27FC236}">
                    <a16:creationId xmlns:a16="http://schemas.microsoft.com/office/drawing/2014/main" id="{FC8D6BC2-079D-43E9-A23A-3309711A814E}"/>
                  </a:ext>
                </a:extLst>
              </p:cNvPr>
              <p:cNvSpPr/>
              <p:nvPr/>
            </p:nvSpPr>
            <p:spPr>
              <a:xfrm>
                <a:off x="5576887" y="3682007"/>
                <a:ext cx="51" cy="1082"/>
              </a:xfrm>
              <a:custGeom>
                <a:avLst/>
                <a:gdLst/>
                <a:ahLst/>
                <a:cxnLst/>
                <a:rect l="l" t="t" r="r" b="b"/>
                <a:pathLst>
                  <a:path w="1" h="19" extrusionOk="0">
                    <a:moveTo>
                      <a:pt x="1" y="18"/>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2" name="Google Shape;3910;p65">
                <a:extLst>
                  <a:ext uri="{FF2B5EF4-FFF2-40B4-BE49-F238E27FC236}">
                    <a16:creationId xmlns:a16="http://schemas.microsoft.com/office/drawing/2014/main" id="{85D1C2BA-BA65-42FA-84D0-3C0325307DDA}"/>
                  </a:ext>
                </a:extLst>
              </p:cNvPr>
              <p:cNvSpPr/>
              <p:nvPr/>
            </p:nvSpPr>
            <p:spPr>
              <a:xfrm>
                <a:off x="5576736" y="3656502"/>
                <a:ext cx="51" cy="5635"/>
              </a:xfrm>
              <a:custGeom>
                <a:avLst/>
                <a:gdLst/>
                <a:ahLst/>
                <a:cxnLst/>
                <a:rect l="l" t="t" r="r" b="b"/>
                <a:pathLst>
                  <a:path w="1" h="99" extrusionOk="0">
                    <a:moveTo>
                      <a:pt x="0" y="1"/>
                    </a:moveTo>
                    <a:lnTo>
                      <a:pt x="0" y="1"/>
                    </a:lnTo>
                    <a:lnTo>
                      <a:pt x="0" y="99"/>
                    </a:lnTo>
                    <a:lnTo>
                      <a:pt x="0" y="99"/>
                    </a:lnTo>
                    <a:cubicBezTo>
                      <a:pt x="0" y="67"/>
                      <a:pt x="0" y="36"/>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3" name="Google Shape;3911;p65">
                <a:extLst>
                  <a:ext uri="{FF2B5EF4-FFF2-40B4-BE49-F238E27FC236}">
                    <a16:creationId xmlns:a16="http://schemas.microsoft.com/office/drawing/2014/main" id="{C06B5AD4-F18B-46A3-8920-0D3A605BB952}"/>
                  </a:ext>
                </a:extLst>
              </p:cNvPr>
              <p:cNvSpPr/>
              <p:nvPr/>
            </p:nvSpPr>
            <p:spPr>
              <a:xfrm>
                <a:off x="5476938" y="3729029"/>
                <a:ext cx="445874" cy="475802"/>
              </a:xfrm>
              <a:custGeom>
                <a:avLst/>
                <a:gdLst/>
                <a:ahLst/>
                <a:cxnLst/>
                <a:rect l="l" t="t" r="r" b="b"/>
                <a:pathLst>
                  <a:path w="8949" h="8358" extrusionOk="0">
                    <a:moveTo>
                      <a:pt x="3109" y="1"/>
                    </a:moveTo>
                    <a:lnTo>
                      <a:pt x="3614" y="4737"/>
                    </a:lnTo>
                    <a:lnTo>
                      <a:pt x="3789" y="4913"/>
                    </a:lnTo>
                    <a:lnTo>
                      <a:pt x="3789" y="4937"/>
                    </a:lnTo>
                    <a:cubicBezTo>
                      <a:pt x="3799" y="5109"/>
                      <a:pt x="3799" y="5406"/>
                      <a:pt x="3680" y="5466"/>
                    </a:cubicBezTo>
                    <a:cubicBezTo>
                      <a:pt x="3618" y="5495"/>
                      <a:pt x="3071" y="5503"/>
                      <a:pt x="2511" y="5503"/>
                    </a:cubicBezTo>
                    <a:cubicBezTo>
                      <a:pt x="2147" y="5503"/>
                      <a:pt x="1777" y="5500"/>
                      <a:pt x="1531" y="5497"/>
                    </a:cubicBezTo>
                    <a:cubicBezTo>
                      <a:pt x="1482" y="5522"/>
                      <a:pt x="1313" y="5595"/>
                      <a:pt x="1173" y="5595"/>
                    </a:cubicBezTo>
                    <a:cubicBezTo>
                      <a:pt x="1107" y="5592"/>
                      <a:pt x="1044" y="5581"/>
                      <a:pt x="981" y="5564"/>
                    </a:cubicBezTo>
                    <a:lnTo>
                      <a:pt x="963" y="5560"/>
                    </a:lnTo>
                    <a:cubicBezTo>
                      <a:pt x="950" y="5535"/>
                      <a:pt x="927" y="5524"/>
                      <a:pt x="904" y="5524"/>
                    </a:cubicBezTo>
                    <a:cubicBezTo>
                      <a:pt x="873" y="5524"/>
                      <a:pt x="843" y="5545"/>
                      <a:pt x="841" y="5581"/>
                    </a:cubicBezTo>
                    <a:cubicBezTo>
                      <a:pt x="820" y="5630"/>
                      <a:pt x="792" y="5700"/>
                      <a:pt x="718" y="5718"/>
                    </a:cubicBezTo>
                    <a:cubicBezTo>
                      <a:pt x="709" y="5720"/>
                      <a:pt x="699" y="5721"/>
                      <a:pt x="688" y="5721"/>
                    </a:cubicBezTo>
                    <a:cubicBezTo>
                      <a:pt x="626" y="5721"/>
                      <a:pt x="557" y="5683"/>
                      <a:pt x="466" y="5602"/>
                    </a:cubicBezTo>
                    <a:cubicBezTo>
                      <a:pt x="400" y="5541"/>
                      <a:pt x="350" y="5519"/>
                      <a:pt x="323" y="5519"/>
                    </a:cubicBezTo>
                    <a:cubicBezTo>
                      <a:pt x="317" y="5519"/>
                      <a:pt x="312" y="5520"/>
                      <a:pt x="309" y="5522"/>
                    </a:cubicBezTo>
                    <a:cubicBezTo>
                      <a:pt x="277" y="5536"/>
                      <a:pt x="256" y="5602"/>
                      <a:pt x="256" y="5676"/>
                    </a:cubicBezTo>
                    <a:cubicBezTo>
                      <a:pt x="256" y="5690"/>
                      <a:pt x="256" y="5704"/>
                      <a:pt x="253" y="5718"/>
                    </a:cubicBezTo>
                    <a:lnTo>
                      <a:pt x="253" y="5725"/>
                    </a:lnTo>
                    <a:cubicBezTo>
                      <a:pt x="249" y="5735"/>
                      <a:pt x="246" y="5746"/>
                      <a:pt x="242" y="5760"/>
                    </a:cubicBezTo>
                    <a:lnTo>
                      <a:pt x="239" y="5763"/>
                    </a:lnTo>
                    <a:cubicBezTo>
                      <a:pt x="232" y="5777"/>
                      <a:pt x="228" y="5788"/>
                      <a:pt x="218" y="5798"/>
                    </a:cubicBezTo>
                    <a:cubicBezTo>
                      <a:pt x="211" y="5809"/>
                      <a:pt x="204" y="5819"/>
                      <a:pt x="193" y="5826"/>
                    </a:cubicBezTo>
                    <a:lnTo>
                      <a:pt x="190" y="5830"/>
                    </a:lnTo>
                    <a:cubicBezTo>
                      <a:pt x="179" y="5840"/>
                      <a:pt x="169" y="5847"/>
                      <a:pt x="158" y="5854"/>
                    </a:cubicBezTo>
                    <a:lnTo>
                      <a:pt x="151" y="5858"/>
                    </a:lnTo>
                    <a:cubicBezTo>
                      <a:pt x="137" y="5868"/>
                      <a:pt x="123" y="5875"/>
                      <a:pt x="109" y="5879"/>
                    </a:cubicBezTo>
                    <a:lnTo>
                      <a:pt x="106" y="5879"/>
                    </a:lnTo>
                    <a:cubicBezTo>
                      <a:pt x="92" y="5886"/>
                      <a:pt x="74" y="5889"/>
                      <a:pt x="60" y="5896"/>
                    </a:cubicBezTo>
                    <a:lnTo>
                      <a:pt x="57" y="5896"/>
                    </a:lnTo>
                    <a:cubicBezTo>
                      <a:pt x="43" y="5900"/>
                      <a:pt x="25" y="5903"/>
                      <a:pt x="4" y="5907"/>
                    </a:cubicBezTo>
                    <a:lnTo>
                      <a:pt x="1" y="5907"/>
                    </a:lnTo>
                    <a:cubicBezTo>
                      <a:pt x="18" y="5928"/>
                      <a:pt x="25" y="5942"/>
                      <a:pt x="25" y="5949"/>
                    </a:cubicBezTo>
                    <a:lnTo>
                      <a:pt x="134" y="6110"/>
                    </a:lnTo>
                    <a:lnTo>
                      <a:pt x="134" y="6131"/>
                    </a:lnTo>
                    <a:cubicBezTo>
                      <a:pt x="127" y="6215"/>
                      <a:pt x="141" y="6365"/>
                      <a:pt x="197" y="6421"/>
                    </a:cubicBezTo>
                    <a:cubicBezTo>
                      <a:pt x="379" y="6603"/>
                      <a:pt x="487" y="6726"/>
                      <a:pt x="505" y="6810"/>
                    </a:cubicBezTo>
                    <a:cubicBezTo>
                      <a:pt x="505" y="6813"/>
                      <a:pt x="505" y="6820"/>
                      <a:pt x="508" y="6827"/>
                    </a:cubicBezTo>
                    <a:cubicBezTo>
                      <a:pt x="512" y="6866"/>
                      <a:pt x="512" y="6901"/>
                      <a:pt x="512" y="6940"/>
                    </a:cubicBezTo>
                    <a:lnTo>
                      <a:pt x="512" y="7073"/>
                    </a:lnTo>
                    <a:lnTo>
                      <a:pt x="508" y="7160"/>
                    </a:lnTo>
                    <a:lnTo>
                      <a:pt x="508" y="7181"/>
                    </a:lnTo>
                    <a:lnTo>
                      <a:pt x="508" y="7216"/>
                    </a:lnTo>
                    <a:lnTo>
                      <a:pt x="508" y="7255"/>
                    </a:lnTo>
                    <a:cubicBezTo>
                      <a:pt x="515" y="7276"/>
                      <a:pt x="522" y="7297"/>
                      <a:pt x="529" y="7314"/>
                    </a:cubicBezTo>
                    <a:lnTo>
                      <a:pt x="529" y="7318"/>
                    </a:lnTo>
                    <a:cubicBezTo>
                      <a:pt x="536" y="7335"/>
                      <a:pt x="543" y="7349"/>
                      <a:pt x="554" y="7367"/>
                    </a:cubicBezTo>
                    <a:cubicBezTo>
                      <a:pt x="591" y="7316"/>
                      <a:pt x="634" y="7300"/>
                      <a:pt x="676" y="7300"/>
                    </a:cubicBezTo>
                    <a:cubicBezTo>
                      <a:pt x="720" y="7300"/>
                      <a:pt x="763" y="7319"/>
                      <a:pt x="792" y="7332"/>
                    </a:cubicBezTo>
                    <a:cubicBezTo>
                      <a:pt x="809" y="7342"/>
                      <a:pt x="823" y="7346"/>
                      <a:pt x="844" y="7349"/>
                    </a:cubicBezTo>
                    <a:cubicBezTo>
                      <a:pt x="844" y="7349"/>
                      <a:pt x="848" y="7346"/>
                      <a:pt x="851" y="7335"/>
                    </a:cubicBezTo>
                    <a:cubicBezTo>
                      <a:pt x="865" y="7290"/>
                      <a:pt x="897" y="7255"/>
                      <a:pt x="939" y="7237"/>
                    </a:cubicBezTo>
                    <a:cubicBezTo>
                      <a:pt x="957" y="7231"/>
                      <a:pt x="976" y="7228"/>
                      <a:pt x="996" y="7228"/>
                    </a:cubicBezTo>
                    <a:cubicBezTo>
                      <a:pt x="1060" y="7228"/>
                      <a:pt x="1128" y="7259"/>
                      <a:pt x="1187" y="7286"/>
                    </a:cubicBezTo>
                    <a:cubicBezTo>
                      <a:pt x="1219" y="7304"/>
                      <a:pt x="1250" y="7318"/>
                      <a:pt x="1282" y="7325"/>
                    </a:cubicBezTo>
                    <a:cubicBezTo>
                      <a:pt x="1313" y="7321"/>
                      <a:pt x="1405" y="7237"/>
                      <a:pt x="1454" y="7192"/>
                    </a:cubicBezTo>
                    <a:cubicBezTo>
                      <a:pt x="1544" y="7108"/>
                      <a:pt x="1606" y="7049"/>
                      <a:pt x="1666" y="7049"/>
                    </a:cubicBezTo>
                    <a:cubicBezTo>
                      <a:pt x="1673" y="7049"/>
                      <a:pt x="1681" y="7050"/>
                      <a:pt x="1688" y="7052"/>
                    </a:cubicBezTo>
                    <a:cubicBezTo>
                      <a:pt x="1797" y="7080"/>
                      <a:pt x="1947" y="7395"/>
                      <a:pt x="1947" y="7521"/>
                    </a:cubicBezTo>
                    <a:cubicBezTo>
                      <a:pt x="1947" y="7545"/>
                      <a:pt x="2028" y="7608"/>
                      <a:pt x="2059" y="7629"/>
                    </a:cubicBezTo>
                    <a:cubicBezTo>
                      <a:pt x="2122" y="7678"/>
                      <a:pt x="2171" y="7717"/>
                      <a:pt x="2161" y="7773"/>
                    </a:cubicBezTo>
                    <a:cubicBezTo>
                      <a:pt x="2154" y="7808"/>
                      <a:pt x="2129" y="7832"/>
                      <a:pt x="2098" y="7839"/>
                    </a:cubicBezTo>
                    <a:cubicBezTo>
                      <a:pt x="2080" y="7846"/>
                      <a:pt x="2066" y="7864"/>
                      <a:pt x="2063" y="7881"/>
                    </a:cubicBezTo>
                    <a:cubicBezTo>
                      <a:pt x="2059" y="7888"/>
                      <a:pt x="2059" y="7899"/>
                      <a:pt x="2063" y="7906"/>
                    </a:cubicBezTo>
                    <a:lnTo>
                      <a:pt x="2073" y="7906"/>
                    </a:lnTo>
                    <a:cubicBezTo>
                      <a:pt x="2199" y="7906"/>
                      <a:pt x="2217" y="8032"/>
                      <a:pt x="2227" y="8116"/>
                    </a:cubicBezTo>
                    <a:cubicBezTo>
                      <a:pt x="2231" y="8161"/>
                      <a:pt x="2241" y="8203"/>
                      <a:pt x="2259" y="8242"/>
                    </a:cubicBezTo>
                    <a:cubicBezTo>
                      <a:pt x="2273" y="8266"/>
                      <a:pt x="2294" y="8284"/>
                      <a:pt x="2315" y="8301"/>
                    </a:cubicBezTo>
                    <a:cubicBezTo>
                      <a:pt x="2332" y="8315"/>
                      <a:pt x="2350" y="8322"/>
                      <a:pt x="2367" y="8322"/>
                    </a:cubicBezTo>
                    <a:lnTo>
                      <a:pt x="2374" y="8319"/>
                    </a:lnTo>
                    <a:lnTo>
                      <a:pt x="2378" y="8319"/>
                    </a:lnTo>
                    <a:cubicBezTo>
                      <a:pt x="2381" y="8315"/>
                      <a:pt x="2385" y="8312"/>
                      <a:pt x="2388" y="8308"/>
                    </a:cubicBezTo>
                    <a:lnTo>
                      <a:pt x="2392" y="8301"/>
                    </a:lnTo>
                    <a:lnTo>
                      <a:pt x="2395" y="8298"/>
                    </a:lnTo>
                    <a:cubicBezTo>
                      <a:pt x="2399" y="8294"/>
                      <a:pt x="2399" y="8287"/>
                      <a:pt x="2402" y="8284"/>
                    </a:cubicBezTo>
                    <a:cubicBezTo>
                      <a:pt x="2420" y="8238"/>
                      <a:pt x="2458" y="8203"/>
                      <a:pt x="2504" y="8186"/>
                    </a:cubicBezTo>
                    <a:cubicBezTo>
                      <a:pt x="2514" y="8182"/>
                      <a:pt x="2521" y="8182"/>
                      <a:pt x="2532" y="8179"/>
                    </a:cubicBezTo>
                    <a:lnTo>
                      <a:pt x="2574" y="8179"/>
                    </a:lnTo>
                    <a:cubicBezTo>
                      <a:pt x="2581" y="8182"/>
                      <a:pt x="2588" y="8182"/>
                      <a:pt x="2595" y="8186"/>
                    </a:cubicBezTo>
                    <a:lnTo>
                      <a:pt x="2612" y="8189"/>
                    </a:lnTo>
                    <a:cubicBezTo>
                      <a:pt x="2619" y="8193"/>
                      <a:pt x="2626" y="8196"/>
                      <a:pt x="2633" y="8200"/>
                    </a:cubicBezTo>
                    <a:lnTo>
                      <a:pt x="2647" y="8207"/>
                    </a:lnTo>
                    <a:cubicBezTo>
                      <a:pt x="2654" y="8214"/>
                      <a:pt x="2661" y="8217"/>
                      <a:pt x="2668" y="8221"/>
                    </a:cubicBezTo>
                    <a:lnTo>
                      <a:pt x="2682" y="8231"/>
                    </a:lnTo>
                    <a:cubicBezTo>
                      <a:pt x="2689" y="8235"/>
                      <a:pt x="2696" y="8242"/>
                      <a:pt x="2703" y="8249"/>
                    </a:cubicBezTo>
                    <a:lnTo>
                      <a:pt x="2714" y="8259"/>
                    </a:lnTo>
                    <a:cubicBezTo>
                      <a:pt x="2721" y="8266"/>
                      <a:pt x="2728" y="8270"/>
                      <a:pt x="2731" y="8277"/>
                    </a:cubicBezTo>
                    <a:lnTo>
                      <a:pt x="2742" y="8287"/>
                    </a:lnTo>
                    <a:cubicBezTo>
                      <a:pt x="2749" y="8294"/>
                      <a:pt x="2756" y="8301"/>
                      <a:pt x="2763" y="8308"/>
                    </a:cubicBezTo>
                    <a:lnTo>
                      <a:pt x="2770" y="8319"/>
                    </a:lnTo>
                    <a:cubicBezTo>
                      <a:pt x="2777" y="8329"/>
                      <a:pt x="2787" y="8340"/>
                      <a:pt x="2794" y="8350"/>
                    </a:cubicBezTo>
                    <a:cubicBezTo>
                      <a:pt x="2799" y="8357"/>
                      <a:pt x="2807" y="8358"/>
                      <a:pt x="2815" y="8358"/>
                    </a:cubicBezTo>
                    <a:cubicBezTo>
                      <a:pt x="2820" y="8358"/>
                      <a:pt x="2825" y="8357"/>
                      <a:pt x="2829" y="8357"/>
                    </a:cubicBezTo>
                    <a:cubicBezTo>
                      <a:pt x="2899" y="8343"/>
                      <a:pt x="2955" y="8294"/>
                      <a:pt x="2983" y="8224"/>
                    </a:cubicBezTo>
                    <a:cubicBezTo>
                      <a:pt x="3009" y="8121"/>
                      <a:pt x="3130" y="8054"/>
                      <a:pt x="3233" y="8054"/>
                    </a:cubicBezTo>
                    <a:cubicBezTo>
                      <a:pt x="3244" y="8054"/>
                      <a:pt x="3256" y="8054"/>
                      <a:pt x="3267" y="8056"/>
                    </a:cubicBezTo>
                    <a:cubicBezTo>
                      <a:pt x="3344" y="8067"/>
                      <a:pt x="3400" y="8140"/>
                      <a:pt x="3386" y="8217"/>
                    </a:cubicBezTo>
                    <a:cubicBezTo>
                      <a:pt x="3382" y="8235"/>
                      <a:pt x="3382" y="8256"/>
                      <a:pt x="3386" y="8273"/>
                    </a:cubicBezTo>
                    <a:cubicBezTo>
                      <a:pt x="3418" y="8259"/>
                      <a:pt x="3449" y="8242"/>
                      <a:pt x="3477" y="8221"/>
                    </a:cubicBezTo>
                    <a:cubicBezTo>
                      <a:pt x="3488" y="8214"/>
                      <a:pt x="3498" y="8207"/>
                      <a:pt x="3509" y="8200"/>
                    </a:cubicBezTo>
                    <a:lnTo>
                      <a:pt x="3516" y="8200"/>
                    </a:lnTo>
                    <a:cubicBezTo>
                      <a:pt x="3547" y="8186"/>
                      <a:pt x="3586" y="8175"/>
                      <a:pt x="3624" y="8175"/>
                    </a:cubicBezTo>
                    <a:lnTo>
                      <a:pt x="3624" y="8172"/>
                    </a:lnTo>
                    <a:lnTo>
                      <a:pt x="3642" y="8116"/>
                    </a:lnTo>
                    <a:lnTo>
                      <a:pt x="3645" y="8109"/>
                    </a:lnTo>
                    <a:lnTo>
                      <a:pt x="3663" y="8053"/>
                    </a:lnTo>
                    <a:lnTo>
                      <a:pt x="3680" y="7997"/>
                    </a:lnTo>
                    <a:lnTo>
                      <a:pt x="3701" y="7948"/>
                    </a:lnTo>
                    <a:lnTo>
                      <a:pt x="3701" y="7941"/>
                    </a:lnTo>
                    <a:lnTo>
                      <a:pt x="3715" y="7899"/>
                    </a:lnTo>
                    <a:lnTo>
                      <a:pt x="3715" y="7895"/>
                    </a:lnTo>
                    <a:lnTo>
                      <a:pt x="3733" y="7857"/>
                    </a:lnTo>
                    <a:lnTo>
                      <a:pt x="3733" y="7853"/>
                    </a:lnTo>
                    <a:lnTo>
                      <a:pt x="3743" y="7822"/>
                    </a:lnTo>
                    <a:lnTo>
                      <a:pt x="3743" y="7818"/>
                    </a:lnTo>
                    <a:cubicBezTo>
                      <a:pt x="3750" y="7811"/>
                      <a:pt x="3754" y="7801"/>
                      <a:pt x="3757" y="7794"/>
                    </a:cubicBezTo>
                    <a:cubicBezTo>
                      <a:pt x="3768" y="7773"/>
                      <a:pt x="3740" y="7692"/>
                      <a:pt x="3726" y="7650"/>
                    </a:cubicBezTo>
                    <a:cubicBezTo>
                      <a:pt x="3698" y="7563"/>
                      <a:pt x="3659" y="7447"/>
                      <a:pt x="3757" y="7409"/>
                    </a:cubicBezTo>
                    <a:cubicBezTo>
                      <a:pt x="3796" y="7395"/>
                      <a:pt x="3834" y="7391"/>
                      <a:pt x="3876" y="7391"/>
                    </a:cubicBezTo>
                    <a:cubicBezTo>
                      <a:pt x="4009" y="7384"/>
                      <a:pt x="4114" y="7370"/>
                      <a:pt x="4156" y="7251"/>
                    </a:cubicBezTo>
                    <a:cubicBezTo>
                      <a:pt x="4198" y="7129"/>
                      <a:pt x="4258" y="7017"/>
                      <a:pt x="4331" y="6911"/>
                    </a:cubicBezTo>
                    <a:cubicBezTo>
                      <a:pt x="4342" y="6782"/>
                      <a:pt x="4373" y="6530"/>
                      <a:pt x="4485" y="6474"/>
                    </a:cubicBezTo>
                    <a:cubicBezTo>
                      <a:pt x="4505" y="6463"/>
                      <a:pt x="4526" y="6458"/>
                      <a:pt x="4546" y="6458"/>
                    </a:cubicBezTo>
                    <a:cubicBezTo>
                      <a:pt x="4567" y="6458"/>
                      <a:pt x="4587" y="6463"/>
                      <a:pt x="4604" y="6474"/>
                    </a:cubicBezTo>
                    <a:lnTo>
                      <a:pt x="4657" y="6505"/>
                    </a:lnTo>
                    <a:cubicBezTo>
                      <a:pt x="4702" y="6531"/>
                      <a:pt x="4794" y="6584"/>
                      <a:pt x="4831" y="6584"/>
                    </a:cubicBezTo>
                    <a:cubicBezTo>
                      <a:pt x="4834" y="6584"/>
                      <a:pt x="4837" y="6583"/>
                      <a:pt x="4839" y="6582"/>
                    </a:cubicBezTo>
                    <a:cubicBezTo>
                      <a:pt x="4846" y="6572"/>
                      <a:pt x="4846" y="6558"/>
                      <a:pt x="4849" y="6540"/>
                    </a:cubicBezTo>
                    <a:cubicBezTo>
                      <a:pt x="4849" y="6449"/>
                      <a:pt x="4916" y="6365"/>
                      <a:pt x="5007" y="6348"/>
                    </a:cubicBezTo>
                    <a:cubicBezTo>
                      <a:pt x="5056" y="6330"/>
                      <a:pt x="5077" y="6323"/>
                      <a:pt x="5091" y="6271"/>
                    </a:cubicBezTo>
                    <a:cubicBezTo>
                      <a:pt x="5105" y="6201"/>
                      <a:pt x="5147" y="6138"/>
                      <a:pt x="5206" y="6096"/>
                    </a:cubicBezTo>
                    <a:cubicBezTo>
                      <a:pt x="5237" y="6079"/>
                      <a:pt x="5269" y="6073"/>
                      <a:pt x="5302" y="6073"/>
                    </a:cubicBezTo>
                    <a:cubicBezTo>
                      <a:pt x="5345" y="6073"/>
                      <a:pt x="5390" y="6084"/>
                      <a:pt x="5434" y="6096"/>
                    </a:cubicBezTo>
                    <a:cubicBezTo>
                      <a:pt x="5449" y="6102"/>
                      <a:pt x="5464" y="6104"/>
                      <a:pt x="5479" y="6104"/>
                    </a:cubicBezTo>
                    <a:cubicBezTo>
                      <a:pt x="5500" y="6104"/>
                      <a:pt x="5521" y="6099"/>
                      <a:pt x="5539" y="6089"/>
                    </a:cubicBezTo>
                    <a:cubicBezTo>
                      <a:pt x="5553" y="6078"/>
                      <a:pt x="5560" y="6061"/>
                      <a:pt x="5560" y="6047"/>
                    </a:cubicBezTo>
                    <a:cubicBezTo>
                      <a:pt x="5560" y="5945"/>
                      <a:pt x="5662" y="5924"/>
                      <a:pt x="5763" y="5903"/>
                    </a:cubicBezTo>
                    <a:cubicBezTo>
                      <a:pt x="5868" y="5889"/>
                      <a:pt x="5966" y="5851"/>
                      <a:pt x="6057" y="5798"/>
                    </a:cubicBezTo>
                    <a:cubicBezTo>
                      <a:pt x="6096" y="5770"/>
                      <a:pt x="6127" y="5746"/>
                      <a:pt x="6162" y="5721"/>
                    </a:cubicBezTo>
                    <a:cubicBezTo>
                      <a:pt x="6267" y="5645"/>
                      <a:pt x="6358" y="5580"/>
                      <a:pt x="6438" y="5580"/>
                    </a:cubicBezTo>
                    <a:cubicBezTo>
                      <a:pt x="6476" y="5580"/>
                      <a:pt x="6511" y="5593"/>
                      <a:pt x="6544" y="5627"/>
                    </a:cubicBezTo>
                    <a:cubicBezTo>
                      <a:pt x="6547" y="5627"/>
                      <a:pt x="6551" y="5630"/>
                      <a:pt x="6554" y="5630"/>
                    </a:cubicBezTo>
                    <a:cubicBezTo>
                      <a:pt x="6607" y="5648"/>
                      <a:pt x="6663" y="5658"/>
                      <a:pt x="6719" y="5662"/>
                    </a:cubicBezTo>
                    <a:lnTo>
                      <a:pt x="6838" y="5662"/>
                    </a:lnTo>
                    <a:cubicBezTo>
                      <a:pt x="6862" y="5662"/>
                      <a:pt x="6886" y="5663"/>
                      <a:pt x="6911" y="5663"/>
                    </a:cubicBezTo>
                    <a:cubicBezTo>
                      <a:pt x="6994" y="5663"/>
                      <a:pt x="7076" y="5658"/>
                      <a:pt x="7160" y="5644"/>
                    </a:cubicBezTo>
                    <a:lnTo>
                      <a:pt x="7167" y="5641"/>
                    </a:lnTo>
                    <a:cubicBezTo>
                      <a:pt x="7188" y="5630"/>
                      <a:pt x="7209" y="5620"/>
                      <a:pt x="7230" y="5606"/>
                    </a:cubicBezTo>
                    <a:cubicBezTo>
                      <a:pt x="7312" y="5557"/>
                      <a:pt x="7430" y="5488"/>
                      <a:pt x="7571" y="5488"/>
                    </a:cubicBezTo>
                    <a:cubicBezTo>
                      <a:pt x="7593" y="5488"/>
                      <a:pt x="7616" y="5490"/>
                      <a:pt x="7640" y="5494"/>
                    </a:cubicBezTo>
                    <a:cubicBezTo>
                      <a:pt x="7660" y="5497"/>
                      <a:pt x="7685" y="5499"/>
                      <a:pt x="7713" y="5499"/>
                    </a:cubicBezTo>
                    <a:cubicBezTo>
                      <a:pt x="7827" y="5499"/>
                      <a:pt x="7991" y="5473"/>
                      <a:pt x="8137" y="5448"/>
                    </a:cubicBezTo>
                    <a:cubicBezTo>
                      <a:pt x="8252" y="5427"/>
                      <a:pt x="8368" y="5417"/>
                      <a:pt x="8487" y="5410"/>
                    </a:cubicBezTo>
                    <a:cubicBezTo>
                      <a:pt x="8606" y="5410"/>
                      <a:pt x="8669" y="5322"/>
                      <a:pt x="8728" y="5249"/>
                    </a:cubicBezTo>
                    <a:cubicBezTo>
                      <a:pt x="8742" y="5228"/>
                      <a:pt x="8760" y="5207"/>
                      <a:pt x="8777" y="5186"/>
                    </a:cubicBezTo>
                    <a:cubicBezTo>
                      <a:pt x="8809" y="5130"/>
                      <a:pt x="8833" y="5074"/>
                      <a:pt x="8851" y="5011"/>
                    </a:cubicBezTo>
                    <a:cubicBezTo>
                      <a:pt x="8886" y="4902"/>
                      <a:pt x="8910" y="4828"/>
                      <a:pt x="8949" y="4786"/>
                    </a:cubicBezTo>
                    <a:lnTo>
                      <a:pt x="8949" y="4779"/>
                    </a:lnTo>
                    <a:lnTo>
                      <a:pt x="8949" y="4776"/>
                    </a:lnTo>
                    <a:lnTo>
                      <a:pt x="8949" y="4769"/>
                    </a:lnTo>
                    <a:lnTo>
                      <a:pt x="8949" y="4765"/>
                    </a:lnTo>
                    <a:lnTo>
                      <a:pt x="8949" y="4758"/>
                    </a:lnTo>
                    <a:lnTo>
                      <a:pt x="8949" y="4751"/>
                    </a:lnTo>
                    <a:lnTo>
                      <a:pt x="8949" y="4744"/>
                    </a:lnTo>
                    <a:lnTo>
                      <a:pt x="8949" y="4737"/>
                    </a:lnTo>
                    <a:lnTo>
                      <a:pt x="8949" y="4727"/>
                    </a:lnTo>
                    <a:lnTo>
                      <a:pt x="8949" y="4720"/>
                    </a:lnTo>
                    <a:lnTo>
                      <a:pt x="8949" y="4709"/>
                    </a:lnTo>
                    <a:lnTo>
                      <a:pt x="8949" y="4695"/>
                    </a:lnTo>
                    <a:lnTo>
                      <a:pt x="8949" y="4688"/>
                    </a:lnTo>
                    <a:lnTo>
                      <a:pt x="8949" y="4671"/>
                    </a:lnTo>
                    <a:lnTo>
                      <a:pt x="8949" y="4664"/>
                    </a:lnTo>
                    <a:lnTo>
                      <a:pt x="8949" y="4646"/>
                    </a:lnTo>
                    <a:lnTo>
                      <a:pt x="8949" y="4639"/>
                    </a:lnTo>
                    <a:lnTo>
                      <a:pt x="8949" y="4622"/>
                    </a:lnTo>
                    <a:lnTo>
                      <a:pt x="8949" y="4611"/>
                    </a:lnTo>
                    <a:lnTo>
                      <a:pt x="8949" y="4590"/>
                    </a:lnTo>
                    <a:lnTo>
                      <a:pt x="8949" y="4580"/>
                    </a:lnTo>
                    <a:lnTo>
                      <a:pt x="8949" y="4562"/>
                    </a:lnTo>
                    <a:lnTo>
                      <a:pt x="8949" y="4548"/>
                    </a:lnTo>
                    <a:lnTo>
                      <a:pt x="8949" y="4527"/>
                    </a:lnTo>
                    <a:lnTo>
                      <a:pt x="8949" y="4412"/>
                    </a:lnTo>
                    <a:lnTo>
                      <a:pt x="8949" y="4398"/>
                    </a:lnTo>
                    <a:lnTo>
                      <a:pt x="8949" y="4370"/>
                    </a:lnTo>
                    <a:lnTo>
                      <a:pt x="8949" y="4328"/>
                    </a:lnTo>
                    <a:lnTo>
                      <a:pt x="8949" y="4307"/>
                    </a:lnTo>
                    <a:lnTo>
                      <a:pt x="8949" y="4279"/>
                    </a:lnTo>
                    <a:lnTo>
                      <a:pt x="8949" y="4258"/>
                    </a:lnTo>
                    <a:lnTo>
                      <a:pt x="8949" y="4230"/>
                    </a:lnTo>
                    <a:lnTo>
                      <a:pt x="8949" y="4205"/>
                    </a:lnTo>
                    <a:lnTo>
                      <a:pt x="8949" y="4174"/>
                    </a:lnTo>
                    <a:lnTo>
                      <a:pt x="8949" y="4153"/>
                    </a:lnTo>
                    <a:lnTo>
                      <a:pt x="8949" y="4118"/>
                    </a:lnTo>
                    <a:lnTo>
                      <a:pt x="8949" y="4093"/>
                    </a:lnTo>
                    <a:lnTo>
                      <a:pt x="8949" y="4062"/>
                    </a:lnTo>
                    <a:lnTo>
                      <a:pt x="8949" y="4034"/>
                    </a:lnTo>
                    <a:lnTo>
                      <a:pt x="8949" y="4002"/>
                    </a:lnTo>
                    <a:lnTo>
                      <a:pt x="8949" y="3939"/>
                    </a:lnTo>
                    <a:lnTo>
                      <a:pt x="8949" y="3908"/>
                    </a:lnTo>
                    <a:lnTo>
                      <a:pt x="8949" y="3876"/>
                    </a:lnTo>
                    <a:lnTo>
                      <a:pt x="8949" y="3838"/>
                    </a:lnTo>
                    <a:lnTo>
                      <a:pt x="8949" y="3810"/>
                    </a:lnTo>
                    <a:lnTo>
                      <a:pt x="8949" y="3768"/>
                    </a:lnTo>
                    <a:lnTo>
                      <a:pt x="8949" y="3736"/>
                    </a:lnTo>
                    <a:lnTo>
                      <a:pt x="8949" y="3694"/>
                    </a:lnTo>
                    <a:lnTo>
                      <a:pt x="8949" y="3663"/>
                    </a:lnTo>
                    <a:lnTo>
                      <a:pt x="8949" y="3617"/>
                    </a:lnTo>
                    <a:lnTo>
                      <a:pt x="8949" y="3589"/>
                    </a:lnTo>
                    <a:lnTo>
                      <a:pt x="8949" y="3540"/>
                    </a:lnTo>
                    <a:lnTo>
                      <a:pt x="8949" y="3509"/>
                    </a:lnTo>
                    <a:lnTo>
                      <a:pt x="8949" y="3460"/>
                    </a:lnTo>
                    <a:lnTo>
                      <a:pt x="8931" y="3463"/>
                    </a:lnTo>
                    <a:cubicBezTo>
                      <a:pt x="8756" y="3498"/>
                      <a:pt x="8567" y="3540"/>
                      <a:pt x="8564" y="3544"/>
                    </a:cubicBezTo>
                    <a:lnTo>
                      <a:pt x="8522" y="3551"/>
                    </a:lnTo>
                    <a:lnTo>
                      <a:pt x="8483" y="3561"/>
                    </a:lnTo>
                    <a:lnTo>
                      <a:pt x="8483" y="3477"/>
                    </a:lnTo>
                    <a:lnTo>
                      <a:pt x="8483" y="3474"/>
                    </a:lnTo>
                    <a:lnTo>
                      <a:pt x="8483" y="3463"/>
                    </a:lnTo>
                    <a:lnTo>
                      <a:pt x="8483" y="3460"/>
                    </a:lnTo>
                    <a:lnTo>
                      <a:pt x="8483" y="3449"/>
                    </a:lnTo>
                    <a:lnTo>
                      <a:pt x="8483" y="3439"/>
                    </a:lnTo>
                    <a:lnTo>
                      <a:pt x="8483" y="3428"/>
                    </a:lnTo>
                    <a:lnTo>
                      <a:pt x="8483" y="3414"/>
                    </a:lnTo>
                    <a:lnTo>
                      <a:pt x="8483" y="3400"/>
                    </a:lnTo>
                    <a:lnTo>
                      <a:pt x="8483" y="3383"/>
                    </a:lnTo>
                    <a:lnTo>
                      <a:pt x="8483" y="3369"/>
                    </a:lnTo>
                    <a:cubicBezTo>
                      <a:pt x="8483" y="3365"/>
                      <a:pt x="8483" y="3355"/>
                      <a:pt x="8480" y="3348"/>
                    </a:cubicBezTo>
                    <a:cubicBezTo>
                      <a:pt x="8476" y="3337"/>
                      <a:pt x="8480" y="3337"/>
                      <a:pt x="8476" y="3334"/>
                    </a:cubicBezTo>
                    <a:cubicBezTo>
                      <a:pt x="8476" y="3330"/>
                      <a:pt x="8473" y="3316"/>
                      <a:pt x="8473" y="3309"/>
                    </a:cubicBezTo>
                    <a:lnTo>
                      <a:pt x="8469" y="3295"/>
                    </a:lnTo>
                    <a:cubicBezTo>
                      <a:pt x="8469" y="3285"/>
                      <a:pt x="8466" y="3278"/>
                      <a:pt x="8462" y="3267"/>
                    </a:cubicBezTo>
                    <a:lnTo>
                      <a:pt x="8459" y="3253"/>
                    </a:lnTo>
                    <a:cubicBezTo>
                      <a:pt x="8455" y="3243"/>
                      <a:pt x="8452" y="3232"/>
                      <a:pt x="8448" y="3225"/>
                    </a:cubicBezTo>
                    <a:lnTo>
                      <a:pt x="8445" y="3211"/>
                    </a:lnTo>
                    <a:cubicBezTo>
                      <a:pt x="8441" y="3201"/>
                      <a:pt x="8438" y="3190"/>
                      <a:pt x="8434" y="3180"/>
                    </a:cubicBezTo>
                    <a:lnTo>
                      <a:pt x="8427" y="3169"/>
                    </a:lnTo>
                    <a:cubicBezTo>
                      <a:pt x="8424" y="3159"/>
                      <a:pt x="8420" y="3148"/>
                      <a:pt x="8413" y="3138"/>
                    </a:cubicBezTo>
                    <a:cubicBezTo>
                      <a:pt x="8410" y="3127"/>
                      <a:pt x="8410" y="3127"/>
                      <a:pt x="8406" y="3120"/>
                    </a:cubicBezTo>
                    <a:cubicBezTo>
                      <a:pt x="8403" y="3117"/>
                      <a:pt x="8396" y="3103"/>
                      <a:pt x="8392" y="3096"/>
                    </a:cubicBezTo>
                    <a:cubicBezTo>
                      <a:pt x="8385" y="3085"/>
                      <a:pt x="8385" y="3082"/>
                      <a:pt x="8382" y="3078"/>
                    </a:cubicBezTo>
                    <a:cubicBezTo>
                      <a:pt x="8375" y="3071"/>
                      <a:pt x="8371" y="3064"/>
                      <a:pt x="8364" y="3054"/>
                    </a:cubicBezTo>
                    <a:cubicBezTo>
                      <a:pt x="8361" y="3047"/>
                      <a:pt x="8354" y="3043"/>
                      <a:pt x="8350" y="3036"/>
                    </a:cubicBezTo>
                    <a:cubicBezTo>
                      <a:pt x="8343" y="3033"/>
                      <a:pt x="8340" y="3026"/>
                      <a:pt x="8333" y="3019"/>
                    </a:cubicBezTo>
                    <a:cubicBezTo>
                      <a:pt x="8329" y="3012"/>
                      <a:pt x="8322" y="3005"/>
                      <a:pt x="8315" y="3001"/>
                    </a:cubicBezTo>
                    <a:cubicBezTo>
                      <a:pt x="8308" y="2994"/>
                      <a:pt x="8305" y="2991"/>
                      <a:pt x="8298" y="2987"/>
                    </a:cubicBezTo>
                    <a:cubicBezTo>
                      <a:pt x="8284" y="2977"/>
                      <a:pt x="8270" y="2966"/>
                      <a:pt x="8256" y="2959"/>
                    </a:cubicBezTo>
                    <a:cubicBezTo>
                      <a:pt x="8004" y="2812"/>
                      <a:pt x="7671" y="2774"/>
                      <a:pt x="7668" y="2774"/>
                    </a:cubicBezTo>
                    <a:lnTo>
                      <a:pt x="7664" y="2774"/>
                    </a:lnTo>
                    <a:lnTo>
                      <a:pt x="7633" y="2770"/>
                    </a:lnTo>
                    <a:lnTo>
                      <a:pt x="7619" y="2742"/>
                    </a:lnTo>
                    <a:cubicBezTo>
                      <a:pt x="7619" y="2738"/>
                      <a:pt x="7426" y="2399"/>
                      <a:pt x="7282" y="2255"/>
                    </a:cubicBezTo>
                    <a:lnTo>
                      <a:pt x="7272" y="2245"/>
                    </a:lnTo>
                    <a:lnTo>
                      <a:pt x="7261" y="2238"/>
                    </a:lnTo>
                    <a:lnTo>
                      <a:pt x="7251" y="2231"/>
                    </a:lnTo>
                    <a:lnTo>
                      <a:pt x="7233" y="2217"/>
                    </a:lnTo>
                    <a:cubicBezTo>
                      <a:pt x="6915" y="1982"/>
                      <a:pt x="5294" y="901"/>
                      <a:pt x="3936"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4" name="Google Shape;3912;p65">
                <a:extLst>
                  <a:ext uri="{FF2B5EF4-FFF2-40B4-BE49-F238E27FC236}">
                    <a16:creationId xmlns:a16="http://schemas.microsoft.com/office/drawing/2014/main" id="{7BBDD57C-6338-471D-B005-4B88E2A9D1E0}"/>
                  </a:ext>
                </a:extLst>
              </p:cNvPr>
              <p:cNvSpPr/>
              <p:nvPr/>
            </p:nvSpPr>
            <p:spPr>
              <a:xfrm>
                <a:off x="5900790" y="3922585"/>
                <a:ext cx="51" cy="855"/>
              </a:xfrm>
              <a:custGeom>
                <a:avLst/>
                <a:gdLst/>
                <a:ahLst/>
                <a:cxnLst/>
                <a:rect l="l" t="t" r="r" b="b"/>
                <a:pathLst>
                  <a:path w="1" h="15" extrusionOk="0">
                    <a:moveTo>
                      <a:pt x="1" y="14"/>
                    </a:moveTo>
                    <a:lnTo>
                      <a:pt x="1" y="0"/>
                    </a:lnTo>
                    <a:cubicBezTo>
                      <a:pt x="1" y="4"/>
                      <a:pt x="1" y="11"/>
                      <a:pt x="1" y="1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5" name="Google Shape;3913;p65">
                <a:extLst>
                  <a:ext uri="{FF2B5EF4-FFF2-40B4-BE49-F238E27FC236}">
                    <a16:creationId xmlns:a16="http://schemas.microsoft.com/office/drawing/2014/main" id="{05B183FB-7942-4619-B7C0-912E7DAD6F4D}"/>
                  </a:ext>
                </a:extLst>
              </p:cNvPr>
              <p:cNvSpPr/>
              <p:nvPr/>
            </p:nvSpPr>
            <p:spPr>
              <a:xfrm>
                <a:off x="5900992" y="3926966"/>
                <a:ext cx="51" cy="4839"/>
              </a:xfrm>
              <a:custGeom>
                <a:avLst/>
                <a:gdLst/>
                <a:ahLst/>
                <a:cxnLst/>
                <a:rect l="l" t="t" r="r" b="b"/>
                <a:pathLst>
                  <a:path w="1" h="85" extrusionOk="0">
                    <a:moveTo>
                      <a:pt x="0" y="0"/>
                    </a:moveTo>
                    <a:lnTo>
                      <a:pt x="0" y="84"/>
                    </a:lnTo>
                    <a:lnTo>
                      <a:pt x="0" y="8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6" name="Google Shape;3914;p65">
                <a:extLst>
                  <a:ext uri="{FF2B5EF4-FFF2-40B4-BE49-F238E27FC236}">
                    <a16:creationId xmlns:a16="http://schemas.microsoft.com/office/drawing/2014/main" id="{1736987C-C426-4A66-B826-9567595D767F}"/>
                  </a:ext>
                </a:extLst>
              </p:cNvPr>
              <p:cNvSpPr/>
              <p:nvPr/>
            </p:nvSpPr>
            <p:spPr>
              <a:xfrm>
                <a:off x="5838161" y="3855182"/>
                <a:ext cx="1097" cy="855"/>
              </a:xfrm>
              <a:custGeom>
                <a:avLst/>
                <a:gdLst/>
                <a:ahLst/>
                <a:cxnLst/>
                <a:rect l="l" t="t" r="r" b="b"/>
                <a:pathLst>
                  <a:path w="22" h="15" extrusionOk="0">
                    <a:moveTo>
                      <a:pt x="22" y="15"/>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7" name="Google Shape;3915;p65">
                <a:extLst>
                  <a:ext uri="{FF2B5EF4-FFF2-40B4-BE49-F238E27FC236}">
                    <a16:creationId xmlns:a16="http://schemas.microsoft.com/office/drawing/2014/main" id="{3E08698C-5A71-43C0-877A-697734A37644}"/>
                  </a:ext>
                </a:extLst>
              </p:cNvPr>
              <p:cNvSpPr/>
              <p:nvPr/>
            </p:nvSpPr>
            <p:spPr>
              <a:xfrm>
                <a:off x="5892071" y="3899868"/>
                <a:ext cx="1097" cy="1023"/>
              </a:xfrm>
              <a:custGeom>
                <a:avLst/>
                <a:gdLst/>
                <a:ahLst/>
                <a:cxnLst/>
                <a:rect l="l" t="t" r="r" b="b"/>
                <a:pathLst>
                  <a:path w="22" h="18" extrusionOk="0">
                    <a:moveTo>
                      <a:pt x="1" y="0"/>
                    </a:moveTo>
                    <a:cubicBezTo>
                      <a:pt x="8" y="7"/>
                      <a:pt x="15" y="11"/>
                      <a:pt x="22" y="18"/>
                    </a:cubicBezTo>
                    <a:cubicBezTo>
                      <a:pt x="15" y="11"/>
                      <a:pt x="8" y="7"/>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8" name="Google Shape;3916;p65">
                <a:extLst>
                  <a:ext uri="{FF2B5EF4-FFF2-40B4-BE49-F238E27FC236}">
                    <a16:creationId xmlns:a16="http://schemas.microsoft.com/office/drawing/2014/main" id="{B546F311-80DD-4A5F-8677-9B59EDADAAC3}"/>
                  </a:ext>
                </a:extLst>
              </p:cNvPr>
              <p:cNvSpPr/>
              <p:nvPr/>
            </p:nvSpPr>
            <p:spPr>
              <a:xfrm>
                <a:off x="5898699" y="3911822"/>
                <a:ext cx="250" cy="855"/>
              </a:xfrm>
              <a:custGeom>
                <a:avLst/>
                <a:gdLst/>
                <a:ahLst/>
                <a:cxnLst/>
                <a:rect l="l" t="t" r="r" b="b"/>
                <a:pathLst>
                  <a:path w="5" h="15" extrusionOk="0">
                    <a:moveTo>
                      <a:pt x="1" y="0"/>
                    </a:moveTo>
                    <a:lnTo>
                      <a:pt x="1" y="0"/>
                    </a:lnTo>
                    <a:cubicBezTo>
                      <a:pt x="1" y="1"/>
                      <a:pt x="1" y="2"/>
                      <a:pt x="2" y="4"/>
                    </a:cubicBezTo>
                    <a:lnTo>
                      <a:pt x="2" y="4"/>
                    </a:lnTo>
                    <a:lnTo>
                      <a:pt x="1" y="0"/>
                    </a:lnTo>
                    <a:close/>
                    <a:moveTo>
                      <a:pt x="2" y="4"/>
                    </a:moveTo>
                    <a:lnTo>
                      <a:pt x="4" y="14"/>
                    </a:lnTo>
                    <a:cubicBezTo>
                      <a:pt x="4" y="9"/>
                      <a:pt x="3" y="6"/>
                      <a:pt x="2" y="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9" name="Google Shape;3917;p65">
                <a:extLst>
                  <a:ext uri="{FF2B5EF4-FFF2-40B4-BE49-F238E27FC236}">
                    <a16:creationId xmlns:a16="http://schemas.microsoft.com/office/drawing/2014/main" id="{7B7667D0-2808-494C-A48B-0DCAB828B461}"/>
                  </a:ext>
                </a:extLst>
              </p:cNvPr>
              <p:cNvSpPr/>
              <p:nvPr/>
            </p:nvSpPr>
            <p:spPr>
              <a:xfrm>
                <a:off x="5839757" y="3856376"/>
                <a:ext cx="400" cy="457"/>
              </a:xfrm>
              <a:custGeom>
                <a:avLst/>
                <a:gdLst/>
                <a:ahLst/>
                <a:cxnLst/>
                <a:rect l="l" t="t" r="r" b="b"/>
                <a:pathLst>
                  <a:path w="8" h="8" extrusionOk="0">
                    <a:moveTo>
                      <a:pt x="7" y="8"/>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0" name="Google Shape;3918;p65">
                <a:extLst>
                  <a:ext uri="{FF2B5EF4-FFF2-40B4-BE49-F238E27FC236}">
                    <a16:creationId xmlns:a16="http://schemas.microsoft.com/office/drawing/2014/main" id="{839C0669-5E3D-4094-BE10-F35F0C4FB3C9}"/>
                  </a:ext>
                </a:extLst>
              </p:cNvPr>
              <p:cNvSpPr/>
              <p:nvPr/>
            </p:nvSpPr>
            <p:spPr>
              <a:xfrm>
                <a:off x="5899942" y="3916606"/>
                <a:ext cx="198" cy="855"/>
              </a:xfrm>
              <a:custGeom>
                <a:avLst/>
                <a:gdLst/>
                <a:ahLst/>
                <a:cxnLst/>
                <a:rect l="l" t="t" r="r" b="b"/>
                <a:pathLst>
                  <a:path w="4" h="15" extrusionOk="0">
                    <a:moveTo>
                      <a:pt x="4" y="1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1" name="Google Shape;3919;p65">
                <a:extLst>
                  <a:ext uri="{FF2B5EF4-FFF2-40B4-BE49-F238E27FC236}">
                    <a16:creationId xmlns:a16="http://schemas.microsoft.com/office/drawing/2014/main" id="{6961C863-2B27-4F81-8729-3AC8F5A462F6}"/>
                  </a:ext>
                </a:extLst>
              </p:cNvPr>
              <p:cNvSpPr/>
              <p:nvPr/>
            </p:nvSpPr>
            <p:spPr>
              <a:xfrm>
                <a:off x="5900640" y="3920761"/>
                <a:ext cx="51" cy="855"/>
              </a:xfrm>
              <a:custGeom>
                <a:avLst/>
                <a:gdLst/>
                <a:ahLst/>
                <a:cxnLst/>
                <a:rect l="l" t="t" r="r" b="b"/>
                <a:pathLst>
                  <a:path w="1" h="15" extrusionOk="0">
                    <a:moveTo>
                      <a:pt x="0" y="15"/>
                    </a:moveTo>
                    <a:lnTo>
                      <a:pt x="0" y="1"/>
                    </a:lnTo>
                    <a:cubicBezTo>
                      <a:pt x="0" y="4"/>
                      <a:pt x="0" y="11"/>
                      <a:pt x="0" y="1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2" name="Google Shape;3920;p65">
                <a:extLst>
                  <a:ext uri="{FF2B5EF4-FFF2-40B4-BE49-F238E27FC236}">
                    <a16:creationId xmlns:a16="http://schemas.microsoft.com/office/drawing/2014/main" id="{0368D84C-E465-4DD9-9583-6BDE65A7CD0D}"/>
                  </a:ext>
                </a:extLst>
              </p:cNvPr>
              <p:cNvSpPr/>
              <p:nvPr/>
            </p:nvSpPr>
            <p:spPr>
              <a:xfrm>
                <a:off x="5896805" y="3906816"/>
                <a:ext cx="400" cy="855"/>
              </a:xfrm>
              <a:custGeom>
                <a:avLst/>
                <a:gdLst/>
                <a:ahLst/>
                <a:cxnLst/>
                <a:rect l="l" t="t" r="r" b="b"/>
                <a:pathLst>
                  <a:path w="8" h="15" extrusionOk="0">
                    <a:moveTo>
                      <a:pt x="0" y="1"/>
                    </a:moveTo>
                    <a:lnTo>
                      <a:pt x="0" y="1"/>
                    </a:lnTo>
                    <a:cubicBezTo>
                      <a:pt x="0" y="3"/>
                      <a:pt x="2" y="6"/>
                      <a:pt x="4" y="9"/>
                    </a:cubicBezTo>
                    <a:lnTo>
                      <a:pt x="4" y="9"/>
                    </a:lnTo>
                    <a:cubicBezTo>
                      <a:pt x="3" y="6"/>
                      <a:pt x="2" y="3"/>
                      <a:pt x="0" y="1"/>
                    </a:cubicBezTo>
                    <a:close/>
                    <a:moveTo>
                      <a:pt x="4" y="9"/>
                    </a:moveTo>
                    <a:cubicBezTo>
                      <a:pt x="5" y="11"/>
                      <a:pt x="6" y="13"/>
                      <a:pt x="7" y="15"/>
                    </a:cubicBezTo>
                    <a:cubicBezTo>
                      <a:pt x="6" y="13"/>
                      <a:pt x="5" y="11"/>
                      <a:pt x="4" y="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3" name="Google Shape;3921;p65">
                <a:extLst>
                  <a:ext uri="{FF2B5EF4-FFF2-40B4-BE49-F238E27FC236}">
                    <a16:creationId xmlns:a16="http://schemas.microsoft.com/office/drawing/2014/main" id="{89E9DA84-BF72-46A6-8781-F1FEE5A6A0F8}"/>
                  </a:ext>
                </a:extLst>
              </p:cNvPr>
              <p:cNvSpPr/>
              <p:nvPr/>
            </p:nvSpPr>
            <p:spPr>
              <a:xfrm>
                <a:off x="5895410" y="3904254"/>
                <a:ext cx="748" cy="1023"/>
              </a:xfrm>
              <a:custGeom>
                <a:avLst/>
                <a:gdLst/>
                <a:ahLst/>
                <a:cxnLst/>
                <a:rect l="l" t="t" r="r" b="b"/>
                <a:pathLst>
                  <a:path w="15" h="18" extrusionOk="0">
                    <a:moveTo>
                      <a:pt x="14" y="18"/>
                    </a:moveTo>
                    <a:cubicBezTo>
                      <a:pt x="11" y="11"/>
                      <a:pt x="4" y="7"/>
                      <a:pt x="0" y="0"/>
                    </a:cubicBezTo>
                    <a:cubicBezTo>
                      <a:pt x="4" y="7"/>
                      <a:pt x="11" y="11"/>
                      <a:pt x="14"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4" name="Google Shape;3922;p65">
                <a:extLst>
                  <a:ext uri="{FF2B5EF4-FFF2-40B4-BE49-F238E27FC236}">
                    <a16:creationId xmlns:a16="http://schemas.microsoft.com/office/drawing/2014/main" id="{F8934CC6-85B2-4463-B8C2-9A34D58C3193}"/>
                  </a:ext>
                </a:extLst>
              </p:cNvPr>
              <p:cNvSpPr/>
              <p:nvPr/>
            </p:nvSpPr>
            <p:spPr>
              <a:xfrm>
                <a:off x="5899245" y="3914216"/>
                <a:ext cx="400" cy="855"/>
              </a:xfrm>
              <a:custGeom>
                <a:avLst/>
                <a:gdLst/>
                <a:ahLst/>
                <a:cxnLst/>
                <a:rect l="l" t="t" r="r" b="b"/>
                <a:pathLst>
                  <a:path w="8" h="15" extrusionOk="0">
                    <a:moveTo>
                      <a:pt x="7" y="1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5" name="Google Shape;3923;p65">
                <a:extLst>
                  <a:ext uri="{FF2B5EF4-FFF2-40B4-BE49-F238E27FC236}">
                    <a16:creationId xmlns:a16="http://schemas.microsoft.com/office/drawing/2014/main" id="{ED2D48DB-A736-49D6-8ADF-269B368FD96B}"/>
                  </a:ext>
                </a:extLst>
              </p:cNvPr>
              <p:cNvSpPr/>
              <p:nvPr/>
            </p:nvSpPr>
            <p:spPr>
              <a:xfrm>
                <a:off x="5857393" y="3885068"/>
                <a:ext cx="2491" cy="1879"/>
              </a:xfrm>
              <a:custGeom>
                <a:avLst/>
                <a:gdLst/>
                <a:ahLst/>
                <a:cxnLst/>
                <a:rect l="l" t="t" r="r" b="b"/>
                <a:pathLst>
                  <a:path w="50" h="33" extrusionOk="0">
                    <a:moveTo>
                      <a:pt x="0" y="1"/>
                    </a:moveTo>
                    <a:lnTo>
                      <a:pt x="18" y="29"/>
                    </a:lnTo>
                    <a:lnTo>
                      <a:pt x="49" y="33"/>
                    </a:lnTo>
                    <a:lnTo>
                      <a:pt x="18" y="29"/>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6" name="Google Shape;3924;p65">
                <a:extLst>
                  <a:ext uri="{FF2B5EF4-FFF2-40B4-BE49-F238E27FC236}">
                    <a16:creationId xmlns:a16="http://schemas.microsoft.com/office/drawing/2014/main" id="{A1BB96FD-1A0F-4A43-BFAD-398EEA642F31}"/>
                  </a:ext>
                </a:extLst>
              </p:cNvPr>
              <p:cNvSpPr/>
              <p:nvPr/>
            </p:nvSpPr>
            <p:spPr>
              <a:xfrm>
                <a:off x="5900992" y="3923947"/>
                <a:ext cx="51" cy="855"/>
              </a:xfrm>
              <a:custGeom>
                <a:avLst/>
                <a:gdLst/>
                <a:ahLst/>
                <a:cxnLst/>
                <a:rect l="l" t="t" r="r" b="b"/>
                <a:pathLst>
                  <a:path w="1" h="15" extrusionOk="0">
                    <a:moveTo>
                      <a:pt x="0" y="15"/>
                    </a:moveTo>
                    <a:lnTo>
                      <a:pt x="0" y="1"/>
                    </a:lnTo>
                    <a:cubicBezTo>
                      <a:pt x="0" y="8"/>
                      <a:pt x="0" y="11"/>
                      <a:pt x="0" y="1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7" name="Google Shape;3925;p65">
                <a:extLst>
                  <a:ext uri="{FF2B5EF4-FFF2-40B4-BE49-F238E27FC236}">
                    <a16:creationId xmlns:a16="http://schemas.microsoft.com/office/drawing/2014/main" id="{ADBC8CB6-0FC3-4EB1-B3CD-AAA9ABD836E9}"/>
                  </a:ext>
                </a:extLst>
              </p:cNvPr>
              <p:cNvSpPr/>
              <p:nvPr/>
            </p:nvSpPr>
            <p:spPr>
              <a:xfrm>
                <a:off x="5904977" y="3926169"/>
                <a:ext cx="18385" cy="4612"/>
              </a:xfrm>
              <a:custGeom>
                <a:avLst/>
                <a:gdLst/>
                <a:ahLst/>
                <a:cxnLst/>
                <a:rect l="l" t="t" r="r" b="b"/>
                <a:pathLst>
                  <a:path w="369" h="81" extrusionOk="0">
                    <a:moveTo>
                      <a:pt x="368" y="0"/>
                    </a:moveTo>
                    <a:cubicBezTo>
                      <a:pt x="193" y="35"/>
                      <a:pt x="4" y="81"/>
                      <a:pt x="1" y="81"/>
                    </a:cubicBezTo>
                    <a:cubicBezTo>
                      <a:pt x="4" y="81"/>
                      <a:pt x="193" y="39"/>
                      <a:pt x="368"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8" name="Google Shape;3926;p65">
                <a:extLst>
                  <a:ext uri="{FF2B5EF4-FFF2-40B4-BE49-F238E27FC236}">
                    <a16:creationId xmlns:a16="http://schemas.microsoft.com/office/drawing/2014/main" id="{553F5F15-7E9C-4DE7-A855-CA6669B7F437}"/>
                  </a:ext>
                </a:extLst>
              </p:cNvPr>
              <p:cNvSpPr/>
              <p:nvPr/>
            </p:nvSpPr>
            <p:spPr>
              <a:xfrm>
                <a:off x="5674042" y="3729029"/>
                <a:ext cx="164170" cy="126207"/>
              </a:xfrm>
              <a:custGeom>
                <a:avLst/>
                <a:gdLst/>
                <a:ahLst/>
                <a:cxnLst/>
                <a:rect l="l" t="t" r="r" b="b"/>
                <a:pathLst>
                  <a:path w="3295" h="2217" extrusionOk="0">
                    <a:moveTo>
                      <a:pt x="1" y="1"/>
                    </a:moveTo>
                    <a:cubicBezTo>
                      <a:pt x="754" y="501"/>
                      <a:pt x="1590" y="1057"/>
                      <a:pt x="2239" y="1493"/>
                    </a:cubicBezTo>
                    <a:lnTo>
                      <a:pt x="2239" y="1493"/>
                    </a:lnTo>
                    <a:cubicBezTo>
                      <a:pt x="1613" y="1072"/>
                      <a:pt x="800" y="530"/>
                      <a:pt x="1" y="1"/>
                    </a:cubicBezTo>
                    <a:close/>
                    <a:moveTo>
                      <a:pt x="2239" y="1493"/>
                    </a:moveTo>
                    <a:lnTo>
                      <a:pt x="2239" y="1493"/>
                    </a:lnTo>
                    <a:cubicBezTo>
                      <a:pt x="2764" y="1847"/>
                      <a:pt x="3156" y="2115"/>
                      <a:pt x="3295" y="2217"/>
                    </a:cubicBezTo>
                    <a:cubicBezTo>
                      <a:pt x="3155" y="2113"/>
                      <a:pt x="2757" y="1841"/>
                      <a:pt x="2239" y="1493"/>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9" name="Google Shape;3927;p65">
                <a:extLst>
                  <a:ext uri="{FF2B5EF4-FFF2-40B4-BE49-F238E27FC236}">
                    <a16:creationId xmlns:a16="http://schemas.microsoft.com/office/drawing/2014/main" id="{E505FB34-68C8-4848-A44F-0235417DF697}"/>
                  </a:ext>
                </a:extLst>
              </p:cNvPr>
              <p:cNvSpPr/>
              <p:nvPr/>
            </p:nvSpPr>
            <p:spPr>
              <a:xfrm>
                <a:off x="5889282" y="3897478"/>
                <a:ext cx="2143" cy="1652"/>
              </a:xfrm>
              <a:custGeom>
                <a:avLst/>
                <a:gdLst/>
                <a:ahLst/>
                <a:cxnLst/>
                <a:rect l="l" t="t" r="r" b="b"/>
                <a:pathLst>
                  <a:path w="43" h="29" extrusionOk="0">
                    <a:moveTo>
                      <a:pt x="43" y="28"/>
                    </a:moveTo>
                    <a:cubicBezTo>
                      <a:pt x="29" y="18"/>
                      <a:pt x="15" y="7"/>
                      <a:pt x="1" y="0"/>
                    </a:cubicBezTo>
                    <a:cubicBezTo>
                      <a:pt x="15" y="7"/>
                      <a:pt x="29" y="18"/>
                      <a:pt x="43" y="2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0" name="Google Shape;3928;p65">
                <a:extLst>
                  <a:ext uri="{FF2B5EF4-FFF2-40B4-BE49-F238E27FC236}">
                    <a16:creationId xmlns:a16="http://schemas.microsoft.com/office/drawing/2014/main" id="{570DBD20-3558-4792-B9C5-445D35A5DAE9}"/>
                  </a:ext>
                </a:extLst>
              </p:cNvPr>
              <p:cNvSpPr/>
              <p:nvPr/>
            </p:nvSpPr>
            <p:spPr>
              <a:xfrm>
                <a:off x="5894016" y="3901860"/>
                <a:ext cx="748" cy="1254"/>
              </a:xfrm>
              <a:custGeom>
                <a:avLst/>
                <a:gdLst/>
                <a:ahLst/>
                <a:cxnLst/>
                <a:rect l="l" t="t" r="r" b="b"/>
                <a:pathLst>
                  <a:path w="15" h="22" extrusionOk="0">
                    <a:moveTo>
                      <a:pt x="0" y="0"/>
                    </a:moveTo>
                    <a:cubicBezTo>
                      <a:pt x="4" y="11"/>
                      <a:pt x="7" y="14"/>
                      <a:pt x="14" y="21"/>
                    </a:cubicBezTo>
                    <a:cubicBezTo>
                      <a:pt x="7" y="14"/>
                      <a:pt x="4" y="7"/>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1" name="Google Shape;3929;p65">
                <a:extLst>
                  <a:ext uri="{FF2B5EF4-FFF2-40B4-BE49-F238E27FC236}">
                    <a16:creationId xmlns:a16="http://schemas.microsoft.com/office/drawing/2014/main" id="{0FDC05FE-90D1-4C33-A5B4-165B3E460D5A}"/>
                  </a:ext>
                </a:extLst>
              </p:cNvPr>
              <p:cNvSpPr/>
              <p:nvPr/>
            </p:nvSpPr>
            <p:spPr>
              <a:xfrm>
                <a:off x="5900992" y="3925373"/>
                <a:ext cx="51" cy="624"/>
              </a:xfrm>
              <a:custGeom>
                <a:avLst/>
                <a:gdLst/>
                <a:ahLst/>
                <a:cxnLst/>
                <a:rect l="l" t="t" r="r" b="b"/>
                <a:pathLst>
                  <a:path w="1" h="11" extrusionOk="0">
                    <a:moveTo>
                      <a:pt x="0" y="11"/>
                    </a:moveTo>
                    <a:lnTo>
                      <a:pt x="0" y="0"/>
                    </a:lnTo>
                    <a:cubicBezTo>
                      <a:pt x="0" y="4"/>
                      <a:pt x="0" y="7"/>
                      <a:pt x="0" y="1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2" name="Google Shape;3930;p65">
                <a:extLst>
                  <a:ext uri="{FF2B5EF4-FFF2-40B4-BE49-F238E27FC236}">
                    <a16:creationId xmlns:a16="http://schemas.microsoft.com/office/drawing/2014/main" id="{2A531177-136F-4A96-B475-4BAD09BF08EB}"/>
                  </a:ext>
                </a:extLst>
              </p:cNvPr>
              <p:cNvSpPr/>
              <p:nvPr/>
            </p:nvSpPr>
            <p:spPr>
              <a:xfrm>
                <a:off x="5900992" y="3926342"/>
                <a:ext cx="51" cy="457"/>
              </a:xfrm>
              <a:custGeom>
                <a:avLst/>
                <a:gdLst/>
                <a:ahLst/>
                <a:cxnLst/>
                <a:rect l="l" t="t" r="r" b="b"/>
                <a:pathLst>
                  <a:path w="1" h="8" extrusionOk="0">
                    <a:moveTo>
                      <a:pt x="0" y="8"/>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3" name="Google Shape;3931;p65">
                <a:extLst>
                  <a:ext uri="{FF2B5EF4-FFF2-40B4-BE49-F238E27FC236}">
                    <a16:creationId xmlns:a16="http://schemas.microsoft.com/office/drawing/2014/main" id="{9DA0407A-A096-4A6D-9414-8AE4EE60D7EC}"/>
                  </a:ext>
                </a:extLst>
              </p:cNvPr>
              <p:cNvSpPr/>
              <p:nvPr/>
            </p:nvSpPr>
            <p:spPr>
              <a:xfrm>
                <a:off x="5924158" y="3925943"/>
                <a:ext cx="250" cy="59"/>
              </a:xfrm>
              <a:custGeom>
                <a:avLst/>
                <a:gdLst/>
                <a:ahLst/>
                <a:cxnLst/>
                <a:rect l="l" t="t" r="r" b="b"/>
                <a:pathLst>
                  <a:path w="5" h="1" extrusionOk="0">
                    <a:moveTo>
                      <a:pt x="1" y="1"/>
                    </a:moveTo>
                    <a:lnTo>
                      <a:pt x="4" y="1"/>
                    </a:ln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4" name="Google Shape;3932;p65">
                <a:extLst>
                  <a:ext uri="{FF2B5EF4-FFF2-40B4-BE49-F238E27FC236}">
                    <a16:creationId xmlns:a16="http://schemas.microsoft.com/office/drawing/2014/main" id="{7DFBA49E-BCFA-495F-A1C4-7464C3A32C87}"/>
                  </a:ext>
                </a:extLst>
              </p:cNvPr>
              <p:cNvSpPr/>
              <p:nvPr/>
            </p:nvSpPr>
            <p:spPr>
              <a:xfrm>
                <a:off x="5900291" y="3918770"/>
                <a:ext cx="198" cy="855"/>
              </a:xfrm>
              <a:custGeom>
                <a:avLst/>
                <a:gdLst/>
                <a:ahLst/>
                <a:cxnLst/>
                <a:rect l="l" t="t" r="r" b="b"/>
                <a:pathLst>
                  <a:path w="4" h="15" extrusionOk="0">
                    <a:moveTo>
                      <a:pt x="0" y="1"/>
                    </a:moveTo>
                    <a:cubicBezTo>
                      <a:pt x="0" y="4"/>
                      <a:pt x="0" y="11"/>
                      <a:pt x="4" y="15"/>
                    </a:cubicBezTo>
                    <a:cubicBezTo>
                      <a:pt x="4" y="11"/>
                      <a:pt x="4" y="4"/>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5" name="Google Shape;3933;p65">
                <a:extLst>
                  <a:ext uri="{FF2B5EF4-FFF2-40B4-BE49-F238E27FC236}">
                    <a16:creationId xmlns:a16="http://schemas.microsoft.com/office/drawing/2014/main" id="{C7AA6C7F-3C6C-49C9-8393-6B4F831F4497}"/>
                  </a:ext>
                </a:extLst>
              </p:cNvPr>
              <p:cNvSpPr/>
              <p:nvPr/>
            </p:nvSpPr>
            <p:spPr>
              <a:xfrm>
                <a:off x="5897851" y="3909432"/>
                <a:ext cx="400" cy="624"/>
              </a:xfrm>
              <a:custGeom>
                <a:avLst/>
                <a:gdLst/>
                <a:ahLst/>
                <a:cxnLst/>
                <a:rect l="l" t="t" r="r" b="b"/>
                <a:pathLst>
                  <a:path w="8" h="11" extrusionOk="0">
                    <a:moveTo>
                      <a:pt x="7" y="11"/>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 name="Google Shape;3934;p65">
                <a:extLst>
                  <a:ext uri="{FF2B5EF4-FFF2-40B4-BE49-F238E27FC236}">
                    <a16:creationId xmlns:a16="http://schemas.microsoft.com/office/drawing/2014/main" id="{DC8919E5-A4A7-4490-975F-74BE74A3B2E1}"/>
                  </a:ext>
                </a:extLst>
              </p:cNvPr>
              <p:cNvSpPr/>
              <p:nvPr/>
            </p:nvSpPr>
            <p:spPr>
              <a:xfrm>
                <a:off x="5502049" y="4117675"/>
                <a:ext cx="400" cy="6431"/>
              </a:xfrm>
              <a:custGeom>
                <a:avLst/>
                <a:gdLst/>
                <a:ahLst/>
                <a:cxnLst/>
                <a:rect l="l" t="t" r="r" b="b"/>
                <a:pathLst>
                  <a:path w="8" h="113" extrusionOk="0">
                    <a:moveTo>
                      <a:pt x="1" y="0"/>
                    </a:moveTo>
                    <a:cubicBezTo>
                      <a:pt x="4" y="35"/>
                      <a:pt x="8" y="74"/>
                      <a:pt x="8" y="113"/>
                    </a:cubicBezTo>
                    <a:cubicBezTo>
                      <a:pt x="8" y="70"/>
                      <a:pt x="4" y="28"/>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 name="Google Shape;3935;p65">
                <a:extLst>
                  <a:ext uri="{FF2B5EF4-FFF2-40B4-BE49-F238E27FC236}">
                    <a16:creationId xmlns:a16="http://schemas.microsoft.com/office/drawing/2014/main" id="{F29240ED-4B17-432E-8399-A383531A046E}"/>
                  </a:ext>
                </a:extLst>
              </p:cNvPr>
              <p:cNvSpPr/>
              <p:nvPr/>
            </p:nvSpPr>
            <p:spPr>
              <a:xfrm>
                <a:off x="5502049" y="4137599"/>
                <a:ext cx="51" cy="2276"/>
              </a:xfrm>
              <a:custGeom>
                <a:avLst/>
                <a:gdLst/>
                <a:ahLst/>
                <a:cxnLst/>
                <a:rect l="l" t="t" r="r" b="b"/>
                <a:pathLst>
                  <a:path w="1" h="40" extrusionOk="0">
                    <a:moveTo>
                      <a:pt x="1" y="39"/>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 name="Google Shape;3936;p65">
                <a:extLst>
                  <a:ext uri="{FF2B5EF4-FFF2-40B4-BE49-F238E27FC236}">
                    <a16:creationId xmlns:a16="http://schemas.microsoft.com/office/drawing/2014/main" id="{A9EDB7E3-737B-427D-9B6A-CA05565EC905}"/>
                  </a:ext>
                </a:extLst>
              </p:cNvPr>
              <p:cNvSpPr/>
              <p:nvPr/>
            </p:nvSpPr>
            <p:spPr>
              <a:xfrm>
                <a:off x="5477638" y="4065530"/>
                <a:ext cx="5978" cy="11329"/>
              </a:xfrm>
              <a:custGeom>
                <a:avLst/>
                <a:gdLst/>
                <a:ahLst/>
                <a:cxnLst/>
                <a:rect l="l" t="t" r="r" b="b"/>
                <a:pathLst>
                  <a:path w="120" h="199" extrusionOk="0">
                    <a:moveTo>
                      <a:pt x="1" y="0"/>
                    </a:moveTo>
                    <a:cubicBezTo>
                      <a:pt x="4" y="17"/>
                      <a:pt x="11" y="31"/>
                      <a:pt x="11" y="38"/>
                    </a:cubicBezTo>
                    <a:lnTo>
                      <a:pt x="120" y="199"/>
                    </a:lnTo>
                    <a:lnTo>
                      <a:pt x="15" y="38"/>
                    </a:lnTo>
                    <a:cubicBezTo>
                      <a:pt x="11" y="31"/>
                      <a:pt x="4" y="17"/>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 name="Google Shape;3937;p65">
                <a:extLst>
                  <a:ext uri="{FF2B5EF4-FFF2-40B4-BE49-F238E27FC236}">
                    <a16:creationId xmlns:a16="http://schemas.microsoft.com/office/drawing/2014/main" id="{E260C6A8-8A74-4798-8A93-5AB926CDC856}"/>
                  </a:ext>
                </a:extLst>
              </p:cNvPr>
              <p:cNvSpPr/>
              <p:nvPr/>
            </p:nvSpPr>
            <p:spPr>
              <a:xfrm>
                <a:off x="5607927" y="4195778"/>
                <a:ext cx="748" cy="684"/>
              </a:xfrm>
              <a:custGeom>
                <a:avLst/>
                <a:gdLst/>
                <a:ahLst/>
                <a:cxnLst/>
                <a:rect l="l" t="t" r="r" b="b"/>
                <a:pathLst>
                  <a:path w="15" h="12" extrusionOk="0">
                    <a:moveTo>
                      <a:pt x="15" y="1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 name="Google Shape;3938;p65">
                <a:extLst>
                  <a:ext uri="{FF2B5EF4-FFF2-40B4-BE49-F238E27FC236}">
                    <a16:creationId xmlns:a16="http://schemas.microsoft.com/office/drawing/2014/main" id="{8834B5C1-AB09-4F8B-96FD-C7B3B503404C}"/>
                  </a:ext>
                </a:extLst>
              </p:cNvPr>
              <p:cNvSpPr/>
              <p:nvPr/>
            </p:nvSpPr>
            <p:spPr>
              <a:xfrm>
                <a:off x="5614404" y="4202156"/>
                <a:ext cx="400" cy="684"/>
              </a:xfrm>
              <a:custGeom>
                <a:avLst/>
                <a:gdLst/>
                <a:ahLst/>
                <a:cxnLst/>
                <a:rect l="l" t="t" r="r" b="b"/>
                <a:pathLst>
                  <a:path w="8" h="12" extrusionOk="0">
                    <a:moveTo>
                      <a:pt x="7" y="1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 name="Google Shape;3939;p65">
                <a:extLst>
                  <a:ext uri="{FF2B5EF4-FFF2-40B4-BE49-F238E27FC236}">
                    <a16:creationId xmlns:a16="http://schemas.microsoft.com/office/drawing/2014/main" id="{FD8C9839-4F07-411F-95E9-043334CA450F}"/>
                  </a:ext>
                </a:extLst>
              </p:cNvPr>
              <p:cNvSpPr/>
              <p:nvPr/>
            </p:nvSpPr>
            <p:spPr>
              <a:xfrm>
                <a:off x="5649978" y="4196177"/>
                <a:ext cx="1644" cy="1082"/>
              </a:xfrm>
              <a:custGeom>
                <a:avLst/>
                <a:gdLst/>
                <a:ahLst/>
                <a:cxnLst/>
                <a:rect l="l" t="t" r="r" b="b"/>
                <a:pathLst>
                  <a:path w="33" h="19" extrusionOk="0">
                    <a:moveTo>
                      <a:pt x="32" y="1"/>
                    </a:moveTo>
                    <a:cubicBezTo>
                      <a:pt x="22" y="4"/>
                      <a:pt x="11" y="11"/>
                      <a:pt x="1" y="18"/>
                    </a:cubicBezTo>
                    <a:cubicBezTo>
                      <a:pt x="11" y="11"/>
                      <a:pt x="22" y="4"/>
                      <a:pt x="32"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 name="Google Shape;3940;p65">
                <a:extLst>
                  <a:ext uri="{FF2B5EF4-FFF2-40B4-BE49-F238E27FC236}">
                    <a16:creationId xmlns:a16="http://schemas.microsoft.com/office/drawing/2014/main" id="{E0ACDD96-C397-48D2-AA45-E5214DF5C1A3}"/>
                  </a:ext>
                </a:extLst>
              </p:cNvPr>
              <p:cNvSpPr/>
              <p:nvPr/>
            </p:nvSpPr>
            <p:spPr>
              <a:xfrm>
                <a:off x="5592233" y="4201585"/>
                <a:ext cx="2690" cy="1254"/>
              </a:xfrm>
              <a:custGeom>
                <a:avLst/>
                <a:gdLst/>
                <a:ahLst/>
                <a:cxnLst/>
                <a:rect l="l" t="t" r="r" b="b"/>
                <a:pathLst>
                  <a:path w="54" h="22" extrusionOk="0">
                    <a:moveTo>
                      <a:pt x="1" y="0"/>
                    </a:moveTo>
                    <a:lnTo>
                      <a:pt x="11" y="11"/>
                    </a:lnTo>
                    <a:cubicBezTo>
                      <a:pt x="22" y="18"/>
                      <a:pt x="36" y="21"/>
                      <a:pt x="50" y="21"/>
                    </a:cubicBezTo>
                    <a:lnTo>
                      <a:pt x="53" y="21"/>
                    </a:lnTo>
                    <a:cubicBezTo>
                      <a:pt x="32" y="21"/>
                      <a:pt x="15" y="14"/>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 name="Google Shape;3941;p65">
                <a:extLst>
                  <a:ext uri="{FF2B5EF4-FFF2-40B4-BE49-F238E27FC236}">
                    <a16:creationId xmlns:a16="http://schemas.microsoft.com/office/drawing/2014/main" id="{F76EDF23-1D3E-40EA-818A-D92FFDA95B80}"/>
                  </a:ext>
                </a:extLst>
              </p:cNvPr>
              <p:cNvSpPr/>
              <p:nvPr/>
            </p:nvSpPr>
            <p:spPr>
              <a:xfrm>
                <a:off x="5596067" y="4194982"/>
                <a:ext cx="5482" cy="6431"/>
              </a:xfrm>
              <a:custGeom>
                <a:avLst/>
                <a:gdLst/>
                <a:ahLst/>
                <a:cxnLst/>
                <a:rect l="l" t="t" r="r" b="b"/>
                <a:pathLst>
                  <a:path w="110" h="113" extrusionOk="0">
                    <a:moveTo>
                      <a:pt x="8" y="99"/>
                    </a:moveTo>
                    <a:cubicBezTo>
                      <a:pt x="8" y="102"/>
                      <a:pt x="4" y="106"/>
                      <a:pt x="1" y="113"/>
                    </a:cubicBezTo>
                    <a:cubicBezTo>
                      <a:pt x="4" y="106"/>
                      <a:pt x="8" y="102"/>
                      <a:pt x="8" y="99"/>
                    </a:cubicBezTo>
                    <a:cubicBezTo>
                      <a:pt x="25" y="53"/>
                      <a:pt x="64" y="15"/>
                      <a:pt x="109" y="1"/>
                    </a:cubicBezTo>
                    <a:cubicBezTo>
                      <a:pt x="64" y="15"/>
                      <a:pt x="25" y="53"/>
                      <a:pt x="8" y="9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 name="Google Shape;3942;p65">
                <a:extLst>
                  <a:ext uri="{FF2B5EF4-FFF2-40B4-BE49-F238E27FC236}">
                    <a16:creationId xmlns:a16="http://schemas.microsoft.com/office/drawing/2014/main" id="{FDF7BDD5-9E69-496F-80BB-AFD777C44BC4}"/>
                  </a:ext>
                </a:extLst>
              </p:cNvPr>
              <p:cNvSpPr/>
              <p:nvPr/>
            </p:nvSpPr>
            <p:spPr>
              <a:xfrm>
                <a:off x="5606181" y="4195208"/>
                <a:ext cx="748" cy="227"/>
              </a:xfrm>
              <a:custGeom>
                <a:avLst/>
                <a:gdLst/>
                <a:ahLst/>
                <a:cxnLst/>
                <a:rect l="l" t="t" r="r" b="b"/>
                <a:pathLst>
                  <a:path w="15" h="4" extrusionOk="0">
                    <a:moveTo>
                      <a:pt x="15" y="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 name="Google Shape;3943;p65">
                <a:extLst>
                  <a:ext uri="{FF2B5EF4-FFF2-40B4-BE49-F238E27FC236}">
                    <a16:creationId xmlns:a16="http://schemas.microsoft.com/office/drawing/2014/main" id="{AA91431E-B625-4A2F-BC31-3184A7831C87}"/>
                  </a:ext>
                </a:extLst>
              </p:cNvPr>
              <p:cNvSpPr/>
              <p:nvPr/>
            </p:nvSpPr>
            <p:spPr>
              <a:xfrm>
                <a:off x="5595719" y="4201585"/>
                <a:ext cx="250" cy="457"/>
              </a:xfrm>
              <a:custGeom>
                <a:avLst/>
                <a:gdLst/>
                <a:ahLst/>
                <a:cxnLst/>
                <a:rect l="l" t="t" r="r" b="b"/>
                <a:pathLst>
                  <a:path w="5" h="8" extrusionOk="0">
                    <a:moveTo>
                      <a:pt x="4" y="0"/>
                    </a:moveTo>
                    <a:lnTo>
                      <a:pt x="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 name="Google Shape;3944;p65">
                <a:extLst>
                  <a:ext uri="{FF2B5EF4-FFF2-40B4-BE49-F238E27FC236}">
                    <a16:creationId xmlns:a16="http://schemas.microsoft.com/office/drawing/2014/main" id="{0D0E3C6D-3605-4B76-A3FB-F504453151A4}"/>
                  </a:ext>
                </a:extLst>
              </p:cNvPr>
              <p:cNvSpPr/>
              <p:nvPr/>
            </p:nvSpPr>
            <p:spPr>
              <a:xfrm>
                <a:off x="5612808" y="4200390"/>
                <a:ext cx="598" cy="624"/>
              </a:xfrm>
              <a:custGeom>
                <a:avLst/>
                <a:gdLst/>
                <a:ahLst/>
                <a:cxnLst/>
                <a:rect l="l" t="t" r="r" b="b"/>
                <a:pathLst>
                  <a:path w="12" h="11" extrusionOk="0">
                    <a:moveTo>
                      <a:pt x="11" y="11"/>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 name="Google Shape;3945;p65">
                <a:extLst>
                  <a:ext uri="{FF2B5EF4-FFF2-40B4-BE49-F238E27FC236}">
                    <a16:creationId xmlns:a16="http://schemas.microsoft.com/office/drawing/2014/main" id="{40A8AEEA-F502-42F4-9548-3DC6A5D6A75C}"/>
                  </a:ext>
                </a:extLst>
              </p:cNvPr>
              <p:cNvSpPr/>
              <p:nvPr/>
            </p:nvSpPr>
            <p:spPr>
              <a:xfrm>
                <a:off x="5611413" y="4198798"/>
                <a:ext cx="598" cy="624"/>
              </a:xfrm>
              <a:custGeom>
                <a:avLst/>
                <a:gdLst/>
                <a:ahLst/>
                <a:cxnLst/>
                <a:rect l="l" t="t" r="r" b="b"/>
                <a:pathLst>
                  <a:path w="12" h="11" extrusionOk="0">
                    <a:moveTo>
                      <a:pt x="1" y="0"/>
                    </a:moveTo>
                    <a:lnTo>
                      <a:pt x="1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 name="Google Shape;3946;p65">
                <a:extLst>
                  <a:ext uri="{FF2B5EF4-FFF2-40B4-BE49-F238E27FC236}">
                    <a16:creationId xmlns:a16="http://schemas.microsoft.com/office/drawing/2014/main" id="{A5865F5D-35E7-4A15-BF17-AD4F685B13F7}"/>
                  </a:ext>
                </a:extLst>
              </p:cNvPr>
              <p:cNvSpPr/>
              <p:nvPr/>
            </p:nvSpPr>
            <p:spPr>
              <a:xfrm>
                <a:off x="5604291" y="4194810"/>
                <a:ext cx="895" cy="59"/>
              </a:xfrm>
              <a:custGeom>
                <a:avLst/>
                <a:gdLst/>
                <a:ahLst/>
                <a:cxnLst/>
                <a:rect l="l" t="t" r="r" b="b"/>
                <a:pathLst>
                  <a:path w="18" h="1" extrusionOk="0">
                    <a:moveTo>
                      <a:pt x="18"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 name="Google Shape;3947;p65">
                <a:extLst>
                  <a:ext uri="{FF2B5EF4-FFF2-40B4-BE49-F238E27FC236}">
                    <a16:creationId xmlns:a16="http://schemas.microsoft.com/office/drawing/2014/main" id="{CF1A14BC-80D0-459C-8444-03E9F311CEFC}"/>
                  </a:ext>
                </a:extLst>
              </p:cNvPr>
              <p:cNvSpPr/>
              <p:nvPr/>
            </p:nvSpPr>
            <p:spPr>
              <a:xfrm>
                <a:off x="5595021" y="4202554"/>
                <a:ext cx="400" cy="59"/>
              </a:xfrm>
              <a:custGeom>
                <a:avLst/>
                <a:gdLst/>
                <a:ahLst/>
                <a:cxnLst/>
                <a:rect l="l" t="t" r="r" b="b"/>
                <a:pathLst>
                  <a:path w="8" h="1" extrusionOk="0">
                    <a:moveTo>
                      <a:pt x="8"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 name="Google Shape;3948;p65">
                <a:extLst>
                  <a:ext uri="{FF2B5EF4-FFF2-40B4-BE49-F238E27FC236}">
                    <a16:creationId xmlns:a16="http://schemas.microsoft.com/office/drawing/2014/main" id="{1BC8B211-E344-490E-8AF9-1A3CF2522326}"/>
                  </a:ext>
                </a:extLst>
              </p:cNvPr>
              <p:cNvSpPr/>
              <p:nvPr/>
            </p:nvSpPr>
            <p:spPr>
              <a:xfrm>
                <a:off x="5645244" y="4197200"/>
                <a:ext cx="4782" cy="3019"/>
              </a:xfrm>
              <a:custGeom>
                <a:avLst/>
                <a:gdLst/>
                <a:ahLst/>
                <a:cxnLst/>
                <a:rect l="l" t="t" r="r" b="b"/>
                <a:pathLst>
                  <a:path w="96" h="53" extrusionOk="0">
                    <a:moveTo>
                      <a:pt x="96" y="0"/>
                    </a:moveTo>
                    <a:cubicBezTo>
                      <a:pt x="68" y="21"/>
                      <a:pt x="36" y="39"/>
                      <a:pt x="1" y="53"/>
                    </a:cubicBezTo>
                    <a:cubicBezTo>
                      <a:pt x="36" y="39"/>
                      <a:pt x="68" y="21"/>
                      <a:pt x="96"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 name="Google Shape;3949;p65">
                <a:extLst>
                  <a:ext uri="{FF2B5EF4-FFF2-40B4-BE49-F238E27FC236}">
                    <a16:creationId xmlns:a16="http://schemas.microsoft.com/office/drawing/2014/main" id="{BA04794A-9754-4F4B-BA21-4545160C55FC}"/>
                  </a:ext>
                </a:extLst>
              </p:cNvPr>
              <p:cNvSpPr/>
              <p:nvPr/>
            </p:nvSpPr>
            <p:spPr>
              <a:xfrm>
                <a:off x="5651721" y="4194583"/>
                <a:ext cx="5482" cy="1480"/>
              </a:xfrm>
              <a:custGeom>
                <a:avLst/>
                <a:gdLst/>
                <a:ahLst/>
                <a:cxnLst/>
                <a:rect l="l" t="t" r="r" b="b"/>
                <a:pathLst>
                  <a:path w="110" h="26" extrusionOk="0">
                    <a:moveTo>
                      <a:pt x="109" y="1"/>
                    </a:moveTo>
                    <a:lnTo>
                      <a:pt x="109" y="1"/>
                    </a:lnTo>
                    <a:cubicBezTo>
                      <a:pt x="71" y="1"/>
                      <a:pt x="36" y="8"/>
                      <a:pt x="1" y="25"/>
                    </a:cubicBezTo>
                    <a:cubicBezTo>
                      <a:pt x="36" y="8"/>
                      <a:pt x="71" y="1"/>
                      <a:pt x="109"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 name="Google Shape;3950;p65">
                <a:extLst>
                  <a:ext uri="{FF2B5EF4-FFF2-40B4-BE49-F238E27FC236}">
                    <a16:creationId xmlns:a16="http://schemas.microsoft.com/office/drawing/2014/main" id="{45961814-2065-47DE-B208-0B81B86CA402}"/>
                  </a:ext>
                </a:extLst>
              </p:cNvPr>
              <p:cNvSpPr/>
              <p:nvPr/>
            </p:nvSpPr>
            <p:spPr>
              <a:xfrm>
                <a:off x="5609670" y="4197200"/>
                <a:ext cx="748" cy="624"/>
              </a:xfrm>
              <a:custGeom>
                <a:avLst/>
                <a:gdLst/>
                <a:ahLst/>
                <a:cxnLst/>
                <a:rect l="l" t="t" r="r" b="b"/>
                <a:pathLst>
                  <a:path w="15" h="11" extrusionOk="0">
                    <a:moveTo>
                      <a:pt x="15" y="11"/>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 name="Google Shape;3951;p65">
                <a:extLst>
                  <a:ext uri="{FF2B5EF4-FFF2-40B4-BE49-F238E27FC236}">
                    <a16:creationId xmlns:a16="http://schemas.microsoft.com/office/drawing/2014/main" id="{16E81419-C59E-432D-ABA6-3D3A51B5DF19}"/>
                  </a:ext>
                </a:extLst>
              </p:cNvPr>
              <p:cNvSpPr/>
              <p:nvPr/>
            </p:nvSpPr>
            <p:spPr>
              <a:xfrm>
                <a:off x="5502250" y="4131621"/>
                <a:ext cx="198" cy="5065"/>
              </a:xfrm>
              <a:custGeom>
                <a:avLst/>
                <a:gdLst/>
                <a:ahLst/>
                <a:cxnLst/>
                <a:rect l="l" t="t" r="r" b="b"/>
                <a:pathLst>
                  <a:path w="4" h="89" extrusionOk="0">
                    <a:moveTo>
                      <a:pt x="4" y="1"/>
                    </a:moveTo>
                    <a:lnTo>
                      <a:pt x="0" y="88"/>
                    </a:lnTo>
                    <a:cubicBezTo>
                      <a:pt x="4" y="60"/>
                      <a:pt x="4" y="32"/>
                      <a:pt x="4"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 name="Google Shape;3952;p65">
                <a:extLst>
                  <a:ext uri="{FF2B5EF4-FFF2-40B4-BE49-F238E27FC236}">
                    <a16:creationId xmlns:a16="http://schemas.microsoft.com/office/drawing/2014/main" id="{33F12ECB-081A-46D0-A831-A8CCA5B3DBDF}"/>
                  </a:ext>
                </a:extLst>
              </p:cNvPr>
              <p:cNvSpPr/>
              <p:nvPr/>
            </p:nvSpPr>
            <p:spPr>
              <a:xfrm>
                <a:off x="5589293" y="4198168"/>
                <a:ext cx="2991" cy="3471"/>
              </a:xfrm>
              <a:custGeom>
                <a:avLst/>
                <a:gdLst/>
                <a:ahLst/>
                <a:cxnLst/>
                <a:rect l="l" t="t" r="r" b="b"/>
                <a:pathLst>
                  <a:path w="60" h="61" extrusionOk="0">
                    <a:moveTo>
                      <a:pt x="0" y="1"/>
                    </a:moveTo>
                    <a:lnTo>
                      <a:pt x="0" y="1"/>
                    </a:lnTo>
                    <a:cubicBezTo>
                      <a:pt x="14" y="18"/>
                      <a:pt x="28" y="36"/>
                      <a:pt x="46" y="50"/>
                    </a:cubicBezTo>
                    <a:lnTo>
                      <a:pt x="52" y="55"/>
                    </a:lnTo>
                    <a:lnTo>
                      <a:pt x="52" y="55"/>
                    </a:lnTo>
                    <a:cubicBezTo>
                      <a:pt x="32" y="38"/>
                      <a:pt x="16" y="20"/>
                      <a:pt x="0" y="1"/>
                    </a:cubicBezTo>
                    <a:close/>
                    <a:moveTo>
                      <a:pt x="52" y="55"/>
                    </a:moveTo>
                    <a:lnTo>
                      <a:pt x="52" y="55"/>
                    </a:lnTo>
                    <a:cubicBezTo>
                      <a:pt x="55" y="57"/>
                      <a:pt x="57" y="59"/>
                      <a:pt x="60" y="60"/>
                    </a:cubicBezTo>
                    <a:lnTo>
                      <a:pt x="52" y="5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 name="Google Shape;3953;p65">
                <a:extLst>
                  <a:ext uri="{FF2B5EF4-FFF2-40B4-BE49-F238E27FC236}">
                    <a16:creationId xmlns:a16="http://schemas.microsoft.com/office/drawing/2014/main" id="{B239D71C-F623-45A5-970A-4A6D8DC20551}"/>
                  </a:ext>
                </a:extLst>
              </p:cNvPr>
              <p:cNvSpPr/>
              <p:nvPr/>
            </p:nvSpPr>
            <p:spPr>
              <a:xfrm>
                <a:off x="5502049" y="4141809"/>
                <a:ext cx="1097" cy="3644"/>
              </a:xfrm>
              <a:custGeom>
                <a:avLst/>
                <a:gdLst/>
                <a:ahLst/>
                <a:cxnLst/>
                <a:rect l="l" t="t" r="r" b="b"/>
                <a:pathLst>
                  <a:path w="22" h="64" extrusionOk="0">
                    <a:moveTo>
                      <a:pt x="1" y="0"/>
                    </a:moveTo>
                    <a:cubicBezTo>
                      <a:pt x="4" y="21"/>
                      <a:pt x="11" y="42"/>
                      <a:pt x="22" y="63"/>
                    </a:cubicBezTo>
                    <a:cubicBezTo>
                      <a:pt x="11" y="42"/>
                      <a:pt x="4" y="21"/>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 name="Google Shape;3954;p65">
                <a:extLst>
                  <a:ext uri="{FF2B5EF4-FFF2-40B4-BE49-F238E27FC236}">
                    <a16:creationId xmlns:a16="http://schemas.microsoft.com/office/drawing/2014/main" id="{FC410B8B-C5C2-4A2E-BAE8-F55C7A4DAAB9}"/>
                  </a:ext>
                </a:extLst>
              </p:cNvPr>
              <p:cNvSpPr/>
              <p:nvPr/>
            </p:nvSpPr>
            <p:spPr>
              <a:xfrm>
                <a:off x="5503098" y="4145398"/>
                <a:ext cx="1296" cy="2847"/>
              </a:xfrm>
              <a:custGeom>
                <a:avLst/>
                <a:gdLst/>
                <a:ahLst/>
                <a:cxnLst/>
                <a:rect l="l" t="t" r="r" b="b"/>
                <a:pathLst>
                  <a:path w="26" h="50" extrusionOk="0">
                    <a:moveTo>
                      <a:pt x="25" y="49"/>
                    </a:moveTo>
                    <a:cubicBezTo>
                      <a:pt x="15" y="35"/>
                      <a:pt x="8" y="18"/>
                      <a:pt x="1" y="0"/>
                    </a:cubicBezTo>
                    <a:cubicBezTo>
                      <a:pt x="8" y="18"/>
                      <a:pt x="15" y="35"/>
                      <a:pt x="25" y="4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 name="Google Shape;3955;p65">
                <a:extLst>
                  <a:ext uri="{FF2B5EF4-FFF2-40B4-BE49-F238E27FC236}">
                    <a16:creationId xmlns:a16="http://schemas.microsoft.com/office/drawing/2014/main" id="{E19006C9-8C12-485C-8024-7321E5FCBA85}"/>
                  </a:ext>
                </a:extLst>
              </p:cNvPr>
              <p:cNvSpPr/>
              <p:nvPr/>
            </p:nvSpPr>
            <p:spPr>
              <a:xfrm>
                <a:off x="5591385" y="4200957"/>
                <a:ext cx="1446" cy="1254"/>
              </a:xfrm>
              <a:custGeom>
                <a:avLst/>
                <a:gdLst/>
                <a:ahLst/>
                <a:cxnLst/>
                <a:rect l="l" t="t" r="r" b="b"/>
                <a:pathLst>
                  <a:path w="29" h="22" extrusionOk="0">
                    <a:moveTo>
                      <a:pt x="0" y="1"/>
                    </a:moveTo>
                    <a:lnTo>
                      <a:pt x="0" y="1"/>
                    </a:lnTo>
                    <a:cubicBezTo>
                      <a:pt x="11" y="8"/>
                      <a:pt x="18" y="15"/>
                      <a:pt x="28" y="22"/>
                    </a:cubicBezTo>
                    <a:lnTo>
                      <a:pt x="18" y="11"/>
                    </a:ln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 name="Google Shape;3956;p65">
                <a:extLst>
                  <a:ext uri="{FF2B5EF4-FFF2-40B4-BE49-F238E27FC236}">
                    <a16:creationId xmlns:a16="http://schemas.microsoft.com/office/drawing/2014/main" id="{98F590A6-8366-4765-AC51-0DEFD40C0E0A}"/>
                  </a:ext>
                </a:extLst>
              </p:cNvPr>
              <p:cNvSpPr/>
              <p:nvPr/>
            </p:nvSpPr>
            <p:spPr>
              <a:xfrm>
                <a:off x="5477837" y="4064674"/>
                <a:ext cx="2642" cy="624"/>
              </a:xfrm>
              <a:custGeom>
                <a:avLst/>
                <a:gdLst/>
                <a:ahLst/>
                <a:cxnLst/>
                <a:rect l="l" t="t" r="r" b="b"/>
                <a:pathLst>
                  <a:path w="53" h="11" extrusionOk="0">
                    <a:moveTo>
                      <a:pt x="53" y="0"/>
                    </a:moveTo>
                    <a:lnTo>
                      <a:pt x="53" y="0"/>
                    </a:lnTo>
                    <a:cubicBezTo>
                      <a:pt x="35" y="4"/>
                      <a:pt x="18" y="7"/>
                      <a:pt x="0" y="11"/>
                    </a:cubicBezTo>
                    <a:cubicBezTo>
                      <a:pt x="18" y="11"/>
                      <a:pt x="35" y="4"/>
                      <a:pt x="53"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 name="Google Shape;3957;p65">
                <a:extLst>
                  <a:ext uri="{FF2B5EF4-FFF2-40B4-BE49-F238E27FC236}">
                    <a16:creationId xmlns:a16="http://schemas.microsoft.com/office/drawing/2014/main" id="{28621E2B-75A9-408E-8E5E-5C2BE372DD6E}"/>
                  </a:ext>
                </a:extLst>
              </p:cNvPr>
              <p:cNvSpPr/>
              <p:nvPr/>
            </p:nvSpPr>
            <p:spPr>
              <a:xfrm>
                <a:off x="5485510" y="4060859"/>
                <a:ext cx="1593" cy="1480"/>
              </a:xfrm>
              <a:custGeom>
                <a:avLst/>
                <a:gdLst/>
                <a:ahLst/>
                <a:cxnLst/>
                <a:rect l="l" t="t" r="r" b="b"/>
                <a:pathLst>
                  <a:path w="32" h="26" extrusionOk="0">
                    <a:moveTo>
                      <a:pt x="0" y="25"/>
                    </a:moveTo>
                    <a:cubicBezTo>
                      <a:pt x="11" y="18"/>
                      <a:pt x="21" y="11"/>
                      <a:pt x="32" y="1"/>
                    </a:cubicBezTo>
                    <a:cubicBezTo>
                      <a:pt x="21" y="11"/>
                      <a:pt x="11" y="18"/>
                      <a:pt x="0" y="2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 name="Google Shape;3958;p65">
                <a:extLst>
                  <a:ext uri="{FF2B5EF4-FFF2-40B4-BE49-F238E27FC236}">
                    <a16:creationId xmlns:a16="http://schemas.microsoft.com/office/drawing/2014/main" id="{29EFAA4E-9DC8-467E-A1DB-BC5883E6FB63}"/>
                  </a:ext>
                </a:extLst>
              </p:cNvPr>
              <p:cNvSpPr/>
              <p:nvPr/>
            </p:nvSpPr>
            <p:spPr>
              <a:xfrm>
                <a:off x="5480626" y="4063878"/>
                <a:ext cx="2143" cy="855"/>
              </a:xfrm>
              <a:custGeom>
                <a:avLst/>
                <a:gdLst/>
                <a:ahLst/>
                <a:cxnLst/>
                <a:rect l="l" t="t" r="r" b="b"/>
                <a:pathLst>
                  <a:path w="43" h="15" extrusionOk="0">
                    <a:moveTo>
                      <a:pt x="0" y="14"/>
                    </a:moveTo>
                    <a:cubicBezTo>
                      <a:pt x="14" y="11"/>
                      <a:pt x="28" y="4"/>
                      <a:pt x="42" y="0"/>
                    </a:cubicBezTo>
                    <a:cubicBezTo>
                      <a:pt x="28" y="4"/>
                      <a:pt x="14" y="11"/>
                      <a:pt x="0" y="1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 name="Google Shape;3959;p65">
                <a:extLst>
                  <a:ext uri="{FF2B5EF4-FFF2-40B4-BE49-F238E27FC236}">
                    <a16:creationId xmlns:a16="http://schemas.microsoft.com/office/drawing/2014/main" id="{21711FE3-8FB1-41C3-9AAB-53941E43EF8B}"/>
                  </a:ext>
                </a:extLst>
              </p:cNvPr>
              <p:cNvSpPr/>
              <p:nvPr/>
            </p:nvSpPr>
            <p:spPr>
              <a:xfrm>
                <a:off x="5483216" y="4062452"/>
                <a:ext cx="1993" cy="1254"/>
              </a:xfrm>
              <a:custGeom>
                <a:avLst/>
                <a:gdLst/>
                <a:ahLst/>
                <a:cxnLst/>
                <a:rect l="l" t="t" r="r" b="b"/>
                <a:pathLst>
                  <a:path w="40" h="22" extrusionOk="0">
                    <a:moveTo>
                      <a:pt x="1" y="22"/>
                    </a:moveTo>
                    <a:cubicBezTo>
                      <a:pt x="11" y="15"/>
                      <a:pt x="25" y="8"/>
                      <a:pt x="39" y="1"/>
                    </a:cubicBezTo>
                    <a:cubicBezTo>
                      <a:pt x="25" y="8"/>
                      <a:pt x="11" y="15"/>
                      <a:pt x="1" y="2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 name="Google Shape;3960;p65">
                <a:extLst>
                  <a:ext uri="{FF2B5EF4-FFF2-40B4-BE49-F238E27FC236}">
                    <a16:creationId xmlns:a16="http://schemas.microsoft.com/office/drawing/2014/main" id="{CF1701C3-B57D-4298-89E3-E41F06789DC4}"/>
                  </a:ext>
                </a:extLst>
              </p:cNvPr>
              <p:cNvSpPr/>
              <p:nvPr/>
            </p:nvSpPr>
            <p:spPr>
              <a:xfrm>
                <a:off x="5487253" y="4059093"/>
                <a:ext cx="1244" cy="1652"/>
              </a:xfrm>
              <a:custGeom>
                <a:avLst/>
                <a:gdLst/>
                <a:ahLst/>
                <a:cxnLst/>
                <a:rect l="l" t="t" r="r" b="b"/>
                <a:pathLst>
                  <a:path w="25" h="29" extrusionOk="0">
                    <a:moveTo>
                      <a:pt x="25" y="0"/>
                    </a:moveTo>
                    <a:cubicBezTo>
                      <a:pt x="18" y="11"/>
                      <a:pt x="7" y="21"/>
                      <a:pt x="0" y="28"/>
                    </a:cubicBezTo>
                    <a:cubicBezTo>
                      <a:pt x="7" y="21"/>
                      <a:pt x="18" y="11"/>
                      <a:pt x="25"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 name="Google Shape;3961;p65">
                <a:extLst>
                  <a:ext uri="{FF2B5EF4-FFF2-40B4-BE49-F238E27FC236}">
                    <a16:creationId xmlns:a16="http://schemas.microsoft.com/office/drawing/2014/main" id="{5E8BCEDB-9C8C-4084-AD39-3F6EBA4BB3F9}"/>
                  </a:ext>
                </a:extLst>
              </p:cNvPr>
              <p:cNvSpPr/>
              <p:nvPr/>
            </p:nvSpPr>
            <p:spPr>
              <a:xfrm>
                <a:off x="5489693" y="4054712"/>
                <a:ext cx="748" cy="2222"/>
              </a:xfrm>
              <a:custGeom>
                <a:avLst/>
                <a:gdLst/>
                <a:ahLst/>
                <a:cxnLst/>
                <a:rect l="l" t="t" r="r" b="b"/>
                <a:pathLst>
                  <a:path w="15" h="39" extrusionOk="0">
                    <a:moveTo>
                      <a:pt x="0" y="39"/>
                    </a:moveTo>
                    <a:cubicBezTo>
                      <a:pt x="7" y="25"/>
                      <a:pt x="11" y="14"/>
                      <a:pt x="14" y="0"/>
                    </a:cubicBezTo>
                    <a:cubicBezTo>
                      <a:pt x="11" y="14"/>
                      <a:pt x="7" y="25"/>
                      <a:pt x="0" y="3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 name="Google Shape;3962;p65">
                <a:extLst>
                  <a:ext uri="{FF2B5EF4-FFF2-40B4-BE49-F238E27FC236}">
                    <a16:creationId xmlns:a16="http://schemas.microsoft.com/office/drawing/2014/main" id="{C3FA60E3-94B7-4017-B92F-297CC80E582E}"/>
                  </a:ext>
                </a:extLst>
              </p:cNvPr>
              <p:cNvSpPr/>
              <p:nvPr/>
            </p:nvSpPr>
            <p:spPr>
              <a:xfrm>
                <a:off x="5520536" y="4044523"/>
                <a:ext cx="5130" cy="855"/>
              </a:xfrm>
              <a:custGeom>
                <a:avLst/>
                <a:gdLst/>
                <a:ahLst/>
                <a:cxnLst/>
                <a:rect l="l" t="t" r="r" b="b"/>
                <a:pathLst>
                  <a:path w="103" h="15" extrusionOk="0">
                    <a:moveTo>
                      <a:pt x="102" y="15"/>
                    </a:moveTo>
                    <a:cubicBezTo>
                      <a:pt x="71" y="4"/>
                      <a:pt x="36" y="1"/>
                      <a:pt x="1" y="1"/>
                    </a:cubicBezTo>
                    <a:cubicBezTo>
                      <a:pt x="36" y="1"/>
                      <a:pt x="71" y="4"/>
                      <a:pt x="102" y="1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 name="Google Shape;3963;p65">
                <a:extLst>
                  <a:ext uri="{FF2B5EF4-FFF2-40B4-BE49-F238E27FC236}">
                    <a16:creationId xmlns:a16="http://schemas.microsoft.com/office/drawing/2014/main" id="{6641157F-5FEC-436D-9E07-25F63A0FF9CE}"/>
                  </a:ext>
                </a:extLst>
              </p:cNvPr>
              <p:cNvSpPr/>
              <p:nvPr/>
            </p:nvSpPr>
            <p:spPr>
              <a:xfrm>
                <a:off x="5490390" y="4051924"/>
                <a:ext cx="198" cy="2449"/>
              </a:xfrm>
              <a:custGeom>
                <a:avLst/>
                <a:gdLst/>
                <a:ahLst/>
                <a:cxnLst/>
                <a:rect l="l" t="t" r="r" b="b"/>
                <a:pathLst>
                  <a:path w="4" h="43" extrusionOk="0">
                    <a:moveTo>
                      <a:pt x="0" y="42"/>
                    </a:moveTo>
                    <a:cubicBezTo>
                      <a:pt x="4" y="28"/>
                      <a:pt x="4" y="14"/>
                      <a:pt x="4" y="0"/>
                    </a:cubicBezTo>
                    <a:cubicBezTo>
                      <a:pt x="4" y="14"/>
                      <a:pt x="4" y="28"/>
                      <a:pt x="0" y="4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 name="Google Shape;3964;p65">
                <a:extLst>
                  <a:ext uri="{FF2B5EF4-FFF2-40B4-BE49-F238E27FC236}">
                    <a16:creationId xmlns:a16="http://schemas.microsoft.com/office/drawing/2014/main" id="{C56AA96A-E293-43F0-8A4B-3D9F14060493}"/>
                  </a:ext>
                </a:extLst>
              </p:cNvPr>
              <p:cNvSpPr/>
              <p:nvPr/>
            </p:nvSpPr>
            <p:spPr>
              <a:xfrm>
                <a:off x="5488647" y="4057102"/>
                <a:ext cx="1097" cy="1819"/>
              </a:xfrm>
              <a:custGeom>
                <a:avLst/>
                <a:gdLst/>
                <a:ahLst/>
                <a:cxnLst/>
                <a:rect l="l" t="t" r="r" b="b"/>
                <a:pathLst>
                  <a:path w="22" h="32" extrusionOk="0">
                    <a:moveTo>
                      <a:pt x="0" y="32"/>
                    </a:moveTo>
                    <a:cubicBezTo>
                      <a:pt x="7" y="21"/>
                      <a:pt x="14" y="11"/>
                      <a:pt x="21" y="0"/>
                    </a:cubicBezTo>
                    <a:cubicBezTo>
                      <a:pt x="14" y="11"/>
                      <a:pt x="7" y="21"/>
                      <a:pt x="0" y="3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 name="Google Shape;3965;p65">
                <a:extLst>
                  <a:ext uri="{FF2B5EF4-FFF2-40B4-BE49-F238E27FC236}">
                    <a16:creationId xmlns:a16="http://schemas.microsoft.com/office/drawing/2014/main" id="{8DBAC355-10CA-4983-A7B3-27BEFF07680C}"/>
                  </a:ext>
                </a:extLst>
              </p:cNvPr>
              <p:cNvSpPr/>
              <p:nvPr/>
            </p:nvSpPr>
            <p:spPr>
              <a:xfrm>
                <a:off x="5664278" y="4054201"/>
                <a:ext cx="214792" cy="166001"/>
              </a:xfrm>
              <a:custGeom>
                <a:avLst/>
                <a:gdLst/>
                <a:ahLst/>
                <a:cxnLst/>
                <a:rect l="l" t="t" r="r" b="b"/>
                <a:pathLst>
                  <a:path w="4311" h="2916" extrusionOk="0">
                    <a:moveTo>
                      <a:pt x="2680" y="0"/>
                    </a:moveTo>
                    <a:cubicBezTo>
                      <a:pt x="2668" y="0"/>
                      <a:pt x="2654" y="7"/>
                      <a:pt x="2637" y="16"/>
                    </a:cubicBezTo>
                    <a:cubicBezTo>
                      <a:pt x="2584" y="48"/>
                      <a:pt x="2532" y="83"/>
                      <a:pt x="2486" y="118"/>
                    </a:cubicBezTo>
                    <a:cubicBezTo>
                      <a:pt x="2451" y="142"/>
                      <a:pt x="2416" y="170"/>
                      <a:pt x="2378" y="195"/>
                    </a:cubicBezTo>
                    <a:cubicBezTo>
                      <a:pt x="2273" y="261"/>
                      <a:pt x="2157" y="303"/>
                      <a:pt x="2035" y="321"/>
                    </a:cubicBezTo>
                    <a:cubicBezTo>
                      <a:pt x="2003" y="328"/>
                      <a:pt x="1968" y="335"/>
                      <a:pt x="1937" y="345"/>
                    </a:cubicBezTo>
                    <a:cubicBezTo>
                      <a:pt x="1937" y="401"/>
                      <a:pt x="1909" y="450"/>
                      <a:pt x="1867" y="482"/>
                    </a:cubicBezTo>
                    <a:cubicBezTo>
                      <a:pt x="1825" y="511"/>
                      <a:pt x="1777" y="525"/>
                      <a:pt x="1728" y="525"/>
                    </a:cubicBezTo>
                    <a:cubicBezTo>
                      <a:pt x="1700" y="525"/>
                      <a:pt x="1671" y="520"/>
                      <a:pt x="1642" y="510"/>
                    </a:cubicBezTo>
                    <a:cubicBezTo>
                      <a:pt x="1625" y="506"/>
                      <a:pt x="1607" y="503"/>
                      <a:pt x="1590" y="499"/>
                    </a:cubicBezTo>
                    <a:cubicBezTo>
                      <a:pt x="1579" y="496"/>
                      <a:pt x="1568" y="494"/>
                      <a:pt x="1556" y="494"/>
                    </a:cubicBezTo>
                    <a:cubicBezTo>
                      <a:pt x="1544" y="494"/>
                      <a:pt x="1532" y="496"/>
                      <a:pt x="1520" y="499"/>
                    </a:cubicBezTo>
                    <a:cubicBezTo>
                      <a:pt x="1492" y="527"/>
                      <a:pt x="1474" y="559"/>
                      <a:pt x="1467" y="594"/>
                    </a:cubicBezTo>
                    <a:cubicBezTo>
                      <a:pt x="1446" y="678"/>
                      <a:pt x="1383" y="741"/>
                      <a:pt x="1299" y="762"/>
                    </a:cubicBezTo>
                    <a:cubicBezTo>
                      <a:pt x="1247" y="779"/>
                      <a:pt x="1233" y="783"/>
                      <a:pt x="1226" y="842"/>
                    </a:cubicBezTo>
                    <a:cubicBezTo>
                      <a:pt x="1229" y="902"/>
                      <a:pt x="1198" y="958"/>
                      <a:pt x="1149" y="989"/>
                    </a:cubicBezTo>
                    <a:cubicBezTo>
                      <a:pt x="1129" y="999"/>
                      <a:pt x="1108" y="1003"/>
                      <a:pt x="1086" y="1003"/>
                    </a:cubicBezTo>
                    <a:cubicBezTo>
                      <a:pt x="1011" y="1003"/>
                      <a:pt x="925" y="954"/>
                      <a:pt x="841" y="905"/>
                    </a:cubicBezTo>
                    <a:lnTo>
                      <a:pt x="792" y="881"/>
                    </a:lnTo>
                    <a:cubicBezTo>
                      <a:pt x="760" y="912"/>
                      <a:pt x="722" y="1073"/>
                      <a:pt x="711" y="1231"/>
                    </a:cubicBezTo>
                    <a:lnTo>
                      <a:pt x="711" y="1252"/>
                    </a:lnTo>
                    <a:lnTo>
                      <a:pt x="697" y="1270"/>
                    </a:lnTo>
                    <a:cubicBezTo>
                      <a:pt x="624" y="1364"/>
                      <a:pt x="568" y="1473"/>
                      <a:pt x="529" y="1588"/>
                    </a:cubicBezTo>
                    <a:cubicBezTo>
                      <a:pt x="456" y="1795"/>
                      <a:pt x="253" y="1805"/>
                      <a:pt x="130" y="1812"/>
                    </a:cubicBezTo>
                    <a:cubicBezTo>
                      <a:pt x="113" y="1812"/>
                      <a:pt x="92" y="1812"/>
                      <a:pt x="74" y="1816"/>
                    </a:cubicBezTo>
                    <a:cubicBezTo>
                      <a:pt x="81" y="1844"/>
                      <a:pt x="92" y="1872"/>
                      <a:pt x="99" y="1900"/>
                    </a:cubicBezTo>
                    <a:cubicBezTo>
                      <a:pt x="127" y="1980"/>
                      <a:pt x="158" y="2075"/>
                      <a:pt x="123" y="2145"/>
                    </a:cubicBezTo>
                    <a:cubicBezTo>
                      <a:pt x="120" y="2152"/>
                      <a:pt x="116" y="2159"/>
                      <a:pt x="113" y="2166"/>
                    </a:cubicBezTo>
                    <a:lnTo>
                      <a:pt x="113" y="2169"/>
                    </a:lnTo>
                    <a:lnTo>
                      <a:pt x="102" y="2197"/>
                    </a:lnTo>
                    <a:lnTo>
                      <a:pt x="99" y="2204"/>
                    </a:lnTo>
                    <a:lnTo>
                      <a:pt x="88" y="2236"/>
                    </a:lnTo>
                    <a:lnTo>
                      <a:pt x="85" y="2239"/>
                    </a:lnTo>
                    <a:lnTo>
                      <a:pt x="71" y="2278"/>
                    </a:lnTo>
                    <a:lnTo>
                      <a:pt x="53" y="2323"/>
                    </a:lnTo>
                    <a:lnTo>
                      <a:pt x="53" y="2327"/>
                    </a:lnTo>
                    <a:lnTo>
                      <a:pt x="39" y="2376"/>
                    </a:lnTo>
                    <a:lnTo>
                      <a:pt x="36" y="2383"/>
                    </a:lnTo>
                    <a:lnTo>
                      <a:pt x="18" y="2428"/>
                    </a:lnTo>
                    <a:lnTo>
                      <a:pt x="15" y="2439"/>
                    </a:lnTo>
                    <a:lnTo>
                      <a:pt x="1" y="2488"/>
                    </a:lnTo>
                    <a:cubicBezTo>
                      <a:pt x="74" y="2519"/>
                      <a:pt x="137" y="2568"/>
                      <a:pt x="193" y="2628"/>
                    </a:cubicBezTo>
                    <a:cubicBezTo>
                      <a:pt x="200" y="2635"/>
                      <a:pt x="204" y="2642"/>
                      <a:pt x="211" y="2652"/>
                    </a:cubicBezTo>
                    <a:cubicBezTo>
                      <a:pt x="214" y="2659"/>
                      <a:pt x="221" y="2663"/>
                      <a:pt x="225" y="2670"/>
                    </a:cubicBezTo>
                    <a:lnTo>
                      <a:pt x="228" y="2673"/>
                    </a:lnTo>
                    <a:cubicBezTo>
                      <a:pt x="253" y="2708"/>
                      <a:pt x="281" y="2743"/>
                      <a:pt x="309" y="2771"/>
                    </a:cubicBezTo>
                    <a:cubicBezTo>
                      <a:pt x="351" y="2813"/>
                      <a:pt x="400" y="2848"/>
                      <a:pt x="449" y="2880"/>
                    </a:cubicBezTo>
                    <a:cubicBezTo>
                      <a:pt x="463" y="2890"/>
                      <a:pt x="480" y="2897"/>
                      <a:pt x="498" y="2904"/>
                    </a:cubicBezTo>
                    <a:cubicBezTo>
                      <a:pt x="512" y="2908"/>
                      <a:pt x="526" y="2911"/>
                      <a:pt x="540" y="2915"/>
                    </a:cubicBezTo>
                    <a:cubicBezTo>
                      <a:pt x="543" y="2915"/>
                      <a:pt x="546" y="2916"/>
                      <a:pt x="549" y="2916"/>
                    </a:cubicBezTo>
                    <a:cubicBezTo>
                      <a:pt x="570" y="2916"/>
                      <a:pt x="591" y="2906"/>
                      <a:pt x="606" y="2890"/>
                    </a:cubicBezTo>
                    <a:cubicBezTo>
                      <a:pt x="708" y="2778"/>
                      <a:pt x="900" y="2733"/>
                      <a:pt x="1047" y="2729"/>
                    </a:cubicBezTo>
                    <a:lnTo>
                      <a:pt x="1075" y="2729"/>
                    </a:lnTo>
                    <a:cubicBezTo>
                      <a:pt x="1149" y="2729"/>
                      <a:pt x="1278" y="2740"/>
                      <a:pt x="1345" y="2806"/>
                    </a:cubicBezTo>
                    <a:cubicBezTo>
                      <a:pt x="1359" y="2824"/>
                      <a:pt x="1376" y="2834"/>
                      <a:pt x="1397" y="2841"/>
                    </a:cubicBezTo>
                    <a:cubicBezTo>
                      <a:pt x="1404" y="2827"/>
                      <a:pt x="1411" y="2813"/>
                      <a:pt x="1415" y="2796"/>
                    </a:cubicBezTo>
                    <a:cubicBezTo>
                      <a:pt x="1408" y="2743"/>
                      <a:pt x="1394" y="2687"/>
                      <a:pt x="1376" y="2638"/>
                    </a:cubicBezTo>
                    <a:lnTo>
                      <a:pt x="1369" y="2614"/>
                    </a:lnTo>
                    <a:cubicBezTo>
                      <a:pt x="1310" y="2425"/>
                      <a:pt x="1275" y="2299"/>
                      <a:pt x="1327" y="2222"/>
                    </a:cubicBezTo>
                    <a:lnTo>
                      <a:pt x="1331" y="2218"/>
                    </a:lnTo>
                    <a:cubicBezTo>
                      <a:pt x="1350" y="2190"/>
                      <a:pt x="1402" y="2139"/>
                      <a:pt x="1843" y="2139"/>
                    </a:cubicBezTo>
                    <a:cubicBezTo>
                      <a:pt x="1894" y="2139"/>
                      <a:pt x="1949" y="2140"/>
                      <a:pt x="2010" y="2141"/>
                    </a:cubicBezTo>
                    <a:cubicBezTo>
                      <a:pt x="2224" y="2141"/>
                      <a:pt x="2437" y="2155"/>
                      <a:pt x="2651" y="2190"/>
                    </a:cubicBezTo>
                    <a:lnTo>
                      <a:pt x="2654" y="2190"/>
                    </a:lnTo>
                    <a:lnTo>
                      <a:pt x="2682" y="2194"/>
                    </a:lnTo>
                    <a:lnTo>
                      <a:pt x="2689" y="2194"/>
                    </a:lnTo>
                    <a:lnTo>
                      <a:pt x="2710" y="2201"/>
                    </a:lnTo>
                    <a:lnTo>
                      <a:pt x="2717" y="2201"/>
                    </a:lnTo>
                    <a:lnTo>
                      <a:pt x="2735" y="2204"/>
                    </a:lnTo>
                    <a:lnTo>
                      <a:pt x="2745" y="2208"/>
                    </a:lnTo>
                    <a:lnTo>
                      <a:pt x="2756" y="2215"/>
                    </a:lnTo>
                    <a:cubicBezTo>
                      <a:pt x="2773" y="2176"/>
                      <a:pt x="2798" y="2145"/>
                      <a:pt x="2829" y="2117"/>
                    </a:cubicBezTo>
                    <a:lnTo>
                      <a:pt x="2829" y="2113"/>
                    </a:lnTo>
                    <a:lnTo>
                      <a:pt x="2850" y="2103"/>
                    </a:lnTo>
                    <a:cubicBezTo>
                      <a:pt x="2864" y="2092"/>
                      <a:pt x="2878" y="2085"/>
                      <a:pt x="2896" y="2082"/>
                    </a:cubicBezTo>
                    <a:lnTo>
                      <a:pt x="2948" y="2057"/>
                    </a:lnTo>
                    <a:lnTo>
                      <a:pt x="2952" y="2075"/>
                    </a:lnTo>
                    <a:lnTo>
                      <a:pt x="2983" y="2075"/>
                    </a:lnTo>
                    <a:cubicBezTo>
                      <a:pt x="3043" y="2082"/>
                      <a:pt x="3109" y="2096"/>
                      <a:pt x="3176" y="2110"/>
                    </a:cubicBezTo>
                    <a:cubicBezTo>
                      <a:pt x="3246" y="2124"/>
                      <a:pt x="3312" y="2134"/>
                      <a:pt x="3382" y="2141"/>
                    </a:cubicBezTo>
                    <a:cubicBezTo>
                      <a:pt x="3391" y="2143"/>
                      <a:pt x="3399" y="2144"/>
                      <a:pt x="3407" y="2144"/>
                    </a:cubicBezTo>
                    <a:cubicBezTo>
                      <a:pt x="3415" y="2144"/>
                      <a:pt x="3423" y="2143"/>
                      <a:pt x="3431" y="2141"/>
                    </a:cubicBezTo>
                    <a:lnTo>
                      <a:pt x="3442" y="2141"/>
                    </a:lnTo>
                    <a:cubicBezTo>
                      <a:pt x="3480" y="2124"/>
                      <a:pt x="3512" y="2099"/>
                      <a:pt x="3540" y="2071"/>
                    </a:cubicBezTo>
                    <a:lnTo>
                      <a:pt x="3554" y="2057"/>
                    </a:lnTo>
                    <a:cubicBezTo>
                      <a:pt x="3624" y="1994"/>
                      <a:pt x="3690" y="1928"/>
                      <a:pt x="3771" y="1928"/>
                    </a:cubicBezTo>
                    <a:cubicBezTo>
                      <a:pt x="3950" y="1928"/>
                      <a:pt x="4142" y="1896"/>
                      <a:pt x="4174" y="1858"/>
                    </a:cubicBezTo>
                    <a:cubicBezTo>
                      <a:pt x="4198" y="1826"/>
                      <a:pt x="4226" y="1802"/>
                      <a:pt x="4261" y="1781"/>
                    </a:cubicBezTo>
                    <a:lnTo>
                      <a:pt x="4275" y="1770"/>
                    </a:lnTo>
                    <a:lnTo>
                      <a:pt x="4279" y="1767"/>
                    </a:lnTo>
                    <a:lnTo>
                      <a:pt x="4289" y="1763"/>
                    </a:lnTo>
                    <a:lnTo>
                      <a:pt x="4293" y="1760"/>
                    </a:lnTo>
                    <a:lnTo>
                      <a:pt x="4296" y="1753"/>
                    </a:lnTo>
                    <a:lnTo>
                      <a:pt x="4300" y="1753"/>
                    </a:lnTo>
                    <a:lnTo>
                      <a:pt x="4303" y="1746"/>
                    </a:lnTo>
                    <a:lnTo>
                      <a:pt x="4303" y="1742"/>
                    </a:lnTo>
                    <a:lnTo>
                      <a:pt x="4303" y="1739"/>
                    </a:lnTo>
                    <a:lnTo>
                      <a:pt x="4303" y="1735"/>
                    </a:lnTo>
                    <a:cubicBezTo>
                      <a:pt x="4303" y="1735"/>
                      <a:pt x="4303" y="1732"/>
                      <a:pt x="4303" y="1732"/>
                    </a:cubicBezTo>
                    <a:lnTo>
                      <a:pt x="4303" y="1728"/>
                    </a:lnTo>
                    <a:cubicBezTo>
                      <a:pt x="4303" y="1725"/>
                      <a:pt x="4303" y="1721"/>
                      <a:pt x="4303" y="1721"/>
                    </a:cubicBezTo>
                    <a:lnTo>
                      <a:pt x="4310" y="1718"/>
                    </a:lnTo>
                    <a:lnTo>
                      <a:pt x="4296" y="1711"/>
                    </a:lnTo>
                    <a:lnTo>
                      <a:pt x="4282" y="1700"/>
                    </a:lnTo>
                    <a:lnTo>
                      <a:pt x="4272" y="1693"/>
                    </a:lnTo>
                    <a:lnTo>
                      <a:pt x="4258" y="1686"/>
                    </a:lnTo>
                    <a:lnTo>
                      <a:pt x="4247" y="1679"/>
                    </a:lnTo>
                    <a:lnTo>
                      <a:pt x="4230" y="1672"/>
                    </a:lnTo>
                    <a:lnTo>
                      <a:pt x="4223" y="1669"/>
                    </a:lnTo>
                    <a:lnTo>
                      <a:pt x="4209" y="1665"/>
                    </a:lnTo>
                    <a:lnTo>
                      <a:pt x="4198" y="1662"/>
                    </a:lnTo>
                    <a:lnTo>
                      <a:pt x="4184" y="1658"/>
                    </a:lnTo>
                    <a:lnTo>
                      <a:pt x="4181" y="1658"/>
                    </a:lnTo>
                    <a:lnTo>
                      <a:pt x="4167" y="1655"/>
                    </a:lnTo>
                    <a:lnTo>
                      <a:pt x="4153" y="1655"/>
                    </a:lnTo>
                    <a:cubicBezTo>
                      <a:pt x="4132" y="1655"/>
                      <a:pt x="4111" y="1648"/>
                      <a:pt x="4097" y="1634"/>
                    </a:cubicBezTo>
                    <a:cubicBezTo>
                      <a:pt x="4062" y="1595"/>
                      <a:pt x="4058" y="1529"/>
                      <a:pt x="4062" y="1413"/>
                    </a:cubicBezTo>
                    <a:lnTo>
                      <a:pt x="4062" y="1354"/>
                    </a:lnTo>
                    <a:lnTo>
                      <a:pt x="4044" y="1361"/>
                    </a:lnTo>
                    <a:cubicBezTo>
                      <a:pt x="4000" y="1375"/>
                      <a:pt x="3942" y="1393"/>
                      <a:pt x="3886" y="1393"/>
                    </a:cubicBezTo>
                    <a:cubicBezTo>
                      <a:pt x="3862" y="1393"/>
                      <a:pt x="3839" y="1390"/>
                      <a:pt x="3817" y="1382"/>
                    </a:cubicBezTo>
                    <a:cubicBezTo>
                      <a:pt x="3757" y="1354"/>
                      <a:pt x="3708" y="1312"/>
                      <a:pt x="3676" y="1256"/>
                    </a:cubicBezTo>
                    <a:cubicBezTo>
                      <a:pt x="3662" y="1235"/>
                      <a:pt x="3631" y="1192"/>
                      <a:pt x="3620" y="1192"/>
                    </a:cubicBezTo>
                    <a:cubicBezTo>
                      <a:pt x="3456" y="1192"/>
                      <a:pt x="3456" y="996"/>
                      <a:pt x="3456" y="919"/>
                    </a:cubicBezTo>
                    <a:cubicBezTo>
                      <a:pt x="3456" y="846"/>
                      <a:pt x="3323" y="751"/>
                      <a:pt x="3249" y="699"/>
                    </a:cubicBezTo>
                    <a:lnTo>
                      <a:pt x="3228" y="681"/>
                    </a:lnTo>
                    <a:cubicBezTo>
                      <a:pt x="3162" y="632"/>
                      <a:pt x="3127" y="541"/>
                      <a:pt x="3095" y="464"/>
                    </a:cubicBezTo>
                    <a:cubicBezTo>
                      <a:pt x="3085" y="429"/>
                      <a:pt x="3071" y="398"/>
                      <a:pt x="3050" y="370"/>
                    </a:cubicBezTo>
                    <a:lnTo>
                      <a:pt x="3043" y="363"/>
                    </a:lnTo>
                    <a:lnTo>
                      <a:pt x="3039" y="363"/>
                    </a:lnTo>
                    <a:lnTo>
                      <a:pt x="3036" y="359"/>
                    </a:lnTo>
                    <a:lnTo>
                      <a:pt x="3032" y="356"/>
                    </a:lnTo>
                    <a:lnTo>
                      <a:pt x="3029" y="349"/>
                    </a:lnTo>
                    <a:lnTo>
                      <a:pt x="3025" y="345"/>
                    </a:lnTo>
                    <a:lnTo>
                      <a:pt x="3022" y="342"/>
                    </a:lnTo>
                    <a:lnTo>
                      <a:pt x="3018" y="335"/>
                    </a:lnTo>
                    <a:lnTo>
                      <a:pt x="3015" y="331"/>
                    </a:lnTo>
                    <a:lnTo>
                      <a:pt x="3011" y="324"/>
                    </a:lnTo>
                    <a:lnTo>
                      <a:pt x="3011" y="317"/>
                    </a:lnTo>
                    <a:lnTo>
                      <a:pt x="3011" y="310"/>
                    </a:lnTo>
                    <a:lnTo>
                      <a:pt x="3011" y="303"/>
                    </a:lnTo>
                    <a:lnTo>
                      <a:pt x="3011" y="296"/>
                    </a:lnTo>
                    <a:lnTo>
                      <a:pt x="3011" y="286"/>
                    </a:lnTo>
                    <a:lnTo>
                      <a:pt x="3011" y="279"/>
                    </a:lnTo>
                    <a:lnTo>
                      <a:pt x="3011" y="265"/>
                    </a:lnTo>
                    <a:lnTo>
                      <a:pt x="3011" y="247"/>
                    </a:lnTo>
                    <a:lnTo>
                      <a:pt x="3011" y="233"/>
                    </a:lnTo>
                    <a:lnTo>
                      <a:pt x="3011" y="223"/>
                    </a:lnTo>
                    <a:lnTo>
                      <a:pt x="3011" y="209"/>
                    </a:lnTo>
                    <a:lnTo>
                      <a:pt x="3011" y="195"/>
                    </a:lnTo>
                    <a:lnTo>
                      <a:pt x="3011" y="181"/>
                    </a:lnTo>
                    <a:lnTo>
                      <a:pt x="3011" y="163"/>
                    </a:lnTo>
                    <a:lnTo>
                      <a:pt x="3011" y="146"/>
                    </a:lnTo>
                    <a:lnTo>
                      <a:pt x="3011" y="128"/>
                    </a:lnTo>
                    <a:lnTo>
                      <a:pt x="3011" y="111"/>
                    </a:lnTo>
                    <a:lnTo>
                      <a:pt x="3011" y="93"/>
                    </a:lnTo>
                    <a:lnTo>
                      <a:pt x="3011" y="86"/>
                    </a:lnTo>
                    <a:cubicBezTo>
                      <a:pt x="2763" y="72"/>
                      <a:pt x="2714" y="27"/>
                      <a:pt x="2700" y="9"/>
                    </a:cubicBezTo>
                    <a:cubicBezTo>
                      <a:pt x="2693" y="3"/>
                      <a:pt x="2687" y="0"/>
                      <a:pt x="268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 name="Google Shape;3966;p65">
                <a:extLst>
                  <a:ext uri="{FF2B5EF4-FFF2-40B4-BE49-F238E27FC236}">
                    <a16:creationId xmlns:a16="http://schemas.microsoft.com/office/drawing/2014/main" id="{557DCA10-033F-46F6-9888-144EB36CA12D}"/>
                  </a:ext>
                </a:extLst>
              </p:cNvPr>
              <p:cNvSpPr/>
              <p:nvPr/>
            </p:nvSpPr>
            <p:spPr>
              <a:xfrm>
                <a:off x="5833130" y="4176651"/>
                <a:ext cx="2491" cy="59"/>
              </a:xfrm>
              <a:custGeom>
                <a:avLst/>
                <a:gdLst/>
                <a:ahLst/>
                <a:cxnLst/>
                <a:rect l="l" t="t" r="r" b="b"/>
                <a:pathLst>
                  <a:path w="50" h="1" extrusionOk="0">
                    <a:moveTo>
                      <a:pt x="0" y="1"/>
                    </a:moveTo>
                    <a:lnTo>
                      <a:pt x="21" y="1"/>
                    </a:lnTo>
                    <a:cubicBezTo>
                      <a:pt x="32" y="1"/>
                      <a:pt x="39" y="1"/>
                      <a:pt x="49" y="1"/>
                    </a:cubicBezTo>
                    <a:cubicBezTo>
                      <a:pt x="32" y="1"/>
                      <a:pt x="14" y="1"/>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 name="Google Shape;3967;p65">
                <a:extLst>
                  <a:ext uri="{FF2B5EF4-FFF2-40B4-BE49-F238E27FC236}">
                    <a16:creationId xmlns:a16="http://schemas.microsoft.com/office/drawing/2014/main" id="{26D71206-D479-4C12-BC48-9BEEDDE5D266}"/>
                  </a:ext>
                </a:extLst>
              </p:cNvPr>
              <p:cNvSpPr/>
              <p:nvPr/>
            </p:nvSpPr>
            <p:spPr>
              <a:xfrm>
                <a:off x="5879169" y="4152341"/>
                <a:ext cx="250" cy="457"/>
              </a:xfrm>
              <a:custGeom>
                <a:avLst/>
                <a:gdLst/>
                <a:ahLst/>
                <a:cxnLst/>
                <a:rect l="l" t="t" r="r" b="b"/>
                <a:pathLst>
                  <a:path w="5" h="8" extrusionOk="0">
                    <a:moveTo>
                      <a:pt x="1" y="1"/>
                    </a:moveTo>
                    <a:cubicBezTo>
                      <a:pt x="4" y="1"/>
                      <a:pt x="4" y="4"/>
                      <a:pt x="1" y="8"/>
                    </a:cubicBezTo>
                    <a:cubicBezTo>
                      <a:pt x="4" y="4"/>
                      <a:pt x="4" y="1"/>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 name="Google Shape;3968;p65">
                <a:extLst>
                  <a:ext uri="{FF2B5EF4-FFF2-40B4-BE49-F238E27FC236}">
                    <a16:creationId xmlns:a16="http://schemas.microsoft.com/office/drawing/2014/main" id="{7AE31AEF-C96D-4326-AB93-AADEE9C6D153}"/>
                  </a:ext>
                </a:extLst>
              </p:cNvPr>
              <p:cNvSpPr/>
              <p:nvPr/>
            </p:nvSpPr>
            <p:spPr>
              <a:xfrm>
                <a:off x="5879169" y="4153537"/>
                <a:ext cx="51" cy="285"/>
              </a:xfrm>
              <a:custGeom>
                <a:avLst/>
                <a:gdLst/>
                <a:ahLst/>
                <a:cxnLst/>
                <a:rect l="l" t="t" r="r" b="b"/>
                <a:pathLst>
                  <a:path w="1" h="5" extrusionOk="0">
                    <a:moveTo>
                      <a:pt x="1" y="1"/>
                    </a:moveTo>
                    <a:lnTo>
                      <a:pt x="1" y="4"/>
                    </a:lnTo>
                    <a:cubicBezTo>
                      <a:pt x="1" y="1"/>
                      <a:pt x="1" y="1"/>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 name="Google Shape;3969;p65">
                <a:extLst>
                  <a:ext uri="{FF2B5EF4-FFF2-40B4-BE49-F238E27FC236}">
                    <a16:creationId xmlns:a16="http://schemas.microsoft.com/office/drawing/2014/main" id="{11A54EAE-50E7-4DCD-B3E8-9FFC29D3D729}"/>
                  </a:ext>
                </a:extLst>
              </p:cNvPr>
              <p:cNvSpPr/>
              <p:nvPr/>
            </p:nvSpPr>
            <p:spPr>
              <a:xfrm>
                <a:off x="5879367" y="4152970"/>
                <a:ext cx="51" cy="457"/>
              </a:xfrm>
              <a:custGeom>
                <a:avLst/>
                <a:gdLst/>
                <a:ahLst/>
                <a:cxnLst/>
                <a:rect l="l" t="t" r="r" b="b"/>
                <a:pathLst>
                  <a:path w="1" h="8" extrusionOk="0">
                    <a:moveTo>
                      <a:pt x="0" y="0"/>
                    </a:moveTo>
                    <a:cubicBezTo>
                      <a:pt x="0" y="4"/>
                      <a:pt x="0" y="4"/>
                      <a:pt x="0" y="7"/>
                    </a:cubicBezTo>
                    <a:cubicBezTo>
                      <a:pt x="0" y="4"/>
                      <a:pt x="0" y="4"/>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 name="Google Shape;3970;p65">
                <a:extLst>
                  <a:ext uri="{FF2B5EF4-FFF2-40B4-BE49-F238E27FC236}">
                    <a16:creationId xmlns:a16="http://schemas.microsoft.com/office/drawing/2014/main" id="{55FC355A-F772-4C44-9886-83506D91DF22}"/>
                  </a:ext>
                </a:extLst>
              </p:cNvPr>
              <p:cNvSpPr/>
              <p:nvPr/>
            </p:nvSpPr>
            <p:spPr>
              <a:xfrm>
                <a:off x="5878468" y="4154337"/>
                <a:ext cx="400" cy="285"/>
              </a:xfrm>
              <a:custGeom>
                <a:avLst/>
                <a:gdLst/>
                <a:ahLst/>
                <a:cxnLst/>
                <a:rect l="l" t="t" r="r" b="b"/>
                <a:pathLst>
                  <a:path w="8" h="5" extrusionOk="0">
                    <a:moveTo>
                      <a:pt x="8" y="1"/>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 name="Google Shape;3971;p65">
                <a:extLst>
                  <a:ext uri="{FF2B5EF4-FFF2-40B4-BE49-F238E27FC236}">
                    <a16:creationId xmlns:a16="http://schemas.microsoft.com/office/drawing/2014/main" id="{24B2322B-45D4-4771-B3AE-2683BADD21F9}"/>
                  </a:ext>
                </a:extLst>
              </p:cNvPr>
              <p:cNvSpPr/>
              <p:nvPr/>
            </p:nvSpPr>
            <p:spPr>
              <a:xfrm>
                <a:off x="5877771" y="4154736"/>
                <a:ext cx="598" cy="457"/>
              </a:xfrm>
              <a:custGeom>
                <a:avLst/>
                <a:gdLst/>
                <a:ahLst/>
                <a:cxnLst/>
                <a:rect l="l" t="t" r="r" b="b"/>
                <a:pathLst>
                  <a:path w="12" h="8" extrusionOk="0">
                    <a:moveTo>
                      <a:pt x="11" y="1"/>
                    </a:moveTo>
                    <a:lnTo>
                      <a:pt x="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 name="Google Shape;3972;p65">
                <a:extLst>
                  <a:ext uri="{FF2B5EF4-FFF2-40B4-BE49-F238E27FC236}">
                    <a16:creationId xmlns:a16="http://schemas.microsoft.com/office/drawing/2014/main" id="{FE98F3F4-D352-4FFD-93F6-279C1DAF204A}"/>
                  </a:ext>
                </a:extLst>
              </p:cNvPr>
              <p:cNvSpPr/>
              <p:nvPr/>
            </p:nvSpPr>
            <p:spPr>
              <a:xfrm>
                <a:off x="5878820" y="4153935"/>
                <a:ext cx="250" cy="285"/>
              </a:xfrm>
              <a:custGeom>
                <a:avLst/>
                <a:gdLst/>
                <a:ahLst/>
                <a:cxnLst/>
                <a:rect l="l" t="t" r="r" b="b"/>
                <a:pathLst>
                  <a:path w="5" h="5" extrusionOk="0">
                    <a:moveTo>
                      <a:pt x="4" y="1"/>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 name="Google Shape;3973;p65">
                <a:extLst>
                  <a:ext uri="{FF2B5EF4-FFF2-40B4-BE49-F238E27FC236}">
                    <a16:creationId xmlns:a16="http://schemas.microsoft.com/office/drawing/2014/main" id="{DCB9D577-173E-4453-A936-CED6551BF380}"/>
                  </a:ext>
                </a:extLst>
              </p:cNvPr>
              <p:cNvSpPr/>
              <p:nvPr/>
            </p:nvSpPr>
            <p:spPr>
              <a:xfrm>
                <a:off x="5836070" y="4176479"/>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 name="Google Shape;3974;p65">
                <a:extLst>
                  <a:ext uri="{FF2B5EF4-FFF2-40B4-BE49-F238E27FC236}">
                    <a16:creationId xmlns:a16="http://schemas.microsoft.com/office/drawing/2014/main" id="{67FD3EC7-F584-4883-9C24-D9D4090978A6}"/>
                  </a:ext>
                </a:extLst>
              </p:cNvPr>
              <p:cNvSpPr/>
              <p:nvPr/>
            </p:nvSpPr>
            <p:spPr>
              <a:xfrm>
                <a:off x="5876927" y="4155360"/>
                <a:ext cx="748" cy="624"/>
              </a:xfrm>
              <a:custGeom>
                <a:avLst/>
                <a:gdLst/>
                <a:ahLst/>
                <a:cxnLst/>
                <a:rect l="l" t="t" r="r" b="b"/>
                <a:pathLst>
                  <a:path w="15" h="11" extrusionOk="0">
                    <a:moveTo>
                      <a:pt x="14" y="0"/>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 name="Google Shape;3975;p65">
                <a:extLst>
                  <a:ext uri="{FF2B5EF4-FFF2-40B4-BE49-F238E27FC236}">
                    <a16:creationId xmlns:a16="http://schemas.microsoft.com/office/drawing/2014/main" id="{1E810285-83BF-4BF8-90D3-EAB7F0A8815F}"/>
                  </a:ext>
                </a:extLst>
              </p:cNvPr>
              <p:cNvSpPr/>
              <p:nvPr/>
            </p:nvSpPr>
            <p:spPr>
              <a:xfrm>
                <a:off x="5822867" y="4174660"/>
                <a:ext cx="10315" cy="2050"/>
              </a:xfrm>
              <a:custGeom>
                <a:avLst/>
                <a:gdLst/>
                <a:ahLst/>
                <a:cxnLst/>
                <a:rect l="l" t="t" r="r" b="b"/>
                <a:pathLst>
                  <a:path w="207" h="36" extrusionOk="0">
                    <a:moveTo>
                      <a:pt x="0" y="1"/>
                    </a:moveTo>
                    <a:lnTo>
                      <a:pt x="0" y="1"/>
                    </a:lnTo>
                    <a:cubicBezTo>
                      <a:pt x="59" y="13"/>
                      <a:pt x="115" y="26"/>
                      <a:pt x="164" y="31"/>
                    </a:cubicBezTo>
                    <a:lnTo>
                      <a:pt x="164" y="31"/>
                    </a:lnTo>
                    <a:cubicBezTo>
                      <a:pt x="108" y="23"/>
                      <a:pt x="53" y="12"/>
                      <a:pt x="0" y="1"/>
                    </a:cubicBezTo>
                    <a:close/>
                    <a:moveTo>
                      <a:pt x="164" y="31"/>
                    </a:moveTo>
                    <a:cubicBezTo>
                      <a:pt x="178" y="33"/>
                      <a:pt x="192" y="34"/>
                      <a:pt x="206" y="36"/>
                    </a:cubicBezTo>
                    <a:lnTo>
                      <a:pt x="206" y="32"/>
                    </a:lnTo>
                    <a:lnTo>
                      <a:pt x="182" y="32"/>
                    </a:lnTo>
                    <a:cubicBezTo>
                      <a:pt x="176" y="32"/>
                      <a:pt x="170" y="31"/>
                      <a:pt x="164" y="3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 name="Google Shape;3976;p65">
                <a:extLst>
                  <a:ext uri="{FF2B5EF4-FFF2-40B4-BE49-F238E27FC236}">
                    <a16:creationId xmlns:a16="http://schemas.microsoft.com/office/drawing/2014/main" id="{2A42C846-58D9-41B0-A0DF-9F076F6EEC7C}"/>
                  </a:ext>
                </a:extLst>
              </p:cNvPr>
              <p:cNvSpPr/>
              <p:nvPr/>
            </p:nvSpPr>
            <p:spPr>
              <a:xfrm>
                <a:off x="5805230" y="4174089"/>
                <a:ext cx="1244" cy="1023"/>
              </a:xfrm>
              <a:custGeom>
                <a:avLst/>
                <a:gdLst/>
                <a:ahLst/>
                <a:cxnLst/>
                <a:rect l="l" t="t" r="r" b="b"/>
                <a:pathLst>
                  <a:path w="25" h="18" extrusionOk="0">
                    <a:moveTo>
                      <a:pt x="25" y="0"/>
                    </a:moveTo>
                    <a:lnTo>
                      <a:pt x="0" y="11"/>
                    </a:lnTo>
                    <a:lnTo>
                      <a:pt x="0" y="18"/>
                    </a:lnTo>
                    <a:cubicBezTo>
                      <a:pt x="7" y="11"/>
                      <a:pt x="14" y="7"/>
                      <a:pt x="25"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 name="Google Shape;3977;p65">
                <a:extLst>
                  <a:ext uri="{FF2B5EF4-FFF2-40B4-BE49-F238E27FC236}">
                    <a16:creationId xmlns:a16="http://schemas.microsoft.com/office/drawing/2014/main" id="{F794F5F2-9097-42FA-B5AB-D0502D4E58B3}"/>
                  </a:ext>
                </a:extLst>
              </p:cNvPr>
              <p:cNvSpPr/>
              <p:nvPr/>
            </p:nvSpPr>
            <p:spPr>
              <a:xfrm>
                <a:off x="5811505" y="4172496"/>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 name="Google Shape;3978;p65">
                <a:extLst>
                  <a:ext uri="{FF2B5EF4-FFF2-40B4-BE49-F238E27FC236}">
                    <a16:creationId xmlns:a16="http://schemas.microsoft.com/office/drawing/2014/main" id="{C4AB16E5-C2DA-45E7-A0FD-98F8D3A86A92}"/>
                  </a:ext>
                </a:extLst>
              </p:cNvPr>
              <p:cNvSpPr/>
              <p:nvPr/>
            </p:nvSpPr>
            <p:spPr>
              <a:xfrm>
                <a:off x="5831735" y="4176651"/>
                <a:ext cx="2294" cy="59"/>
              </a:xfrm>
              <a:custGeom>
                <a:avLst/>
                <a:gdLst/>
                <a:ahLst/>
                <a:cxnLst/>
                <a:rect l="l" t="t" r="r" b="b"/>
                <a:pathLst>
                  <a:path w="46" h="1" extrusionOk="0">
                    <a:moveTo>
                      <a:pt x="25" y="1"/>
                    </a:moveTo>
                    <a:lnTo>
                      <a:pt x="0" y="1"/>
                    </a:lnTo>
                    <a:cubicBezTo>
                      <a:pt x="14" y="1"/>
                      <a:pt x="32" y="1"/>
                      <a:pt x="46" y="1"/>
                    </a:cubicBezTo>
                    <a:lnTo>
                      <a:pt x="2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 name="Google Shape;3979;p65">
                <a:extLst>
                  <a:ext uri="{FF2B5EF4-FFF2-40B4-BE49-F238E27FC236}">
                    <a16:creationId xmlns:a16="http://schemas.microsoft.com/office/drawing/2014/main" id="{8A8291B5-0773-4F64-9F7B-651CF101D62D}"/>
                  </a:ext>
                </a:extLst>
              </p:cNvPr>
              <p:cNvSpPr/>
              <p:nvPr/>
            </p:nvSpPr>
            <p:spPr>
              <a:xfrm>
                <a:off x="5675437" y="4206366"/>
                <a:ext cx="4433" cy="5807"/>
              </a:xfrm>
              <a:custGeom>
                <a:avLst/>
                <a:gdLst/>
                <a:ahLst/>
                <a:cxnLst/>
                <a:rect l="l" t="t" r="r" b="b"/>
                <a:pathLst>
                  <a:path w="89" h="102" extrusionOk="0">
                    <a:moveTo>
                      <a:pt x="88" y="102"/>
                    </a:moveTo>
                    <a:cubicBezTo>
                      <a:pt x="57" y="74"/>
                      <a:pt x="29" y="39"/>
                      <a:pt x="4" y="4"/>
                    </a:cubicBezTo>
                    <a:lnTo>
                      <a:pt x="1" y="0"/>
                    </a:lnTo>
                    <a:lnTo>
                      <a:pt x="4" y="4"/>
                    </a:lnTo>
                    <a:cubicBezTo>
                      <a:pt x="29" y="39"/>
                      <a:pt x="57" y="74"/>
                      <a:pt x="88" y="10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 name="Google Shape;3980;p65">
                <a:extLst>
                  <a:ext uri="{FF2B5EF4-FFF2-40B4-BE49-F238E27FC236}">
                    <a16:creationId xmlns:a16="http://schemas.microsoft.com/office/drawing/2014/main" id="{64B75244-8350-44E0-8AE9-93DB8A17DEDA}"/>
                  </a:ext>
                </a:extLst>
              </p:cNvPr>
              <p:cNvSpPr/>
              <p:nvPr/>
            </p:nvSpPr>
            <p:spPr>
              <a:xfrm>
                <a:off x="5663779" y="4195778"/>
                <a:ext cx="10164" cy="8025"/>
              </a:xfrm>
              <a:custGeom>
                <a:avLst/>
                <a:gdLst/>
                <a:ahLst/>
                <a:cxnLst/>
                <a:rect l="l" t="t" r="r" b="b"/>
                <a:pathLst>
                  <a:path w="204" h="141" extrusionOk="0">
                    <a:moveTo>
                      <a:pt x="203" y="141"/>
                    </a:moveTo>
                    <a:cubicBezTo>
                      <a:pt x="147" y="78"/>
                      <a:pt x="77" y="29"/>
                      <a:pt x="0" y="1"/>
                    </a:cubicBezTo>
                    <a:lnTo>
                      <a:pt x="0" y="1"/>
                    </a:lnTo>
                    <a:cubicBezTo>
                      <a:pt x="77" y="29"/>
                      <a:pt x="147" y="78"/>
                      <a:pt x="203" y="14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 name="Google Shape;3981;p65">
                <a:extLst>
                  <a:ext uri="{FF2B5EF4-FFF2-40B4-BE49-F238E27FC236}">
                    <a16:creationId xmlns:a16="http://schemas.microsoft.com/office/drawing/2014/main" id="{A52D9C59-FDE3-46DB-8ED1-C0D89467EB3B}"/>
                  </a:ext>
                </a:extLst>
              </p:cNvPr>
              <p:cNvSpPr/>
              <p:nvPr/>
            </p:nvSpPr>
            <p:spPr>
              <a:xfrm>
                <a:off x="5717839" y="4209724"/>
                <a:ext cx="13651" cy="4440"/>
              </a:xfrm>
              <a:custGeom>
                <a:avLst/>
                <a:gdLst/>
                <a:ahLst/>
                <a:cxnLst/>
                <a:rect l="l" t="t" r="r" b="b"/>
                <a:pathLst>
                  <a:path w="274" h="78" extrusionOk="0">
                    <a:moveTo>
                      <a:pt x="0" y="1"/>
                    </a:moveTo>
                    <a:cubicBezTo>
                      <a:pt x="77" y="1"/>
                      <a:pt x="207" y="11"/>
                      <a:pt x="273" y="78"/>
                    </a:cubicBezTo>
                    <a:cubicBezTo>
                      <a:pt x="207" y="11"/>
                      <a:pt x="81" y="1"/>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 name="Google Shape;3982;p65">
                <a:extLst>
                  <a:ext uri="{FF2B5EF4-FFF2-40B4-BE49-F238E27FC236}">
                    <a16:creationId xmlns:a16="http://schemas.microsoft.com/office/drawing/2014/main" id="{99ECBD13-D7BF-490A-903A-4D676D4FBA35}"/>
                  </a:ext>
                </a:extLst>
              </p:cNvPr>
              <p:cNvSpPr/>
              <p:nvPr/>
            </p:nvSpPr>
            <p:spPr>
              <a:xfrm>
                <a:off x="5731439" y="4214109"/>
                <a:ext cx="2491" cy="2050"/>
              </a:xfrm>
              <a:custGeom>
                <a:avLst/>
                <a:gdLst/>
                <a:ahLst/>
                <a:cxnLst/>
                <a:rect l="l" t="t" r="r" b="b"/>
                <a:pathLst>
                  <a:path w="50" h="36" extrusionOk="0">
                    <a:moveTo>
                      <a:pt x="0" y="1"/>
                    </a:moveTo>
                    <a:cubicBezTo>
                      <a:pt x="14" y="18"/>
                      <a:pt x="32" y="29"/>
                      <a:pt x="49" y="36"/>
                    </a:cubicBezTo>
                    <a:cubicBezTo>
                      <a:pt x="32" y="29"/>
                      <a:pt x="14" y="15"/>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 name="Google Shape;3983;p65">
                <a:extLst>
                  <a:ext uri="{FF2B5EF4-FFF2-40B4-BE49-F238E27FC236}">
                    <a16:creationId xmlns:a16="http://schemas.microsoft.com/office/drawing/2014/main" id="{D0CC7D7B-B0E3-4AED-A8B2-862329ECBD02}"/>
                  </a:ext>
                </a:extLst>
              </p:cNvPr>
              <p:cNvSpPr/>
              <p:nvPr/>
            </p:nvSpPr>
            <p:spPr>
              <a:xfrm>
                <a:off x="5673892" y="4203975"/>
                <a:ext cx="895" cy="1254"/>
              </a:xfrm>
              <a:custGeom>
                <a:avLst/>
                <a:gdLst/>
                <a:ahLst/>
                <a:cxnLst/>
                <a:rect l="l" t="t" r="r" b="b"/>
                <a:pathLst>
                  <a:path w="18" h="22" extrusionOk="0">
                    <a:moveTo>
                      <a:pt x="0" y="0"/>
                    </a:moveTo>
                    <a:lnTo>
                      <a:pt x="0" y="0"/>
                    </a:lnTo>
                    <a:cubicBezTo>
                      <a:pt x="7" y="7"/>
                      <a:pt x="11" y="14"/>
                      <a:pt x="18" y="21"/>
                    </a:cubicBezTo>
                    <a:cubicBezTo>
                      <a:pt x="14" y="14"/>
                      <a:pt x="7" y="7"/>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 name="Google Shape;3984;p65">
                <a:extLst>
                  <a:ext uri="{FF2B5EF4-FFF2-40B4-BE49-F238E27FC236}">
                    <a16:creationId xmlns:a16="http://schemas.microsoft.com/office/drawing/2014/main" id="{02881A52-7DD7-403C-9F52-D7BFC9CBEEBC}"/>
                  </a:ext>
                </a:extLst>
              </p:cNvPr>
              <p:cNvSpPr/>
              <p:nvPr/>
            </p:nvSpPr>
            <p:spPr>
              <a:xfrm>
                <a:off x="5800695" y="4180069"/>
                <a:ext cx="547" cy="227"/>
              </a:xfrm>
              <a:custGeom>
                <a:avLst/>
                <a:gdLst/>
                <a:ahLst/>
                <a:cxnLst/>
                <a:rect l="l" t="t" r="r" b="b"/>
                <a:pathLst>
                  <a:path w="11" h="4" extrusionOk="0">
                    <a:moveTo>
                      <a:pt x="11" y="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 name="Google Shape;3985;p65">
                <a:extLst>
                  <a:ext uri="{FF2B5EF4-FFF2-40B4-BE49-F238E27FC236}">
                    <a16:creationId xmlns:a16="http://schemas.microsoft.com/office/drawing/2014/main" id="{BAA3944B-E0EC-49CE-871F-D288C94AE2DA}"/>
                  </a:ext>
                </a:extLst>
              </p:cNvPr>
              <p:cNvSpPr/>
              <p:nvPr/>
            </p:nvSpPr>
            <p:spPr>
              <a:xfrm>
                <a:off x="5799451" y="4179666"/>
                <a:ext cx="400" cy="59"/>
              </a:xfrm>
              <a:custGeom>
                <a:avLst/>
                <a:gdLst/>
                <a:ahLst/>
                <a:cxnLst/>
                <a:rect l="l" t="t" r="r" b="b"/>
                <a:pathLst>
                  <a:path w="8" h="1" extrusionOk="0">
                    <a:moveTo>
                      <a:pt x="8"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 name="Google Shape;3986;p65">
                <a:extLst>
                  <a:ext uri="{FF2B5EF4-FFF2-40B4-BE49-F238E27FC236}">
                    <a16:creationId xmlns:a16="http://schemas.microsoft.com/office/drawing/2014/main" id="{AAA36720-B664-4844-B243-0546FDC5B682}"/>
                  </a:ext>
                </a:extLst>
              </p:cNvPr>
              <p:cNvSpPr/>
              <p:nvPr/>
            </p:nvSpPr>
            <p:spPr>
              <a:xfrm>
                <a:off x="5798053" y="4179268"/>
                <a:ext cx="250" cy="59"/>
              </a:xfrm>
              <a:custGeom>
                <a:avLst/>
                <a:gdLst/>
                <a:ahLst/>
                <a:cxnLst/>
                <a:rect l="l" t="t" r="r" b="b"/>
                <a:pathLst>
                  <a:path w="5" h="1" extrusionOk="0">
                    <a:moveTo>
                      <a:pt x="4"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 name="Google Shape;3987;p65">
                <a:extLst>
                  <a:ext uri="{FF2B5EF4-FFF2-40B4-BE49-F238E27FC236}">
                    <a16:creationId xmlns:a16="http://schemas.microsoft.com/office/drawing/2014/main" id="{D22964AE-9F74-4721-B0C5-5644CA487D35}"/>
                  </a:ext>
                </a:extLst>
              </p:cNvPr>
              <p:cNvSpPr/>
              <p:nvPr/>
            </p:nvSpPr>
            <p:spPr>
              <a:xfrm>
                <a:off x="5733883" y="4213539"/>
                <a:ext cx="895" cy="2620"/>
              </a:xfrm>
              <a:custGeom>
                <a:avLst/>
                <a:gdLst/>
                <a:ahLst/>
                <a:cxnLst/>
                <a:rect l="l" t="t" r="r" b="b"/>
                <a:pathLst>
                  <a:path w="18" h="46" extrusionOk="0">
                    <a:moveTo>
                      <a:pt x="18" y="0"/>
                    </a:moveTo>
                    <a:cubicBezTo>
                      <a:pt x="18" y="8"/>
                      <a:pt x="16" y="16"/>
                      <a:pt x="13" y="25"/>
                    </a:cubicBezTo>
                    <a:lnTo>
                      <a:pt x="13" y="25"/>
                    </a:lnTo>
                    <a:cubicBezTo>
                      <a:pt x="16" y="17"/>
                      <a:pt x="18" y="9"/>
                      <a:pt x="18" y="0"/>
                    </a:cubicBezTo>
                    <a:close/>
                    <a:moveTo>
                      <a:pt x="13" y="25"/>
                    </a:moveTo>
                    <a:cubicBezTo>
                      <a:pt x="10" y="32"/>
                      <a:pt x="6" y="39"/>
                      <a:pt x="0" y="46"/>
                    </a:cubicBezTo>
                    <a:lnTo>
                      <a:pt x="4" y="46"/>
                    </a:lnTo>
                    <a:cubicBezTo>
                      <a:pt x="7" y="39"/>
                      <a:pt x="11" y="32"/>
                      <a:pt x="13" y="2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 name="Google Shape;3988;p65">
                <a:extLst>
                  <a:ext uri="{FF2B5EF4-FFF2-40B4-BE49-F238E27FC236}">
                    <a16:creationId xmlns:a16="http://schemas.microsoft.com/office/drawing/2014/main" id="{979CCF1E-F2DD-482F-96A2-9A22306C803D}"/>
                  </a:ext>
                </a:extLst>
              </p:cNvPr>
              <p:cNvSpPr/>
              <p:nvPr/>
            </p:nvSpPr>
            <p:spPr>
              <a:xfrm>
                <a:off x="5730543" y="4175968"/>
                <a:ext cx="34079" cy="4553"/>
              </a:xfrm>
              <a:custGeom>
                <a:avLst/>
                <a:gdLst/>
                <a:ahLst/>
                <a:cxnLst/>
                <a:rect l="l" t="t" r="r" b="b"/>
                <a:pathLst>
                  <a:path w="684" h="80" extrusionOk="0">
                    <a:moveTo>
                      <a:pt x="517" y="0"/>
                    </a:moveTo>
                    <a:cubicBezTo>
                      <a:pt x="517" y="0"/>
                      <a:pt x="517" y="0"/>
                      <a:pt x="516" y="0"/>
                    </a:cubicBezTo>
                    <a:lnTo>
                      <a:pt x="516" y="0"/>
                    </a:lnTo>
                    <a:cubicBezTo>
                      <a:pt x="567" y="0"/>
                      <a:pt x="622" y="1"/>
                      <a:pt x="684" y="2"/>
                    </a:cubicBezTo>
                    <a:cubicBezTo>
                      <a:pt x="623" y="1"/>
                      <a:pt x="567" y="0"/>
                      <a:pt x="517" y="0"/>
                    </a:cubicBezTo>
                    <a:close/>
                    <a:moveTo>
                      <a:pt x="516" y="0"/>
                    </a:moveTo>
                    <a:cubicBezTo>
                      <a:pt x="73" y="0"/>
                      <a:pt x="23" y="51"/>
                      <a:pt x="1" y="79"/>
                    </a:cubicBezTo>
                    <a:cubicBezTo>
                      <a:pt x="23" y="51"/>
                      <a:pt x="76" y="0"/>
                      <a:pt x="516" y="0"/>
                    </a:cubicBezTo>
                    <a:lnTo>
                      <a:pt x="516" y="0"/>
                    </a:lnTo>
                    <a:cubicBezTo>
                      <a:pt x="516" y="0"/>
                      <a:pt x="516" y="0"/>
                      <a:pt x="516"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 name="Google Shape;3989;p65">
                <a:extLst>
                  <a:ext uri="{FF2B5EF4-FFF2-40B4-BE49-F238E27FC236}">
                    <a16:creationId xmlns:a16="http://schemas.microsoft.com/office/drawing/2014/main" id="{928A1F39-B2B2-48FE-A61F-ED9FDF7AE398}"/>
                  </a:ext>
                </a:extLst>
              </p:cNvPr>
              <p:cNvSpPr/>
              <p:nvPr/>
            </p:nvSpPr>
            <p:spPr>
              <a:xfrm>
                <a:off x="5808717" y="4171469"/>
                <a:ext cx="2840" cy="1480"/>
              </a:xfrm>
              <a:custGeom>
                <a:avLst/>
                <a:gdLst/>
                <a:ahLst/>
                <a:cxnLst/>
                <a:rect l="l" t="t" r="r" b="b"/>
                <a:pathLst>
                  <a:path w="57" h="26" extrusionOk="0">
                    <a:moveTo>
                      <a:pt x="56" y="1"/>
                    </a:moveTo>
                    <a:lnTo>
                      <a:pt x="0" y="25"/>
                    </a:lnTo>
                    <a:cubicBezTo>
                      <a:pt x="14" y="22"/>
                      <a:pt x="28" y="22"/>
                      <a:pt x="39" y="18"/>
                    </a:cubicBezTo>
                    <a:lnTo>
                      <a:pt x="56" y="18"/>
                    </a:lnTo>
                    <a:lnTo>
                      <a:pt x="56"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 name="Google Shape;3990;p65">
                <a:extLst>
                  <a:ext uri="{FF2B5EF4-FFF2-40B4-BE49-F238E27FC236}">
                    <a16:creationId xmlns:a16="http://schemas.microsoft.com/office/drawing/2014/main" id="{7A4F3441-CA46-452A-9980-DABC8A17CD51}"/>
                  </a:ext>
                </a:extLst>
              </p:cNvPr>
              <p:cNvSpPr/>
              <p:nvPr/>
            </p:nvSpPr>
            <p:spPr>
              <a:xfrm>
                <a:off x="5796512" y="4178869"/>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 name="Google Shape;3991;p65">
                <a:extLst>
                  <a:ext uri="{FF2B5EF4-FFF2-40B4-BE49-F238E27FC236}">
                    <a16:creationId xmlns:a16="http://schemas.microsoft.com/office/drawing/2014/main" id="{FE37EB0E-6B11-45CE-83F4-FAAAC444A199}"/>
                  </a:ext>
                </a:extLst>
              </p:cNvPr>
              <p:cNvSpPr/>
              <p:nvPr/>
            </p:nvSpPr>
            <p:spPr>
              <a:xfrm>
                <a:off x="5810808" y="4172496"/>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 name="Google Shape;3992;p65">
                <a:extLst>
                  <a:ext uri="{FF2B5EF4-FFF2-40B4-BE49-F238E27FC236}">
                    <a16:creationId xmlns:a16="http://schemas.microsoft.com/office/drawing/2014/main" id="{D8EC49D8-8E67-41B8-A99E-449670EDE15D}"/>
                  </a:ext>
                </a:extLst>
              </p:cNvPr>
              <p:cNvSpPr/>
              <p:nvPr/>
            </p:nvSpPr>
            <p:spPr>
              <a:xfrm>
                <a:off x="5733883" y="4216101"/>
                <a:ext cx="51" cy="59"/>
              </a:xfrm>
              <a:custGeom>
                <a:avLst/>
                <a:gdLst/>
                <a:ahLst/>
                <a:cxnLst/>
                <a:rect l="l" t="t" r="r" b="b"/>
                <a:pathLst>
                  <a:path w="1" h="1" extrusionOk="0">
                    <a:moveTo>
                      <a:pt x="0"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 name="Google Shape;3993;p65">
                <a:extLst>
                  <a:ext uri="{FF2B5EF4-FFF2-40B4-BE49-F238E27FC236}">
                    <a16:creationId xmlns:a16="http://schemas.microsoft.com/office/drawing/2014/main" id="{9611545A-7A54-46FF-B1DC-BD25850810DF}"/>
                  </a:ext>
                </a:extLst>
              </p:cNvPr>
              <p:cNvSpPr/>
              <p:nvPr/>
            </p:nvSpPr>
            <p:spPr>
              <a:xfrm>
                <a:off x="5795462" y="4054087"/>
                <a:ext cx="3189" cy="1082"/>
              </a:xfrm>
              <a:custGeom>
                <a:avLst/>
                <a:gdLst/>
                <a:ahLst/>
                <a:cxnLst/>
                <a:rect l="l" t="t" r="r" b="b"/>
                <a:pathLst>
                  <a:path w="64" h="19" extrusionOk="0">
                    <a:moveTo>
                      <a:pt x="0" y="18"/>
                    </a:moveTo>
                    <a:cubicBezTo>
                      <a:pt x="32" y="4"/>
                      <a:pt x="53" y="1"/>
                      <a:pt x="63" y="11"/>
                    </a:cubicBezTo>
                    <a:lnTo>
                      <a:pt x="63" y="11"/>
                    </a:lnTo>
                    <a:cubicBezTo>
                      <a:pt x="53" y="1"/>
                      <a:pt x="32" y="4"/>
                      <a:pt x="0"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 name="Google Shape;3994;p65">
                <a:extLst>
                  <a:ext uri="{FF2B5EF4-FFF2-40B4-BE49-F238E27FC236}">
                    <a16:creationId xmlns:a16="http://schemas.microsoft.com/office/drawing/2014/main" id="{9141DF92-3AAA-49EC-BCC3-F8802BBECF5F}"/>
                  </a:ext>
                </a:extLst>
              </p:cNvPr>
              <p:cNvSpPr/>
              <p:nvPr/>
            </p:nvSpPr>
            <p:spPr>
              <a:xfrm>
                <a:off x="5667265" y="4183825"/>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 name="Google Shape;3995;p65">
                <a:extLst>
                  <a:ext uri="{FF2B5EF4-FFF2-40B4-BE49-F238E27FC236}">
                    <a16:creationId xmlns:a16="http://schemas.microsoft.com/office/drawing/2014/main" id="{C29BABD7-0C98-4453-BC4C-4060A12D57E2}"/>
                  </a:ext>
                </a:extLst>
              </p:cNvPr>
              <p:cNvSpPr/>
              <p:nvPr/>
            </p:nvSpPr>
            <p:spPr>
              <a:xfrm>
                <a:off x="5664476" y="4192420"/>
                <a:ext cx="198" cy="457"/>
              </a:xfrm>
              <a:custGeom>
                <a:avLst/>
                <a:gdLst/>
                <a:ahLst/>
                <a:cxnLst/>
                <a:rect l="l" t="t" r="r" b="b"/>
                <a:pathLst>
                  <a:path w="4" h="8" extrusionOk="0">
                    <a:moveTo>
                      <a:pt x="4" y="0"/>
                    </a:moveTo>
                    <a:lnTo>
                      <a:pt x="0"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 name="Google Shape;3996;p65">
                <a:extLst>
                  <a:ext uri="{FF2B5EF4-FFF2-40B4-BE49-F238E27FC236}">
                    <a16:creationId xmlns:a16="http://schemas.microsoft.com/office/drawing/2014/main" id="{50071126-4E78-442B-8697-0CEFA29BDE1D}"/>
                  </a:ext>
                </a:extLst>
              </p:cNvPr>
              <p:cNvSpPr/>
              <p:nvPr/>
            </p:nvSpPr>
            <p:spPr>
              <a:xfrm>
                <a:off x="5665522" y="4189234"/>
                <a:ext cx="198" cy="457"/>
              </a:xfrm>
              <a:custGeom>
                <a:avLst/>
                <a:gdLst/>
                <a:ahLst/>
                <a:cxnLst/>
                <a:rect l="l" t="t" r="r" b="b"/>
                <a:pathLst>
                  <a:path w="4" h="8" extrusionOk="0">
                    <a:moveTo>
                      <a:pt x="4" y="0"/>
                    </a:moveTo>
                    <a:lnTo>
                      <a:pt x="0"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 name="Google Shape;3997;p65">
                <a:extLst>
                  <a:ext uri="{FF2B5EF4-FFF2-40B4-BE49-F238E27FC236}">
                    <a16:creationId xmlns:a16="http://schemas.microsoft.com/office/drawing/2014/main" id="{D41FF9FA-81DB-47E4-BD59-0074E4EBB767}"/>
                  </a:ext>
                </a:extLst>
              </p:cNvPr>
              <p:cNvSpPr/>
              <p:nvPr/>
            </p:nvSpPr>
            <p:spPr>
              <a:xfrm>
                <a:off x="5739809" y="4081982"/>
                <a:ext cx="3537" cy="684"/>
              </a:xfrm>
              <a:custGeom>
                <a:avLst/>
                <a:gdLst/>
                <a:ahLst/>
                <a:cxnLst/>
                <a:rect l="l" t="t" r="r" b="b"/>
                <a:pathLst>
                  <a:path w="71" h="12" extrusionOk="0">
                    <a:moveTo>
                      <a:pt x="0" y="11"/>
                    </a:moveTo>
                    <a:cubicBezTo>
                      <a:pt x="21" y="1"/>
                      <a:pt x="46" y="1"/>
                      <a:pt x="70" y="8"/>
                    </a:cubicBezTo>
                    <a:cubicBezTo>
                      <a:pt x="46" y="1"/>
                      <a:pt x="21" y="1"/>
                      <a:pt x="0" y="1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 name="Google Shape;3998;p65">
                <a:extLst>
                  <a:ext uri="{FF2B5EF4-FFF2-40B4-BE49-F238E27FC236}">
                    <a16:creationId xmlns:a16="http://schemas.microsoft.com/office/drawing/2014/main" id="{FB3311C1-EDED-42F8-9D2F-ECDE703385CE}"/>
                  </a:ext>
                </a:extLst>
              </p:cNvPr>
              <p:cNvSpPr/>
              <p:nvPr/>
            </p:nvSpPr>
            <p:spPr>
              <a:xfrm>
                <a:off x="5666567" y="4186441"/>
                <a:ext cx="51" cy="227"/>
              </a:xfrm>
              <a:custGeom>
                <a:avLst/>
                <a:gdLst/>
                <a:ahLst/>
                <a:cxnLst/>
                <a:rect l="l" t="t" r="r" b="b"/>
                <a:pathLst>
                  <a:path w="1" h="4" extrusionOk="0">
                    <a:moveTo>
                      <a:pt x="0" y="0"/>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 name="Google Shape;3999;p65">
                <a:extLst>
                  <a:ext uri="{FF2B5EF4-FFF2-40B4-BE49-F238E27FC236}">
                    <a16:creationId xmlns:a16="http://schemas.microsoft.com/office/drawing/2014/main" id="{9DFFE70E-2CCC-4D70-945E-31B073F9D145}"/>
                  </a:ext>
                </a:extLst>
              </p:cNvPr>
              <p:cNvSpPr/>
              <p:nvPr/>
            </p:nvSpPr>
            <p:spPr>
              <a:xfrm>
                <a:off x="5669507" y="4177276"/>
                <a:ext cx="51" cy="227"/>
              </a:xfrm>
              <a:custGeom>
                <a:avLst/>
                <a:gdLst/>
                <a:ahLst/>
                <a:cxnLst/>
                <a:rect l="l" t="t" r="r" b="b"/>
                <a:pathLst>
                  <a:path w="1" h="4" extrusionOk="0">
                    <a:moveTo>
                      <a:pt x="1" y="0"/>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 name="Google Shape;4000;p65">
                <a:extLst>
                  <a:ext uri="{FF2B5EF4-FFF2-40B4-BE49-F238E27FC236}">
                    <a16:creationId xmlns:a16="http://schemas.microsoft.com/office/drawing/2014/main" id="{DD5F5DEA-A17C-4FBB-9DC8-6E02940E1766}"/>
                  </a:ext>
                </a:extLst>
              </p:cNvPr>
              <p:cNvSpPr/>
              <p:nvPr/>
            </p:nvSpPr>
            <p:spPr>
              <a:xfrm>
                <a:off x="5743445" y="4082380"/>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 name="Google Shape;4001;p65">
                <a:extLst>
                  <a:ext uri="{FF2B5EF4-FFF2-40B4-BE49-F238E27FC236}">
                    <a16:creationId xmlns:a16="http://schemas.microsoft.com/office/drawing/2014/main" id="{AC4DDA5E-4E4F-4478-B27A-4C9FD5E82E4D}"/>
                  </a:ext>
                </a:extLst>
              </p:cNvPr>
              <p:cNvSpPr/>
              <p:nvPr/>
            </p:nvSpPr>
            <p:spPr>
              <a:xfrm>
                <a:off x="5668112" y="4181263"/>
                <a:ext cx="51" cy="227"/>
              </a:xfrm>
              <a:custGeom>
                <a:avLst/>
                <a:gdLst/>
                <a:ahLst/>
                <a:cxnLst/>
                <a:rect l="l" t="t" r="r" b="b"/>
                <a:pathLst>
                  <a:path w="1" h="4" extrusionOk="0">
                    <a:moveTo>
                      <a:pt x="1" y="0"/>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 name="Google Shape;4002;p65">
                <a:extLst>
                  <a:ext uri="{FF2B5EF4-FFF2-40B4-BE49-F238E27FC236}">
                    <a16:creationId xmlns:a16="http://schemas.microsoft.com/office/drawing/2014/main" id="{D1BB03B8-232D-4826-A605-269771EDAFD1}"/>
                  </a:ext>
                </a:extLst>
              </p:cNvPr>
              <p:cNvSpPr/>
              <p:nvPr/>
            </p:nvSpPr>
            <p:spPr>
              <a:xfrm>
                <a:off x="5668810" y="4179041"/>
                <a:ext cx="250" cy="457"/>
              </a:xfrm>
              <a:custGeom>
                <a:avLst/>
                <a:gdLst/>
                <a:ahLst/>
                <a:cxnLst/>
                <a:rect l="l" t="t" r="r" b="b"/>
                <a:pathLst>
                  <a:path w="5" h="8" extrusionOk="0">
                    <a:moveTo>
                      <a:pt x="4" y="1"/>
                    </a:moveTo>
                    <a:lnTo>
                      <a:pt x="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 name="Google Shape;4003;p65">
                <a:extLst>
                  <a:ext uri="{FF2B5EF4-FFF2-40B4-BE49-F238E27FC236}">
                    <a16:creationId xmlns:a16="http://schemas.microsoft.com/office/drawing/2014/main" id="{0378920F-596F-425B-968C-EC681F3C3A23}"/>
                  </a:ext>
                </a:extLst>
              </p:cNvPr>
              <p:cNvSpPr/>
              <p:nvPr/>
            </p:nvSpPr>
            <p:spPr>
              <a:xfrm>
                <a:off x="5663779" y="4195778"/>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 name="Google Shape;4004;p65">
                <a:extLst>
                  <a:ext uri="{FF2B5EF4-FFF2-40B4-BE49-F238E27FC236}">
                    <a16:creationId xmlns:a16="http://schemas.microsoft.com/office/drawing/2014/main" id="{3DB5DA0B-CFC0-4945-A9A0-B39C9F65543D}"/>
                  </a:ext>
                </a:extLst>
              </p:cNvPr>
              <p:cNvSpPr/>
              <p:nvPr/>
            </p:nvSpPr>
            <p:spPr>
              <a:xfrm>
                <a:off x="5663779" y="4195778"/>
                <a:ext cx="51" cy="59"/>
              </a:xfrm>
              <a:custGeom>
                <a:avLst/>
                <a:gdLst/>
                <a:ahLst/>
                <a:cxnLst/>
                <a:rect l="l" t="t" r="r" b="b"/>
                <a:pathLst>
                  <a:path w="1" h="1" extrusionOk="0">
                    <a:moveTo>
                      <a:pt x="0"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 name="Google Shape;4005;p65">
                <a:extLst>
                  <a:ext uri="{FF2B5EF4-FFF2-40B4-BE49-F238E27FC236}">
                    <a16:creationId xmlns:a16="http://schemas.microsoft.com/office/drawing/2014/main" id="{5D321DC4-573C-4E42-80CC-16B7CD6420A5}"/>
                  </a:ext>
                </a:extLst>
              </p:cNvPr>
              <p:cNvSpPr/>
              <p:nvPr/>
            </p:nvSpPr>
            <p:spPr>
              <a:xfrm>
                <a:off x="5823163" y="3779866"/>
                <a:ext cx="411695" cy="367980"/>
              </a:xfrm>
              <a:custGeom>
                <a:avLst/>
                <a:gdLst/>
                <a:ahLst/>
                <a:cxnLst/>
                <a:rect l="l" t="t" r="r" b="b"/>
                <a:pathLst>
                  <a:path w="8263" h="6464" extrusionOk="0">
                    <a:moveTo>
                      <a:pt x="6379" y="1"/>
                    </a:moveTo>
                    <a:lnTo>
                      <a:pt x="4055" y="1450"/>
                    </a:lnTo>
                    <a:lnTo>
                      <a:pt x="3047" y="2262"/>
                    </a:lnTo>
                    <a:lnTo>
                      <a:pt x="3036" y="2266"/>
                    </a:lnTo>
                    <a:cubicBezTo>
                      <a:pt x="3008" y="2276"/>
                      <a:pt x="2374" y="2500"/>
                      <a:pt x="2182" y="2539"/>
                    </a:cubicBezTo>
                    <a:lnTo>
                      <a:pt x="2161" y="2542"/>
                    </a:lnTo>
                    <a:lnTo>
                      <a:pt x="2161" y="2588"/>
                    </a:lnTo>
                    <a:lnTo>
                      <a:pt x="2161" y="2637"/>
                    </a:lnTo>
                    <a:lnTo>
                      <a:pt x="2161" y="2717"/>
                    </a:lnTo>
                    <a:lnTo>
                      <a:pt x="2161" y="2759"/>
                    </a:lnTo>
                    <a:lnTo>
                      <a:pt x="2161" y="2836"/>
                    </a:lnTo>
                    <a:lnTo>
                      <a:pt x="2161" y="2875"/>
                    </a:lnTo>
                    <a:lnTo>
                      <a:pt x="2161" y="2945"/>
                    </a:lnTo>
                    <a:lnTo>
                      <a:pt x="2161" y="2980"/>
                    </a:lnTo>
                    <a:lnTo>
                      <a:pt x="2161" y="3046"/>
                    </a:lnTo>
                    <a:lnTo>
                      <a:pt x="2161" y="3081"/>
                    </a:lnTo>
                    <a:lnTo>
                      <a:pt x="2161" y="3141"/>
                    </a:lnTo>
                    <a:lnTo>
                      <a:pt x="2161" y="3172"/>
                    </a:lnTo>
                    <a:lnTo>
                      <a:pt x="2161" y="3228"/>
                    </a:lnTo>
                    <a:lnTo>
                      <a:pt x="2161" y="3260"/>
                    </a:lnTo>
                    <a:lnTo>
                      <a:pt x="2161" y="3312"/>
                    </a:lnTo>
                    <a:lnTo>
                      <a:pt x="2161" y="3340"/>
                    </a:lnTo>
                    <a:lnTo>
                      <a:pt x="2161" y="3386"/>
                    </a:lnTo>
                    <a:lnTo>
                      <a:pt x="2161" y="3414"/>
                    </a:lnTo>
                    <a:lnTo>
                      <a:pt x="2161" y="3456"/>
                    </a:lnTo>
                    <a:lnTo>
                      <a:pt x="2161" y="3480"/>
                    </a:lnTo>
                    <a:lnTo>
                      <a:pt x="2161" y="3519"/>
                    </a:lnTo>
                    <a:lnTo>
                      <a:pt x="2161" y="3543"/>
                    </a:lnTo>
                    <a:lnTo>
                      <a:pt x="2161" y="3578"/>
                    </a:lnTo>
                    <a:lnTo>
                      <a:pt x="2161" y="3599"/>
                    </a:lnTo>
                    <a:lnTo>
                      <a:pt x="2161" y="3631"/>
                    </a:lnTo>
                    <a:lnTo>
                      <a:pt x="2161" y="3652"/>
                    </a:lnTo>
                    <a:lnTo>
                      <a:pt x="2161" y="3680"/>
                    </a:lnTo>
                    <a:lnTo>
                      <a:pt x="2161" y="3697"/>
                    </a:lnTo>
                    <a:lnTo>
                      <a:pt x="2161" y="3722"/>
                    </a:lnTo>
                    <a:lnTo>
                      <a:pt x="2161" y="3739"/>
                    </a:lnTo>
                    <a:lnTo>
                      <a:pt x="2161" y="3764"/>
                    </a:lnTo>
                    <a:lnTo>
                      <a:pt x="2161" y="3778"/>
                    </a:lnTo>
                    <a:lnTo>
                      <a:pt x="2161" y="3799"/>
                    </a:lnTo>
                    <a:lnTo>
                      <a:pt x="2161" y="3809"/>
                    </a:lnTo>
                    <a:lnTo>
                      <a:pt x="2161" y="3830"/>
                    </a:lnTo>
                    <a:lnTo>
                      <a:pt x="2161" y="3841"/>
                    </a:lnTo>
                    <a:lnTo>
                      <a:pt x="2161" y="3855"/>
                    </a:lnTo>
                    <a:lnTo>
                      <a:pt x="2161" y="3865"/>
                    </a:lnTo>
                    <a:lnTo>
                      <a:pt x="2161" y="3879"/>
                    </a:lnTo>
                    <a:lnTo>
                      <a:pt x="2161" y="3890"/>
                    </a:lnTo>
                    <a:lnTo>
                      <a:pt x="2161" y="3900"/>
                    </a:lnTo>
                    <a:lnTo>
                      <a:pt x="2161" y="3911"/>
                    </a:lnTo>
                    <a:lnTo>
                      <a:pt x="2161" y="3918"/>
                    </a:lnTo>
                    <a:lnTo>
                      <a:pt x="2161" y="3925"/>
                    </a:lnTo>
                    <a:lnTo>
                      <a:pt x="2161" y="3935"/>
                    </a:lnTo>
                    <a:lnTo>
                      <a:pt x="2161" y="3942"/>
                    </a:lnTo>
                    <a:lnTo>
                      <a:pt x="2161" y="3946"/>
                    </a:lnTo>
                    <a:lnTo>
                      <a:pt x="2161" y="3953"/>
                    </a:lnTo>
                    <a:lnTo>
                      <a:pt x="2161" y="3957"/>
                    </a:lnTo>
                    <a:lnTo>
                      <a:pt x="2161" y="3964"/>
                    </a:lnTo>
                    <a:lnTo>
                      <a:pt x="2161" y="3967"/>
                    </a:lnTo>
                    <a:lnTo>
                      <a:pt x="2161" y="3971"/>
                    </a:lnTo>
                    <a:lnTo>
                      <a:pt x="2161" y="3974"/>
                    </a:lnTo>
                    <a:lnTo>
                      <a:pt x="2161" y="3978"/>
                    </a:lnTo>
                    <a:lnTo>
                      <a:pt x="2161" y="3981"/>
                    </a:lnTo>
                    <a:lnTo>
                      <a:pt x="2161" y="3985"/>
                    </a:lnTo>
                    <a:lnTo>
                      <a:pt x="2157" y="3992"/>
                    </a:lnTo>
                    <a:cubicBezTo>
                      <a:pt x="2126" y="4044"/>
                      <a:pt x="2105" y="4100"/>
                      <a:pt x="2087" y="4160"/>
                    </a:cubicBezTo>
                    <a:cubicBezTo>
                      <a:pt x="2056" y="4261"/>
                      <a:pt x="2028" y="4345"/>
                      <a:pt x="1986" y="4387"/>
                    </a:cubicBezTo>
                    <a:cubicBezTo>
                      <a:pt x="1972" y="4405"/>
                      <a:pt x="1958" y="4419"/>
                      <a:pt x="1944" y="4436"/>
                    </a:cubicBezTo>
                    <a:cubicBezTo>
                      <a:pt x="1884" y="4517"/>
                      <a:pt x="1783" y="4650"/>
                      <a:pt x="1597" y="4650"/>
                    </a:cubicBezTo>
                    <a:cubicBezTo>
                      <a:pt x="1489" y="4657"/>
                      <a:pt x="1380" y="4667"/>
                      <a:pt x="1272" y="4688"/>
                    </a:cubicBezTo>
                    <a:cubicBezTo>
                      <a:pt x="1128" y="4713"/>
                      <a:pt x="985" y="4730"/>
                      <a:pt x="841" y="4737"/>
                    </a:cubicBezTo>
                    <a:cubicBezTo>
                      <a:pt x="803" y="4737"/>
                      <a:pt x="768" y="4737"/>
                      <a:pt x="733" y="4730"/>
                    </a:cubicBezTo>
                    <a:cubicBezTo>
                      <a:pt x="717" y="4728"/>
                      <a:pt x="701" y="4726"/>
                      <a:pt x="686" y="4726"/>
                    </a:cubicBezTo>
                    <a:cubicBezTo>
                      <a:pt x="579" y="4726"/>
                      <a:pt x="484" y="4785"/>
                      <a:pt x="410" y="4828"/>
                    </a:cubicBezTo>
                    <a:cubicBezTo>
                      <a:pt x="386" y="4842"/>
                      <a:pt x="358" y="4860"/>
                      <a:pt x="330" y="4870"/>
                    </a:cubicBezTo>
                    <a:lnTo>
                      <a:pt x="312" y="4877"/>
                    </a:lnTo>
                    <a:cubicBezTo>
                      <a:pt x="249" y="4891"/>
                      <a:pt x="186" y="4898"/>
                      <a:pt x="127" y="4898"/>
                    </a:cubicBezTo>
                    <a:cubicBezTo>
                      <a:pt x="88" y="4898"/>
                      <a:pt x="46" y="4902"/>
                      <a:pt x="8" y="4902"/>
                    </a:cubicBezTo>
                    <a:lnTo>
                      <a:pt x="8" y="4905"/>
                    </a:lnTo>
                    <a:cubicBezTo>
                      <a:pt x="8" y="4916"/>
                      <a:pt x="4" y="4930"/>
                      <a:pt x="4" y="4940"/>
                    </a:cubicBezTo>
                    <a:lnTo>
                      <a:pt x="4" y="4947"/>
                    </a:lnTo>
                    <a:cubicBezTo>
                      <a:pt x="4" y="4958"/>
                      <a:pt x="4" y="4968"/>
                      <a:pt x="1" y="4975"/>
                    </a:cubicBezTo>
                    <a:lnTo>
                      <a:pt x="1" y="4982"/>
                    </a:lnTo>
                    <a:lnTo>
                      <a:pt x="1" y="5007"/>
                    </a:lnTo>
                    <a:lnTo>
                      <a:pt x="1" y="5010"/>
                    </a:lnTo>
                    <a:lnTo>
                      <a:pt x="1" y="5031"/>
                    </a:lnTo>
                    <a:lnTo>
                      <a:pt x="1" y="5049"/>
                    </a:lnTo>
                    <a:lnTo>
                      <a:pt x="1" y="5052"/>
                    </a:lnTo>
                    <a:lnTo>
                      <a:pt x="1" y="5063"/>
                    </a:lnTo>
                    <a:lnTo>
                      <a:pt x="1" y="5066"/>
                    </a:lnTo>
                    <a:lnTo>
                      <a:pt x="1" y="5073"/>
                    </a:lnTo>
                    <a:lnTo>
                      <a:pt x="1" y="5080"/>
                    </a:lnTo>
                    <a:cubicBezTo>
                      <a:pt x="39" y="5122"/>
                      <a:pt x="67" y="5171"/>
                      <a:pt x="85" y="5227"/>
                    </a:cubicBezTo>
                    <a:cubicBezTo>
                      <a:pt x="109" y="5287"/>
                      <a:pt x="137" y="5360"/>
                      <a:pt x="176" y="5388"/>
                    </a:cubicBezTo>
                    <a:lnTo>
                      <a:pt x="197" y="5406"/>
                    </a:lnTo>
                    <a:cubicBezTo>
                      <a:pt x="305" y="5486"/>
                      <a:pt x="456" y="5598"/>
                      <a:pt x="456" y="5735"/>
                    </a:cubicBezTo>
                    <a:cubicBezTo>
                      <a:pt x="456" y="5798"/>
                      <a:pt x="459" y="5875"/>
                      <a:pt x="487" y="5875"/>
                    </a:cubicBezTo>
                    <a:cubicBezTo>
                      <a:pt x="564" y="5875"/>
                      <a:pt x="610" y="5938"/>
                      <a:pt x="649" y="5990"/>
                    </a:cubicBezTo>
                    <a:cubicBezTo>
                      <a:pt x="670" y="6025"/>
                      <a:pt x="694" y="6054"/>
                      <a:pt x="729" y="6071"/>
                    </a:cubicBezTo>
                    <a:cubicBezTo>
                      <a:pt x="736" y="6074"/>
                      <a:pt x="745" y="6076"/>
                      <a:pt x="755" y="6076"/>
                    </a:cubicBezTo>
                    <a:cubicBezTo>
                      <a:pt x="790" y="6076"/>
                      <a:pt x="837" y="6060"/>
                      <a:pt x="869" y="6047"/>
                    </a:cubicBezTo>
                    <a:cubicBezTo>
                      <a:pt x="900" y="6036"/>
                      <a:pt x="934" y="6025"/>
                      <a:pt x="965" y="6025"/>
                    </a:cubicBezTo>
                    <a:cubicBezTo>
                      <a:pt x="993" y="6025"/>
                      <a:pt x="1019" y="6034"/>
                      <a:pt x="1037" y="6061"/>
                    </a:cubicBezTo>
                    <a:cubicBezTo>
                      <a:pt x="1058" y="6092"/>
                      <a:pt x="1058" y="6138"/>
                      <a:pt x="1058" y="6225"/>
                    </a:cubicBezTo>
                    <a:cubicBezTo>
                      <a:pt x="1058" y="6260"/>
                      <a:pt x="1058" y="6309"/>
                      <a:pt x="1062" y="6341"/>
                    </a:cubicBezTo>
                    <a:lnTo>
                      <a:pt x="1086" y="6344"/>
                    </a:lnTo>
                    <a:lnTo>
                      <a:pt x="1093" y="6344"/>
                    </a:lnTo>
                    <a:lnTo>
                      <a:pt x="1111" y="6351"/>
                    </a:lnTo>
                    <a:lnTo>
                      <a:pt x="1121" y="6355"/>
                    </a:lnTo>
                    <a:lnTo>
                      <a:pt x="1142" y="6362"/>
                    </a:lnTo>
                    <a:lnTo>
                      <a:pt x="1153" y="6365"/>
                    </a:lnTo>
                    <a:lnTo>
                      <a:pt x="1170" y="6372"/>
                    </a:lnTo>
                    <a:lnTo>
                      <a:pt x="1174" y="6372"/>
                    </a:lnTo>
                    <a:lnTo>
                      <a:pt x="1174" y="6365"/>
                    </a:lnTo>
                    <a:cubicBezTo>
                      <a:pt x="1174" y="6362"/>
                      <a:pt x="1177" y="6351"/>
                      <a:pt x="1177" y="6344"/>
                    </a:cubicBezTo>
                    <a:cubicBezTo>
                      <a:pt x="1181" y="6341"/>
                      <a:pt x="1184" y="6330"/>
                      <a:pt x="1184" y="6323"/>
                    </a:cubicBezTo>
                    <a:cubicBezTo>
                      <a:pt x="1188" y="6316"/>
                      <a:pt x="1188" y="6313"/>
                      <a:pt x="1191" y="6309"/>
                    </a:cubicBezTo>
                    <a:cubicBezTo>
                      <a:pt x="1191" y="6306"/>
                      <a:pt x="1198" y="6292"/>
                      <a:pt x="1202" y="6285"/>
                    </a:cubicBezTo>
                    <a:cubicBezTo>
                      <a:pt x="1205" y="6278"/>
                      <a:pt x="1209" y="6274"/>
                      <a:pt x="1209" y="6271"/>
                    </a:cubicBezTo>
                    <a:cubicBezTo>
                      <a:pt x="1212" y="6264"/>
                      <a:pt x="1216" y="6257"/>
                      <a:pt x="1223" y="6253"/>
                    </a:cubicBezTo>
                    <a:cubicBezTo>
                      <a:pt x="1230" y="6243"/>
                      <a:pt x="1237" y="6232"/>
                      <a:pt x="1247" y="6225"/>
                    </a:cubicBezTo>
                    <a:cubicBezTo>
                      <a:pt x="1254" y="6218"/>
                      <a:pt x="1261" y="6211"/>
                      <a:pt x="1272" y="6204"/>
                    </a:cubicBezTo>
                    <a:lnTo>
                      <a:pt x="1279" y="6201"/>
                    </a:lnTo>
                    <a:cubicBezTo>
                      <a:pt x="1286" y="6194"/>
                      <a:pt x="1293" y="6190"/>
                      <a:pt x="1303" y="6187"/>
                    </a:cubicBezTo>
                    <a:lnTo>
                      <a:pt x="1307" y="6187"/>
                    </a:lnTo>
                    <a:cubicBezTo>
                      <a:pt x="1317" y="6180"/>
                      <a:pt x="1328" y="6180"/>
                      <a:pt x="1342" y="6176"/>
                    </a:cubicBezTo>
                    <a:lnTo>
                      <a:pt x="1345" y="6176"/>
                    </a:lnTo>
                    <a:cubicBezTo>
                      <a:pt x="1356" y="6176"/>
                      <a:pt x="1363" y="6173"/>
                      <a:pt x="1373" y="6173"/>
                    </a:cubicBezTo>
                    <a:lnTo>
                      <a:pt x="1415" y="6173"/>
                    </a:lnTo>
                    <a:cubicBezTo>
                      <a:pt x="1426" y="6176"/>
                      <a:pt x="1440" y="6176"/>
                      <a:pt x="1450" y="6180"/>
                    </a:cubicBezTo>
                    <a:cubicBezTo>
                      <a:pt x="1513" y="6194"/>
                      <a:pt x="1562" y="6243"/>
                      <a:pt x="1580" y="6306"/>
                    </a:cubicBezTo>
                    <a:cubicBezTo>
                      <a:pt x="1587" y="6323"/>
                      <a:pt x="1590" y="6344"/>
                      <a:pt x="1590" y="6365"/>
                    </a:cubicBezTo>
                    <a:cubicBezTo>
                      <a:pt x="1597" y="6414"/>
                      <a:pt x="1601" y="6428"/>
                      <a:pt x="1636" y="6442"/>
                    </a:cubicBezTo>
                    <a:cubicBezTo>
                      <a:pt x="1646" y="6449"/>
                      <a:pt x="1657" y="6453"/>
                      <a:pt x="1671" y="6456"/>
                    </a:cubicBezTo>
                    <a:cubicBezTo>
                      <a:pt x="1683" y="6461"/>
                      <a:pt x="1696" y="6464"/>
                      <a:pt x="1709" y="6464"/>
                    </a:cubicBezTo>
                    <a:cubicBezTo>
                      <a:pt x="1722" y="6464"/>
                      <a:pt x="1736" y="6461"/>
                      <a:pt x="1748" y="6456"/>
                    </a:cubicBezTo>
                    <a:cubicBezTo>
                      <a:pt x="1762" y="6449"/>
                      <a:pt x="1769" y="6435"/>
                      <a:pt x="1769" y="6421"/>
                    </a:cubicBezTo>
                    <a:cubicBezTo>
                      <a:pt x="1769" y="6418"/>
                      <a:pt x="1769" y="6411"/>
                      <a:pt x="1769" y="6404"/>
                    </a:cubicBezTo>
                    <a:cubicBezTo>
                      <a:pt x="1769" y="6253"/>
                      <a:pt x="2000" y="6004"/>
                      <a:pt x="2028" y="5973"/>
                    </a:cubicBezTo>
                    <a:cubicBezTo>
                      <a:pt x="2038" y="5934"/>
                      <a:pt x="2045" y="5892"/>
                      <a:pt x="2049" y="5850"/>
                    </a:cubicBezTo>
                    <a:cubicBezTo>
                      <a:pt x="2066" y="5731"/>
                      <a:pt x="2087" y="5595"/>
                      <a:pt x="2164" y="5532"/>
                    </a:cubicBezTo>
                    <a:cubicBezTo>
                      <a:pt x="2213" y="5490"/>
                      <a:pt x="2288" y="5475"/>
                      <a:pt x="2374" y="5475"/>
                    </a:cubicBezTo>
                    <a:cubicBezTo>
                      <a:pt x="2461" y="5475"/>
                      <a:pt x="2560" y="5490"/>
                      <a:pt x="2658" y="5507"/>
                    </a:cubicBezTo>
                    <a:lnTo>
                      <a:pt x="2718" y="5514"/>
                    </a:lnTo>
                    <a:cubicBezTo>
                      <a:pt x="2718" y="5515"/>
                      <a:pt x="2719" y="5515"/>
                      <a:pt x="2720" y="5515"/>
                    </a:cubicBezTo>
                    <a:cubicBezTo>
                      <a:pt x="2735" y="5515"/>
                      <a:pt x="2768" y="5485"/>
                      <a:pt x="2795" y="5462"/>
                    </a:cubicBezTo>
                    <a:cubicBezTo>
                      <a:pt x="2832" y="5427"/>
                      <a:pt x="2890" y="5372"/>
                      <a:pt x="2962" y="5372"/>
                    </a:cubicBezTo>
                    <a:cubicBezTo>
                      <a:pt x="2996" y="5372"/>
                      <a:pt x="3034" y="5385"/>
                      <a:pt x="3075" y="5420"/>
                    </a:cubicBezTo>
                    <a:cubicBezTo>
                      <a:pt x="3120" y="5458"/>
                      <a:pt x="3190" y="5462"/>
                      <a:pt x="3264" y="5465"/>
                    </a:cubicBezTo>
                    <a:lnTo>
                      <a:pt x="3295" y="5465"/>
                    </a:lnTo>
                    <a:cubicBezTo>
                      <a:pt x="3320" y="5469"/>
                      <a:pt x="3341" y="5469"/>
                      <a:pt x="3365" y="5472"/>
                    </a:cubicBezTo>
                    <a:cubicBezTo>
                      <a:pt x="3425" y="5479"/>
                      <a:pt x="3477" y="5507"/>
                      <a:pt x="3516" y="5553"/>
                    </a:cubicBezTo>
                    <a:cubicBezTo>
                      <a:pt x="3544" y="5584"/>
                      <a:pt x="3565" y="5619"/>
                      <a:pt x="3586" y="5658"/>
                    </a:cubicBezTo>
                    <a:lnTo>
                      <a:pt x="3603" y="5696"/>
                    </a:lnTo>
                    <a:cubicBezTo>
                      <a:pt x="3631" y="5752"/>
                      <a:pt x="3673" y="5829"/>
                      <a:pt x="3705" y="5840"/>
                    </a:cubicBezTo>
                    <a:cubicBezTo>
                      <a:pt x="3719" y="5840"/>
                      <a:pt x="3729" y="5836"/>
                      <a:pt x="3740" y="5829"/>
                    </a:cubicBezTo>
                    <a:cubicBezTo>
                      <a:pt x="3890" y="5742"/>
                      <a:pt x="4055" y="5696"/>
                      <a:pt x="4226" y="5689"/>
                    </a:cubicBezTo>
                    <a:cubicBezTo>
                      <a:pt x="4296" y="5689"/>
                      <a:pt x="4387" y="5745"/>
                      <a:pt x="4513" y="5829"/>
                    </a:cubicBezTo>
                    <a:cubicBezTo>
                      <a:pt x="4562" y="5864"/>
                      <a:pt x="4615" y="5896"/>
                      <a:pt x="4667" y="5920"/>
                    </a:cubicBezTo>
                    <a:cubicBezTo>
                      <a:pt x="4724" y="5939"/>
                      <a:pt x="4845" y="5953"/>
                      <a:pt x="4955" y="5953"/>
                    </a:cubicBezTo>
                    <a:cubicBezTo>
                      <a:pt x="5037" y="5953"/>
                      <a:pt x="5113" y="5945"/>
                      <a:pt x="5151" y="5924"/>
                    </a:cubicBezTo>
                    <a:cubicBezTo>
                      <a:pt x="5189" y="5899"/>
                      <a:pt x="5228" y="5868"/>
                      <a:pt x="5263" y="5833"/>
                    </a:cubicBezTo>
                    <a:cubicBezTo>
                      <a:pt x="5351" y="5751"/>
                      <a:pt x="5452" y="5657"/>
                      <a:pt x="5568" y="5657"/>
                    </a:cubicBezTo>
                    <a:cubicBezTo>
                      <a:pt x="5576" y="5657"/>
                      <a:pt x="5584" y="5657"/>
                      <a:pt x="5592" y="5658"/>
                    </a:cubicBezTo>
                    <a:cubicBezTo>
                      <a:pt x="5635" y="5660"/>
                      <a:pt x="5680" y="5661"/>
                      <a:pt x="5724" y="5661"/>
                    </a:cubicBezTo>
                    <a:cubicBezTo>
                      <a:pt x="5768" y="5661"/>
                      <a:pt x="5812" y="5660"/>
                      <a:pt x="5854" y="5658"/>
                    </a:cubicBezTo>
                    <a:cubicBezTo>
                      <a:pt x="5941" y="5655"/>
                      <a:pt x="6015" y="5653"/>
                      <a:pt x="6078" y="5653"/>
                    </a:cubicBezTo>
                    <a:cubicBezTo>
                      <a:pt x="6191" y="5653"/>
                      <a:pt x="6268" y="5660"/>
                      <a:pt x="6313" y="5682"/>
                    </a:cubicBezTo>
                    <a:lnTo>
                      <a:pt x="6334" y="5693"/>
                    </a:lnTo>
                    <a:cubicBezTo>
                      <a:pt x="6407" y="5728"/>
                      <a:pt x="6546" y="5800"/>
                      <a:pt x="6656" y="5800"/>
                    </a:cubicBezTo>
                    <a:cubicBezTo>
                      <a:pt x="6677" y="5800"/>
                      <a:pt x="6697" y="5797"/>
                      <a:pt x="6715" y="5791"/>
                    </a:cubicBezTo>
                    <a:cubicBezTo>
                      <a:pt x="6775" y="5773"/>
                      <a:pt x="6842" y="5689"/>
                      <a:pt x="6901" y="5616"/>
                    </a:cubicBezTo>
                    <a:cubicBezTo>
                      <a:pt x="6971" y="5528"/>
                      <a:pt x="7034" y="5455"/>
                      <a:pt x="7108" y="5434"/>
                    </a:cubicBezTo>
                    <a:cubicBezTo>
                      <a:pt x="7118" y="5430"/>
                      <a:pt x="7129" y="5430"/>
                      <a:pt x="7139" y="5427"/>
                    </a:cubicBezTo>
                    <a:lnTo>
                      <a:pt x="7139" y="5427"/>
                    </a:lnTo>
                    <a:lnTo>
                      <a:pt x="7087" y="5434"/>
                    </a:lnTo>
                    <a:lnTo>
                      <a:pt x="7087" y="5392"/>
                    </a:lnTo>
                    <a:lnTo>
                      <a:pt x="7087" y="5378"/>
                    </a:lnTo>
                    <a:lnTo>
                      <a:pt x="7087" y="5332"/>
                    </a:lnTo>
                    <a:cubicBezTo>
                      <a:pt x="7087" y="5168"/>
                      <a:pt x="7108" y="5115"/>
                      <a:pt x="7139" y="5052"/>
                    </a:cubicBezTo>
                    <a:cubicBezTo>
                      <a:pt x="7171" y="4989"/>
                      <a:pt x="7192" y="4923"/>
                      <a:pt x="7202" y="4853"/>
                    </a:cubicBezTo>
                    <a:cubicBezTo>
                      <a:pt x="7251" y="4541"/>
                      <a:pt x="7972" y="3820"/>
                      <a:pt x="8088" y="3718"/>
                    </a:cubicBezTo>
                    <a:cubicBezTo>
                      <a:pt x="8112" y="3648"/>
                      <a:pt x="8137" y="3267"/>
                      <a:pt x="8137" y="2406"/>
                    </a:cubicBezTo>
                    <a:cubicBezTo>
                      <a:pt x="8144" y="2199"/>
                      <a:pt x="8179" y="1996"/>
                      <a:pt x="8238" y="1800"/>
                    </a:cubicBezTo>
                    <a:cubicBezTo>
                      <a:pt x="8263" y="1744"/>
                      <a:pt x="8252" y="1674"/>
                      <a:pt x="8207" y="1625"/>
                    </a:cubicBezTo>
                    <a:cubicBezTo>
                      <a:pt x="8154" y="1562"/>
                      <a:pt x="8130" y="1478"/>
                      <a:pt x="8137" y="1390"/>
                    </a:cubicBezTo>
                    <a:cubicBezTo>
                      <a:pt x="8144" y="1296"/>
                      <a:pt x="8081" y="1205"/>
                      <a:pt x="8018" y="1121"/>
                    </a:cubicBezTo>
                    <a:cubicBezTo>
                      <a:pt x="7962" y="1044"/>
                      <a:pt x="7913" y="974"/>
                      <a:pt x="7913" y="897"/>
                    </a:cubicBezTo>
                    <a:lnTo>
                      <a:pt x="7913" y="876"/>
                    </a:lnTo>
                    <a:lnTo>
                      <a:pt x="7913" y="872"/>
                    </a:lnTo>
                    <a:lnTo>
                      <a:pt x="7913" y="855"/>
                    </a:lnTo>
                    <a:lnTo>
                      <a:pt x="7913" y="844"/>
                    </a:lnTo>
                    <a:lnTo>
                      <a:pt x="7913" y="823"/>
                    </a:lnTo>
                    <a:lnTo>
                      <a:pt x="7913" y="813"/>
                    </a:lnTo>
                    <a:lnTo>
                      <a:pt x="7913" y="785"/>
                    </a:lnTo>
                    <a:lnTo>
                      <a:pt x="7913" y="778"/>
                    </a:lnTo>
                    <a:cubicBezTo>
                      <a:pt x="7906" y="648"/>
                      <a:pt x="7895" y="452"/>
                      <a:pt x="7888" y="302"/>
                    </a:cubicBezTo>
                    <a:lnTo>
                      <a:pt x="7570" y="473"/>
                    </a:lnTo>
                    <a:lnTo>
                      <a:pt x="7489" y="519"/>
                    </a:lnTo>
                    <a:lnTo>
                      <a:pt x="7458" y="463"/>
                    </a:lnTo>
                    <a:cubicBezTo>
                      <a:pt x="7374" y="333"/>
                      <a:pt x="7262" y="225"/>
                      <a:pt x="7132" y="137"/>
                    </a:cubicBezTo>
                    <a:cubicBezTo>
                      <a:pt x="7122" y="130"/>
                      <a:pt x="7111" y="127"/>
                      <a:pt x="7101" y="120"/>
                    </a:cubicBezTo>
                    <a:lnTo>
                      <a:pt x="7083" y="113"/>
                    </a:lnTo>
                    <a:lnTo>
                      <a:pt x="7062" y="102"/>
                    </a:lnTo>
                    <a:lnTo>
                      <a:pt x="7041" y="95"/>
                    </a:lnTo>
                    <a:lnTo>
                      <a:pt x="7024" y="88"/>
                    </a:lnTo>
                    <a:lnTo>
                      <a:pt x="6999" y="78"/>
                    </a:lnTo>
                    <a:lnTo>
                      <a:pt x="6978" y="71"/>
                    </a:lnTo>
                    <a:lnTo>
                      <a:pt x="6954" y="64"/>
                    </a:lnTo>
                    <a:lnTo>
                      <a:pt x="6929" y="60"/>
                    </a:lnTo>
                    <a:lnTo>
                      <a:pt x="6905" y="53"/>
                    </a:lnTo>
                    <a:lnTo>
                      <a:pt x="6877" y="46"/>
                    </a:lnTo>
                    <a:lnTo>
                      <a:pt x="6856" y="43"/>
                    </a:lnTo>
                    <a:lnTo>
                      <a:pt x="6820" y="36"/>
                    </a:lnTo>
                    <a:lnTo>
                      <a:pt x="6803" y="32"/>
                    </a:lnTo>
                    <a:lnTo>
                      <a:pt x="6764" y="25"/>
                    </a:lnTo>
                    <a:lnTo>
                      <a:pt x="6754" y="25"/>
                    </a:lnTo>
                    <a:lnTo>
                      <a:pt x="6708" y="22"/>
                    </a:lnTo>
                    <a:lnTo>
                      <a:pt x="6698" y="22"/>
                    </a:lnTo>
                    <a:lnTo>
                      <a:pt x="6656" y="15"/>
                    </a:lnTo>
                    <a:lnTo>
                      <a:pt x="6642" y="15"/>
                    </a:lnTo>
                    <a:lnTo>
                      <a:pt x="6610" y="11"/>
                    </a:lnTo>
                    <a:lnTo>
                      <a:pt x="6565" y="11"/>
                    </a:lnTo>
                    <a:cubicBezTo>
                      <a:pt x="6502" y="4"/>
                      <a:pt x="6439" y="4"/>
                      <a:pt x="6379"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 name="Google Shape;4006;p65">
                <a:extLst>
                  <a:ext uri="{FF2B5EF4-FFF2-40B4-BE49-F238E27FC236}">
                    <a16:creationId xmlns:a16="http://schemas.microsoft.com/office/drawing/2014/main" id="{A284B89C-16DF-4FDB-954F-0049495C1C26}"/>
                  </a:ext>
                </a:extLst>
              </p:cNvPr>
              <p:cNvSpPr/>
              <p:nvPr/>
            </p:nvSpPr>
            <p:spPr>
              <a:xfrm>
                <a:off x="5930984" y="3924178"/>
                <a:ext cx="895" cy="227"/>
              </a:xfrm>
              <a:custGeom>
                <a:avLst/>
                <a:gdLst/>
                <a:ahLst/>
                <a:cxnLst/>
                <a:rect l="l" t="t" r="r" b="b"/>
                <a:pathLst>
                  <a:path w="18" h="4" extrusionOk="0">
                    <a:moveTo>
                      <a:pt x="18" y="0"/>
                    </a:moveTo>
                    <a:lnTo>
                      <a:pt x="0" y="4"/>
                    </a:lnTo>
                    <a:lnTo>
                      <a:pt x="4" y="4"/>
                    </a:lnTo>
                    <a:lnTo>
                      <a:pt x="1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 name="Google Shape;4007;p65">
                <a:extLst>
                  <a:ext uri="{FF2B5EF4-FFF2-40B4-BE49-F238E27FC236}">
                    <a16:creationId xmlns:a16="http://schemas.microsoft.com/office/drawing/2014/main" id="{A1B1B2CA-9501-42AA-84F6-77A5B28CC2D1}"/>
                  </a:ext>
                </a:extLst>
              </p:cNvPr>
              <p:cNvSpPr/>
              <p:nvPr/>
            </p:nvSpPr>
            <p:spPr>
              <a:xfrm>
                <a:off x="6173976" y="3785275"/>
                <a:ext cx="1097" cy="457"/>
              </a:xfrm>
              <a:custGeom>
                <a:avLst/>
                <a:gdLst/>
                <a:ahLst/>
                <a:cxnLst/>
                <a:rect l="l" t="t" r="r" b="b"/>
                <a:pathLst>
                  <a:path w="22" h="8" extrusionOk="0">
                    <a:moveTo>
                      <a:pt x="0" y="0"/>
                    </a:moveTo>
                    <a:lnTo>
                      <a:pt x="2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 name="Google Shape;4008;p65">
                <a:extLst>
                  <a:ext uri="{FF2B5EF4-FFF2-40B4-BE49-F238E27FC236}">
                    <a16:creationId xmlns:a16="http://schemas.microsoft.com/office/drawing/2014/main" id="{D7CDF754-7269-43EE-AEFD-58ED343B9228}"/>
                  </a:ext>
                </a:extLst>
              </p:cNvPr>
              <p:cNvSpPr/>
              <p:nvPr/>
            </p:nvSpPr>
            <p:spPr>
              <a:xfrm>
                <a:off x="6140991" y="3779695"/>
                <a:ext cx="9266" cy="624"/>
              </a:xfrm>
              <a:custGeom>
                <a:avLst/>
                <a:gdLst/>
                <a:ahLst/>
                <a:cxnLst/>
                <a:rect l="l" t="t" r="r" b="b"/>
                <a:pathLst>
                  <a:path w="186" h="11" extrusionOk="0">
                    <a:moveTo>
                      <a:pt x="0" y="0"/>
                    </a:moveTo>
                    <a:cubicBezTo>
                      <a:pt x="46" y="0"/>
                      <a:pt x="112" y="4"/>
                      <a:pt x="186" y="11"/>
                    </a:cubicBezTo>
                    <a:cubicBezTo>
                      <a:pt x="119" y="4"/>
                      <a:pt x="56" y="0"/>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 name="Google Shape;4009;p65">
                <a:extLst>
                  <a:ext uri="{FF2B5EF4-FFF2-40B4-BE49-F238E27FC236}">
                    <a16:creationId xmlns:a16="http://schemas.microsoft.com/office/drawing/2014/main" id="{97B59240-4471-42C8-B499-4EE6FF702E04}"/>
                  </a:ext>
                </a:extLst>
              </p:cNvPr>
              <p:cNvSpPr/>
              <p:nvPr/>
            </p:nvSpPr>
            <p:spPr>
              <a:xfrm>
                <a:off x="6151107" y="3780264"/>
                <a:ext cx="1244" cy="285"/>
              </a:xfrm>
              <a:custGeom>
                <a:avLst/>
                <a:gdLst/>
                <a:ahLst/>
                <a:cxnLst/>
                <a:rect l="l" t="t" r="r" b="b"/>
                <a:pathLst>
                  <a:path w="25" h="5" extrusionOk="0">
                    <a:moveTo>
                      <a:pt x="0" y="1"/>
                    </a:moveTo>
                    <a:lnTo>
                      <a:pt x="25"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 name="Google Shape;4010;p65">
                <a:extLst>
                  <a:ext uri="{FF2B5EF4-FFF2-40B4-BE49-F238E27FC236}">
                    <a16:creationId xmlns:a16="http://schemas.microsoft.com/office/drawing/2014/main" id="{EBFF72D7-E865-477F-BA2D-627B813457B7}"/>
                  </a:ext>
                </a:extLst>
              </p:cNvPr>
              <p:cNvSpPr/>
              <p:nvPr/>
            </p:nvSpPr>
            <p:spPr>
              <a:xfrm>
                <a:off x="6167001" y="3783053"/>
                <a:ext cx="1244" cy="285"/>
              </a:xfrm>
              <a:custGeom>
                <a:avLst/>
                <a:gdLst/>
                <a:ahLst/>
                <a:cxnLst/>
                <a:rect l="l" t="t" r="r" b="b"/>
                <a:pathLst>
                  <a:path w="25" h="5" extrusionOk="0">
                    <a:moveTo>
                      <a:pt x="0" y="1"/>
                    </a:moveTo>
                    <a:lnTo>
                      <a:pt x="25"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 name="Google Shape;4011;p65">
                <a:extLst>
                  <a:ext uri="{FF2B5EF4-FFF2-40B4-BE49-F238E27FC236}">
                    <a16:creationId xmlns:a16="http://schemas.microsoft.com/office/drawing/2014/main" id="{70236088-C624-4E4F-BBBA-76953E9C8C86}"/>
                  </a:ext>
                </a:extLst>
              </p:cNvPr>
              <p:cNvSpPr/>
              <p:nvPr/>
            </p:nvSpPr>
            <p:spPr>
              <a:xfrm>
                <a:off x="6176068" y="3786240"/>
                <a:ext cx="748" cy="684"/>
              </a:xfrm>
              <a:custGeom>
                <a:avLst/>
                <a:gdLst/>
                <a:ahLst/>
                <a:cxnLst/>
                <a:rect l="l" t="t" r="r" b="b"/>
                <a:pathLst>
                  <a:path w="15" h="12" extrusionOk="0">
                    <a:moveTo>
                      <a:pt x="0" y="1"/>
                    </a:moveTo>
                    <a:lnTo>
                      <a:pt x="14"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 name="Google Shape;4012;p65">
                <a:extLst>
                  <a:ext uri="{FF2B5EF4-FFF2-40B4-BE49-F238E27FC236}">
                    <a16:creationId xmlns:a16="http://schemas.microsoft.com/office/drawing/2014/main" id="{33639D05-A6DC-4037-8D17-94794D5D9230}"/>
                  </a:ext>
                </a:extLst>
              </p:cNvPr>
              <p:cNvSpPr/>
              <p:nvPr/>
            </p:nvSpPr>
            <p:spPr>
              <a:xfrm>
                <a:off x="6164560" y="3782483"/>
                <a:ext cx="1046" cy="227"/>
              </a:xfrm>
              <a:custGeom>
                <a:avLst/>
                <a:gdLst/>
                <a:ahLst/>
                <a:cxnLst/>
                <a:rect l="l" t="t" r="r" b="b"/>
                <a:pathLst>
                  <a:path w="21" h="4" extrusionOk="0">
                    <a:moveTo>
                      <a:pt x="0" y="0"/>
                    </a:moveTo>
                    <a:lnTo>
                      <a:pt x="2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 name="Google Shape;4013;p65">
                <a:extLst>
                  <a:ext uri="{FF2B5EF4-FFF2-40B4-BE49-F238E27FC236}">
                    <a16:creationId xmlns:a16="http://schemas.microsoft.com/office/drawing/2014/main" id="{C238C863-EEBD-42ED-A3A2-F58E9605C967}"/>
                  </a:ext>
                </a:extLst>
              </p:cNvPr>
              <p:cNvSpPr/>
              <p:nvPr/>
            </p:nvSpPr>
            <p:spPr>
              <a:xfrm>
                <a:off x="6171683" y="3784474"/>
                <a:ext cx="1296" cy="457"/>
              </a:xfrm>
              <a:custGeom>
                <a:avLst/>
                <a:gdLst/>
                <a:ahLst/>
                <a:cxnLst/>
                <a:rect l="l" t="t" r="r" b="b"/>
                <a:pathLst>
                  <a:path w="26" h="8" extrusionOk="0">
                    <a:moveTo>
                      <a:pt x="1" y="0"/>
                    </a:moveTo>
                    <a:lnTo>
                      <a:pt x="25"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 name="Google Shape;4014;p65">
                <a:extLst>
                  <a:ext uri="{FF2B5EF4-FFF2-40B4-BE49-F238E27FC236}">
                    <a16:creationId xmlns:a16="http://schemas.microsoft.com/office/drawing/2014/main" id="{4C36624E-419F-4BF5-B11D-DCA711A55A53}"/>
                  </a:ext>
                </a:extLst>
              </p:cNvPr>
              <p:cNvSpPr/>
              <p:nvPr/>
            </p:nvSpPr>
            <p:spPr>
              <a:xfrm>
                <a:off x="6169441" y="3783677"/>
                <a:ext cx="1244" cy="457"/>
              </a:xfrm>
              <a:custGeom>
                <a:avLst/>
                <a:gdLst/>
                <a:ahLst/>
                <a:cxnLst/>
                <a:rect l="l" t="t" r="r" b="b"/>
                <a:pathLst>
                  <a:path w="25" h="8" extrusionOk="0">
                    <a:moveTo>
                      <a:pt x="0" y="0"/>
                    </a:moveTo>
                    <a:lnTo>
                      <a:pt x="25"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 name="Google Shape;4015;p65">
                <a:extLst>
                  <a:ext uri="{FF2B5EF4-FFF2-40B4-BE49-F238E27FC236}">
                    <a16:creationId xmlns:a16="http://schemas.microsoft.com/office/drawing/2014/main" id="{7D507C2E-93F6-4CD4-A303-380CEF1E9010}"/>
                  </a:ext>
                </a:extLst>
              </p:cNvPr>
              <p:cNvSpPr/>
              <p:nvPr/>
            </p:nvSpPr>
            <p:spPr>
              <a:xfrm>
                <a:off x="6196295" y="3806965"/>
                <a:ext cx="3886" cy="2449"/>
              </a:xfrm>
              <a:custGeom>
                <a:avLst/>
                <a:gdLst/>
                <a:ahLst/>
                <a:cxnLst/>
                <a:rect l="l" t="t" r="r" b="b"/>
                <a:pathLst>
                  <a:path w="78" h="43" extrusionOk="0">
                    <a:moveTo>
                      <a:pt x="77" y="1"/>
                    </a:moveTo>
                    <a:lnTo>
                      <a:pt x="0" y="43"/>
                    </a:lnTo>
                    <a:lnTo>
                      <a:pt x="0" y="43"/>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 name="Google Shape;4016;p65">
                <a:extLst>
                  <a:ext uri="{FF2B5EF4-FFF2-40B4-BE49-F238E27FC236}">
                    <a16:creationId xmlns:a16="http://schemas.microsoft.com/office/drawing/2014/main" id="{A281CA0E-D1A8-4D4E-B32B-BE9EEF607425}"/>
                  </a:ext>
                </a:extLst>
              </p:cNvPr>
              <p:cNvSpPr/>
              <p:nvPr/>
            </p:nvSpPr>
            <p:spPr>
              <a:xfrm>
                <a:off x="6162069" y="3781858"/>
                <a:ext cx="748" cy="285"/>
              </a:xfrm>
              <a:custGeom>
                <a:avLst/>
                <a:gdLst/>
                <a:ahLst/>
                <a:cxnLst/>
                <a:rect l="l" t="t" r="r" b="b"/>
                <a:pathLst>
                  <a:path w="15" h="5" extrusionOk="0">
                    <a:moveTo>
                      <a:pt x="1" y="1"/>
                    </a:moveTo>
                    <a:lnTo>
                      <a:pt x="15"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 name="Google Shape;4017;p65">
                <a:extLst>
                  <a:ext uri="{FF2B5EF4-FFF2-40B4-BE49-F238E27FC236}">
                    <a16:creationId xmlns:a16="http://schemas.microsoft.com/office/drawing/2014/main" id="{C70912CB-F525-4507-A482-A46F4B6D4C03}"/>
                  </a:ext>
                </a:extLst>
              </p:cNvPr>
              <p:cNvSpPr/>
              <p:nvPr/>
            </p:nvSpPr>
            <p:spPr>
              <a:xfrm>
                <a:off x="6159478" y="3781460"/>
                <a:ext cx="547" cy="59"/>
              </a:xfrm>
              <a:custGeom>
                <a:avLst/>
                <a:gdLst/>
                <a:ahLst/>
                <a:cxnLst/>
                <a:rect l="l" t="t" r="r" b="b"/>
                <a:pathLst>
                  <a:path w="11" h="1" extrusionOk="0">
                    <a:moveTo>
                      <a:pt x="0" y="1"/>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 name="Google Shape;4018;p65">
                <a:extLst>
                  <a:ext uri="{FF2B5EF4-FFF2-40B4-BE49-F238E27FC236}">
                    <a16:creationId xmlns:a16="http://schemas.microsoft.com/office/drawing/2014/main" id="{CB7CAF61-CDC3-4C63-9D5C-2DD737041A4D}"/>
                  </a:ext>
                </a:extLst>
              </p:cNvPr>
              <p:cNvSpPr/>
              <p:nvPr/>
            </p:nvSpPr>
            <p:spPr>
              <a:xfrm>
                <a:off x="6153896" y="3780663"/>
                <a:ext cx="748" cy="59"/>
              </a:xfrm>
              <a:custGeom>
                <a:avLst/>
                <a:gdLst/>
                <a:ahLst/>
                <a:cxnLst/>
                <a:rect l="l" t="t" r="r" b="b"/>
                <a:pathLst>
                  <a:path w="15" h="1" extrusionOk="0">
                    <a:moveTo>
                      <a:pt x="0" y="1"/>
                    </a:moveTo>
                    <a:lnTo>
                      <a:pt x="1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 name="Google Shape;4019;p65">
                <a:extLst>
                  <a:ext uri="{FF2B5EF4-FFF2-40B4-BE49-F238E27FC236}">
                    <a16:creationId xmlns:a16="http://schemas.microsoft.com/office/drawing/2014/main" id="{B2D19B39-D210-490E-9D07-90860F3EEC0B}"/>
                  </a:ext>
                </a:extLst>
              </p:cNvPr>
              <p:cNvSpPr/>
              <p:nvPr/>
            </p:nvSpPr>
            <p:spPr>
              <a:xfrm>
                <a:off x="6156836" y="3781061"/>
                <a:ext cx="400" cy="59"/>
              </a:xfrm>
              <a:custGeom>
                <a:avLst/>
                <a:gdLst/>
                <a:ahLst/>
                <a:cxnLst/>
                <a:rect l="l" t="t" r="r" b="b"/>
                <a:pathLst>
                  <a:path w="8" h="1" extrusionOk="0">
                    <a:moveTo>
                      <a:pt x="1" y="1"/>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 name="Google Shape;4020;p65">
                <a:extLst>
                  <a:ext uri="{FF2B5EF4-FFF2-40B4-BE49-F238E27FC236}">
                    <a16:creationId xmlns:a16="http://schemas.microsoft.com/office/drawing/2014/main" id="{6546B2A6-7193-45B0-B9EF-C4D09AB61D11}"/>
                  </a:ext>
                </a:extLst>
              </p:cNvPr>
              <p:cNvSpPr/>
              <p:nvPr/>
            </p:nvSpPr>
            <p:spPr>
              <a:xfrm>
                <a:off x="6082897" y="4101906"/>
                <a:ext cx="16444" cy="10646"/>
              </a:xfrm>
              <a:custGeom>
                <a:avLst/>
                <a:gdLst/>
                <a:ahLst/>
                <a:cxnLst/>
                <a:rect l="l" t="t" r="r" b="b"/>
                <a:pathLst>
                  <a:path w="330" h="187" extrusionOk="0">
                    <a:moveTo>
                      <a:pt x="1" y="186"/>
                    </a:moveTo>
                    <a:cubicBezTo>
                      <a:pt x="95" y="99"/>
                      <a:pt x="204" y="1"/>
                      <a:pt x="330" y="11"/>
                    </a:cubicBezTo>
                    <a:cubicBezTo>
                      <a:pt x="204" y="1"/>
                      <a:pt x="95" y="99"/>
                      <a:pt x="1" y="186"/>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 name="Google Shape;4021;p65">
                <a:extLst>
                  <a:ext uri="{FF2B5EF4-FFF2-40B4-BE49-F238E27FC236}">
                    <a16:creationId xmlns:a16="http://schemas.microsoft.com/office/drawing/2014/main" id="{860DBDE7-69E2-4C85-95AE-7D291365A070}"/>
                  </a:ext>
                </a:extLst>
              </p:cNvPr>
              <p:cNvSpPr/>
              <p:nvPr/>
            </p:nvSpPr>
            <p:spPr>
              <a:xfrm>
                <a:off x="5908812" y="4145000"/>
                <a:ext cx="51" cy="1023"/>
              </a:xfrm>
              <a:custGeom>
                <a:avLst/>
                <a:gdLst/>
                <a:ahLst/>
                <a:cxnLst/>
                <a:rect l="l" t="t" r="r" b="b"/>
                <a:pathLst>
                  <a:path w="1" h="18" extrusionOk="0">
                    <a:moveTo>
                      <a:pt x="1" y="0"/>
                    </a:moveTo>
                    <a:cubicBezTo>
                      <a:pt x="1" y="7"/>
                      <a:pt x="1" y="11"/>
                      <a:pt x="1" y="18"/>
                    </a:cubicBezTo>
                    <a:cubicBezTo>
                      <a:pt x="1" y="11"/>
                      <a:pt x="1" y="7"/>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 name="Google Shape;4022;p65">
                <a:extLst>
                  <a:ext uri="{FF2B5EF4-FFF2-40B4-BE49-F238E27FC236}">
                    <a16:creationId xmlns:a16="http://schemas.microsoft.com/office/drawing/2014/main" id="{F6FA6D42-F258-4670-A828-9BD3FE30B1AD}"/>
                  </a:ext>
                </a:extLst>
              </p:cNvPr>
              <p:cNvSpPr/>
              <p:nvPr/>
            </p:nvSpPr>
            <p:spPr>
              <a:xfrm>
                <a:off x="5907766" y="4145968"/>
                <a:ext cx="1097" cy="2050"/>
              </a:xfrm>
              <a:custGeom>
                <a:avLst/>
                <a:gdLst/>
                <a:ahLst/>
                <a:cxnLst/>
                <a:rect l="l" t="t" r="r" b="b"/>
                <a:pathLst>
                  <a:path w="22" h="36" extrusionOk="0">
                    <a:moveTo>
                      <a:pt x="22" y="1"/>
                    </a:moveTo>
                    <a:lnTo>
                      <a:pt x="22" y="1"/>
                    </a:lnTo>
                    <a:cubicBezTo>
                      <a:pt x="20" y="5"/>
                      <a:pt x="19" y="9"/>
                      <a:pt x="17" y="13"/>
                    </a:cubicBezTo>
                    <a:lnTo>
                      <a:pt x="17" y="13"/>
                    </a:lnTo>
                    <a:cubicBezTo>
                      <a:pt x="19" y="9"/>
                      <a:pt x="21" y="5"/>
                      <a:pt x="22" y="1"/>
                    </a:cubicBezTo>
                    <a:close/>
                    <a:moveTo>
                      <a:pt x="17" y="13"/>
                    </a:moveTo>
                    <a:cubicBezTo>
                      <a:pt x="14" y="23"/>
                      <a:pt x="8" y="31"/>
                      <a:pt x="1" y="36"/>
                    </a:cubicBezTo>
                    <a:lnTo>
                      <a:pt x="11" y="32"/>
                    </a:lnTo>
                    <a:cubicBezTo>
                      <a:pt x="13" y="26"/>
                      <a:pt x="15" y="20"/>
                      <a:pt x="17" y="13"/>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 name="Google Shape;4023;p65">
                <a:extLst>
                  <a:ext uri="{FF2B5EF4-FFF2-40B4-BE49-F238E27FC236}">
                    <a16:creationId xmlns:a16="http://schemas.microsoft.com/office/drawing/2014/main" id="{4CD379D2-D030-4F9E-8185-4277C0B061B4}"/>
                  </a:ext>
                </a:extLst>
              </p:cNvPr>
              <p:cNvSpPr/>
              <p:nvPr/>
            </p:nvSpPr>
            <p:spPr>
              <a:xfrm>
                <a:off x="5879019" y="4141583"/>
                <a:ext cx="198" cy="1082"/>
              </a:xfrm>
              <a:custGeom>
                <a:avLst/>
                <a:gdLst/>
                <a:ahLst/>
                <a:cxnLst/>
                <a:rect l="l" t="t" r="r" b="b"/>
                <a:pathLst>
                  <a:path w="4" h="19" extrusionOk="0">
                    <a:moveTo>
                      <a:pt x="4" y="1"/>
                    </a:moveTo>
                    <a:cubicBezTo>
                      <a:pt x="4" y="4"/>
                      <a:pt x="0" y="11"/>
                      <a:pt x="0" y="18"/>
                    </a:cubicBezTo>
                    <a:cubicBezTo>
                      <a:pt x="0" y="15"/>
                      <a:pt x="4" y="8"/>
                      <a:pt x="4"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 name="Google Shape;4024;p65">
                <a:extLst>
                  <a:ext uri="{FF2B5EF4-FFF2-40B4-BE49-F238E27FC236}">
                    <a16:creationId xmlns:a16="http://schemas.microsoft.com/office/drawing/2014/main" id="{EA82D9B8-BCFD-4975-99C3-9C8190971625}"/>
                  </a:ext>
                </a:extLst>
              </p:cNvPr>
              <p:cNvSpPr/>
              <p:nvPr/>
            </p:nvSpPr>
            <p:spPr>
              <a:xfrm>
                <a:off x="5882655" y="4133444"/>
                <a:ext cx="1446" cy="1254"/>
              </a:xfrm>
              <a:custGeom>
                <a:avLst/>
                <a:gdLst/>
                <a:ahLst/>
                <a:cxnLst/>
                <a:rect l="l" t="t" r="r" b="b"/>
                <a:pathLst>
                  <a:path w="29" h="22" extrusionOk="0">
                    <a:moveTo>
                      <a:pt x="29" y="0"/>
                    </a:moveTo>
                    <a:cubicBezTo>
                      <a:pt x="18" y="7"/>
                      <a:pt x="11" y="11"/>
                      <a:pt x="1" y="21"/>
                    </a:cubicBezTo>
                    <a:cubicBezTo>
                      <a:pt x="11" y="11"/>
                      <a:pt x="18" y="7"/>
                      <a:pt x="29"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 name="Google Shape;4025;p65">
                <a:extLst>
                  <a:ext uri="{FF2B5EF4-FFF2-40B4-BE49-F238E27FC236}">
                    <a16:creationId xmlns:a16="http://schemas.microsoft.com/office/drawing/2014/main" id="{F5753D73-95E8-48FA-9F12-91C03F570FFD}"/>
                  </a:ext>
                </a:extLst>
              </p:cNvPr>
              <p:cNvSpPr/>
              <p:nvPr/>
            </p:nvSpPr>
            <p:spPr>
              <a:xfrm>
                <a:off x="5880413" y="4137201"/>
                <a:ext cx="400" cy="1082"/>
              </a:xfrm>
              <a:custGeom>
                <a:avLst/>
                <a:gdLst/>
                <a:ahLst/>
                <a:cxnLst/>
                <a:rect l="l" t="t" r="r" b="b"/>
                <a:pathLst>
                  <a:path w="8" h="19" extrusionOk="0">
                    <a:moveTo>
                      <a:pt x="7" y="1"/>
                    </a:moveTo>
                    <a:cubicBezTo>
                      <a:pt x="4" y="8"/>
                      <a:pt x="0" y="11"/>
                      <a:pt x="0" y="18"/>
                    </a:cubicBezTo>
                    <a:cubicBezTo>
                      <a:pt x="4" y="11"/>
                      <a:pt x="7" y="8"/>
                      <a:pt x="7"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 name="Google Shape;4026;p65">
                <a:extLst>
                  <a:ext uri="{FF2B5EF4-FFF2-40B4-BE49-F238E27FC236}">
                    <a16:creationId xmlns:a16="http://schemas.microsoft.com/office/drawing/2014/main" id="{0F524569-17D4-443D-8BCE-0B6CB45DFDD4}"/>
                  </a:ext>
                </a:extLst>
              </p:cNvPr>
              <p:cNvSpPr/>
              <p:nvPr/>
            </p:nvSpPr>
            <p:spPr>
              <a:xfrm>
                <a:off x="5879517" y="4139591"/>
                <a:ext cx="400" cy="684"/>
              </a:xfrm>
              <a:custGeom>
                <a:avLst/>
                <a:gdLst/>
                <a:ahLst/>
                <a:cxnLst/>
                <a:rect l="l" t="t" r="r" b="b"/>
                <a:pathLst>
                  <a:path w="8" h="12" extrusionOk="0">
                    <a:moveTo>
                      <a:pt x="8" y="1"/>
                    </a:moveTo>
                    <a:lnTo>
                      <a:pt x="1" y="11"/>
                    </a:lnTo>
                    <a:cubicBezTo>
                      <a:pt x="4" y="8"/>
                      <a:pt x="8" y="4"/>
                      <a:pt x="8"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 name="Google Shape;4027;p65">
                <a:extLst>
                  <a:ext uri="{FF2B5EF4-FFF2-40B4-BE49-F238E27FC236}">
                    <a16:creationId xmlns:a16="http://schemas.microsoft.com/office/drawing/2014/main" id="{72BD5161-915D-4F0A-8825-4A518CDF7211}"/>
                  </a:ext>
                </a:extLst>
              </p:cNvPr>
              <p:cNvSpPr/>
              <p:nvPr/>
            </p:nvSpPr>
            <p:spPr>
              <a:xfrm>
                <a:off x="5903932" y="4147960"/>
                <a:ext cx="3886" cy="511"/>
              </a:xfrm>
              <a:custGeom>
                <a:avLst/>
                <a:gdLst/>
                <a:ahLst/>
                <a:cxnLst/>
                <a:rect l="l" t="t" r="r" b="b"/>
                <a:pathLst>
                  <a:path w="78" h="9" extrusionOk="0">
                    <a:moveTo>
                      <a:pt x="1" y="1"/>
                    </a:moveTo>
                    <a:cubicBezTo>
                      <a:pt x="13" y="6"/>
                      <a:pt x="25" y="8"/>
                      <a:pt x="38" y="8"/>
                    </a:cubicBezTo>
                    <a:lnTo>
                      <a:pt x="38" y="8"/>
                    </a:lnTo>
                    <a:cubicBezTo>
                      <a:pt x="26" y="7"/>
                      <a:pt x="13" y="5"/>
                      <a:pt x="1" y="1"/>
                    </a:cubicBezTo>
                    <a:close/>
                    <a:moveTo>
                      <a:pt x="78" y="1"/>
                    </a:moveTo>
                    <a:lnTo>
                      <a:pt x="78" y="1"/>
                    </a:lnTo>
                    <a:cubicBezTo>
                      <a:pt x="66" y="6"/>
                      <a:pt x="52" y="8"/>
                      <a:pt x="39" y="8"/>
                    </a:cubicBezTo>
                    <a:cubicBezTo>
                      <a:pt x="39" y="8"/>
                      <a:pt x="39" y="8"/>
                      <a:pt x="38" y="8"/>
                    </a:cubicBezTo>
                    <a:lnTo>
                      <a:pt x="38" y="8"/>
                    </a:lnTo>
                    <a:cubicBezTo>
                      <a:pt x="42" y="9"/>
                      <a:pt x="46" y="9"/>
                      <a:pt x="50" y="9"/>
                    </a:cubicBezTo>
                    <a:cubicBezTo>
                      <a:pt x="56" y="9"/>
                      <a:pt x="62" y="9"/>
                      <a:pt x="67" y="8"/>
                    </a:cubicBezTo>
                    <a:lnTo>
                      <a:pt x="7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0" name="Google Shape;4028;p65">
                <a:extLst>
                  <a:ext uri="{FF2B5EF4-FFF2-40B4-BE49-F238E27FC236}">
                    <a16:creationId xmlns:a16="http://schemas.microsoft.com/office/drawing/2014/main" id="{A88BDAA7-2629-4B3F-83C9-149648216839}"/>
                  </a:ext>
                </a:extLst>
              </p:cNvPr>
              <p:cNvSpPr/>
              <p:nvPr/>
            </p:nvSpPr>
            <p:spPr>
              <a:xfrm>
                <a:off x="5881260" y="4134639"/>
                <a:ext cx="1446" cy="1652"/>
              </a:xfrm>
              <a:custGeom>
                <a:avLst/>
                <a:gdLst/>
                <a:ahLst/>
                <a:cxnLst/>
                <a:rect l="l" t="t" r="r" b="b"/>
                <a:pathLst>
                  <a:path w="29" h="29" extrusionOk="0">
                    <a:moveTo>
                      <a:pt x="1" y="28"/>
                    </a:moveTo>
                    <a:cubicBezTo>
                      <a:pt x="11" y="18"/>
                      <a:pt x="18" y="7"/>
                      <a:pt x="29" y="0"/>
                    </a:cubicBezTo>
                    <a:lnTo>
                      <a:pt x="29" y="0"/>
                    </a:lnTo>
                    <a:cubicBezTo>
                      <a:pt x="18" y="7"/>
                      <a:pt x="11" y="18"/>
                      <a:pt x="1" y="2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1" name="Google Shape;4029;p65">
                <a:extLst>
                  <a:ext uri="{FF2B5EF4-FFF2-40B4-BE49-F238E27FC236}">
                    <a16:creationId xmlns:a16="http://schemas.microsoft.com/office/drawing/2014/main" id="{8D14C79C-962E-43F4-AE15-06D410432E4F}"/>
                  </a:ext>
                </a:extLst>
              </p:cNvPr>
              <p:cNvSpPr/>
              <p:nvPr/>
            </p:nvSpPr>
            <p:spPr>
              <a:xfrm>
                <a:off x="5902185" y="4147163"/>
                <a:ext cx="1794" cy="855"/>
              </a:xfrm>
              <a:custGeom>
                <a:avLst/>
                <a:gdLst/>
                <a:ahLst/>
                <a:cxnLst/>
                <a:rect l="l" t="t" r="r" b="b"/>
                <a:pathLst>
                  <a:path w="36" h="15" extrusionOk="0">
                    <a:moveTo>
                      <a:pt x="36" y="15"/>
                    </a:moveTo>
                    <a:cubicBezTo>
                      <a:pt x="22" y="8"/>
                      <a:pt x="11" y="4"/>
                      <a:pt x="1" y="1"/>
                    </a:cubicBezTo>
                    <a:cubicBezTo>
                      <a:pt x="11" y="4"/>
                      <a:pt x="22" y="8"/>
                      <a:pt x="36" y="1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2" name="Google Shape;4030;p65">
                <a:extLst>
                  <a:ext uri="{FF2B5EF4-FFF2-40B4-BE49-F238E27FC236}">
                    <a16:creationId xmlns:a16="http://schemas.microsoft.com/office/drawing/2014/main" id="{F1A4EB34-64F2-41DB-AC9B-D23344F504BB}"/>
                  </a:ext>
                </a:extLst>
              </p:cNvPr>
              <p:cNvSpPr/>
              <p:nvPr/>
            </p:nvSpPr>
            <p:spPr>
              <a:xfrm>
                <a:off x="5889631" y="4131621"/>
                <a:ext cx="1296" cy="59"/>
              </a:xfrm>
              <a:custGeom>
                <a:avLst/>
                <a:gdLst/>
                <a:ahLst/>
                <a:cxnLst/>
                <a:rect l="l" t="t" r="r" b="b"/>
                <a:pathLst>
                  <a:path w="26" h="1" extrusionOk="0">
                    <a:moveTo>
                      <a:pt x="1" y="1"/>
                    </a:moveTo>
                    <a:lnTo>
                      <a:pt x="2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3" name="Google Shape;4031;p65">
                <a:extLst>
                  <a:ext uri="{FF2B5EF4-FFF2-40B4-BE49-F238E27FC236}">
                    <a16:creationId xmlns:a16="http://schemas.microsoft.com/office/drawing/2014/main" id="{22704004-C655-4502-B101-9D2FA7A5675A}"/>
                  </a:ext>
                </a:extLst>
              </p:cNvPr>
              <p:cNvSpPr/>
              <p:nvPr/>
            </p:nvSpPr>
            <p:spPr>
              <a:xfrm>
                <a:off x="5887737" y="4131621"/>
                <a:ext cx="1446" cy="59"/>
              </a:xfrm>
              <a:custGeom>
                <a:avLst/>
                <a:gdLst/>
                <a:ahLst/>
                <a:cxnLst/>
                <a:rect l="l" t="t" r="r" b="b"/>
                <a:pathLst>
                  <a:path w="29" h="1" extrusionOk="0">
                    <a:moveTo>
                      <a:pt x="28" y="1"/>
                    </a:moveTo>
                    <a:cubicBezTo>
                      <a:pt x="18" y="1"/>
                      <a:pt x="11" y="1"/>
                      <a:pt x="0" y="1"/>
                    </a:cubicBezTo>
                    <a:cubicBezTo>
                      <a:pt x="11" y="1"/>
                      <a:pt x="18" y="1"/>
                      <a:pt x="28"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4" name="Google Shape;4032;p65">
                <a:extLst>
                  <a:ext uri="{FF2B5EF4-FFF2-40B4-BE49-F238E27FC236}">
                    <a16:creationId xmlns:a16="http://schemas.microsoft.com/office/drawing/2014/main" id="{0F5A8D33-74F6-4F35-BC66-1E8D2FEBA16E}"/>
                  </a:ext>
                </a:extLst>
              </p:cNvPr>
              <p:cNvSpPr/>
              <p:nvPr/>
            </p:nvSpPr>
            <p:spPr>
              <a:xfrm>
                <a:off x="5891224" y="4131847"/>
                <a:ext cx="8220" cy="7400"/>
              </a:xfrm>
              <a:custGeom>
                <a:avLst/>
                <a:gdLst/>
                <a:ahLst/>
                <a:cxnLst/>
                <a:rect l="l" t="t" r="r" b="b"/>
                <a:pathLst>
                  <a:path w="165" h="130" extrusionOk="0">
                    <a:moveTo>
                      <a:pt x="35" y="7"/>
                    </a:moveTo>
                    <a:cubicBezTo>
                      <a:pt x="25" y="4"/>
                      <a:pt x="11" y="0"/>
                      <a:pt x="0" y="0"/>
                    </a:cubicBezTo>
                    <a:cubicBezTo>
                      <a:pt x="11" y="0"/>
                      <a:pt x="25" y="4"/>
                      <a:pt x="35" y="7"/>
                    </a:cubicBezTo>
                    <a:cubicBezTo>
                      <a:pt x="98" y="21"/>
                      <a:pt x="147" y="67"/>
                      <a:pt x="165" y="130"/>
                    </a:cubicBezTo>
                    <a:cubicBezTo>
                      <a:pt x="147" y="67"/>
                      <a:pt x="98" y="21"/>
                      <a:pt x="35" y="7"/>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5" name="Google Shape;4033;p65">
                <a:extLst>
                  <a:ext uri="{FF2B5EF4-FFF2-40B4-BE49-F238E27FC236}">
                    <a16:creationId xmlns:a16="http://schemas.microsoft.com/office/drawing/2014/main" id="{D9DFBB69-2CA3-4F5B-9C7E-2F0D7ABCA601}"/>
                  </a:ext>
                </a:extLst>
              </p:cNvPr>
              <p:cNvSpPr/>
              <p:nvPr/>
            </p:nvSpPr>
            <p:spPr>
              <a:xfrm>
                <a:off x="5884398" y="4132417"/>
                <a:ext cx="1296" cy="855"/>
              </a:xfrm>
              <a:custGeom>
                <a:avLst/>
                <a:gdLst/>
                <a:ahLst/>
                <a:cxnLst/>
                <a:rect l="l" t="t" r="r" b="b"/>
                <a:pathLst>
                  <a:path w="26" h="15" extrusionOk="0">
                    <a:moveTo>
                      <a:pt x="25" y="1"/>
                    </a:moveTo>
                    <a:cubicBezTo>
                      <a:pt x="15" y="4"/>
                      <a:pt x="8" y="8"/>
                      <a:pt x="1" y="15"/>
                    </a:cubicBezTo>
                    <a:cubicBezTo>
                      <a:pt x="8" y="8"/>
                      <a:pt x="15" y="4"/>
                      <a:pt x="25"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6" name="Google Shape;4034;p65">
                <a:extLst>
                  <a:ext uri="{FF2B5EF4-FFF2-40B4-BE49-F238E27FC236}">
                    <a16:creationId xmlns:a16="http://schemas.microsoft.com/office/drawing/2014/main" id="{F2646039-BBC0-4021-8656-95D64799570A}"/>
                  </a:ext>
                </a:extLst>
              </p:cNvPr>
              <p:cNvSpPr/>
              <p:nvPr/>
            </p:nvSpPr>
            <p:spPr>
              <a:xfrm>
                <a:off x="5885792" y="4131847"/>
                <a:ext cx="1794" cy="624"/>
              </a:xfrm>
              <a:custGeom>
                <a:avLst/>
                <a:gdLst/>
                <a:ahLst/>
                <a:cxnLst/>
                <a:rect l="l" t="t" r="r" b="b"/>
                <a:pathLst>
                  <a:path w="36" h="11" extrusionOk="0">
                    <a:moveTo>
                      <a:pt x="36" y="0"/>
                    </a:moveTo>
                    <a:cubicBezTo>
                      <a:pt x="22" y="0"/>
                      <a:pt x="11" y="4"/>
                      <a:pt x="1" y="11"/>
                    </a:cubicBezTo>
                    <a:cubicBezTo>
                      <a:pt x="11" y="4"/>
                      <a:pt x="22" y="0"/>
                      <a:pt x="36"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7" name="Google Shape;4035;p65">
                <a:extLst>
                  <a:ext uri="{FF2B5EF4-FFF2-40B4-BE49-F238E27FC236}">
                    <a16:creationId xmlns:a16="http://schemas.microsoft.com/office/drawing/2014/main" id="{4151275A-388B-401D-B9E6-D536BC16D499}"/>
                  </a:ext>
                </a:extLst>
              </p:cNvPr>
              <p:cNvSpPr/>
              <p:nvPr/>
            </p:nvSpPr>
            <p:spPr>
              <a:xfrm>
                <a:off x="5907267" y="4147788"/>
                <a:ext cx="1097" cy="624"/>
              </a:xfrm>
              <a:custGeom>
                <a:avLst/>
                <a:gdLst/>
                <a:ahLst/>
                <a:cxnLst/>
                <a:rect l="l" t="t" r="r" b="b"/>
                <a:pathLst>
                  <a:path w="22" h="11" extrusionOk="0">
                    <a:moveTo>
                      <a:pt x="21" y="0"/>
                    </a:moveTo>
                    <a:cubicBezTo>
                      <a:pt x="20" y="0"/>
                      <a:pt x="20" y="0"/>
                      <a:pt x="19" y="1"/>
                    </a:cubicBezTo>
                    <a:lnTo>
                      <a:pt x="19" y="1"/>
                    </a:lnTo>
                    <a:lnTo>
                      <a:pt x="21" y="0"/>
                    </a:lnTo>
                    <a:close/>
                    <a:moveTo>
                      <a:pt x="19" y="1"/>
                    </a:moveTo>
                    <a:lnTo>
                      <a:pt x="11" y="4"/>
                    </a:lnTo>
                    <a:lnTo>
                      <a:pt x="0" y="11"/>
                    </a:lnTo>
                    <a:cubicBezTo>
                      <a:pt x="7" y="11"/>
                      <a:pt x="11" y="7"/>
                      <a:pt x="14" y="7"/>
                    </a:cubicBezTo>
                    <a:cubicBezTo>
                      <a:pt x="17" y="5"/>
                      <a:pt x="17" y="2"/>
                      <a:pt x="19"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8" name="Google Shape;4036;p65">
                <a:extLst>
                  <a:ext uri="{FF2B5EF4-FFF2-40B4-BE49-F238E27FC236}">
                    <a16:creationId xmlns:a16="http://schemas.microsoft.com/office/drawing/2014/main" id="{F580B9B3-99F5-423A-8F01-A9C4A0410B67}"/>
                  </a:ext>
                </a:extLst>
              </p:cNvPr>
              <p:cNvSpPr/>
              <p:nvPr/>
            </p:nvSpPr>
            <p:spPr>
              <a:xfrm>
                <a:off x="5930984" y="3934308"/>
                <a:ext cx="198" cy="2449"/>
              </a:xfrm>
              <a:custGeom>
                <a:avLst/>
                <a:gdLst/>
                <a:ahLst/>
                <a:cxnLst/>
                <a:rect l="l" t="t" r="r" b="b"/>
                <a:pathLst>
                  <a:path w="4" h="43" extrusionOk="0">
                    <a:moveTo>
                      <a:pt x="0" y="1"/>
                    </a:moveTo>
                    <a:lnTo>
                      <a:pt x="0" y="43"/>
                    </a:lnTo>
                    <a:cubicBezTo>
                      <a:pt x="4" y="29"/>
                      <a:pt x="4" y="15"/>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 name="Google Shape;4037;p65">
                <a:extLst>
                  <a:ext uri="{FF2B5EF4-FFF2-40B4-BE49-F238E27FC236}">
                    <a16:creationId xmlns:a16="http://schemas.microsoft.com/office/drawing/2014/main" id="{10D25130-568B-4B2F-AEAB-B1AABAA9EDBE}"/>
                  </a:ext>
                </a:extLst>
              </p:cNvPr>
              <p:cNvSpPr/>
              <p:nvPr/>
            </p:nvSpPr>
            <p:spPr>
              <a:xfrm>
                <a:off x="5930785" y="3926966"/>
                <a:ext cx="250" cy="2847"/>
              </a:xfrm>
              <a:custGeom>
                <a:avLst/>
                <a:gdLst/>
                <a:ahLst/>
                <a:cxnLst/>
                <a:rect l="l" t="t" r="r" b="b"/>
                <a:pathLst>
                  <a:path w="5" h="50" extrusionOk="0">
                    <a:moveTo>
                      <a:pt x="1" y="0"/>
                    </a:moveTo>
                    <a:lnTo>
                      <a:pt x="1" y="49"/>
                    </a:lnTo>
                    <a:cubicBezTo>
                      <a:pt x="4" y="35"/>
                      <a:pt x="4" y="18"/>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0" name="Google Shape;4038;p65">
                <a:extLst>
                  <a:ext uri="{FF2B5EF4-FFF2-40B4-BE49-F238E27FC236}">
                    <a16:creationId xmlns:a16="http://schemas.microsoft.com/office/drawing/2014/main" id="{F1818DCB-C7DB-4B21-A04F-F6E666E5E451}"/>
                  </a:ext>
                </a:extLst>
              </p:cNvPr>
              <p:cNvSpPr/>
              <p:nvPr/>
            </p:nvSpPr>
            <p:spPr>
              <a:xfrm>
                <a:off x="5931134" y="3940912"/>
                <a:ext cx="51" cy="2222"/>
              </a:xfrm>
              <a:custGeom>
                <a:avLst/>
                <a:gdLst/>
                <a:ahLst/>
                <a:cxnLst/>
                <a:rect l="l" t="t" r="r" b="b"/>
                <a:pathLst>
                  <a:path w="1" h="39" extrusionOk="0">
                    <a:moveTo>
                      <a:pt x="1" y="0"/>
                    </a:moveTo>
                    <a:lnTo>
                      <a:pt x="1" y="39"/>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 name="Google Shape;4039;p65">
                <a:extLst>
                  <a:ext uri="{FF2B5EF4-FFF2-40B4-BE49-F238E27FC236}">
                    <a16:creationId xmlns:a16="http://schemas.microsoft.com/office/drawing/2014/main" id="{86A6BF24-2F36-45DF-BCE0-FF656CEAD3CE}"/>
                  </a:ext>
                </a:extLst>
              </p:cNvPr>
              <p:cNvSpPr/>
              <p:nvPr/>
            </p:nvSpPr>
            <p:spPr>
              <a:xfrm>
                <a:off x="5930437" y="3991523"/>
                <a:ext cx="250" cy="1023"/>
              </a:xfrm>
              <a:custGeom>
                <a:avLst/>
                <a:gdLst/>
                <a:ahLst/>
                <a:cxnLst/>
                <a:rect l="l" t="t" r="r" b="b"/>
                <a:pathLst>
                  <a:path w="5" h="18" extrusionOk="0">
                    <a:moveTo>
                      <a:pt x="4" y="0"/>
                    </a:moveTo>
                    <a:cubicBezTo>
                      <a:pt x="1" y="7"/>
                      <a:pt x="1" y="11"/>
                      <a:pt x="4" y="18"/>
                    </a:cubicBez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 name="Google Shape;4040;p65">
                <a:extLst>
                  <a:ext uri="{FF2B5EF4-FFF2-40B4-BE49-F238E27FC236}">
                    <a16:creationId xmlns:a16="http://schemas.microsoft.com/office/drawing/2014/main" id="{E56A0CED-91B3-4766-8389-7799A76A1EDB}"/>
                  </a:ext>
                </a:extLst>
              </p:cNvPr>
              <p:cNvSpPr/>
              <p:nvPr/>
            </p:nvSpPr>
            <p:spPr>
              <a:xfrm>
                <a:off x="5930785" y="3983326"/>
                <a:ext cx="51" cy="1082"/>
              </a:xfrm>
              <a:custGeom>
                <a:avLst/>
                <a:gdLst/>
                <a:ahLst/>
                <a:cxnLst/>
                <a:rect l="l" t="t" r="r" b="b"/>
                <a:pathLst>
                  <a:path w="1" h="19" extrusionOk="0">
                    <a:moveTo>
                      <a:pt x="1" y="1"/>
                    </a:moveTo>
                    <a:lnTo>
                      <a:pt x="1" y="18"/>
                    </a:lnTo>
                    <a:cubicBezTo>
                      <a:pt x="1" y="15"/>
                      <a:pt x="1" y="8"/>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 name="Google Shape;4041;p65">
                <a:extLst>
                  <a:ext uri="{FF2B5EF4-FFF2-40B4-BE49-F238E27FC236}">
                    <a16:creationId xmlns:a16="http://schemas.microsoft.com/office/drawing/2014/main" id="{489339C2-7E61-43F9-A733-4B939AAB761F}"/>
                  </a:ext>
                </a:extLst>
              </p:cNvPr>
              <p:cNvSpPr/>
              <p:nvPr/>
            </p:nvSpPr>
            <p:spPr>
              <a:xfrm>
                <a:off x="5929739" y="4001656"/>
                <a:ext cx="51" cy="457"/>
              </a:xfrm>
              <a:custGeom>
                <a:avLst/>
                <a:gdLst/>
                <a:ahLst/>
                <a:cxnLst/>
                <a:rect l="l" t="t" r="r" b="b"/>
                <a:pathLst>
                  <a:path w="1" h="8" extrusionOk="0">
                    <a:moveTo>
                      <a:pt x="1" y="1"/>
                    </a:moveTo>
                    <a:lnTo>
                      <a:pt x="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 name="Google Shape;4042;p65">
                <a:extLst>
                  <a:ext uri="{FF2B5EF4-FFF2-40B4-BE49-F238E27FC236}">
                    <a16:creationId xmlns:a16="http://schemas.microsoft.com/office/drawing/2014/main" id="{EE9880B1-75ED-40F4-8B15-96F824D868D0}"/>
                  </a:ext>
                </a:extLst>
              </p:cNvPr>
              <p:cNvSpPr/>
              <p:nvPr/>
            </p:nvSpPr>
            <p:spPr>
              <a:xfrm>
                <a:off x="5929938" y="4000461"/>
                <a:ext cx="51" cy="684"/>
              </a:xfrm>
              <a:custGeom>
                <a:avLst/>
                <a:gdLst/>
                <a:ahLst/>
                <a:cxnLst/>
                <a:rect l="l" t="t" r="r" b="b"/>
                <a:pathLst>
                  <a:path w="1" h="12" extrusionOk="0">
                    <a:moveTo>
                      <a:pt x="0" y="1"/>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5" name="Google Shape;4043;p65">
                <a:extLst>
                  <a:ext uri="{FF2B5EF4-FFF2-40B4-BE49-F238E27FC236}">
                    <a16:creationId xmlns:a16="http://schemas.microsoft.com/office/drawing/2014/main" id="{C8AF9EF3-0423-40F7-85BB-443926AECA0A}"/>
                  </a:ext>
                </a:extLst>
              </p:cNvPr>
              <p:cNvSpPr/>
              <p:nvPr/>
            </p:nvSpPr>
            <p:spPr>
              <a:xfrm>
                <a:off x="5930984" y="3979967"/>
                <a:ext cx="51" cy="1254"/>
              </a:xfrm>
              <a:custGeom>
                <a:avLst/>
                <a:gdLst/>
                <a:ahLst/>
                <a:cxnLst/>
                <a:rect l="l" t="t" r="r" b="b"/>
                <a:pathLst>
                  <a:path w="1" h="22" extrusionOk="0">
                    <a:moveTo>
                      <a:pt x="0" y="0"/>
                    </a:moveTo>
                    <a:lnTo>
                      <a:pt x="0" y="2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6" name="Google Shape;4044;p65">
                <a:extLst>
                  <a:ext uri="{FF2B5EF4-FFF2-40B4-BE49-F238E27FC236}">
                    <a16:creationId xmlns:a16="http://schemas.microsoft.com/office/drawing/2014/main" id="{69F7BFF7-5387-4E0C-A4E0-FCDF97334601}"/>
                  </a:ext>
                </a:extLst>
              </p:cNvPr>
              <p:cNvSpPr/>
              <p:nvPr/>
            </p:nvSpPr>
            <p:spPr>
              <a:xfrm>
                <a:off x="5930088" y="3999095"/>
                <a:ext cx="51" cy="624"/>
              </a:xfrm>
              <a:custGeom>
                <a:avLst/>
                <a:gdLst/>
                <a:ahLst/>
                <a:cxnLst/>
                <a:rect l="l" t="t" r="r" b="b"/>
                <a:pathLst>
                  <a:path w="1" h="11" extrusionOk="0">
                    <a:moveTo>
                      <a:pt x="1" y="0"/>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7" name="Google Shape;4045;p65">
                <a:extLst>
                  <a:ext uri="{FF2B5EF4-FFF2-40B4-BE49-F238E27FC236}">
                    <a16:creationId xmlns:a16="http://schemas.microsoft.com/office/drawing/2014/main" id="{C37D7747-502C-476B-8F9C-6AEF7F065931}"/>
                  </a:ext>
                </a:extLst>
              </p:cNvPr>
              <p:cNvSpPr/>
              <p:nvPr/>
            </p:nvSpPr>
            <p:spPr>
              <a:xfrm>
                <a:off x="5929589" y="4002680"/>
                <a:ext cx="51" cy="457"/>
              </a:xfrm>
              <a:custGeom>
                <a:avLst/>
                <a:gdLst/>
                <a:ahLst/>
                <a:cxnLst/>
                <a:rect l="l" t="t" r="r" b="b"/>
                <a:pathLst>
                  <a:path w="1" h="8" extrusionOk="0">
                    <a:moveTo>
                      <a:pt x="0" y="0"/>
                    </a:moveTo>
                    <a:lnTo>
                      <a:pt x="0"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8" name="Google Shape;4046;p65">
                <a:extLst>
                  <a:ext uri="{FF2B5EF4-FFF2-40B4-BE49-F238E27FC236}">
                    <a16:creationId xmlns:a16="http://schemas.microsoft.com/office/drawing/2014/main" id="{21357ACD-1318-4E2F-832F-790F0F144114}"/>
                  </a:ext>
                </a:extLst>
              </p:cNvPr>
              <p:cNvSpPr/>
              <p:nvPr/>
            </p:nvSpPr>
            <p:spPr>
              <a:xfrm>
                <a:off x="5929042" y="4004843"/>
                <a:ext cx="51" cy="457"/>
              </a:xfrm>
              <a:custGeom>
                <a:avLst/>
                <a:gdLst/>
                <a:ahLst/>
                <a:cxnLst/>
                <a:rect l="l" t="t" r="r" b="b"/>
                <a:pathLst>
                  <a:path w="1" h="8" extrusionOk="0">
                    <a:moveTo>
                      <a:pt x="1" y="1"/>
                    </a:moveTo>
                    <a:lnTo>
                      <a:pt x="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9" name="Google Shape;4047;p65">
                <a:extLst>
                  <a:ext uri="{FF2B5EF4-FFF2-40B4-BE49-F238E27FC236}">
                    <a16:creationId xmlns:a16="http://schemas.microsoft.com/office/drawing/2014/main" id="{1BEF9C7A-A1B5-43E9-8C79-4E1A47ED7BCA}"/>
                  </a:ext>
                </a:extLst>
              </p:cNvPr>
              <p:cNvSpPr/>
              <p:nvPr/>
            </p:nvSpPr>
            <p:spPr>
              <a:xfrm>
                <a:off x="5929391" y="4003648"/>
                <a:ext cx="51" cy="457"/>
              </a:xfrm>
              <a:custGeom>
                <a:avLst/>
                <a:gdLst/>
                <a:ahLst/>
                <a:cxnLst/>
                <a:rect l="l" t="t" r="r" b="b"/>
                <a:pathLst>
                  <a:path w="1" h="8" extrusionOk="0">
                    <a:moveTo>
                      <a:pt x="1" y="1"/>
                    </a:moveTo>
                    <a:lnTo>
                      <a:pt x="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0" name="Google Shape;4048;p65">
                <a:extLst>
                  <a:ext uri="{FF2B5EF4-FFF2-40B4-BE49-F238E27FC236}">
                    <a16:creationId xmlns:a16="http://schemas.microsoft.com/office/drawing/2014/main" id="{5571FFD2-D6EB-430F-ABE2-FA928EE0C304}"/>
                  </a:ext>
                </a:extLst>
              </p:cNvPr>
              <p:cNvSpPr/>
              <p:nvPr/>
            </p:nvSpPr>
            <p:spPr>
              <a:xfrm>
                <a:off x="5929241" y="4004273"/>
                <a:ext cx="51" cy="457"/>
              </a:xfrm>
              <a:custGeom>
                <a:avLst/>
                <a:gdLst/>
                <a:ahLst/>
                <a:cxnLst/>
                <a:rect l="l" t="t" r="r" b="b"/>
                <a:pathLst>
                  <a:path w="1" h="8" extrusionOk="0">
                    <a:moveTo>
                      <a:pt x="0" y="0"/>
                    </a:moveTo>
                    <a:lnTo>
                      <a:pt x="0"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1" name="Google Shape;4049;p65">
                <a:extLst>
                  <a:ext uri="{FF2B5EF4-FFF2-40B4-BE49-F238E27FC236}">
                    <a16:creationId xmlns:a16="http://schemas.microsoft.com/office/drawing/2014/main" id="{9CB08BFD-2531-4B80-AB48-52BE4E14055F}"/>
                  </a:ext>
                </a:extLst>
              </p:cNvPr>
              <p:cNvSpPr/>
              <p:nvPr/>
            </p:nvSpPr>
            <p:spPr>
              <a:xfrm>
                <a:off x="5931134" y="3968009"/>
                <a:ext cx="51" cy="1652"/>
              </a:xfrm>
              <a:custGeom>
                <a:avLst/>
                <a:gdLst/>
                <a:ahLst/>
                <a:cxnLst/>
                <a:rect l="l" t="t" r="r" b="b"/>
                <a:pathLst>
                  <a:path w="1" h="29" extrusionOk="0">
                    <a:moveTo>
                      <a:pt x="1" y="0"/>
                    </a:moveTo>
                    <a:lnTo>
                      <a:pt x="1" y="2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2" name="Google Shape;4050;p65">
                <a:extLst>
                  <a:ext uri="{FF2B5EF4-FFF2-40B4-BE49-F238E27FC236}">
                    <a16:creationId xmlns:a16="http://schemas.microsoft.com/office/drawing/2014/main" id="{EEFC6658-BFED-4025-A7A3-22A31959955E}"/>
                  </a:ext>
                </a:extLst>
              </p:cNvPr>
              <p:cNvSpPr/>
              <p:nvPr/>
            </p:nvSpPr>
            <p:spPr>
              <a:xfrm>
                <a:off x="5931134" y="3972395"/>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3" name="Google Shape;4051;p65">
                <a:extLst>
                  <a:ext uri="{FF2B5EF4-FFF2-40B4-BE49-F238E27FC236}">
                    <a16:creationId xmlns:a16="http://schemas.microsoft.com/office/drawing/2014/main" id="{CDF41015-7DEC-4F8F-905C-AD155753C3FD}"/>
                  </a:ext>
                </a:extLst>
              </p:cNvPr>
              <p:cNvSpPr/>
              <p:nvPr/>
            </p:nvSpPr>
            <p:spPr>
              <a:xfrm>
                <a:off x="5930984" y="3976378"/>
                <a:ext cx="198" cy="1421"/>
              </a:xfrm>
              <a:custGeom>
                <a:avLst/>
                <a:gdLst/>
                <a:ahLst/>
                <a:cxnLst/>
                <a:rect l="l" t="t" r="r" b="b"/>
                <a:pathLst>
                  <a:path w="4" h="25" extrusionOk="0">
                    <a:moveTo>
                      <a:pt x="4" y="0"/>
                    </a:moveTo>
                    <a:cubicBezTo>
                      <a:pt x="4" y="7"/>
                      <a:pt x="0" y="14"/>
                      <a:pt x="4" y="25"/>
                    </a:cubicBez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4" name="Google Shape;4052;p65">
                <a:extLst>
                  <a:ext uri="{FF2B5EF4-FFF2-40B4-BE49-F238E27FC236}">
                    <a16:creationId xmlns:a16="http://schemas.microsoft.com/office/drawing/2014/main" id="{D51BC38E-0993-4C48-B92B-54F0AE7F38D4}"/>
                  </a:ext>
                </a:extLst>
              </p:cNvPr>
              <p:cNvSpPr/>
              <p:nvPr/>
            </p:nvSpPr>
            <p:spPr>
              <a:xfrm>
                <a:off x="5930785" y="3986340"/>
                <a:ext cx="51" cy="1023"/>
              </a:xfrm>
              <a:custGeom>
                <a:avLst/>
                <a:gdLst/>
                <a:ahLst/>
                <a:cxnLst/>
                <a:rect l="l" t="t" r="r" b="b"/>
                <a:pathLst>
                  <a:path w="1" h="18" extrusionOk="0">
                    <a:moveTo>
                      <a:pt x="1" y="0"/>
                    </a:moveTo>
                    <a:lnTo>
                      <a:pt x="1" y="18"/>
                    </a:lnTo>
                    <a:cubicBezTo>
                      <a:pt x="1" y="14"/>
                      <a:pt x="1" y="7"/>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5" name="Google Shape;4053;p65">
                <a:extLst>
                  <a:ext uri="{FF2B5EF4-FFF2-40B4-BE49-F238E27FC236}">
                    <a16:creationId xmlns:a16="http://schemas.microsoft.com/office/drawing/2014/main" id="{72D45819-C97A-4C62-92A5-F97138838F99}"/>
                  </a:ext>
                </a:extLst>
              </p:cNvPr>
              <p:cNvSpPr/>
              <p:nvPr/>
            </p:nvSpPr>
            <p:spPr>
              <a:xfrm>
                <a:off x="5930437" y="3993686"/>
                <a:ext cx="51" cy="1082"/>
              </a:xfrm>
              <a:custGeom>
                <a:avLst/>
                <a:gdLst/>
                <a:ahLst/>
                <a:cxnLst/>
                <a:rect l="l" t="t" r="r" b="b"/>
                <a:pathLst>
                  <a:path w="1" h="19" extrusionOk="0">
                    <a:moveTo>
                      <a:pt x="1" y="1"/>
                    </a:moveTo>
                    <a:lnTo>
                      <a:pt x="1"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6" name="Google Shape;4054;p65">
                <a:extLst>
                  <a:ext uri="{FF2B5EF4-FFF2-40B4-BE49-F238E27FC236}">
                    <a16:creationId xmlns:a16="http://schemas.microsoft.com/office/drawing/2014/main" id="{AEEFA9F3-B779-4D60-8A68-5C982A91B031}"/>
                  </a:ext>
                </a:extLst>
              </p:cNvPr>
              <p:cNvSpPr/>
              <p:nvPr/>
            </p:nvSpPr>
            <p:spPr>
              <a:xfrm>
                <a:off x="5930287" y="3995904"/>
                <a:ext cx="51" cy="624"/>
              </a:xfrm>
              <a:custGeom>
                <a:avLst/>
                <a:gdLst/>
                <a:ahLst/>
                <a:cxnLst/>
                <a:rect l="l" t="t" r="r" b="b"/>
                <a:pathLst>
                  <a:path w="1" h="11" extrusionOk="0">
                    <a:moveTo>
                      <a:pt x="0" y="0"/>
                    </a:moveTo>
                    <a:lnTo>
                      <a:pt x="0" y="11"/>
                    </a:lnTo>
                    <a:cubicBezTo>
                      <a:pt x="0" y="7"/>
                      <a:pt x="0" y="4"/>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7" name="Google Shape;4055;p65">
                <a:extLst>
                  <a:ext uri="{FF2B5EF4-FFF2-40B4-BE49-F238E27FC236}">
                    <a16:creationId xmlns:a16="http://schemas.microsoft.com/office/drawing/2014/main" id="{1AD0A8D8-F180-4FB2-9425-5B334C811440}"/>
                  </a:ext>
                </a:extLst>
              </p:cNvPr>
              <p:cNvSpPr/>
              <p:nvPr/>
            </p:nvSpPr>
            <p:spPr>
              <a:xfrm>
                <a:off x="5930635" y="3989133"/>
                <a:ext cx="51" cy="1023"/>
              </a:xfrm>
              <a:custGeom>
                <a:avLst/>
                <a:gdLst/>
                <a:ahLst/>
                <a:cxnLst/>
                <a:rect l="l" t="t" r="r" b="b"/>
                <a:pathLst>
                  <a:path w="1" h="18" extrusionOk="0">
                    <a:moveTo>
                      <a:pt x="0" y="0"/>
                    </a:moveTo>
                    <a:lnTo>
                      <a:pt x="0" y="18"/>
                    </a:lnTo>
                    <a:cubicBezTo>
                      <a:pt x="0" y="11"/>
                      <a:pt x="0" y="4"/>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8" name="Google Shape;4056;p65">
                <a:extLst>
                  <a:ext uri="{FF2B5EF4-FFF2-40B4-BE49-F238E27FC236}">
                    <a16:creationId xmlns:a16="http://schemas.microsoft.com/office/drawing/2014/main" id="{6B4F38DD-D3C5-419C-AD86-5FDC0EB06481}"/>
                  </a:ext>
                </a:extLst>
              </p:cNvPr>
              <p:cNvSpPr/>
              <p:nvPr/>
            </p:nvSpPr>
            <p:spPr>
              <a:xfrm>
                <a:off x="5930088" y="3997497"/>
                <a:ext cx="51" cy="855"/>
              </a:xfrm>
              <a:custGeom>
                <a:avLst/>
                <a:gdLst/>
                <a:ahLst/>
                <a:cxnLst/>
                <a:rect l="l" t="t" r="r" b="b"/>
                <a:pathLst>
                  <a:path w="1" h="15" extrusionOk="0">
                    <a:moveTo>
                      <a:pt x="1" y="0"/>
                    </a:moveTo>
                    <a:lnTo>
                      <a:pt x="1"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9" name="Google Shape;4057;p65">
                <a:extLst>
                  <a:ext uri="{FF2B5EF4-FFF2-40B4-BE49-F238E27FC236}">
                    <a16:creationId xmlns:a16="http://schemas.microsoft.com/office/drawing/2014/main" id="{39B57766-0C84-4094-8C29-BCD537CF8281}"/>
                  </a:ext>
                </a:extLst>
              </p:cNvPr>
              <p:cNvSpPr/>
              <p:nvPr/>
            </p:nvSpPr>
            <p:spPr>
              <a:xfrm>
                <a:off x="5820723" y="4058867"/>
                <a:ext cx="5978" cy="285"/>
              </a:xfrm>
              <a:custGeom>
                <a:avLst/>
                <a:gdLst/>
                <a:ahLst/>
                <a:cxnLst/>
                <a:rect l="l" t="t" r="r" b="b"/>
                <a:pathLst>
                  <a:path w="120" h="5" extrusionOk="0">
                    <a:moveTo>
                      <a:pt x="120" y="1"/>
                    </a:moveTo>
                    <a:cubicBezTo>
                      <a:pt x="78" y="1"/>
                      <a:pt x="39" y="4"/>
                      <a:pt x="1" y="4"/>
                    </a:cubicBezTo>
                    <a:cubicBezTo>
                      <a:pt x="39" y="4"/>
                      <a:pt x="81" y="4"/>
                      <a:pt x="12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0" name="Google Shape;4058;p65">
                <a:extLst>
                  <a:ext uri="{FF2B5EF4-FFF2-40B4-BE49-F238E27FC236}">
                    <a16:creationId xmlns:a16="http://schemas.microsoft.com/office/drawing/2014/main" id="{60154A95-0BF5-4D64-AE5D-92CD46EBB123}"/>
                  </a:ext>
                </a:extLst>
              </p:cNvPr>
              <p:cNvSpPr/>
              <p:nvPr/>
            </p:nvSpPr>
            <p:spPr>
              <a:xfrm>
                <a:off x="5931134" y="3947288"/>
                <a:ext cx="51" cy="1819"/>
              </a:xfrm>
              <a:custGeom>
                <a:avLst/>
                <a:gdLst/>
                <a:ahLst/>
                <a:cxnLst/>
                <a:rect l="l" t="t" r="r" b="b"/>
                <a:pathLst>
                  <a:path w="1" h="32" extrusionOk="0">
                    <a:moveTo>
                      <a:pt x="1" y="0"/>
                    </a:moveTo>
                    <a:lnTo>
                      <a:pt x="1" y="3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1" name="Google Shape;4059;p65">
                <a:extLst>
                  <a:ext uri="{FF2B5EF4-FFF2-40B4-BE49-F238E27FC236}">
                    <a16:creationId xmlns:a16="http://schemas.microsoft.com/office/drawing/2014/main" id="{ED0FEFE4-93BE-4A8A-8AB1-41B52A7F32A3}"/>
                  </a:ext>
                </a:extLst>
              </p:cNvPr>
              <p:cNvSpPr/>
              <p:nvPr/>
            </p:nvSpPr>
            <p:spPr>
              <a:xfrm>
                <a:off x="5931134" y="3952870"/>
                <a:ext cx="51" cy="2050"/>
              </a:xfrm>
              <a:custGeom>
                <a:avLst/>
                <a:gdLst/>
                <a:ahLst/>
                <a:cxnLst/>
                <a:rect l="l" t="t" r="r" b="b"/>
                <a:pathLst>
                  <a:path w="1" h="36" extrusionOk="0">
                    <a:moveTo>
                      <a:pt x="1" y="0"/>
                    </a:moveTo>
                    <a:lnTo>
                      <a:pt x="1" y="3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2" name="Google Shape;4060;p65">
                <a:extLst>
                  <a:ext uri="{FF2B5EF4-FFF2-40B4-BE49-F238E27FC236}">
                    <a16:creationId xmlns:a16="http://schemas.microsoft.com/office/drawing/2014/main" id="{307E955D-30E4-4AE3-8EE4-7F65BBF46326}"/>
                  </a:ext>
                </a:extLst>
              </p:cNvPr>
              <p:cNvSpPr/>
              <p:nvPr/>
            </p:nvSpPr>
            <p:spPr>
              <a:xfrm>
                <a:off x="5835919" y="4057274"/>
                <a:ext cx="895" cy="457"/>
              </a:xfrm>
              <a:custGeom>
                <a:avLst/>
                <a:gdLst/>
                <a:ahLst/>
                <a:cxnLst/>
                <a:rect l="l" t="t" r="r" b="b"/>
                <a:pathLst>
                  <a:path w="18" h="8" extrusionOk="0">
                    <a:moveTo>
                      <a:pt x="18" y="1"/>
                    </a:moveTo>
                    <a:lnTo>
                      <a:pt x="0"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3" name="Google Shape;4061;p65">
                <a:extLst>
                  <a:ext uri="{FF2B5EF4-FFF2-40B4-BE49-F238E27FC236}">
                    <a16:creationId xmlns:a16="http://schemas.microsoft.com/office/drawing/2014/main" id="{F09E845D-5D05-4B3F-B0C0-0312D4A7E4AC}"/>
                  </a:ext>
                </a:extLst>
              </p:cNvPr>
              <p:cNvSpPr/>
              <p:nvPr/>
            </p:nvSpPr>
            <p:spPr>
              <a:xfrm>
                <a:off x="5931134" y="3963402"/>
                <a:ext cx="51" cy="1652"/>
              </a:xfrm>
              <a:custGeom>
                <a:avLst/>
                <a:gdLst/>
                <a:ahLst/>
                <a:cxnLst/>
                <a:rect l="l" t="t" r="r" b="b"/>
                <a:pathLst>
                  <a:path w="1" h="29" extrusionOk="0">
                    <a:moveTo>
                      <a:pt x="1" y="1"/>
                    </a:moveTo>
                    <a:lnTo>
                      <a:pt x="1" y="29"/>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4" name="Google Shape;4062;p65">
                <a:extLst>
                  <a:ext uri="{FF2B5EF4-FFF2-40B4-BE49-F238E27FC236}">
                    <a16:creationId xmlns:a16="http://schemas.microsoft.com/office/drawing/2014/main" id="{A3A1C254-CB52-4BC0-B732-F988E67386B4}"/>
                  </a:ext>
                </a:extLst>
              </p:cNvPr>
              <p:cNvSpPr/>
              <p:nvPr/>
            </p:nvSpPr>
            <p:spPr>
              <a:xfrm>
                <a:off x="5931134" y="3958220"/>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5" name="Google Shape;4063;p65">
                <a:extLst>
                  <a:ext uri="{FF2B5EF4-FFF2-40B4-BE49-F238E27FC236}">
                    <a16:creationId xmlns:a16="http://schemas.microsoft.com/office/drawing/2014/main" id="{C0545FD8-C5A5-45B4-9AE9-14EF76CC30C8}"/>
                  </a:ext>
                </a:extLst>
              </p:cNvPr>
              <p:cNvSpPr/>
              <p:nvPr/>
            </p:nvSpPr>
            <p:spPr>
              <a:xfrm>
                <a:off x="5862076" y="4046914"/>
                <a:ext cx="21673" cy="2675"/>
              </a:xfrm>
              <a:custGeom>
                <a:avLst/>
                <a:gdLst/>
                <a:ahLst/>
                <a:cxnLst/>
                <a:rect l="l" t="t" r="r" b="b"/>
                <a:pathLst>
                  <a:path w="435" h="47" extrusionOk="0">
                    <a:moveTo>
                      <a:pt x="435" y="1"/>
                    </a:moveTo>
                    <a:cubicBezTo>
                      <a:pt x="291" y="25"/>
                      <a:pt x="148" y="39"/>
                      <a:pt x="1" y="46"/>
                    </a:cubicBezTo>
                    <a:cubicBezTo>
                      <a:pt x="148" y="39"/>
                      <a:pt x="291" y="25"/>
                      <a:pt x="435"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6" name="Google Shape;4064;p65">
                <a:extLst>
                  <a:ext uri="{FF2B5EF4-FFF2-40B4-BE49-F238E27FC236}">
                    <a16:creationId xmlns:a16="http://schemas.microsoft.com/office/drawing/2014/main" id="{4BCD22C6-1815-4C59-95C4-D749A300E55F}"/>
                  </a:ext>
                </a:extLst>
              </p:cNvPr>
              <p:cNvSpPr/>
              <p:nvPr/>
            </p:nvSpPr>
            <p:spPr>
              <a:xfrm>
                <a:off x="5928544" y="4006264"/>
                <a:ext cx="51" cy="227"/>
              </a:xfrm>
              <a:custGeom>
                <a:avLst/>
                <a:gdLst/>
                <a:ahLst/>
                <a:cxnLst/>
                <a:rect l="l" t="t" r="r" b="b"/>
                <a:pathLst>
                  <a:path w="1" h="4" extrusionOk="0">
                    <a:moveTo>
                      <a:pt x="0" y="1"/>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7" name="Google Shape;4065;p65">
                <a:extLst>
                  <a:ext uri="{FF2B5EF4-FFF2-40B4-BE49-F238E27FC236}">
                    <a16:creationId xmlns:a16="http://schemas.microsoft.com/office/drawing/2014/main" id="{08AC1BC0-AE15-43FF-AE9D-A21D3D742579}"/>
                  </a:ext>
                </a:extLst>
              </p:cNvPr>
              <p:cNvSpPr/>
              <p:nvPr/>
            </p:nvSpPr>
            <p:spPr>
              <a:xfrm>
                <a:off x="5928892" y="4005468"/>
                <a:ext cx="51" cy="227"/>
              </a:xfrm>
              <a:custGeom>
                <a:avLst/>
                <a:gdLst/>
                <a:ahLst/>
                <a:cxnLst/>
                <a:rect l="l" t="t" r="r" b="b"/>
                <a:pathLst>
                  <a:path w="1" h="4" extrusionOk="0">
                    <a:moveTo>
                      <a:pt x="0" y="1"/>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8" name="Google Shape;4066;p65">
                <a:extLst>
                  <a:ext uri="{FF2B5EF4-FFF2-40B4-BE49-F238E27FC236}">
                    <a16:creationId xmlns:a16="http://schemas.microsoft.com/office/drawing/2014/main" id="{6EE6296E-BED7-4527-A312-0AAE0FA3D165}"/>
                  </a:ext>
                </a:extLst>
              </p:cNvPr>
              <p:cNvSpPr/>
              <p:nvPr/>
            </p:nvSpPr>
            <p:spPr>
              <a:xfrm>
                <a:off x="5928693" y="4005866"/>
                <a:ext cx="51" cy="227"/>
              </a:xfrm>
              <a:custGeom>
                <a:avLst/>
                <a:gdLst/>
                <a:ahLst/>
                <a:cxnLst/>
                <a:rect l="l" t="t" r="r" b="b"/>
                <a:pathLst>
                  <a:path w="1" h="4" extrusionOk="0">
                    <a:moveTo>
                      <a:pt x="1" y="1"/>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9" name="Google Shape;4067;p65">
                <a:extLst>
                  <a:ext uri="{FF2B5EF4-FFF2-40B4-BE49-F238E27FC236}">
                    <a16:creationId xmlns:a16="http://schemas.microsoft.com/office/drawing/2014/main" id="{81009801-F8C8-4B79-9D71-70C4D67CDC23}"/>
                  </a:ext>
                </a:extLst>
              </p:cNvPr>
              <p:cNvSpPr/>
              <p:nvPr/>
            </p:nvSpPr>
            <p:spPr>
              <a:xfrm>
                <a:off x="5928345" y="4006495"/>
                <a:ext cx="51" cy="227"/>
              </a:xfrm>
              <a:custGeom>
                <a:avLst/>
                <a:gdLst/>
                <a:ahLst/>
                <a:cxnLst/>
                <a:rect l="l" t="t" r="r" b="b"/>
                <a:pathLst>
                  <a:path w="1" h="4" extrusionOk="0">
                    <a:moveTo>
                      <a:pt x="1" y="0"/>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0" name="Google Shape;4068;p65">
                <a:extLst>
                  <a:ext uri="{FF2B5EF4-FFF2-40B4-BE49-F238E27FC236}">
                    <a16:creationId xmlns:a16="http://schemas.microsoft.com/office/drawing/2014/main" id="{2B51CD68-148D-4D34-ADCE-0C930AF2AD06}"/>
                  </a:ext>
                </a:extLst>
              </p:cNvPr>
              <p:cNvSpPr/>
              <p:nvPr/>
            </p:nvSpPr>
            <p:spPr>
              <a:xfrm>
                <a:off x="5928195" y="4006663"/>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1" name="Google Shape;4069;p65">
                <a:extLst>
                  <a:ext uri="{FF2B5EF4-FFF2-40B4-BE49-F238E27FC236}">
                    <a16:creationId xmlns:a16="http://schemas.microsoft.com/office/drawing/2014/main" id="{E9BA09E7-A410-4B2B-8451-05357C7836AD}"/>
                  </a:ext>
                </a:extLst>
              </p:cNvPr>
              <p:cNvSpPr/>
              <p:nvPr/>
            </p:nvSpPr>
            <p:spPr>
              <a:xfrm>
                <a:off x="5927644" y="4007065"/>
                <a:ext cx="400" cy="227"/>
              </a:xfrm>
              <a:custGeom>
                <a:avLst/>
                <a:gdLst/>
                <a:ahLst/>
                <a:cxnLst/>
                <a:rect l="l" t="t" r="r" b="b"/>
                <a:pathLst>
                  <a:path w="8" h="4" extrusionOk="0">
                    <a:moveTo>
                      <a:pt x="8" y="1"/>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2" name="Google Shape;4070;p65">
                <a:extLst>
                  <a:ext uri="{FF2B5EF4-FFF2-40B4-BE49-F238E27FC236}">
                    <a16:creationId xmlns:a16="http://schemas.microsoft.com/office/drawing/2014/main" id="{60CFE4DB-1B7F-4132-B282-84FB94ED15A3}"/>
                  </a:ext>
                </a:extLst>
              </p:cNvPr>
              <p:cNvSpPr/>
              <p:nvPr/>
            </p:nvSpPr>
            <p:spPr>
              <a:xfrm>
                <a:off x="5856696" y="4124447"/>
                <a:ext cx="7023" cy="1706"/>
              </a:xfrm>
              <a:custGeom>
                <a:avLst/>
                <a:gdLst/>
                <a:ahLst/>
                <a:cxnLst/>
                <a:rect l="l" t="t" r="r" b="b"/>
                <a:pathLst>
                  <a:path w="141" h="30" extrusionOk="0">
                    <a:moveTo>
                      <a:pt x="140" y="1"/>
                    </a:moveTo>
                    <a:cubicBezTo>
                      <a:pt x="130" y="4"/>
                      <a:pt x="118" y="8"/>
                      <a:pt x="106" y="11"/>
                    </a:cubicBezTo>
                    <a:lnTo>
                      <a:pt x="106" y="11"/>
                    </a:lnTo>
                    <a:cubicBezTo>
                      <a:pt x="118" y="8"/>
                      <a:pt x="130" y="4"/>
                      <a:pt x="140" y="1"/>
                    </a:cubicBezTo>
                    <a:close/>
                    <a:moveTo>
                      <a:pt x="106" y="11"/>
                    </a:moveTo>
                    <a:cubicBezTo>
                      <a:pt x="77" y="20"/>
                      <a:pt x="45" y="28"/>
                      <a:pt x="21" y="28"/>
                    </a:cubicBezTo>
                    <a:cubicBezTo>
                      <a:pt x="13" y="28"/>
                      <a:pt x="6" y="27"/>
                      <a:pt x="0" y="25"/>
                    </a:cubicBezTo>
                    <a:lnTo>
                      <a:pt x="0" y="25"/>
                    </a:lnTo>
                    <a:cubicBezTo>
                      <a:pt x="7" y="28"/>
                      <a:pt x="15" y="29"/>
                      <a:pt x="24" y="29"/>
                    </a:cubicBezTo>
                    <a:cubicBezTo>
                      <a:pt x="47" y="29"/>
                      <a:pt x="78" y="20"/>
                      <a:pt x="106" y="1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3" name="Google Shape;4071;p65">
                <a:extLst>
                  <a:ext uri="{FF2B5EF4-FFF2-40B4-BE49-F238E27FC236}">
                    <a16:creationId xmlns:a16="http://schemas.microsoft.com/office/drawing/2014/main" id="{5C2CF805-99B7-4253-90C0-8D97612BE757}"/>
                  </a:ext>
                </a:extLst>
              </p:cNvPr>
              <p:cNvSpPr/>
              <p:nvPr/>
            </p:nvSpPr>
            <p:spPr>
              <a:xfrm>
                <a:off x="5820723" y="4059093"/>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4" name="Google Shape;4072;p65">
                <a:extLst>
                  <a:ext uri="{FF2B5EF4-FFF2-40B4-BE49-F238E27FC236}">
                    <a16:creationId xmlns:a16="http://schemas.microsoft.com/office/drawing/2014/main" id="{28E2816F-7D0A-49BF-AD14-FC97A1CC7B49}"/>
                  </a:ext>
                </a:extLst>
              </p:cNvPr>
              <p:cNvSpPr/>
              <p:nvPr/>
            </p:nvSpPr>
            <p:spPr>
              <a:xfrm>
                <a:off x="5820224" y="4066439"/>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5" name="Google Shape;4073;p65">
                <a:extLst>
                  <a:ext uri="{FF2B5EF4-FFF2-40B4-BE49-F238E27FC236}">
                    <a16:creationId xmlns:a16="http://schemas.microsoft.com/office/drawing/2014/main" id="{6605B8F0-FDEF-4402-9546-CF7F2489088E}"/>
                  </a:ext>
                </a:extLst>
              </p:cNvPr>
              <p:cNvSpPr/>
              <p:nvPr/>
            </p:nvSpPr>
            <p:spPr>
              <a:xfrm>
                <a:off x="5877771" y="4142610"/>
                <a:ext cx="1097" cy="624"/>
              </a:xfrm>
              <a:custGeom>
                <a:avLst/>
                <a:gdLst/>
                <a:ahLst/>
                <a:cxnLst/>
                <a:rect l="l" t="t" r="r" b="b"/>
                <a:pathLst>
                  <a:path w="22" h="11" extrusionOk="0">
                    <a:moveTo>
                      <a:pt x="22" y="11"/>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6" name="Google Shape;4074;p65">
                <a:extLst>
                  <a:ext uri="{FF2B5EF4-FFF2-40B4-BE49-F238E27FC236}">
                    <a16:creationId xmlns:a16="http://schemas.microsoft.com/office/drawing/2014/main" id="{BE63D13C-C686-4F80-AD9E-2D1BA87CD34C}"/>
                  </a:ext>
                </a:extLst>
              </p:cNvPr>
              <p:cNvSpPr/>
              <p:nvPr/>
            </p:nvSpPr>
            <p:spPr>
              <a:xfrm>
                <a:off x="5820375" y="4061656"/>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7" name="Google Shape;4075;p65">
                <a:extLst>
                  <a:ext uri="{FF2B5EF4-FFF2-40B4-BE49-F238E27FC236}">
                    <a16:creationId xmlns:a16="http://schemas.microsoft.com/office/drawing/2014/main" id="{F99F43E4-50ED-4BA0-88AC-129DBEB6F937}"/>
                  </a:ext>
                </a:extLst>
              </p:cNvPr>
              <p:cNvSpPr/>
              <p:nvPr/>
            </p:nvSpPr>
            <p:spPr>
              <a:xfrm>
                <a:off x="5876230" y="4141981"/>
                <a:ext cx="1097" cy="457"/>
              </a:xfrm>
              <a:custGeom>
                <a:avLst/>
                <a:gdLst/>
                <a:ahLst/>
                <a:cxnLst/>
                <a:rect l="l" t="t" r="r" b="b"/>
                <a:pathLst>
                  <a:path w="22" h="8" extrusionOk="0">
                    <a:moveTo>
                      <a:pt x="21" y="8"/>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8" name="Google Shape;4076;p65">
                <a:extLst>
                  <a:ext uri="{FF2B5EF4-FFF2-40B4-BE49-F238E27FC236}">
                    <a16:creationId xmlns:a16="http://schemas.microsoft.com/office/drawing/2014/main" id="{27985C7D-D88E-4D80-9830-EA659F57A31F}"/>
                  </a:ext>
                </a:extLst>
              </p:cNvPr>
              <p:cNvSpPr/>
              <p:nvPr/>
            </p:nvSpPr>
            <p:spPr>
              <a:xfrm>
                <a:off x="5820224" y="4067634"/>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9" name="Google Shape;4077;p65">
                <a:extLst>
                  <a:ext uri="{FF2B5EF4-FFF2-40B4-BE49-F238E27FC236}">
                    <a16:creationId xmlns:a16="http://schemas.microsoft.com/office/drawing/2014/main" id="{25A82E26-7E67-48F0-9A43-655D14D8C13D}"/>
                  </a:ext>
                </a:extLst>
              </p:cNvPr>
              <p:cNvSpPr/>
              <p:nvPr/>
            </p:nvSpPr>
            <p:spPr>
              <a:xfrm>
                <a:off x="5820224" y="4068431"/>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0" name="Google Shape;4078;p65">
                <a:extLst>
                  <a:ext uri="{FF2B5EF4-FFF2-40B4-BE49-F238E27FC236}">
                    <a16:creationId xmlns:a16="http://schemas.microsoft.com/office/drawing/2014/main" id="{E864A5FF-9E6F-4E0F-B374-218CBC52E17B}"/>
                  </a:ext>
                </a:extLst>
              </p:cNvPr>
              <p:cNvSpPr/>
              <p:nvPr/>
            </p:nvSpPr>
            <p:spPr>
              <a:xfrm>
                <a:off x="5820224" y="4069055"/>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1" name="Google Shape;4079;p65">
                <a:extLst>
                  <a:ext uri="{FF2B5EF4-FFF2-40B4-BE49-F238E27FC236}">
                    <a16:creationId xmlns:a16="http://schemas.microsoft.com/office/drawing/2014/main" id="{9664BF64-012B-4310-B2B1-E38580E44997}"/>
                  </a:ext>
                </a:extLst>
              </p:cNvPr>
              <p:cNvSpPr/>
              <p:nvPr/>
            </p:nvSpPr>
            <p:spPr>
              <a:xfrm>
                <a:off x="5873239" y="4141012"/>
                <a:ext cx="1296" cy="457"/>
              </a:xfrm>
              <a:custGeom>
                <a:avLst/>
                <a:gdLst/>
                <a:ahLst/>
                <a:cxnLst/>
                <a:rect l="l" t="t" r="r" b="b"/>
                <a:pathLst>
                  <a:path w="26" h="8" extrusionOk="0">
                    <a:moveTo>
                      <a:pt x="25" y="7"/>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2" name="Google Shape;4080;p65">
                <a:extLst>
                  <a:ext uri="{FF2B5EF4-FFF2-40B4-BE49-F238E27FC236}">
                    <a16:creationId xmlns:a16="http://schemas.microsoft.com/office/drawing/2014/main" id="{4C3ABAC2-5B55-42BE-8D83-DB0A9F6F10BF}"/>
                  </a:ext>
                </a:extLst>
              </p:cNvPr>
              <p:cNvSpPr/>
              <p:nvPr/>
            </p:nvSpPr>
            <p:spPr>
              <a:xfrm>
                <a:off x="5820224" y="4065244"/>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3" name="Google Shape;4081;p65">
                <a:extLst>
                  <a:ext uri="{FF2B5EF4-FFF2-40B4-BE49-F238E27FC236}">
                    <a16:creationId xmlns:a16="http://schemas.microsoft.com/office/drawing/2014/main" id="{4F4ABDB0-34A7-487D-B699-6CA60575CE8D}"/>
                  </a:ext>
                </a:extLst>
              </p:cNvPr>
              <p:cNvSpPr/>
              <p:nvPr/>
            </p:nvSpPr>
            <p:spPr>
              <a:xfrm>
                <a:off x="5874832" y="4141583"/>
                <a:ext cx="1097" cy="285"/>
              </a:xfrm>
              <a:custGeom>
                <a:avLst/>
                <a:gdLst/>
                <a:ahLst/>
                <a:cxnLst/>
                <a:rect l="l" t="t" r="r" b="b"/>
                <a:pathLst>
                  <a:path w="22" h="5" extrusionOk="0">
                    <a:moveTo>
                      <a:pt x="21"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4" name="Google Shape;4082;p65">
                <a:extLst>
                  <a:ext uri="{FF2B5EF4-FFF2-40B4-BE49-F238E27FC236}">
                    <a16:creationId xmlns:a16="http://schemas.microsoft.com/office/drawing/2014/main" id="{BE8625F8-476A-4C2E-9D80-F7E68725BA45}"/>
                  </a:ext>
                </a:extLst>
              </p:cNvPr>
              <p:cNvSpPr/>
              <p:nvPr/>
            </p:nvSpPr>
            <p:spPr>
              <a:xfrm>
                <a:off x="5820224" y="4063651"/>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5" name="Google Shape;4083;p65">
                <a:extLst>
                  <a:ext uri="{FF2B5EF4-FFF2-40B4-BE49-F238E27FC236}">
                    <a16:creationId xmlns:a16="http://schemas.microsoft.com/office/drawing/2014/main" id="{45A489D0-F850-4BDD-BE34-3093D0D9908E}"/>
                  </a:ext>
                </a:extLst>
              </p:cNvPr>
              <p:cNvSpPr/>
              <p:nvPr/>
            </p:nvSpPr>
            <p:spPr>
              <a:xfrm>
                <a:off x="6182145" y="3780093"/>
                <a:ext cx="266559" cy="508821"/>
              </a:xfrm>
              <a:custGeom>
                <a:avLst/>
                <a:gdLst/>
                <a:ahLst/>
                <a:cxnLst/>
                <a:rect l="l" t="t" r="r" b="b"/>
                <a:pathLst>
                  <a:path w="5350" h="8938" extrusionOk="0">
                    <a:moveTo>
                      <a:pt x="1229" y="0"/>
                    </a:moveTo>
                    <a:lnTo>
                      <a:pt x="806" y="228"/>
                    </a:lnTo>
                    <a:cubicBezTo>
                      <a:pt x="816" y="382"/>
                      <a:pt x="823" y="529"/>
                      <a:pt x="827" y="648"/>
                    </a:cubicBezTo>
                    <a:lnTo>
                      <a:pt x="827" y="690"/>
                    </a:lnTo>
                    <a:lnTo>
                      <a:pt x="827" y="697"/>
                    </a:lnTo>
                    <a:lnTo>
                      <a:pt x="827" y="728"/>
                    </a:lnTo>
                    <a:lnTo>
                      <a:pt x="827" y="739"/>
                    </a:lnTo>
                    <a:lnTo>
                      <a:pt x="827" y="767"/>
                    </a:lnTo>
                    <a:lnTo>
                      <a:pt x="827" y="777"/>
                    </a:lnTo>
                    <a:lnTo>
                      <a:pt x="827" y="798"/>
                    </a:lnTo>
                    <a:lnTo>
                      <a:pt x="827" y="812"/>
                    </a:lnTo>
                    <a:lnTo>
                      <a:pt x="827" y="830"/>
                    </a:lnTo>
                    <a:lnTo>
                      <a:pt x="827" y="844"/>
                    </a:lnTo>
                    <a:lnTo>
                      <a:pt x="827" y="854"/>
                    </a:lnTo>
                    <a:lnTo>
                      <a:pt x="827" y="868"/>
                    </a:lnTo>
                    <a:lnTo>
                      <a:pt x="827" y="875"/>
                    </a:lnTo>
                    <a:lnTo>
                      <a:pt x="827" y="893"/>
                    </a:lnTo>
                    <a:cubicBezTo>
                      <a:pt x="827" y="928"/>
                      <a:pt x="869" y="984"/>
                      <a:pt x="911" y="1040"/>
                    </a:cubicBezTo>
                    <a:cubicBezTo>
                      <a:pt x="977" y="1134"/>
                      <a:pt x="1065" y="1257"/>
                      <a:pt x="1054" y="1400"/>
                    </a:cubicBezTo>
                    <a:cubicBezTo>
                      <a:pt x="1047" y="1453"/>
                      <a:pt x="1065" y="1509"/>
                      <a:pt x="1100" y="1547"/>
                    </a:cubicBezTo>
                    <a:cubicBezTo>
                      <a:pt x="1166" y="1628"/>
                      <a:pt x="1184" y="1736"/>
                      <a:pt x="1149" y="1831"/>
                    </a:cubicBezTo>
                    <a:cubicBezTo>
                      <a:pt x="1093" y="2017"/>
                      <a:pt x="1061" y="2206"/>
                      <a:pt x="1054" y="2398"/>
                    </a:cubicBezTo>
                    <a:cubicBezTo>
                      <a:pt x="1054" y="3739"/>
                      <a:pt x="998" y="3781"/>
                      <a:pt x="963" y="3809"/>
                    </a:cubicBezTo>
                    <a:cubicBezTo>
                      <a:pt x="883" y="3868"/>
                      <a:pt x="158" y="4611"/>
                      <a:pt x="116" y="4866"/>
                    </a:cubicBezTo>
                    <a:cubicBezTo>
                      <a:pt x="113" y="4884"/>
                      <a:pt x="109" y="4901"/>
                      <a:pt x="106" y="4915"/>
                    </a:cubicBezTo>
                    <a:cubicBezTo>
                      <a:pt x="95" y="4982"/>
                      <a:pt x="74" y="5045"/>
                      <a:pt x="43" y="5104"/>
                    </a:cubicBezTo>
                    <a:cubicBezTo>
                      <a:pt x="25" y="5136"/>
                      <a:pt x="15" y="5167"/>
                      <a:pt x="8" y="5202"/>
                    </a:cubicBezTo>
                    <a:cubicBezTo>
                      <a:pt x="4" y="5244"/>
                      <a:pt x="1" y="5283"/>
                      <a:pt x="4" y="5321"/>
                    </a:cubicBezTo>
                    <a:lnTo>
                      <a:pt x="4" y="5384"/>
                    </a:lnTo>
                    <a:lnTo>
                      <a:pt x="4" y="5395"/>
                    </a:lnTo>
                    <a:lnTo>
                      <a:pt x="4" y="5458"/>
                    </a:lnTo>
                    <a:cubicBezTo>
                      <a:pt x="22" y="5475"/>
                      <a:pt x="39" y="5493"/>
                      <a:pt x="53" y="5514"/>
                    </a:cubicBezTo>
                    <a:cubicBezTo>
                      <a:pt x="67" y="5531"/>
                      <a:pt x="81" y="5552"/>
                      <a:pt x="99" y="5566"/>
                    </a:cubicBezTo>
                    <a:cubicBezTo>
                      <a:pt x="127" y="5598"/>
                      <a:pt x="151" y="5636"/>
                      <a:pt x="172" y="5675"/>
                    </a:cubicBezTo>
                    <a:cubicBezTo>
                      <a:pt x="204" y="5734"/>
                      <a:pt x="221" y="5766"/>
                      <a:pt x="274" y="5773"/>
                    </a:cubicBezTo>
                    <a:lnTo>
                      <a:pt x="295" y="5773"/>
                    </a:lnTo>
                    <a:cubicBezTo>
                      <a:pt x="309" y="5776"/>
                      <a:pt x="326" y="5776"/>
                      <a:pt x="344" y="5780"/>
                    </a:cubicBezTo>
                    <a:cubicBezTo>
                      <a:pt x="403" y="5801"/>
                      <a:pt x="456" y="5839"/>
                      <a:pt x="498" y="5888"/>
                    </a:cubicBezTo>
                    <a:cubicBezTo>
                      <a:pt x="617" y="6025"/>
                      <a:pt x="711" y="6246"/>
                      <a:pt x="697" y="6365"/>
                    </a:cubicBezTo>
                    <a:cubicBezTo>
                      <a:pt x="694" y="6417"/>
                      <a:pt x="704" y="6466"/>
                      <a:pt x="722" y="6515"/>
                    </a:cubicBezTo>
                    <a:cubicBezTo>
                      <a:pt x="757" y="6624"/>
                      <a:pt x="771" y="6736"/>
                      <a:pt x="764" y="6848"/>
                    </a:cubicBezTo>
                    <a:cubicBezTo>
                      <a:pt x="750" y="7096"/>
                      <a:pt x="907" y="7432"/>
                      <a:pt x="960" y="7467"/>
                    </a:cubicBezTo>
                    <a:cubicBezTo>
                      <a:pt x="1005" y="7485"/>
                      <a:pt x="1026" y="7534"/>
                      <a:pt x="1012" y="7579"/>
                    </a:cubicBezTo>
                    <a:cubicBezTo>
                      <a:pt x="1012" y="7586"/>
                      <a:pt x="1009" y="7593"/>
                      <a:pt x="1005" y="7597"/>
                    </a:cubicBezTo>
                    <a:cubicBezTo>
                      <a:pt x="970" y="7660"/>
                      <a:pt x="862" y="7670"/>
                      <a:pt x="774" y="7670"/>
                    </a:cubicBezTo>
                    <a:cubicBezTo>
                      <a:pt x="743" y="7670"/>
                      <a:pt x="715" y="7670"/>
                      <a:pt x="694" y="7667"/>
                    </a:cubicBezTo>
                    <a:cubicBezTo>
                      <a:pt x="624" y="7661"/>
                      <a:pt x="562" y="7659"/>
                      <a:pt x="509" y="7659"/>
                    </a:cubicBezTo>
                    <a:cubicBezTo>
                      <a:pt x="395" y="7659"/>
                      <a:pt x="321" y="7670"/>
                      <a:pt x="295" y="7684"/>
                    </a:cubicBezTo>
                    <a:cubicBezTo>
                      <a:pt x="295" y="7698"/>
                      <a:pt x="291" y="7716"/>
                      <a:pt x="288" y="7730"/>
                    </a:cubicBezTo>
                    <a:cubicBezTo>
                      <a:pt x="277" y="7800"/>
                      <a:pt x="263" y="7877"/>
                      <a:pt x="403" y="8006"/>
                    </a:cubicBezTo>
                    <a:cubicBezTo>
                      <a:pt x="466" y="8066"/>
                      <a:pt x="526" y="8112"/>
                      <a:pt x="582" y="8154"/>
                    </a:cubicBezTo>
                    <a:cubicBezTo>
                      <a:pt x="715" y="8255"/>
                      <a:pt x="823" y="8339"/>
                      <a:pt x="876" y="8504"/>
                    </a:cubicBezTo>
                    <a:cubicBezTo>
                      <a:pt x="911" y="8637"/>
                      <a:pt x="963" y="8763"/>
                      <a:pt x="1030" y="8885"/>
                    </a:cubicBezTo>
                    <a:lnTo>
                      <a:pt x="1040" y="8889"/>
                    </a:lnTo>
                    <a:cubicBezTo>
                      <a:pt x="1047" y="8899"/>
                      <a:pt x="1054" y="8913"/>
                      <a:pt x="1065" y="8924"/>
                    </a:cubicBezTo>
                    <a:lnTo>
                      <a:pt x="1072" y="8927"/>
                    </a:lnTo>
                    <a:cubicBezTo>
                      <a:pt x="1079" y="8934"/>
                      <a:pt x="1089" y="8938"/>
                      <a:pt x="1100" y="8938"/>
                    </a:cubicBezTo>
                    <a:lnTo>
                      <a:pt x="1124" y="8938"/>
                    </a:lnTo>
                    <a:cubicBezTo>
                      <a:pt x="1194" y="8917"/>
                      <a:pt x="1250" y="8875"/>
                      <a:pt x="1285" y="8812"/>
                    </a:cubicBezTo>
                    <a:cubicBezTo>
                      <a:pt x="1326" y="8755"/>
                      <a:pt x="1370" y="8737"/>
                      <a:pt x="1413" y="8737"/>
                    </a:cubicBezTo>
                    <a:cubicBezTo>
                      <a:pt x="1470" y="8737"/>
                      <a:pt x="1523" y="8771"/>
                      <a:pt x="1555" y="8791"/>
                    </a:cubicBezTo>
                    <a:cubicBezTo>
                      <a:pt x="1594" y="8816"/>
                      <a:pt x="1612" y="8825"/>
                      <a:pt x="1623" y="8825"/>
                    </a:cubicBezTo>
                    <a:cubicBezTo>
                      <a:pt x="1632" y="8825"/>
                      <a:pt x="1636" y="8819"/>
                      <a:pt x="1642" y="8812"/>
                    </a:cubicBezTo>
                    <a:cubicBezTo>
                      <a:pt x="1734" y="8693"/>
                      <a:pt x="1940" y="8665"/>
                      <a:pt x="2105" y="8644"/>
                    </a:cubicBezTo>
                    <a:cubicBezTo>
                      <a:pt x="2161" y="8640"/>
                      <a:pt x="2213" y="8630"/>
                      <a:pt x="2266" y="8616"/>
                    </a:cubicBezTo>
                    <a:lnTo>
                      <a:pt x="2350" y="8574"/>
                    </a:lnTo>
                    <a:cubicBezTo>
                      <a:pt x="2469" y="8518"/>
                      <a:pt x="2668" y="8423"/>
                      <a:pt x="2738" y="8364"/>
                    </a:cubicBezTo>
                    <a:cubicBezTo>
                      <a:pt x="2738" y="8364"/>
                      <a:pt x="2738" y="8360"/>
                      <a:pt x="2742" y="8360"/>
                    </a:cubicBezTo>
                    <a:cubicBezTo>
                      <a:pt x="2735" y="8343"/>
                      <a:pt x="2731" y="8322"/>
                      <a:pt x="2721" y="8308"/>
                    </a:cubicBezTo>
                    <a:cubicBezTo>
                      <a:pt x="2700" y="8252"/>
                      <a:pt x="2647" y="8136"/>
                      <a:pt x="2780" y="8066"/>
                    </a:cubicBezTo>
                    <a:cubicBezTo>
                      <a:pt x="2834" y="8036"/>
                      <a:pt x="2909" y="8030"/>
                      <a:pt x="2994" y="8030"/>
                    </a:cubicBezTo>
                    <a:cubicBezTo>
                      <a:pt x="3020" y="8030"/>
                      <a:pt x="3047" y="8030"/>
                      <a:pt x="3074" y="8031"/>
                    </a:cubicBezTo>
                    <a:cubicBezTo>
                      <a:pt x="3100" y="8032"/>
                      <a:pt x="3127" y="8032"/>
                      <a:pt x="3153" y="8032"/>
                    </a:cubicBezTo>
                    <a:cubicBezTo>
                      <a:pt x="3305" y="8032"/>
                      <a:pt x="3459" y="8017"/>
                      <a:pt x="3536" y="7919"/>
                    </a:cubicBezTo>
                    <a:cubicBezTo>
                      <a:pt x="3680" y="7747"/>
                      <a:pt x="3834" y="7586"/>
                      <a:pt x="3999" y="7436"/>
                    </a:cubicBezTo>
                    <a:cubicBezTo>
                      <a:pt x="4030" y="7408"/>
                      <a:pt x="4058" y="7383"/>
                      <a:pt x="4076" y="7366"/>
                    </a:cubicBezTo>
                    <a:cubicBezTo>
                      <a:pt x="4093" y="7348"/>
                      <a:pt x="4100" y="7324"/>
                      <a:pt x="4100" y="7299"/>
                    </a:cubicBezTo>
                    <a:cubicBezTo>
                      <a:pt x="4100" y="7226"/>
                      <a:pt x="4132" y="7156"/>
                      <a:pt x="4188" y="7107"/>
                    </a:cubicBezTo>
                    <a:cubicBezTo>
                      <a:pt x="4261" y="7030"/>
                      <a:pt x="4426" y="6911"/>
                      <a:pt x="4573" y="6893"/>
                    </a:cubicBezTo>
                    <a:lnTo>
                      <a:pt x="4646" y="6893"/>
                    </a:lnTo>
                    <a:cubicBezTo>
                      <a:pt x="4653" y="6893"/>
                      <a:pt x="4660" y="6897"/>
                      <a:pt x="4667" y="6900"/>
                    </a:cubicBezTo>
                    <a:lnTo>
                      <a:pt x="4681" y="6904"/>
                    </a:lnTo>
                    <a:cubicBezTo>
                      <a:pt x="4688" y="6904"/>
                      <a:pt x="4692" y="6907"/>
                      <a:pt x="4699" y="6911"/>
                    </a:cubicBezTo>
                    <a:cubicBezTo>
                      <a:pt x="4706" y="6911"/>
                      <a:pt x="4706" y="6911"/>
                      <a:pt x="4713" y="6914"/>
                    </a:cubicBezTo>
                    <a:lnTo>
                      <a:pt x="4751" y="6771"/>
                    </a:lnTo>
                    <a:cubicBezTo>
                      <a:pt x="4664" y="6715"/>
                      <a:pt x="4496" y="6585"/>
                      <a:pt x="4496" y="6403"/>
                    </a:cubicBezTo>
                    <a:cubicBezTo>
                      <a:pt x="4496" y="6351"/>
                      <a:pt x="4499" y="6305"/>
                      <a:pt x="4503" y="6256"/>
                    </a:cubicBezTo>
                    <a:cubicBezTo>
                      <a:pt x="4506" y="6186"/>
                      <a:pt x="4513" y="6095"/>
                      <a:pt x="4492" y="6071"/>
                    </a:cubicBezTo>
                    <a:cubicBezTo>
                      <a:pt x="4482" y="6064"/>
                      <a:pt x="4471" y="6064"/>
                      <a:pt x="4457" y="6064"/>
                    </a:cubicBezTo>
                    <a:cubicBezTo>
                      <a:pt x="4452" y="6064"/>
                      <a:pt x="4447" y="6064"/>
                      <a:pt x="4441" y="6064"/>
                    </a:cubicBezTo>
                    <a:cubicBezTo>
                      <a:pt x="4363" y="6064"/>
                      <a:pt x="4290" y="6017"/>
                      <a:pt x="4258" y="5944"/>
                    </a:cubicBezTo>
                    <a:cubicBezTo>
                      <a:pt x="4219" y="5853"/>
                      <a:pt x="4254" y="5738"/>
                      <a:pt x="4345" y="5647"/>
                    </a:cubicBezTo>
                    <a:cubicBezTo>
                      <a:pt x="4373" y="5619"/>
                      <a:pt x="4352" y="5559"/>
                      <a:pt x="4314" y="5479"/>
                    </a:cubicBezTo>
                    <a:cubicBezTo>
                      <a:pt x="4286" y="5409"/>
                      <a:pt x="4251" y="5339"/>
                      <a:pt x="4289" y="5279"/>
                    </a:cubicBezTo>
                    <a:cubicBezTo>
                      <a:pt x="4322" y="5244"/>
                      <a:pt x="4366" y="5223"/>
                      <a:pt x="4414" y="5223"/>
                    </a:cubicBezTo>
                    <a:cubicBezTo>
                      <a:pt x="4418" y="5223"/>
                      <a:pt x="4422" y="5223"/>
                      <a:pt x="4426" y="5223"/>
                    </a:cubicBezTo>
                    <a:cubicBezTo>
                      <a:pt x="4478" y="5223"/>
                      <a:pt x="4492" y="5206"/>
                      <a:pt x="4506" y="5069"/>
                    </a:cubicBezTo>
                    <a:cubicBezTo>
                      <a:pt x="4513" y="4975"/>
                      <a:pt x="4524" y="4845"/>
                      <a:pt x="4646" y="4821"/>
                    </a:cubicBezTo>
                    <a:cubicBezTo>
                      <a:pt x="4758" y="4796"/>
                      <a:pt x="4797" y="4723"/>
                      <a:pt x="4797" y="4548"/>
                    </a:cubicBezTo>
                    <a:cubicBezTo>
                      <a:pt x="4797" y="4345"/>
                      <a:pt x="5126" y="4240"/>
                      <a:pt x="5283" y="4191"/>
                    </a:cubicBezTo>
                    <a:lnTo>
                      <a:pt x="5308" y="4184"/>
                    </a:lnTo>
                    <a:cubicBezTo>
                      <a:pt x="5336" y="4135"/>
                      <a:pt x="5350" y="3903"/>
                      <a:pt x="5336" y="3672"/>
                    </a:cubicBezTo>
                    <a:lnTo>
                      <a:pt x="5336" y="2209"/>
                    </a:lnTo>
                    <a:lnTo>
                      <a:pt x="1229"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6" name="Google Shape;4084;p65">
                <a:extLst>
                  <a:ext uri="{FF2B5EF4-FFF2-40B4-BE49-F238E27FC236}">
                    <a16:creationId xmlns:a16="http://schemas.microsoft.com/office/drawing/2014/main" id="{E6B6D1C5-53B7-4816-91A6-1B6012CA6FC8}"/>
                  </a:ext>
                </a:extLst>
              </p:cNvPr>
              <p:cNvSpPr/>
              <p:nvPr/>
            </p:nvSpPr>
            <p:spPr>
              <a:xfrm>
                <a:off x="6235508" y="4288284"/>
                <a:ext cx="1446" cy="624"/>
              </a:xfrm>
              <a:custGeom>
                <a:avLst/>
                <a:gdLst/>
                <a:ahLst/>
                <a:cxnLst/>
                <a:rect l="l" t="t" r="r" b="b"/>
                <a:pathLst>
                  <a:path w="29" h="11" extrusionOk="0">
                    <a:moveTo>
                      <a:pt x="29" y="11"/>
                    </a:moveTo>
                    <a:cubicBezTo>
                      <a:pt x="18" y="11"/>
                      <a:pt x="8" y="7"/>
                      <a:pt x="1" y="0"/>
                    </a:cubicBezTo>
                    <a:lnTo>
                      <a:pt x="1" y="0"/>
                    </a:lnTo>
                    <a:cubicBezTo>
                      <a:pt x="8" y="7"/>
                      <a:pt x="18" y="11"/>
                      <a:pt x="29" y="1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7" name="Google Shape;4085;p65">
                <a:extLst>
                  <a:ext uri="{FF2B5EF4-FFF2-40B4-BE49-F238E27FC236}">
                    <a16:creationId xmlns:a16="http://schemas.microsoft.com/office/drawing/2014/main" id="{B7D9829B-8B70-4797-88C8-FE8B34C27BA4}"/>
                  </a:ext>
                </a:extLst>
              </p:cNvPr>
              <p:cNvSpPr/>
              <p:nvPr/>
            </p:nvSpPr>
            <p:spPr>
              <a:xfrm>
                <a:off x="6233963" y="4286066"/>
                <a:ext cx="1244" cy="2050"/>
              </a:xfrm>
              <a:custGeom>
                <a:avLst/>
                <a:gdLst/>
                <a:ahLst/>
                <a:cxnLst/>
                <a:rect l="l" t="t" r="r" b="b"/>
                <a:pathLst>
                  <a:path w="25" h="36" extrusionOk="0">
                    <a:moveTo>
                      <a:pt x="0" y="1"/>
                    </a:moveTo>
                    <a:cubicBezTo>
                      <a:pt x="4" y="9"/>
                      <a:pt x="8" y="16"/>
                      <a:pt x="13" y="22"/>
                    </a:cubicBezTo>
                    <a:lnTo>
                      <a:pt x="13" y="22"/>
                    </a:lnTo>
                    <a:cubicBezTo>
                      <a:pt x="12" y="21"/>
                      <a:pt x="11" y="20"/>
                      <a:pt x="11" y="18"/>
                    </a:cubicBezTo>
                    <a:lnTo>
                      <a:pt x="0" y="1"/>
                    </a:lnTo>
                    <a:close/>
                    <a:moveTo>
                      <a:pt x="13" y="22"/>
                    </a:moveTo>
                    <a:lnTo>
                      <a:pt x="13" y="22"/>
                    </a:lnTo>
                    <a:cubicBezTo>
                      <a:pt x="17" y="28"/>
                      <a:pt x="22" y="33"/>
                      <a:pt x="25" y="36"/>
                    </a:cubicBezTo>
                    <a:cubicBezTo>
                      <a:pt x="20" y="31"/>
                      <a:pt x="17" y="27"/>
                      <a:pt x="13" y="2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8" name="Google Shape;4086;p65">
                <a:extLst>
                  <a:ext uri="{FF2B5EF4-FFF2-40B4-BE49-F238E27FC236}">
                    <a16:creationId xmlns:a16="http://schemas.microsoft.com/office/drawing/2014/main" id="{A78940E4-AA75-48CD-9204-502986C8BFCC}"/>
                  </a:ext>
                </a:extLst>
              </p:cNvPr>
              <p:cNvSpPr/>
              <p:nvPr/>
            </p:nvSpPr>
            <p:spPr>
              <a:xfrm>
                <a:off x="6415520" y="4173067"/>
                <a:ext cx="947" cy="457"/>
              </a:xfrm>
              <a:custGeom>
                <a:avLst/>
                <a:gdLst/>
                <a:ahLst/>
                <a:cxnLst/>
                <a:rect l="l" t="t" r="r" b="b"/>
                <a:pathLst>
                  <a:path w="19" h="8" extrusionOk="0">
                    <a:moveTo>
                      <a:pt x="1" y="1"/>
                    </a:moveTo>
                    <a:cubicBezTo>
                      <a:pt x="4" y="4"/>
                      <a:pt x="11" y="4"/>
                      <a:pt x="18" y="8"/>
                    </a:cubicBezTo>
                    <a:cubicBezTo>
                      <a:pt x="11" y="4"/>
                      <a:pt x="4" y="1"/>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9" name="Google Shape;4087;p65">
                <a:extLst>
                  <a:ext uri="{FF2B5EF4-FFF2-40B4-BE49-F238E27FC236}">
                    <a16:creationId xmlns:a16="http://schemas.microsoft.com/office/drawing/2014/main" id="{245BF54F-8C83-4F40-9372-EF451947837C}"/>
                  </a:ext>
                </a:extLst>
              </p:cNvPr>
              <p:cNvSpPr/>
              <p:nvPr/>
            </p:nvSpPr>
            <p:spPr>
              <a:xfrm>
                <a:off x="6413777" y="4172664"/>
                <a:ext cx="1097" cy="285"/>
              </a:xfrm>
              <a:custGeom>
                <a:avLst/>
                <a:gdLst/>
                <a:ahLst/>
                <a:cxnLst/>
                <a:rect l="l" t="t" r="r" b="b"/>
                <a:pathLst>
                  <a:path w="22" h="5" extrusionOk="0">
                    <a:moveTo>
                      <a:pt x="1" y="1"/>
                    </a:moveTo>
                    <a:cubicBezTo>
                      <a:pt x="8" y="1"/>
                      <a:pt x="15" y="4"/>
                      <a:pt x="22" y="4"/>
                    </a:cubicBezTo>
                    <a:cubicBezTo>
                      <a:pt x="15" y="1"/>
                      <a:pt x="8" y="1"/>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0" name="Google Shape;4088;p65">
                <a:extLst>
                  <a:ext uri="{FF2B5EF4-FFF2-40B4-BE49-F238E27FC236}">
                    <a16:creationId xmlns:a16="http://schemas.microsoft.com/office/drawing/2014/main" id="{35D95655-558A-48DE-B937-7D1B1A8B7179}"/>
                  </a:ext>
                </a:extLst>
              </p:cNvPr>
              <p:cNvSpPr/>
              <p:nvPr/>
            </p:nvSpPr>
            <p:spPr>
              <a:xfrm>
                <a:off x="6390758" y="4172664"/>
                <a:ext cx="19430" cy="12012"/>
              </a:xfrm>
              <a:custGeom>
                <a:avLst/>
                <a:gdLst/>
                <a:ahLst/>
                <a:cxnLst/>
                <a:rect l="l" t="t" r="r" b="b"/>
                <a:pathLst>
                  <a:path w="390" h="211" extrusionOk="0">
                    <a:moveTo>
                      <a:pt x="1" y="211"/>
                    </a:moveTo>
                    <a:cubicBezTo>
                      <a:pt x="78" y="137"/>
                      <a:pt x="242" y="18"/>
                      <a:pt x="389" y="1"/>
                    </a:cubicBezTo>
                    <a:cubicBezTo>
                      <a:pt x="242" y="18"/>
                      <a:pt x="78" y="137"/>
                      <a:pt x="1" y="21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1" name="Google Shape;4089;p65">
                <a:extLst>
                  <a:ext uri="{FF2B5EF4-FFF2-40B4-BE49-F238E27FC236}">
                    <a16:creationId xmlns:a16="http://schemas.microsoft.com/office/drawing/2014/main" id="{007B7D3E-C14A-42D2-9423-DABCFAA5AFB6}"/>
                  </a:ext>
                </a:extLst>
              </p:cNvPr>
              <p:cNvSpPr/>
              <p:nvPr/>
            </p:nvSpPr>
            <p:spPr>
              <a:xfrm>
                <a:off x="6412034" y="4172496"/>
                <a:ext cx="1296" cy="59"/>
              </a:xfrm>
              <a:custGeom>
                <a:avLst/>
                <a:gdLst/>
                <a:ahLst/>
                <a:cxnLst/>
                <a:rect l="l" t="t" r="r" b="b"/>
                <a:pathLst>
                  <a:path w="26" h="1" extrusionOk="0">
                    <a:moveTo>
                      <a:pt x="1" y="0"/>
                    </a:moveTo>
                    <a:cubicBezTo>
                      <a:pt x="8" y="0"/>
                      <a:pt x="15" y="0"/>
                      <a:pt x="25" y="0"/>
                    </a:cubicBezTo>
                    <a:cubicBezTo>
                      <a:pt x="15" y="0"/>
                      <a:pt x="8" y="0"/>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2" name="Google Shape;4090;p65">
                <a:extLst>
                  <a:ext uri="{FF2B5EF4-FFF2-40B4-BE49-F238E27FC236}">
                    <a16:creationId xmlns:a16="http://schemas.microsoft.com/office/drawing/2014/main" id="{BE2DB3B1-848C-43A3-9E47-D1EB7348B318}"/>
                  </a:ext>
                </a:extLst>
              </p:cNvPr>
              <p:cNvSpPr/>
              <p:nvPr/>
            </p:nvSpPr>
            <p:spPr>
              <a:xfrm>
                <a:off x="6410141" y="4172496"/>
                <a:ext cx="1593" cy="227"/>
              </a:xfrm>
              <a:custGeom>
                <a:avLst/>
                <a:gdLst/>
                <a:ahLst/>
                <a:cxnLst/>
                <a:rect l="l" t="t" r="r" b="b"/>
                <a:pathLst>
                  <a:path w="32" h="4" extrusionOk="0">
                    <a:moveTo>
                      <a:pt x="0" y="4"/>
                    </a:moveTo>
                    <a:cubicBezTo>
                      <a:pt x="11" y="0"/>
                      <a:pt x="21" y="0"/>
                      <a:pt x="32" y="4"/>
                    </a:cubicBezTo>
                    <a:cubicBezTo>
                      <a:pt x="21" y="0"/>
                      <a:pt x="11" y="0"/>
                      <a:pt x="0" y="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3" name="Google Shape;4091;p65">
                <a:extLst>
                  <a:ext uri="{FF2B5EF4-FFF2-40B4-BE49-F238E27FC236}">
                    <a16:creationId xmlns:a16="http://schemas.microsoft.com/office/drawing/2014/main" id="{E6B65E0D-9DA9-4E45-8F54-F6B33A86DAFF}"/>
                  </a:ext>
                </a:extLst>
              </p:cNvPr>
              <p:cNvSpPr/>
              <p:nvPr/>
            </p:nvSpPr>
            <p:spPr>
              <a:xfrm>
                <a:off x="6199785" y="4109475"/>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4" name="Google Shape;4092;p65">
                <a:extLst>
                  <a:ext uri="{FF2B5EF4-FFF2-40B4-BE49-F238E27FC236}">
                    <a16:creationId xmlns:a16="http://schemas.microsoft.com/office/drawing/2014/main" id="{E557827E-5E15-4DCA-818F-22BFEFF5B79A}"/>
                  </a:ext>
                </a:extLst>
              </p:cNvPr>
              <p:cNvSpPr/>
              <p:nvPr/>
            </p:nvSpPr>
            <p:spPr>
              <a:xfrm>
                <a:off x="6182843" y="4090976"/>
                <a:ext cx="4782" cy="6205"/>
              </a:xfrm>
              <a:custGeom>
                <a:avLst/>
                <a:gdLst/>
                <a:ahLst/>
                <a:cxnLst/>
                <a:rect l="l" t="t" r="r" b="b"/>
                <a:pathLst>
                  <a:path w="96" h="109" extrusionOk="0">
                    <a:moveTo>
                      <a:pt x="1" y="0"/>
                    </a:moveTo>
                    <a:lnTo>
                      <a:pt x="1" y="4"/>
                    </a:lnTo>
                    <a:cubicBezTo>
                      <a:pt x="18" y="21"/>
                      <a:pt x="36" y="39"/>
                      <a:pt x="50" y="60"/>
                    </a:cubicBezTo>
                    <a:cubicBezTo>
                      <a:pt x="64" y="77"/>
                      <a:pt x="78" y="95"/>
                      <a:pt x="95" y="109"/>
                    </a:cubicBezTo>
                    <a:cubicBezTo>
                      <a:pt x="78" y="95"/>
                      <a:pt x="64" y="74"/>
                      <a:pt x="50" y="56"/>
                    </a:cubicBezTo>
                    <a:cubicBezTo>
                      <a:pt x="36" y="35"/>
                      <a:pt x="18" y="18"/>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5" name="Google Shape;4093;p65">
                <a:extLst>
                  <a:ext uri="{FF2B5EF4-FFF2-40B4-BE49-F238E27FC236}">
                    <a16:creationId xmlns:a16="http://schemas.microsoft.com/office/drawing/2014/main" id="{4FEBB1F1-8ADC-459E-9F62-4EC39385409A}"/>
                  </a:ext>
                </a:extLst>
              </p:cNvPr>
              <p:cNvSpPr/>
              <p:nvPr/>
            </p:nvSpPr>
            <p:spPr>
              <a:xfrm>
                <a:off x="6187576" y="4097122"/>
                <a:ext cx="9816" cy="11840"/>
              </a:xfrm>
              <a:custGeom>
                <a:avLst/>
                <a:gdLst/>
                <a:ahLst/>
                <a:cxnLst/>
                <a:rect l="l" t="t" r="r" b="b"/>
                <a:pathLst>
                  <a:path w="197" h="208" extrusionOk="0">
                    <a:moveTo>
                      <a:pt x="0" y="1"/>
                    </a:moveTo>
                    <a:cubicBezTo>
                      <a:pt x="28" y="36"/>
                      <a:pt x="53" y="71"/>
                      <a:pt x="74" y="109"/>
                    </a:cubicBezTo>
                    <a:cubicBezTo>
                      <a:pt x="53" y="71"/>
                      <a:pt x="28" y="32"/>
                      <a:pt x="0" y="1"/>
                    </a:cubicBezTo>
                    <a:close/>
                    <a:moveTo>
                      <a:pt x="74" y="109"/>
                    </a:moveTo>
                    <a:cubicBezTo>
                      <a:pt x="76" y="114"/>
                      <a:pt x="78" y="118"/>
                      <a:pt x="80" y="121"/>
                    </a:cubicBezTo>
                    <a:lnTo>
                      <a:pt x="80" y="121"/>
                    </a:lnTo>
                    <a:cubicBezTo>
                      <a:pt x="78" y="118"/>
                      <a:pt x="76" y="114"/>
                      <a:pt x="74" y="109"/>
                    </a:cubicBezTo>
                    <a:close/>
                    <a:moveTo>
                      <a:pt x="80" y="121"/>
                    </a:moveTo>
                    <a:lnTo>
                      <a:pt x="80" y="121"/>
                    </a:lnTo>
                    <a:cubicBezTo>
                      <a:pt x="105" y="167"/>
                      <a:pt x="122" y="194"/>
                      <a:pt x="158" y="204"/>
                    </a:cubicBezTo>
                    <a:lnTo>
                      <a:pt x="186" y="207"/>
                    </a:lnTo>
                    <a:lnTo>
                      <a:pt x="196" y="207"/>
                    </a:lnTo>
                    <a:lnTo>
                      <a:pt x="175" y="204"/>
                    </a:lnTo>
                    <a:cubicBezTo>
                      <a:pt x="130" y="201"/>
                      <a:pt x="108" y="173"/>
                      <a:pt x="80" y="12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6" name="Google Shape;4094;p65">
                <a:extLst>
                  <a:ext uri="{FF2B5EF4-FFF2-40B4-BE49-F238E27FC236}">
                    <a16:creationId xmlns:a16="http://schemas.microsoft.com/office/drawing/2014/main" id="{435E93AF-5067-4216-B538-5692B0D9A3D7}"/>
                  </a:ext>
                </a:extLst>
              </p:cNvPr>
              <p:cNvSpPr/>
              <p:nvPr/>
            </p:nvSpPr>
            <p:spPr>
              <a:xfrm>
                <a:off x="6217223" y="4216898"/>
                <a:ext cx="4037" cy="285"/>
              </a:xfrm>
              <a:custGeom>
                <a:avLst/>
                <a:gdLst/>
                <a:ahLst/>
                <a:cxnLst/>
                <a:rect l="l" t="t" r="r" b="b"/>
                <a:pathLst>
                  <a:path w="81" h="5" extrusionOk="0">
                    <a:moveTo>
                      <a:pt x="0" y="1"/>
                    </a:moveTo>
                    <a:cubicBezTo>
                      <a:pt x="21" y="4"/>
                      <a:pt x="49" y="4"/>
                      <a:pt x="81" y="4"/>
                    </a:cubicBezTo>
                    <a:cubicBezTo>
                      <a:pt x="49" y="4"/>
                      <a:pt x="21" y="1"/>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7" name="Google Shape;4095;p65">
                <a:extLst>
                  <a:ext uri="{FF2B5EF4-FFF2-40B4-BE49-F238E27FC236}">
                    <a16:creationId xmlns:a16="http://schemas.microsoft.com/office/drawing/2014/main" id="{2DF2B139-25A2-4C80-940E-12270B8FD0A5}"/>
                  </a:ext>
                </a:extLst>
              </p:cNvPr>
              <p:cNvSpPr/>
              <p:nvPr/>
            </p:nvSpPr>
            <p:spPr>
              <a:xfrm>
                <a:off x="6226290" y="4264549"/>
                <a:ext cx="7724" cy="21576"/>
              </a:xfrm>
              <a:custGeom>
                <a:avLst/>
                <a:gdLst/>
                <a:ahLst/>
                <a:cxnLst/>
                <a:rect l="l" t="t" r="r" b="b"/>
                <a:pathLst>
                  <a:path w="155" h="379" extrusionOk="0">
                    <a:moveTo>
                      <a:pt x="0" y="1"/>
                    </a:moveTo>
                    <a:cubicBezTo>
                      <a:pt x="15" y="54"/>
                      <a:pt x="32" y="108"/>
                      <a:pt x="53" y="161"/>
                    </a:cubicBezTo>
                    <a:lnTo>
                      <a:pt x="53" y="161"/>
                    </a:lnTo>
                    <a:cubicBezTo>
                      <a:pt x="33" y="108"/>
                      <a:pt x="16" y="54"/>
                      <a:pt x="0" y="1"/>
                    </a:cubicBezTo>
                    <a:close/>
                    <a:moveTo>
                      <a:pt x="53" y="161"/>
                    </a:moveTo>
                    <a:lnTo>
                      <a:pt x="53" y="161"/>
                    </a:lnTo>
                    <a:cubicBezTo>
                      <a:pt x="78" y="229"/>
                      <a:pt x="107" y="296"/>
                      <a:pt x="140" y="361"/>
                    </a:cubicBezTo>
                    <a:lnTo>
                      <a:pt x="154" y="379"/>
                    </a:lnTo>
                    <a:cubicBezTo>
                      <a:pt x="115" y="309"/>
                      <a:pt x="81" y="236"/>
                      <a:pt x="53" y="16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8" name="Google Shape;4096;p65">
                <a:extLst>
                  <a:ext uri="{FF2B5EF4-FFF2-40B4-BE49-F238E27FC236}">
                    <a16:creationId xmlns:a16="http://schemas.microsoft.com/office/drawing/2014/main" id="{463D12EB-CA14-405F-AF46-101A072E2157}"/>
                  </a:ext>
                </a:extLst>
              </p:cNvPr>
              <p:cNvSpPr/>
              <p:nvPr/>
            </p:nvSpPr>
            <p:spPr>
              <a:xfrm>
                <a:off x="6233266" y="4284871"/>
                <a:ext cx="1244" cy="2276"/>
              </a:xfrm>
              <a:custGeom>
                <a:avLst/>
                <a:gdLst/>
                <a:ahLst/>
                <a:cxnLst/>
                <a:rect l="l" t="t" r="r" b="b"/>
                <a:pathLst>
                  <a:path w="25" h="40" extrusionOk="0">
                    <a:moveTo>
                      <a:pt x="0" y="1"/>
                    </a:moveTo>
                    <a:cubicBezTo>
                      <a:pt x="5" y="10"/>
                      <a:pt x="12" y="18"/>
                      <a:pt x="17" y="27"/>
                    </a:cubicBezTo>
                    <a:lnTo>
                      <a:pt x="17" y="27"/>
                    </a:lnTo>
                    <a:lnTo>
                      <a:pt x="14" y="22"/>
                    </a:lnTo>
                    <a:lnTo>
                      <a:pt x="0" y="1"/>
                    </a:lnTo>
                    <a:close/>
                    <a:moveTo>
                      <a:pt x="17" y="27"/>
                    </a:moveTo>
                    <a:lnTo>
                      <a:pt x="25" y="39"/>
                    </a:lnTo>
                    <a:cubicBezTo>
                      <a:pt x="23" y="35"/>
                      <a:pt x="20" y="31"/>
                      <a:pt x="17" y="27"/>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9" name="Google Shape;4097;p65">
                <a:extLst>
                  <a:ext uri="{FF2B5EF4-FFF2-40B4-BE49-F238E27FC236}">
                    <a16:creationId xmlns:a16="http://schemas.microsoft.com/office/drawing/2014/main" id="{0EDBD76D-4866-4362-982C-0B743D2F2481}"/>
                  </a:ext>
                </a:extLst>
              </p:cNvPr>
              <p:cNvSpPr/>
              <p:nvPr/>
            </p:nvSpPr>
            <p:spPr>
              <a:xfrm>
                <a:off x="6195249" y="4108678"/>
                <a:ext cx="2143" cy="457"/>
              </a:xfrm>
              <a:custGeom>
                <a:avLst/>
                <a:gdLst/>
                <a:ahLst/>
                <a:cxnLst/>
                <a:rect l="l" t="t" r="r" b="b"/>
                <a:pathLst>
                  <a:path w="43" h="8" extrusionOk="0">
                    <a:moveTo>
                      <a:pt x="0" y="1"/>
                    </a:moveTo>
                    <a:lnTo>
                      <a:pt x="0" y="1"/>
                    </a:lnTo>
                    <a:cubicBezTo>
                      <a:pt x="8" y="3"/>
                      <a:pt x="16" y="5"/>
                      <a:pt x="24" y="6"/>
                    </a:cubicBezTo>
                    <a:lnTo>
                      <a:pt x="24" y="6"/>
                    </a:lnTo>
                    <a:lnTo>
                      <a:pt x="0" y="1"/>
                    </a:lnTo>
                    <a:close/>
                    <a:moveTo>
                      <a:pt x="24" y="6"/>
                    </a:moveTo>
                    <a:lnTo>
                      <a:pt x="32" y="8"/>
                    </a:lnTo>
                    <a:lnTo>
                      <a:pt x="42" y="8"/>
                    </a:lnTo>
                    <a:cubicBezTo>
                      <a:pt x="36" y="8"/>
                      <a:pt x="30" y="7"/>
                      <a:pt x="24" y="6"/>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0" name="Google Shape;4098;p65">
                <a:extLst>
                  <a:ext uri="{FF2B5EF4-FFF2-40B4-BE49-F238E27FC236}">
                    <a16:creationId xmlns:a16="http://schemas.microsoft.com/office/drawing/2014/main" id="{C03C29DF-7EC3-4CE0-A26B-7A6E9E2A7756}"/>
                  </a:ext>
                </a:extLst>
              </p:cNvPr>
              <p:cNvSpPr/>
              <p:nvPr/>
            </p:nvSpPr>
            <p:spPr>
              <a:xfrm>
                <a:off x="6223850" y="3828310"/>
                <a:ext cx="51" cy="624"/>
              </a:xfrm>
              <a:custGeom>
                <a:avLst/>
                <a:gdLst/>
                <a:ahLst/>
                <a:cxnLst/>
                <a:rect l="l" t="t" r="r" b="b"/>
                <a:pathLst>
                  <a:path w="1" h="11" extrusionOk="0">
                    <a:moveTo>
                      <a:pt x="0" y="0"/>
                    </a:moveTo>
                    <a:lnTo>
                      <a:pt x="0" y="11"/>
                    </a:lnTo>
                    <a:cubicBezTo>
                      <a:pt x="0" y="7"/>
                      <a:pt x="0" y="4"/>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1" name="Google Shape;4099;p65">
                <a:extLst>
                  <a:ext uri="{FF2B5EF4-FFF2-40B4-BE49-F238E27FC236}">
                    <a16:creationId xmlns:a16="http://schemas.microsoft.com/office/drawing/2014/main" id="{EF1AD9D9-5AD4-4395-BFD0-F2B4D952CDCE}"/>
                  </a:ext>
                </a:extLst>
              </p:cNvPr>
              <p:cNvSpPr/>
              <p:nvPr/>
            </p:nvSpPr>
            <p:spPr>
              <a:xfrm>
                <a:off x="6223648" y="3822336"/>
                <a:ext cx="51" cy="1652"/>
              </a:xfrm>
              <a:custGeom>
                <a:avLst/>
                <a:gdLst/>
                <a:ahLst/>
                <a:cxnLst/>
                <a:rect l="l" t="t" r="r" b="b"/>
                <a:pathLst>
                  <a:path w="1" h="29" extrusionOk="0">
                    <a:moveTo>
                      <a:pt x="1" y="0"/>
                    </a:moveTo>
                    <a:lnTo>
                      <a:pt x="1" y="28"/>
                    </a:lnTo>
                    <a:cubicBezTo>
                      <a:pt x="1" y="18"/>
                      <a:pt x="1" y="7"/>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2" name="Google Shape;4100;p65">
                <a:extLst>
                  <a:ext uri="{FF2B5EF4-FFF2-40B4-BE49-F238E27FC236}">
                    <a16:creationId xmlns:a16="http://schemas.microsoft.com/office/drawing/2014/main" id="{AD751711-A124-4B70-94D2-3608368BE314}"/>
                  </a:ext>
                </a:extLst>
              </p:cNvPr>
              <p:cNvSpPr/>
              <p:nvPr/>
            </p:nvSpPr>
            <p:spPr>
              <a:xfrm>
                <a:off x="6223996" y="3829677"/>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3" name="Google Shape;4101;p65">
                <a:extLst>
                  <a:ext uri="{FF2B5EF4-FFF2-40B4-BE49-F238E27FC236}">
                    <a16:creationId xmlns:a16="http://schemas.microsoft.com/office/drawing/2014/main" id="{E6CDD420-4AD9-4101-B218-66BA2A10B1D7}"/>
                  </a:ext>
                </a:extLst>
              </p:cNvPr>
              <p:cNvSpPr/>
              <p:nvPr/>
            </p:nvSpPr>
            <p:spPr>
              <a:xfrm>
                <a:off x="6223648" y="3819715"/>
                <a:ext cx="51" cy="2050"/>
              </a:xfrm>
              <a:custGeom>
                <a:avLst/>
                <a:gdLst/>
                <a:ahLst/>
                <a:cxnLst/>
                <a:rect l="l" t="t" r="r" b="b"/>
                <a:pathLst>
                  <a:path w="1" h="36" extrusionOk="0">
                    <a:moveTo>
                      <a:pt x="1" y="1"/>
                    </a:moveTo>
                    <a:lnTo>
                      <a:pt x="1" y="36"/>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4" name="Google Shape;4102;p65">
                <a:extLst>
                  <a:ext uri="{FF2B5EF4-FFF2-40B4-BE49-F238E27FC236}">
                    <a16:creationId xmlns:a16="http://schemas.microsoft.com/office/drawing/2014/main" id="{5E4A4AF2-758F-48C7-ADA4-F8ACA4547E58}"/>
                  </a:ext>
                </a:extLst>
              </p:cNvPr>
              <p:cNvSpPr/>
              <p:nvPr/>
            </p:nvSpPr>
            <p:spPr>
              <a:xfrm>
                <a:off x="6223850" y="3826491"/>
                <a:ext cx="51" cy="1082"/>
              </a:xfrm>
              <a:custGeom>
                <a:avLst/>
                <a:gdLst/>
                <a:ahLst/>
                <a:cxnLst/>
                <a:rect l="l" t="t" r="r" b="b"/>
                <a:pathLst>
                  <a:path w="1" h="19" extrusionOk="0">
                    <a:moveTo>
                      <a:pt x="0" y="1"/>
                    </a:moveTo>
                    <a:lnTo>
                      <a:pt x="0" y="18"/>
                    </a:lnTo>
                    <a:cubicBezTo>
                      <a:pt x="0" y="11"/>
                      <a:pt x="0" y="8"/>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5" name="Google Shape;4103;p65">
                <a:extLst>
                  <a:ext uri="{FF2B5EF4-FFF2-40B4-BE49-F238E27FC236}">
                    <a16:creationId xmlns:a16="http://schemas.microsoft.com/office/drawing/2014/main" id="{B9150140-2A3F-44D4-B888-B1317DE8BF82}"/>
                  </a:ext>
                </a:extLst>
              </p:cNvPr>
              <p:cNvSpPr/>
              <p:nvPr/>
            </p:nvSpPr>
            <p:spPr>
              <a:xfrm>
                <a:off x="6182843" y="4083404"/>
                <a:ext cx="51" cy="3417"/>
              </a:xfrm>
              <a:custGeom>
                <a:avLst/>
                <a:gdLst/>
                <a:ahLst/>
                <a:cxnLst/>
                <a:rect l="l" t="t" r="r" b="b"/>
                <a:pathLst>
                  <a:path w="1" h="60" extrusionOk="0">
                    <a:moveTo>
                      <a:pt x="1" y="0"/>
                    </a:moveTo>
                    <a:lnTo>
                      <a:pt x="1" y="60"/>
                    </a:lnTo>
                    <a:cubicBezTo>
                      <a:pt x="1" y="39"/>
                      <a:pt x="1" y="18"/>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6" name="Google Shape;4104;p65">
                <a:extLst>
                  <a:ext uri="{FF2B5EF4-FFF2-40B4-BE49-F238E27FC236}">
                    <a16:creationId xmlns:a16="http://schemas.microsoft.com/office/drawing/2014/main" id="{34A9D3A6-3417-4F29-BF29-E4D588F19AC6}"/>
                  </a:ext>
                </a:extLst>
              </p:cNvPr>
              <p:cNvSpPr/>
              <p:nvPr/>
            </p:nvSpPr>
            <p:spPr>
              <a:xfrm>
                <a:off x="6182843" y="4087386"/>
                <a:ext cx="51" cy="3644"/>
              </a:xfrm>
              <a:custGeom>
                <a:avLst/>
                <a:gdLst/>
                <a:ahLst/>
                <a:cxnLst/>
                <a:rect l="l" t="t" r="r" b="b"/>
                <a:pathLst>
                  <a:path w="1" h="64" extrusionOk="0">
                    <a:moveTo>
                      <a:pt x="1" y="63"/>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7" name="Google Shape;4105;p65">
                <a:extLst>
                  <a:ext uri="{FF2B5EF4-FFF2-40B4-BE49-F238E27FC236}">
                    <a16:creationId xmlns:a16="http://schemas.microsoft.com/office/drawing/2014/main" id="{8E1555CB-E193-4A26-8A1F-DE7B7D076566}"/>
                  </a:ext>
                </a:extLst>
              </p:cNvPr>
              <p:cNvSpPr/>
              <p:nvPr/>
            </p:nvSpPr>
            <p:spPr>
              <a:xfrm>
                <a:off x="6223501" y="3817153"/>
                <a:ext cx="51" cy="2449"/>
              </a:xfrm>
              <a:custGeom>
                <a:avLst/>
                <a:gdLst/>
                <a:ahLst/>
                <a:cxnLst/>
                <a:rect l="l" t="t" r="r" b="b"/>
                <a:pathLst>
                  <a:path w="1" h="43" extrusionOk="0">
                    <a:moveTo>
                      <a:pt x="0" y="0"/>
                    </a:moveTo>
                    <a:lnTo>
                      <a:pt x="0" y="4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8" name="Google Shape;4106;p65">
                <a:extLst>
                  <a:ext uri="{FF2B5EF4-FFF2-40B4-BE49-F238E27FC236}">
                    <a16:creationId xmlns:a16="http://schemas.microsoft.com/office/drawing/2014/main" id="{1E69BE02-0FA0-40AC-A394-CF45586B68CF}"/>
                  </a:ext>
                </a:extLst>
              </p:cNvPr>
              <p:cNvSpPr/>
              <p:nvPr/>
            </p:nvSpPr>
            <p:spPr>
              <a:xfrm>
                <a:off x="6223850" y="3824495"/>
                <a:ext cx="51" cy="1254"/>
              </a:xfrm>
              <a:custGeom>
                <a:avLst/>
                <a:gdLst/>
                <a:ahLst/>
                <a:cxnLst/>
                <a:rect l="l" t="t" r="r" b="b"/>
                <a:pathLst>
                  <a:path w="1" h="22" extrusionOk="0">
                    <a:moveTo>
                      <a:pt x="0" y="1"/>
                    </a:moveTo>
                    <a:lnTo>
                      <a:pt x="0" y="2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9" name="Google Shape;4107;p65">
                <a:extLst>
                  <a:ext uri="{FF2B5EF4-FFF2-40B4-BE49-F238E27FC236}">
                    <a16:creationId xmlns:a16="http://schemas.microsoft.com/office/drawing/2014/main" id="{B390B7A4-C9CE-4526-B0F8-2C2055718592}"/>
                  </a:ext>
                </a:extLst>
              </p:cNvPr>
              <p:cNvSpPr/>
              <p:nvPr/>
            </p:nvSpPr>
            <p:spPr>
              <a:xfrm>
                <a:off x="6222455" y="3793242"/>
                <a:ext cx="1097" cy="23966"/>
              </a:xfrm>
              <a:custGeom>
                <a:avLst/>
                <a:gdLst/>
                <a:ahLst/>
                <a:cxnLst/>
                <a:rect l="l" t="t" r="r" b="b"/>
                <a:pathLst>
                  <a:path w="22" h="421" extrusionOk="0">
                    <a:moveTo>
                      <a:pt x="0" y="1"/>
                    </a:moveTo>
                    <a:cubicBezTo>
                      <a:pt x="7" y="154"/>
                      <a:pt x="14" y="301"/>
                      <a:pt x="21" y="420"/>
                    </a:cubicBezTo>
                    <a:cubicBezTo>
                      <a:pt x="18" y="301"/>
                      <a:pt x="7" y="154"/>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0" name="Google Shape;4108;p65">
                <a:extLst>
                  <a:ext uri="{FF2B5EF4-FFF2-40B4-BE49-F238E27FC236}">
                    <a16:creationId xmlns:a16="http://schemas.microsoft.com/office/drawing/2014/main" id="{2401E587-6707-4C12-BED0-8BBE02B52F3B}"/>
                  </a:ext>
                </a:extLst>
              </p:cNvPr>
              <p:cNvSpPr/>
              <p:nvPr/>
            </p:nvSpPr>
            <p:spPr>
              <a:xfrm>
                <a:off x="6183191" y="4060062"/>
                <a:ext cx="4932" cy="16393"/>
              </a:xfrm>
              <a:custGeom>
                <a:avLst/>
                <a:gdLst/>
                <a:ahLst/>
                <a:cxnLst/>
                <a:rect l="l" t="t" r="r" b="b"/>
                <a:pathLst>
                  <a:path w="99" h="288" extrusionOk="0">
                    <a:moveTo>
                      <a:pt x="1" y="288"/>
                    </a:moveTo>
                    <a:cubicBezTo>
                      <a:pt x="4" y="253"/>
                      <a:pt x="15" y="221"/>
                      <a:pt x="32" y="190"/>
                    </a:cubicBezTo>
                    <a:cubicBezTo>
                      <a:pt x="64" y="130"/>
                      <a:pt x="85" y="67"/>
                      <a:pt x="99" y="1"/>
                    </a:cubicBezTo>
                    <a:cubicBezTo>
                      <a:pt x="85" y="67"/>
                      <a:pt x="64" y="130"/>
                      <a:pt x="32" y="190"/>
                    </a:cubicBezTo>
                    <a:cubicBezTo>
                      <a:pt x="15" y="221"/>
                      <a:pt x="4" y="253"/>
                      <a:pt x="1" y="28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1" name="Google Shape;4109;p65">
                <a:extLst>
                  <a:ext uri="{FF2B5EF4-FFF2-40B4-BE49-F238E27FC236}">
                    <a16:creationId xmlns:a16="http://schemas.microsoft.com/office/drawing/2014/main" id="{8168B380-D479-4BF2-ABA5-A6A36EE090AC}"/>
                  </a:ext>
                </a:extLst>
              </p:cNvPr>
              <p:cNvSpPr/>
              <p:nvPr/>
            </p:nvSpPr>
            <p:spPr>
              <a:xfrm>
                <a:off x="6182843" y="4090976"/>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2" name="Google Shape;4110;p65">
                <a:extLst>
                  <a:ext uri="{FF2B5EF4-FFF2-40B4-BE49-F238E27FC236}">
                    <a16:creationId xmlns:a16="http://schemas.microsoft.com/office/drawing/2014/main" id="{8DE6EA82-CF7A-4286-8A01-00F14215F19B}"/>
                  </a:ext>
                </a:extLst>
              </p:cNvPr>
              <p:cNvSpPr/>
              <p:nvPr/>
            </p:nvSpPr>
            <p:spPr>
              <a:xfrm>
                <a:off x="6475210" y="3495855"/>
                <a:ext cx="286936" cy="329726"/>
              </a:xfrm>
              <a:custGeom>
                <a:avLst/>
                <a:gdLst/>
                <a:ahLst/>
                <a:cxnLst/>
                <a:rect l="l" t="t" r="r" b="b"/>
                <a:pathLst>
                  <a:path w="5759" h="5792" extrusionOk="0">
                    <a:moveTo>
                      <a:pt x="179" y="1"/>
                    </a:moveTo>
                    <a:lnTo>
                      <a:pt x="172" y="18"/>
                    </a:lnTo>
                    <a:lnTo>
                      <a:pt x="161" y="50"/>
                    </a:lnTo>
                    <a:cubicBezTo>
                      <a:pt x="112" y="169"/>
                      <a:pt x="109" y="295"/>
                      <a:pt x="140" y="417"/>
                    </a:cubicBezTo>
                    <a:cubicBezTo>
                      <a:pt x="165" y="515"/>
                      <a:pt x="186" y="620"/>
                      <a:pt x="81" y="747"/>
                    </a:cubicBezTo>
                    <a:cubicBezTo>
                      <a:pt x="0" y="845"/>
                      <a:pt x="14" y="946"/>
                      <a:pt x="53" y="1139"/>
                    </a:cubicBezTo>
                    <a:cubicBezTo>
                      <a:pt x="77" y="1261"/>
                      <a:pt x="91" y="1387"/>
                      <a:pt x="95" y="1513"/>
                    </a:cubicBezTo>
                    <a:lnTo>
                      <a:pt x="95" y="5662"/>
                    </a:lnTo>
                    <a:lnTo>
                      <a:pt x="3347" y="5662"/>
                    </a:lnTo>
                    <a:lnTo>
                      <a:pt x="3522" y="5543"/>
                    </a:lnTo>
                    <a:cubicBezTo>
                      <a:pt x="3551" y="5524"/>
                      <a:pt x="3581" y="5516"/>
                      <a:pt x="3612" y="5516"/>
                    </a:cubicBezTo>
                    <a:cubicBezTo>
                      <a:pt x="3707" y="5516"/>
                      <a:pt x="3801" y="5590"/>
                      <a:pt x="3844" y="5630"/>
                    </a:cubicBezTo>
                    <a:lnTo>
                      <a:pt x="4562" y="5630"/>
                    </a:lnTo>
                    <a:lnTo>
                      <a:pt x="4579" y="5655"/>
                    </a:lnTo>
                    <a:cubicBezTo>
                      <a:pt x="4579" y="5655"/>
                      <a:pt x="4695" y="5791"/>
                      <a:pt x="4821" y="5791"/>
                    </a:cubicBezTo>
                    <a:cubicBezTo>
                      <a:pt x="4842" y="5791"/>
                      <a:pt x="4849" y="5788"/>
                      <a:pt x="4877" y="5725"/>
                    </a:cubicBezTo>
                    <a:cubicBezTo>
                      <a:pt x="4901" y="5662"/>
                      <a:pt x="4943" y="5564"/>
                      <a:pt x="5080" y="5539"/>
                    </a:cubicBezTo>
                    <a:cubicBezTo>
                      <a:pt x="5101" y="5536"/>
                      <a:pt x="5122" y="5532"/>
                      <a:pt x="5143" y="5532"/>
                    </a:cubicBezTo>
                    <a:cubicBezTo>
                      <a:pt x="5230" y="5532"/>
                      <a:pt x="5265" y="5473"/>
                      <a:pt x="5307" y="5347"/>
                    </a:cubicBezTo>
                    <a:cubicBezTo>
                      <a:pt x="5342" y="5259"/>
                      <a:pt x="5381" y="5144"/>
                      <a:pt x="5500" y="5144"/>
                    </a:cubicBezTo>
                    <a:lnTo>
                      <a:pt x="5556" y="5144"/>
                    </a:lnTo>
                    <a:cubicBezTo>
                      <a:pt x="5563" y="5144"/>
                      <a:pt x="5569" y="5144"/>
                      <a:pt x="5575" y="5144"/>
                    </a:cubicBezTo>
                    <a:cubicBezTo>
                      <a:pt x="5617" y="5144"/>
                      <a:pt x="5627" y="5127"/>
                      <a:pt x="5713" y="5011"/>
                    </a:cubicBezTo>
                    <a:lnTo>
                      <a:pt x="5738" y="4976"/>
                    </a:lnTo>
                    <a:cubicBezTo>
                      <a:pt x="5731" y="4902"/>
                      <a:pt x="5731" y="4832"/>
                      <a:pt x="5741" y="4762"/>
                    </a:cubicBezTo>
                    <a:cubicBezTo>
                      <a:pt x="5759" y="4646"/>
                      <a:pt x="5731" y="4608"/>
                      <a:pt x="5668" y="4524"/>
                    </a:cubicBezTo>
                    <a:cubicBezTo>
                      <a:pt x="5591" y="4422"/>
                      <a:pt x="5531" y="4310"/>
                      <a:pt x="5493" y="4184"/>
                    </a:cubicBezTo>
                    <a:cubicBezTo>
                      <a:pt x="5440" y="4009"/>
                      <a:pt x="5300" y="3785"/>
                      <a:pt x="5174" y="3589"/>
                    </a:cubicBezTo>
                    <a:cubicBezTo>
                      <a:pt x="5038" y="3369"/>
                      <a:pt x="4919" y="3176"/>
                      <a:pt x="4908" y="3054"/>
                    </a:cubicBezTo>
                    <a:cubicBezTo>
                      <a:pt x="4905" y="2977"/>
                      <a:pt x="4852" y="2907"/>
                      <a:pt x="4796" y="2833"/>
                    </a:cubicBezTo>
                    <a:cubicBezTo>
                      <a:pt x="4726" y="2739"/>
                      <a:pt x="4646" y="2633"/>
                      <a:pt x="4649" y="2490"/>
                    </a:cubicBezTo>
                    <a:cubicBezTo>
                      <a:pt x="4656" y="2367"/>
                      <a:pt x="4614" y="2322"/>
                      <a:pt x="4513" y="2203"/>
                    </a:cubicBezTo>
                    <a:cubicBezTo>
                      <a:pt x="4432" y="2112"/>
                      <a:pt x="4359" y="2021"/>
                      <a:pt x="4292" y="1923"/>
                    </a:cubicBezTo>
                    <a:cubicBezTo>
                      <a:pt x="4061" y="1597"/>
                      <a:pt x="3966" y="1034"/>
                      <a:pt x="4015" y="887"/>
                    </a:cubicBezTo>
                    <a:cubicBezTo>
                      <a:pt x="4022" y="855"/>
                      <a:pt x="4043" y="831"/>
                      <a:pt x="4075" y="820"/>
                    </a:cubicBezTo>
                    <a:cubicBezTo>
                      <a:pt x="4084" y="817"/>
                      <a:pt x="4093" y="816"/>
                      <a:pt x="4102" y="816"/>
                    </a:cubicBezTo>
                    <a:cubicBezTo>
                      <a:pt x="4191" y="816"/>
                      <a:pt x="4266" y="964"/>
                      <a:pt x="4453" y="1412"/>
                    </a:cubicBezTo>
                    <a:cubicBezTo>
                      <a:pt x="4481" y="1471"/>
                      <a:pt x="4502" y="1524"/>
                      <a:pt x="4520" y="1559"/>
                    </a:cubicBezTo>
                    <a:cubicBezTo>
                      <a:pt x="4670" y="1895"/>
                      <a:pt x="4898" y="2241"/>
                      <a:pt x="5010" y="2241"/>
                    </a:cubicBezTo>
                    <a:cubicBezTo>
                      <a:pt x="5052" y="2241"/>
                      <a:pt x="5118" y="2077"/>
                      <a:pt x="5192" y="1751"/>
                    </a:cubicBezTo>
                    <a:cubicBezTo>
                      <a:pt x="5237" y="1559"/>
                      <a:pt x="5255" y="1496"/>
                      <a:pt x="5300" y="1471"/>
                    </a:cubicBezTo>
                    <a:lnTo>
                      <a:pt x="5314" y="1387"/>
                    </a:lnTo>
                    <a:lnTo>
                      <a:pt x="5314" y="1384"/>
                    </a:lnTo>
                    <a:lnTo>
                      <a:pt x="5349" y="1279"/>
                    </a:lnTo>
                    <a:lnTo>
                      <a:pt x="5367" y="1230"/>
                    </a:lnTo>
                    <a:lnTo>
                      <a:pt x="5384" y="1188"/>
                    </a:lnTo>
                    <a:lnTo>
                      <a:pt x="5045" y="354"/>
                    </a:lnTo>
                    <a:cubicBezTo>
                      <a:pt x="5018" y="381"/>
                      <a:pt x="4986" y="390"/>
                      <a:pt x="4948" y="390"/>
                    </a:cubicBezTo>
                    <a:cubicBezTo>
                      <a:pt x="4905" y="390"/>
                      <a:pt x="4854" y="378"/>
                      <a:pt x="4796" y="365"/>
                    </a:cubicBezTo>
                    <a:cubicBezTo>
                      <a:pt x="4722" y="346"/>
                      <a:pt x="4636" y="327"/>
                      <a:pt x="4550" y="327"/>
                    </a:cubicBezTo>
                    <a:cubicBezTo>
                      <a:pt x="4510" y="327"/>
                      <a:pt x="4471" y="331"/>
                      <a:pt x="4432" y="340"/>
                    </a:cubicBezTo>
                    <a:cubicBezTo>
                      <a:pt x="4370" y="357"/>
                      <a:pt x="4310" y="364"/>
                      <a:pt x="4253" y="364"/>
                    </a:cubicBezTo>
                    <a:cubicBezTo>
                      <a:pt x="4049" y="364"/>
                      <a:pt x="3873" y="275"/>
                      <a:pt x="3700" y="190"/>
                    </a:cubicBezTo>
                    <a:cubicBezTo>
                      <a:pt x="3648" y="164"/>
                      <a:pt x="3567" y="152"/>
                      <a:pt x="3471" y="152"/>
                    </a:cubicBezTo>
                    <a:cubicBezTo>
                      <a:pt x="3160" y="152"/>
                      <a:pt x="2702" y="269"/>
                      <a:pt x="2643" y="354"/>
                    </a:cubicBezTo>
                    <a:cubicBezTo>
                      <a:pt x="2571" y="462"/>
                      <a:pt x="2440" y="505"/>
                      <a:pt x="2296" y="505"/>
                    </a:cubicBezTo>
                    <a:cubicBezTo>
                      <a:pt x="2182" y="505"/>
                      <a:pt x="2060" y="478"/>
                      <a:pt x="1950" y="435"/>
                    </a:cubicBezTo>
                    <a:lnTo>
                      <a:pt x="1873" y="403"/>
                    </a:lnTo>
                    <a:cubicBezTo>
                      <a:pt x="1642" y="309"/>
                      <a:pt x="1355" y="190"/>
                      <a:pt x="966" y="155"/>
                    </a:cubicBezTo>
                    <a:cubicBezTo>
                      <a:pt x="494" y="113"/>
                      <a:pt x="280" y="53"/>
                      <a:pt x="179"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3" name="Google Shape;4111;p65">
                <a:extLst>
                  <a:ext uri="{FF2B5EF4-FFF2-40B4-BE49-F238E27FC236}">
                    <a16:creationId xmlns:a16="http://schemas.microsoft.com/office/drawing/2014/main" id="{C71277D2-64AA-41E8-83CA-DEC1861AD671}"/>
                  </a:ext>
                </a:extLst>
              </p:cNvPr>
              <p:cNvSpPr/>
              <p:nvPr/>
            </p:nvSpPr>
            <p:spPr>
              <a:xfrm>
                <a:off x="6483730" y="3495855"/>
                <a:ext cx="400" cy="1082"/>
              </a:xfrm>
              <a:custGeom>
                <a:avLst/>
                <a:gdLst/>
                <a:ahLst/>
                <a:cxnLst/>
                <a:rect l="l" t="t" r="r" b="b"/>
                <a:pathLst>
                  <a:path w="8" h="19" extrusionOk="0">
                    <a:moveTo>
                      <a:pt x="8" y="1"/>
                    </a:moveTo>
                    <a:lnTo>
                      <a:pt x="1"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4" name="Google Shape;4112;p65">
                <a:extLst>
                  <a:ext uri="{FF2B5EF4-FFF2-40B4-BE49-F238E27FC236}">
                    <a16:creationId xmlns:a16="http://schemas.microsoft.com/office/drawing/2014/main" id="{604005E8-1202-4279-A6C8-588097F541EB}"/>
                  </a:ext>
                </a:extLst>
              </p:cNvPr>
              <p:cNvSpPr/>
              <p:nvPr/>
            </p:nvSpPr>
            <p:spPr>
              <a:xfrm>
                <a:off x="6058832" y="4457476"/>
                <a:ext cx="143242" cy="185586"/>
              </a:xfrm>
              <a:custGeom>
                <a:avLst/>
                <a:gdLst/>
                <a:ahLst/>
                <a:cxnLst/>
                <a:rect l="l" t="t" r="r" b="b"/>
                <a:pathLst>
                  <a:path w="2875" h="3260" extrusionOk="0">
                    <a:moveTo>
                      <a:pt x="1446" y="0"/>
                    </a:moveTo>
                    <a:lnTo>
                      <a:pt x="1404" y="11"/>
                    </a:lnTo>
                    <a:lnTo>
                      <a:pt x="1404" y="25"/>
                    </a:lnTo>
                    <a:lnTo>
                      <a:pt x="1404" y="56"/>
                    </a:lnTo>
                    <a:lnTo>
                      <a:pt x="1404" y="95"/>
                    </a:lnTo>
                    <a:lnTo>
                      <a:pt x="1404" y="123"/>
                    </a:lnTo>
                    <a:lnTo>
                      <a:pt x="1404" y="161"/>
                    </a:lnTo>
                    <a:lnTo>
                      <a:pt x="1404" y="189"/>
                    </a:lnTo>
                    <a:lnTo>
                      <a:pt x="1404" y="228"/>
                    </a:lnTo>
                    <a:lnTo>
                      <a:pt x="1404" y="252"/>
                    </a:lnTo>
                    <a:lnTo>
                      <a:pt x="1404" y="287"/>
                    </a:lnTo>
                    <a:lnTo>
                      <a:pt x="1404" y="312"/>
                    </a:lnTo>
                    <a:lnTo>
                      <a:pt x="1404" y="347"/>
                    </a:lnTo>
                    <a:lnTo>
                      <a:pt x="1404" y="368"/>
                    </a:lnTo>
                    <a:lnTo>
                      <a:pt x="1404" y="403"/>
                    </a:lnTo>
                    <a:lnTo>
                      <a:pt x="1404" y="424"/>
                    </a:lnTo>
                    <a:lnTo>
                      <a:pt x="1404" y="452"/>
                    </a:lnTo>
                    <a:lnTo>
                      <a:pt x="1404" y="470"/>
                    </a:lnTo>
                    <a:lnTo>
                      <a:pt x="1404" y="498"/>
                    </a:lnTo>
                    <a:lnTo>
                      <a:pt x="1404" y="515"/>
                    </a:lnTo>
                    <a:lnTo>
                      <a:pt x="1404" y="540"/>
                    </a:lnTo>
                    <a:lnTo>
                      <a:pt x="1404" y="554"/>
                    </a:lnTo>
                    <a:lnTo>
                      <a:pt x="1404" y="578"/>
                    </a:lnTo>
                    <a:lnTo>
                      <a:pt x="1404" y="589"/>
                    </a:lnTo>
                    <a:lnTo>
                      <a:pt x="1404" y="610"/>
                    </a:lnTo>
                    <a:lnTo>
                      <a:pt x="1404" y="620"/>
                    </a:lnTo>
                    <a:lnTo>
                      <a:pt x="1404" y="638"/>
                    </a:lnTo>
                    <a:lnTo>
                      <a:pt x="1404" y="645"/>
                    </a:lnTo>
                    <a:lnTo>
                      <a:pt x="1404" y="655"/>
                    </a:lnTo>
                    <a:lnTo>
                      <a:pt x="1404" y="662"/>
                    </a:lnTo>
                    <a:lnTo>
                      <a:pt x="1404" y="669"/>
                    </a:lnTo>
                    <a:lnTo>
                      <a:pt x="1404" y="673"/>
                    </a:lnTo>
                    <a:lnTo>
                      <a:pt x="1404" y="680"/>
                    </a:lnTo>
                    <a:lnTo>
                      <a:pt x="1397" y="732"/>
                    </a:lnTo>
                    <a:lnTo>
                      <a:pt x="1345" y="736"/>
                    </a:lnTo>
                    <a:cubicBezTo>
                      <a:pt x="1320" y="736"/>
                      <a:pt x="732" y="771"/>
                      <a:pt x="596" y="771"/>
                    </a:cubicBezTo>
                    <a:lnTo>
                      <a:pt x="561" y="771"/>
                    </a:lnTo>
                    <a:cubicBezTo>
                      <a:pt x="543" y="771"/>
                      <a:pt x="512" y="774"/>
                      <a:pt x="470" y="781"/>
                    </a:cubicBezTo>
                    <a:lnTo>
                      <a:pt x="445" y="785"/>
                    </a:lnTo>
                    <a:lnTo>
                      <a:pt x="424" y="788"/>
                    </a:lnTo>
                    <a:lnTo>
                      <a:pt x="421" y="788"/>
                    </a:lnTo>
                    <a:lnTo>
                      <a:pt x="400" y="792"/>
                    </a:lnTo>
                    <a:lnTo>
                      <a:pt x="389" y="792"/>
                    </a:lnTo>
                    <a:cubicBezTo>
                      <a:pt x="365" y="823"/>
                      <a:pt x="340" y="851"/>
                      <a:pt x="316" y="879"/>
                    </a:cubicBezTo>
                    <a:cubicBezTo>
                      <a:pt x="337" y="900"/>
                      <a:pt x="361" y="921"/>
                      <a:pt x="386" y="939"/>
                    </a:cubicBezTo>
                    <a:cubicBezTo>
                      <a:pt x="445" y="988"/>
                      <a:pt x="505" y="1033"/>
                      <a:pt x="529" y="1096"/>
                    </a:cubicBezTo>
                    <a:cubicBezTo>
                      <a:pt x="540" y="1124"/>
                      <a:pt x="540" y="1152"/>
                      <a:pt x="526" y="1180"/>
                    </a:cubicBezTo>
                    <a:cubicBezTo>
                      <a:pt x="498" y="1233"/>
                      <a:pt x="435" y="1254"/>
                      <a:pt x="365" y="1271"/>
                    </a:cubicBezTo>
                    <a:cubicBezTo>
                      <a:pt x="309" y="1289"/>
                      <a:pt x="232" y="1313"/>
                      <a:pt x="235" y="1345"/>
                    </a:cubicBezTo>
                    <a:cubicBezTo>
                      <a:pt x="242" y="1481"/>
                      <a:pt x="162" y="1614"/>
                      <a:pt x="0" y="1737"/>
                    </a:cubicBezTo>
                    <a:cubicBezTo>
                      <a:pt x="11" y="1782"/>
                      <a:pt x="92" y="1880"/>
                      <a:pt x="137" y="1936"/>
                    </a:cubicBezTo>
                    <a:cubicBezTo>
                      <a:pt x="225" y="2041"/>
                      <a:pt x="277" y="2111"/>
                      <a:pt x="281" y="2174"/>
                    </a:cubicBezTo>
                    <a:cubicBezTo>
                      <a:pt x="288" y="2255"/>
                      <a:pt x="361" y="2342"/>
                      <a:pt x="659" y="2633"/>
                    </a:cubicBezTo>
                    <a:cubicBezTo>
                      <a:pt x="753" y="2721"/>
                      <a:pt x="834" y="2826"/>
                      <a:pt x="890" y="2945"/>
                    </a:cubicBezTo>
                    <a:cubicBezTo>
                      <a:pt x="949" y="3067"/>
                      <a:pt x="1037" y="3172"/>
                      <a:pt x="1142" y="3260"/>
                    </a:cubicBezTo>
                    <a:lnTo>
                      <a:pt x="1156" y="3246"/>
                    </a:lnTo>
                    <a:lnTo>
                      <a:pt x="1166" y="3235"/>
                    </a:lnTo>
                    <a:cubicBezTo>
                      <a:pt x="1177" y="3225"/>
                      <a:pt x="1184" y="3218"/>
                      <a:pt x="1194" y="3211"/>
                    </a:cubicBezTo>
                    <a:lnTo>
                      <a:pt x="1201" y="3204"/>
                    </a:lnTo>
                    <a:cubicBezTo>
                      <a:pt x="1212" y="3197"/>
                      <a:pt x="1222" y="3186"/>
                      <a:pt x="1236" y="3179"/>
                    </a:cubicBezTo>
                    <a:lnTo>
                      <a:pt x="1247" y="3176"/>
                    </a:lnTo>
                    <a:cubicBezTo>
                      <a:pt x="1254" y="3169"/>
                      <a:pt x="1264" y="3165"/>
                      <a:pt x="1275" y="3162"/>
                    </a:cubicBezTo>
                    <a:lnTo>
                      <a:pt x="1289" y="3155"/>
                    </a:lnTo>
                    <a:lnTo>
                      <a:pt x="1313" y="3144"/>
                    </a:lnTo>
                    <a:lnTo>
                      <a:pt x="1327" y="3141"/>
                    </a:lnTo>
                    <a:cubicBezTo>
                      <a:pt x="1338" y="3141"/>
                      <a:pt x="1348" y="3137"/>
                      <a:pt x="1359" y="3137"/>
                    </a:cubicBezTo>
                    <a:lnTo>
                      <a:pt x="1373" y="3137"/>
                    </a:lnTo>
                    <a:cubicBezTo>
                      <a:pt x="1387" y="3134"/>
                      <a:pt x="1401" y="3134"/>
                      <a:pt x="1415" y="3134"/>
                    </a:cubicBezTo>
                    <a:cubicBezTo>
                      <a:pt x="1502" y="3134"/>
                      <a:pt x="1516" y="3113"/>
                      <a:pt x="1520" y="3113"/>
                    </a:cubicBezTo>
                    <a:cubicBezTo>
                      <a:pt x="1537" y="3081"/>
                      <a:pt x="1492" y="2966"/>
                      <a:pt x="1457" y="2871"/>
                    </a:cubicBezTo>
                    <a:cubicBezTo>
                      <a:pt x="1443" y="2843"/>
                      <a:pt x="1432" y="2812"/>
                      <a:pt x="1422" y="2784"/>
                    </a:cubicBezTo>
                    <a:cubicBezTo>
                      <a:pt x="1383" y="2686"/>
                      <a:pt x="1387" y="2609"/>
                      <a:pt x="1425" y="2549"/>
                    </a:cubicBezTo>
                    <a:cubicBezTo>
                      <a:pt x="1484" y="2470"/>
                      <a:pt x="1602" y="2457"/>
                      <a:pt x="1711" y="2457"/>
                    </a:cubicBezTo>
                    <a:cubicBezTo>
                      <a:pt x="1732" y="2457"/>
                      <a:pt x="1752" y="2457"/>
                      <a:pt x="1772" y="2458"/>
                    </a:cubicBezTo>
                    <a:lnTo>
                      <a:pt x="1821" y="2458"/>
                    </a:lnTo>
                    <a:cubicBezTo>
                      <a:pt x="1852" y="2458"/>
                      <a:pt x="1863" y="2434"/>
                      <a:pt x="1891" y="2342"/>
                    </a:cubicBezTo>
                    <a:cubicBezTo>
                      <a:pt x="1912" y="2265"/>
                      <a:pt x="1943" y="2153"/>
                      <a:pt x="2059" y="2153"/>
                    </a:cubicBezTo>
                    <a:cubicBezTo>
                      <a:pt x="2164" y="2153"/>
                      <a:pt x="2217" y="2265"/>
                      <a:pt x="2266" y="2363"/>
                    </a:cubicBezTo>
                    <a:cubicBezTo>
                      <a:pt x="2283" y="2405"/>
                      <a:pt x="2325" y="2490"/>
                      <a:pt x="2346" y="2493"/>
                    </a:cubicBezTo>
                    <a:cubicBezTo>
                      <a:pt x="2365" y="2489"/>
                      <a:pt x="2385" y="2488"/>
                      <a:pt x="2404" y="2488"/>
                    </a:cubicBezTo>
                    <a:cubicBezTo>
                      <a:pt x="2460" y="2488"/>
                      <a:pt x="2518" y="2502"/>
                      <a:pt x="2570" y="2528"/>
                    </a:cubicBezTo>
                    <a:cubicBezTo>
                      <a:pt x="2614" y="2550"/>
                      <a:pt x="2661" y="2563"/>
                      <a:pt x="2711" y="2563"/>
                    </a:cubicBezTo>
                    <a:cubicBezTo>
                      <a:pt x="2726" y="2563"/>
                      <a:pt x="2741" y="2562"/>
                      <a:pt x="2756" y="2560"/>
                    </a:cubicBezTo>
                    <a:cubicBezTo>
                      <a:pt x="2871" y="2539"/>
                      <a:pt x="2871" y="2188"/>
                      <a:pt x="2871" y="1982"/>
                    </a:cubicBezTo>
                    <a:lnTo>
                      <a:pt x="2871" y="1866"/>
                    </a:lnTo>
                    <a:cubicBezTo>
                      <a:pt x="2875" y="1646"/>
                      <a:pt x="2871" y="1527"/>
                      <a:pt x="2766" y="1464"/>
                    </a:cubicBezTo>
                    <a:cubicBezTo>
                      <a:pt x="2647" y="1394"/>
                      <a:pt x="2525" y="1250"/>
                      <a:pt x="2532" y="1107"/>
                    </a:cubicBezTo>
                    <a:cubicBezTo>
                      <a:pt x="2535" y="1019"/>
                      <a:pt x="2588" y="942"/>
                      <a:pt x="2668" y="911"/>
                    </a:cubicBezTo>
                    <a:cubicBezTo>
                      <a:pt x="2749" y="869"/>
                      <a:pt x="2801" y="809"/>
                      <a:pt x="2808" y="743"/>
                    </a:cubicBezTo>
                    <a:cubicBezTo>
                      <a:pt x="2812" y="680"/>
                      <a:pt x="2780" y="617"/>
                      <a:pt x="2724" y="582"/>
                    </a:cubicBezTo>
                    <a:cubicBezTo>
                      <a:pt x="2702" y="563"/>
                      <a:pt x="2672" y="556"/>
                      <a:pt x="2637" y="556"/>
                    </a:cubicBezTo>
                    <a:cubicBezTo>
                      <a:pt x="2571" y="556"/>
                      <a:pt x="2489" y="581"/>
                      <a:pt x="2423" y="599"/>
                    </a:cubicBezTo>
                    <a:cubicBezTo>
                      <a:pt x="2363" y="618"/>
                      <a:pt x="2312" y="634"/>
                      <a:pt x="2269" y="634"/>
                    </a:cubicBezTo>
                    <a:cubicBezTo>
                      <a:pt x="2242" y="634"/>
                      <a:pt x="2219" y="628"/>
                      <a:pt x="2199" y="613"/>
                    </a:cubicBezTo>
                    <a:cubicBezTo>
                      <a:pt x="2171" y="592"/>
                      <a:pt x="2157" y="561"/>
                      <a:pt x="2161" y="529"/>
                    </a:cubicBezTo>
                    <a:lnTo>
                      <a:pt x="2161" y="512"/>
                    </a:lnTo>
                    <a:lnTo>
                      <a:pt x="2161" y="505"/>
                    </a:lnTo>
                    <a:lnTo>
                      <a:pt x="2161" y="491"/>
                    </a:lnTo>
                    <a:lnTo>
                      <a:pt x="2161" y="484"/>
                    </a:lnTo>
                    <a:lnTo>
                      <a:pt x="2161" y="470"/>
                    </a:lnTo>
                    <a:lnTo>
                      <a:pt x="2161" y="459"/>
                    </a:lnTo>
                    <a:lnTo>
                      <a:pt x="2161" y="442"/>
                    </a:lnTo>
                    <a:lnTo>
                      <a:pt x="2161" y="431"/>
                    </a:lnTo>
                    <a:lnTo>
                      <a:pt x="2161" y="410"/>
                    </a:lnTo>
                    <a:lnTo>
                      <a:pt x="2161" y="400"/>
                    </a:lnTo>
                    <a:lnTo>
                      <a:pt x="2161" y="375"/>
                    </a:lnTo>
                    <a:lnTo>
                      <a:pt x="2161" y="365"/>
                    </a:lnTo>
                    <a:lnTo>
                      <a:pt x="2161" y="340"/>
                    </a:lnTo>
                    <a:lnTo>
                      <a:pt x="2161" y="333"/>
                    </a:lnTo>
                    <a:cubicBezTo>
                      <a:pt x="2168" y="280"/>
                      <a:pt x="2171" y="228"/>
                      <a:pt x="2178" y="172"/>
                    </a:cubicBezTo>
                    <a:lnTo>
                      <a:pt x="2178" y="165"/>
                    </a:lnTo>
                    <a:lnTo>
                      <a:pt x="2185" y="130"/>
                    </a:lnTo>
                    <a:lnTo>
                      <a:pt x="2185" y="123"/>
                    </a:lnTo>
                    <a:lnTo>
                      <a:pt x="2189" y="88"/>
                    </a:lnTo>
                    <a:lnTo>
                      <a:pt x="2189" y="77"/>
                    </a:lnTo>
                    <a:lnTo>
                      <a:pt x="2192" y="46"/>
                    </a:lnTo>
                    <a:lnTo>
                      <a:pt x="2192" y="35"/>
                    </a:lnTo>
                    <a:lnTo>
                      <a:pt x="2192" y="28"/>
                    </a:lnTo>
                    <a:cubicBezTo>
                      <a:pt x="1856" y="21"/>
                      <a:pt x="1534" y="4"/>
                      <a:pt x="1446"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5" name="Google Shape;4113;p65">
                <a:extLst>
                  <a:ext uri="{FF2B5EF4-FFF2-40B4-BE49-F238E27FC236}">
                    <a16:creationId xmlns:a16="http://schemas.microsoft.com/office/drawing/2014/main" id="{4197962C-F1D2-40AB-9A2A-40A26EAFEE4B}"/>
                  </a:ext>
                </a:extLst>
              </p:cNvPr>
              <p:cNvSpPr/>
              <p:nvPr/>
            </p:nvSpPr>
            <p:spPr>
              <a:xfrm>
                <a:off x="6130877" y="4457476"/>
                <a:ext cx="36519" cy="1819"/>
              </a:xfrm>
              <a:custGeom>
                <a:avLst/>
                <a:gdLst/>
                <a:ahLst/>
                <a:cxnLst/>
                <a:rect l="l" t="t" r="r" b="b"/>
                <a:pathLst>
                  <a:path w="733" h="32" extrusionOk="0">
                    <a:moveTo>
                      <a:pt x="0" y="0"/>
                    </a:moveTo>
                    <a:cubicBezTo>
                      <a:pt x="63" y="4"/>
                      <a:pt x="399" y="21"/>
                      <a:pt x="732" y="32"/>
                    </a:cubicBezTo>
                    <a:cubicBezTo>
                      <a:pt x="410" y="21"/>
                      <a:pt x="88" y="4"/>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6" name="Google Shape;4114;p65">
                <a:extLst>
                  <a:ext uri="{FF2B5EF4-FFF2-40B4-BE49-F238E27FC236}">
                    <a16:creationId xmlns:a16="http://schemas.microsoft.com/office/drawing/2014/main" id="{5B10269E-A218-4ED1-B268-96DD2D3C546E}"/>
                  </a:ext>
                </a:extLst>
              </p:cNvPr>
              <p:cNvSpPr/>
              <p:nvPr/>
            </p:nvSpPr>
            <p:spPr>
              <a:xfrm>
                <a:off x="6071588" y="4460662"/>
                <a:ext cx="49925" cy="34158"/>
              </a:xfrm>
              <a:custGeom>
                <a:avLst/>
                <a:gdLst/>
                <a:ahLst/>
                <a:cxnLst/>
                <a:rect l="l" t="t" r="r" b="b"/>
                <a:pathLst>
                  <a:path w="1002" h="600" extrusionOk="0">
                    <a:moveTo>
                      <a:pt x="1001" y="0"/>
                    </a:moveTo>
                    <a:lnTo>
                      <a:pt x="945" y="18"/>
                    </a:lnTo>
                    <a:lnTo>
                      <a:pt x="945" y="18"/>
                    </a:lnTo>
                    <a:lnTo>
                      <a:pt x="956" y="11"/>
                    </a:lnTo>
                    <a:lnTo>
                      <a:pt x="287" y="11"/>
                    </a:lnTo>
                    <a:cubicBezTo>
                      <a:pt x="305" y="70"/>
                      <a:pt x="301" y="133"/>
                      <a:pt x="284" y="189"/>
                    </a:cubicBezTo>
                    <a:cubicBezTo>
                      <a:pt x="252" y="280"/>
                      <a:pt x="175" y="351"/>
                      <a:pt x="84" y="379"/>
                    </a:cubicBezTo>
                    <a:cubicBezTo>
                      <a:pt x="18" y="403"/>
                      <a:pt x="0" y="438"/>
                      <a:pt x="4" y="452"/>
                    </a:cubicBezTo>
                    <a:cubicBezTo>
                      <a:pt x="4" y="466"/>
                      <a:pt x="21" y="470"/>
                      <a:pt x="42" y="470"/>
                    </a:cubicBezTo>
                    <a:cubicBezTo>
                      <a:pt x="88" y="470"/>
                      <a:pt x="130" y="494"/>
                      <a:pt x="151" y="533"/>
                    </a:cubicBezTo>
                    <a:cubicBezTo>
                      <a:pt x="161" y="554"/>
                      <a:pt x="165" y="575"/>
                      <a:pt x="161" y="599"/>
                    </a:cubicBezTo>
                    <a:lnTo>
                      <a:pt x="168" y="599"/>
                    </a:lnTo>
                    <a:lnTo>
                      <a:pt x="196" y="592"/>
                    </a:lnTo>
                    <a:lnTo>
                      <a:pt x="200" y="592"/>
                    </a:lnTo>
                    <a:lnTo>
                      <a:pt x="224" y="589"/>
                    </a:lnTo>
                    <a:lnTo>
                      <a:pt x="312" y="589"/>
                    </a:lnTo>
                    <a:cubicBezTo>
                      <a:pt x="417" y="589"/>
                      <a:pt x="844" y="564"/>
                      <a:pt x="994" y="557"/>
                    </a:cubicBezTo>
                    <a:lnTo>
                      <a:pt x="998" y="536"/>
                    </a:lnTo>
                    <a:lnTo>
                      <a:pt x="1001" y="515"/>
                    </a:lnTo>
                    <a:lnTo>
                      <a:pt x="1001" y="512"/>
                    </a:lnTo>
                    <a:lnTo>
                      <a:pt x="1001" y="487"/>
                    </a:lnTo>
                    <a:lnTo>
                      <a:pt x="1001" y="480"/>
                    </a:lnTo>
                    <a:lnTo>
                      <a:pt x="1001" y="459"/>
                    </a:lnTo>
                    <a:lnTo>
                      <a:pt x="1001" y="452"/>
                    </a:lnTo>
                    <a:lnTo>
                      <a:pt x="1001" y="428"/>
                    </a:lnTo>
                    <a:lnTo>
                      <a:pt x="1001" y="417"/>
                    </a:lnTo>
                    <a:lnTo>
                      <a:pt x="1001" y="396"/>
                    </a:lnTo>
                    <a:lnTo>
                      <a:pt x="1001" y="382"/>
                    </a:lnTo>
                    <a:lnTo>
                      <a:pt x="1001" y="358"/>
                    </a:lnTo>
                    <a:lnTo>
                      <a:pt x="1001" y="344"/>
                    </a:lnTo>
                    <a:lnTo>
                      <a:pt x="1001" y="319"/>
                    </a:lnTo>
                    <a:lnTo>
                      <a:pt x="1001" y="305"/>
                    </a:lnTo>
                    <a:lnTo>
                      <a:pt x="1001" y="280"/>
                    </a:lnTo>
                    <a:lnTo>
                      <a:pt x="1001" y="263"/>
                    </a:lnTo>
                    <a:lnTo>
                      <a:pt x="1001" y="224"/>
                    </a:lnTo>
                    <a:lnTo>
                      <a:pt x="1001" y="203"/>
                    </a:lnTo>
                    <a:lnTo>
                      <a:pt x="1001" y="179"/>
                    </a:lnTo>
                    <a:lnTo>
                      <a:pt x="1001" y="154"/>
                    </a:lnTo>
                    <a:lnTo>
                      <a:pt x="1001" y="133"/>
                    </a:lnTo>
                    <a:lnTo>
                      <a:pt x="1001" y="109"/>
                    </a:lnTo>
                    <a:lnTo>
                      <a:pt x="1001" y="88"/>
                    </a:lnTo>
                    <a:lnTo>
                      <a:pt x="1001" y="60"/>
                    </a:lnTo>
                    <a:lnTo>
                      <a:pt x="1001" y="39"/>
                    </a:lnTo>
                    <a:lnTo>
                      <a:pt x="1001" y="11"/>
                    </a:lnTo>
                    <a:lnTo>
                      <a:pt x="100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7" name="Google Shape;4115;p65">
                <a:extLst>
                  <a:ext uri="{FF2B5EF4-FFF2-40B4-BE49-F238E27FC236}">
                    <a16:creationId xmlns:a16="http://schemas.microsoft.com/office/drawing/2014/main" id="{611C8813-D1D2-40E6-9922-D912E5072290}"/>
                  </a:ext>
                </a:extLst>
              </p:cNvPr>
              <p:cNvSpPr/>
              <p:nvPr/>
            </p:nvSpPr>
            <p:spPr>
              <a:xfrm>
                <a:off x="6119168" y="4461061"/>
                <a:ext cx="598" cy="227"/>
              </a:xfrm>
              <a:custGeom>
                <a:avLst/>
                <a:gdLst/>
                <a:ahLst/>
                <a:cxnLst/>
                <a:rect l="l" t="t" r="r" b="b"/>
                <a:pathLst>
                  <a:path w="12" h="4" extrusionOk="0">
                    <a:moveTo>
                      <a:pt x="11" y="0"/>
                    </a:moveTo>
                    <a:lnTo>
                      <a:pt x="1" y="4"/>
                    </a:ln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8" name="Google Shape;4116;p65">
                <a:extLst>
                  <a:ext uri="{FF2B5EF4-FFF2-40B4-BE49-F238E27FC236}">
                    <a16:creationId xmlns:a16="http://schemas.microsoft.com/office/drawing/2014/main" id="{F19552F2-9D42-4684-9685-CD03B5CB5B02}"/>
                  </a:ext>
                </a:extLst>
              </p:cNvPr>
              <p:cNvSpPr/>
              <p:nvPr/>
            </p:nvSpPr>
            <p:spPr>
              <a:xfrm>
                <a:off x="6122309" y="4475975"/>
                <a:ext cx="51" cy="1652"/>
              </a:xfrm>
              <a:custGeom>
                <a:avLst/>
                <a:gdLst/>
                <a:ahLst/>
                <a:cxnLst/>
                <a:rect l="l" t="t" r="r" b="b"/>
                <a:pathLst>
                  <a:path w="1" h="29" extrusionOk="0">
                    <a:moveTo>
                      <a:pt x="1" y="1"/>
                    </a:moveTo>
                    <a:lnTo>
                      <a:pt x="1" y="29"/>
                    </a:lnTo>
                    <a:cubicBezTo>
                      <a:pt x="1" y="18"/>
                      <a:pt x="1" y="11"/>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9" name="Google Shape;4117;p65">
                <a:extLst>
                  <a:ext uri="{FF2B5EF4-FFF2-40B4-BE49-F238E27FC236}">
                    <a16:creationId xmlns:a16="http://schemas.microsoft.com/office/drawing/2014/main" id="{B9E8F2C4-F339-4C0E-ABD2-5AC020DC4F1D}"/>
                  </a:ext>
                </a:extLst>
              </p:cNvPr>
              <p:cNvSpPr/>
              <p:nvPr/>
            </p:nvSpPr>
            <p:spPr>
              <a:xfrm>
                <a:off x="6122309" y="4460436"/>
                <a:ext cx="51" cy="684"/>
              </a:xfrm>
              <a:custGeom>
                <a:avLst/>
                <a:gdLst/>
                <a:ahLst/>
                <a:cxnLst/>
                <a:rect l="l" t="t" r="r" b="b"/>
                <a:pathLst>
                  <a:path w="1" h="12" extrusionOk="0">
                    <a:moveTo>
                      <a:pt x="1" y="1"/>
                    </a:moveTo>
                    <a:lnTo>
                      <a:pt x="1" y="1"/>
                    </a:ln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0" name="Google Shape;4118;p65">
                <a:extLst>
                  <a:ext uri="{FF2B5EF4-FFF2-40B4-BE49-F238E27FC236}">
                    <a16:creationId xmlns:a16="http://schemas.microsoft.com/office/drawing/2014/main" id="{60A93BB4-3083-4FF5-AB4F-90657A5061D7}"/>
                  </a:ext>
                </a:extLst>
              </p:cNvPr>
              <p:cNvSpPr/>
              <p:nvPr/>
            </p:nvSpPr>
            <p:spPr>
              <a:xfrm>
                <a:off x="6122507" y="4470398"/>
                <a:ext cx="51" cy="1254"/>
              </a:xfrm>
              <a:custGeom>
                <a:avLst/>
                <a:gdLst/>
                <a:ahLst/>
                <a:cxnLst/>
                <a:rect l="l" t="t" r="r" b="b"/>
                <a:pathLst>
                  <a:path w="1" h="22" extrusionOk="0">
                    <a:moveTo>
                      <a:pt x="0" y="1"/>
                    </a:moveTo>
                    <a:lnTo>
                      <a:pt x="0" y="2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1" name="Google Shape;4119;p65">
                <a:extLst>
                  <a:ext uri="{FF2B5EF4-FFF2-40B4-BE49-F238E27FC236}">
                    <a16:creationId xmlns:a16="http://schemas.microsoft.com/office/drawing/2014/main" id="{A1C6F860-A3AF-4F95-8BFE-2880CBD35DD0}"/>
                  </a:ext>
                </a:extLst>
              </p:cNvPr>
              <p:cNvSpPr/>
              <p:nvPr/>
            </p:nvSpPr>
            <p:spPr>
              <a:xfrm>
                <a:off x="6122507" y="4462427"/>
                <a:ext cx="51" cy="1254"/>
              </a:xfrm>
              <a:custGeom>
                <a:avLst/>
                <a:gdLst/>
                <a:ahLst/>
                <a:cxnLst/>
                <a:rect l="l" t="t" r="r" b="b"/>
                <a:pathLst>
                  <a:path w="1" h="22" extrusionOk="0">
                    <a:moveTo>
                      <a:pt x="0" y="1"/>
                    </a:moveTo>
                    <a:lnTo>
                      <a:pt x="0" y="22"/>
                    </a:lnTo>
                    <a:cubicBezTo>
                      <a:pt x="0" y="15"/>
                      <a:pt x="0" y="8"/>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2" name="Google Shape;4120;p65">
                <a:extLst>
                  <a:ext uri="{FF2B5EF4-FFF2-40B4-BE49-F238E27FC236}">
                    <a16:creationId xmlns:a16="http://schemas.microsoft.com/office/drawing/2014/main" id="{9E10DFCD-5CF7-443D-8619-974914E5B005}"/>
                  </a:ext>
                </a:extLst>
              </p:cNvPr>
              <p:cNvSpPr/>
              <p:nvPr/>
            </p:nvSpPr>
            <p:spPr>
              <a:xfrm>
                <a:off x="6122507" y="4465216"/>
                <a:ext cx="51" cy="1082"/>
              </a:xfrm>
              <a:custGeom>
                <a:avLst/>
                <a:gdLst/>
                <a:ahLst/>
                <a:cxnLst/>
                <a:rect l="l" t="t" r="r" b="b"/>
                <a:pathLst>
                  <a:path w="1" h="19" extrusionOk="0">
                    <a:moveTo>
                      <a:pt x="0" y="1"/>
                    </a:moveTo>
                    <a:lnTo>
                      <a:pt x="0"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3" name="Google Shape;4121;p65">
                <a:extLst>
                  <a:ext uri="{FF2B5EF4-FFF2-40B4-BE49-F238E27FC236}">
                    <a16:creationId xmlns:a16="http://schemas.microsoft.com/office/drawing/2014/main" id="{70A797EE-EC8E-4156-91E3-72C9E8AF84EE}"/>
                  </a:ext>
                </a:extLst>
              </p:cNvPr>
              <p:cNvSpPr/>
              <p:nvPr/>
            </p:nvSpPr>
            <p:spPr>
              <a:xfrm>
                <a:off x="6122507" y="4472788"/>
                <a:ext cx="51" cy="2449"/>
              </a:xfrm>
              <a:custGeom>
                <a:avLst/>
                <a:gdLst/>
                <a:ahLst/>
                <a:cxnLst/>
                <a:rect l="l" t="t" r="r" b="b"/>
                <a:pathLst>
                  <a:path w="1" h="43" extrusionOk="0">
                    <a:moveTo>
                      <a:pt x="0" y="1"/>
                    </a:moveTo>
                    <a:lnTo>
                      <a:pt x="0" y="43"/>
                    </a:lnTo>
                    <a:cubicBezTo>
                      <a:pt x="0" y="29"/>
                      <a:pt x="0" y="15"/>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4" name="Google Shape;4122;p65">
                <a:extLst>
                  <a:ext uri="{FF2B5EF4-FFF2-40B4-BE49-F238E27FC236}">
                    <a16:creationId xmlns:a16="http://schemas.microsoft.com/office/drawing/2014/main" id="{386FEFE6-C0F9-41EE-899A-D9CFC25F01C3}"/>
                  </a:ext>
                </a:extLst>
              </p:cNvPr>
              <p:cNvSpPr/>
              <p:nvPr/>
            </p:nvSpPr>
            <p:spPr>
              <a:xfrm>
                <a:off x="6122507" y="4467836"/>
                <a:ext cx="51" cy="1254"/>
              </a:xfrm>
              <a:custGeom>
                <a:avLst/>
                <a:gdLst/>
                <a:ahLst/>
                <a:cxnLst/>
                <a:rect l="l" t="t" r="r" b="b"/>
                <a:pathLst>
                  <a:path w="1" h="22" extrusionOk="0">
                    <a:moveTo>
                      <a:pt x="0" y="0"/>
                    </a:moveTo>
                    <a:lnTo>
                      <a:pt x="0" y="21"/>
                    </a:lnTo>
                    <a:cubicBezTo>
                      <a:pt x="0" y="14"/>
                      <a:pt x="0" y="7"/>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5" name="Google Shape;4123;p65">
                <a:extLst>
                  <a:ext uri="{FF2B5EF4-FFF2-40B4-BE49-F238E27FC236}">
                    <a16:creationId xmlns:a16="http://schemas.microsoft.com/office/drawing/2014/main" id="{EEA64450-9C33-40E6-B3F1-5878B5FAB606}"/>
                  </a:ext>
                </a:extLst>
              </p:cNvPr>
              <p:cNvSpPr/>
              <p:nvPr/>
            </p:nvSpPr>
            <p:spPr>
              <a:xfrm>
                <a:off x="6122309" y="4478423"/>
                <a:ext cx="51" cy="1421"/>
              </a:xfrm>
              <a:custGeom>
                <a:avLst/>
                <a:gdLst/>
                <a:ahLst/>
                <a:cxnLst/>
                <a:rect l="l" t="t" r="r" b="b"/>
                <a:pathLst>
                  <a:path w="1" h="25" extrusionOk="0">
                    <a:moveTo>
                      <a:pt x="1" y="0"/>
                    </a:moveTo>
                    <a:lnTo>
                      <a:pt x="1" y="25"/>
                    </a:lnTo>
                    <a:cubicBezTo>
                      <a:pt x="1" y="18"/>
                      <a:pt x="1" y="7"/>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6" name="Google Shape;4124;p65">
                <a:extLst>
                  <a:ext uri="{FF2B5EF4-FFF2-40B4-BE49-F238E27FC236}">
                    <a16:creationId xmlns:a16="http://schemas.microsoft.com/office/drawing/2014/main" id="{F2A801DF-B77B-4740-8D03-623E73533D5A}"/>
                  </a:ext>
                </a:extLst>
              </p:cNvPr>
              <p:cNvSpPr/>
              <p:nvPr/>
            </p:nvSpPr>
            <p:spPr>
              <a:xfrm>
                <a:off x="6121461" y="4489354"/>
                <a:ext cx="198" cy="1480"/>
              </a:xfrm>
              <a:custGeom>
                <a:avLst/>
                <a:gdLst/>
                <a:ahLst/>
                <a:cxnLst/>
                <a:rect l="l" t="t" r="r" b="b"/>
                <a:pathLst>
                  <a:path w="4" h="26" extrusionOk="0">
                    <a:moveTo>
                      <a:pt x="4" y="1"/>
                    </a:moveTo>
                    <a:lnTo>
                      <a:pt x="0" y="2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7" name="Google Shape;4125;p65">
                <a:extLst>
                  <a:ext uri="{FF2B5EF4-FFF2-40B4-BE49-F238E27FC236}">
                    <a16:creationId xmlns:a16="http://schemas.microsoft.com/office/drawing/2014/main" id="{23B95250-2901-4595-A781-FA231DE6DD08}"/>
                  </a:ext>
                </a:extLst>
              </p:cNvPr>
              <p:cNvSpPr/>
              <p:nvPr/>
            </p:nvSpPr>
            <p:spPr>
              <a:xfrm>
                <a:off x="6121461" y="4490779"/>
                <a:ext cx="51" cy="1254"/>
              </a:xfrm>
              <a:custGeom>
                <a:avLst/>
                <a:gdLst/>
                <a:ahLst/>
                <a:cxnLst/>
                <a:rect l="l" t="t" r="r" b="b"/>
                <a:pathLst>
                  <a:path w="1" h="22" extrusionOk="0">
                    <a:moveTo>
                      <a:pt x="0" y="0"/>
                    </a:moveTo>
                    <a:lnTo>
                      <a:pt x="0" y="2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8" name="Google Shape;4126;p65">
                <a:extLst>
                  <a:ext uri="{FF2B5EF4-FFF2-40B4-BE49-F238E27FC236}">
                    <a16:creationId xmlns:a16="http://schemas.microsoft.com/office/drawing/2014/main" id="{3066C3AF-4880-4533-820E-B41E66ADEB46}"/>
                  </a:ext>
                </a:extLst>
              </p:cNvPr>
              <p:cNvSpPr/>
              <p:nvPr/>
            </p:nvSpPr>
            <p:spPr>
              <a:xfrm>
                <a:off x="6084291" y="4493966"/>
                <a:ext cx="748" cy="59"/>
              </a:xfrm>
              <a:custGeom>
                <a:avLst/>
                <a:gdLst/>
                <a:ahLst/>
                <a:cxnLst/>
                <a:rect l="l" t="t" r="r" b="b"/>
                <a:pathLst>
                  <a:path w="15" h="1" extrusionOk="0">
                    <a:moveTo>
                      <a:pt x="15"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9" name="Google Shape;4127;p65">
                <a:extLst>
                  <a:ext uri="{FF2B5EF4-FFF2-40B4-BE49-F238E27FC236}">
                    <a16:creationId xmlns:a16="http://schemas.microsoft.com/office/drawing/2014/main" id="{4118393B-D73C-4E4A-BD0C-4AD08D114661}"/>
                  </a:ext>
                </a:extLst>
              </p:cNvPr>
              <p:cNvSpPr/>
              <p:nvPr/>
            </p:nvSpPr>
            <p:spPr>
              <a:xfrm>
                <a:off x="6121810" y="4487987"/>
                <a:ext cx="51" cy="1254"/>
              </a:xfrm>
              <a:custGeom>
                <a:avLst/>
                <a:gdLst/>
                <a:ahLst/>
                <a:cxnLst/>
                <a:rect l="l" t="t" r="r" b="b"/>
                <a:pathLst>
                  <a:path w="1" h="22" extrusionOk="0">
                    <a:moveTo>
                      <a:pt x="0" y="0"/>
                    </a:moveTo>
                    <a:lnTo>
                      <a:pt x="0" y="2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0" name="Google Shape;4128;p65">
                <a:extLst>
                  <a:ext uri="{FF2B5EF4-FFF2-40B4-BE49-F238E27FC236}">
                    <a16:creationId xmlns:a16="http://schemas.microsoft.com/office/drawing/2014/main" id="{ED6B5421-287C-47AB-BD7C-A87322A5425A}"/>
                  </a:ext>
                </a:extLst>
              </p:cNvPr>
              <p:cNvSpPr/>
              <p:nvPr/>
            </p:nvSpPr>
            <p:spPr>
              <a:xfrm>
                <a:off x="6121810" y="4486394"/>
                <a:ext cx="51" cy="1254"/>
              </a:xfrm>
              <a:custGeom>
                <a:avLst/>
                <a:gdLst/>
                <a:ahLst/>
                <a:cxnLst/>
                <a:rect l="l" t="t" r="r" b="b"/>
                <a:pathLst>
                  <a:path w="1" h="22" extrusionOk="0">
                    <a:moveTo>
                      <a:pt x="0" y="0"/>
                    </a:moveTo>
                    <a:lnTo>
                      <a:pt x="0" y="2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1" name="Google Shape;4129;p65">
                <a:extLst>
                  <a:ext uri="{FF2B5EF4-FFF2-40B4-BE49-F238E27FC236}">
                    <a16:creationId xmlns:a16="http://schemas.microsoft.com/office/drawing/2014/main" id="{5E0A0638-B7DF-4438-8DE5-8966AFA5973D}"/>
                  </a:ext>
                </a:extLst>
              </p:cNvPr>
              <p:cNvSpPr/>
              <p:nvPr/>
            </p:nvSpPr>
            <p:spPr>
              <a:xfrm>
                <a:off x="6086934" y="4493739"/>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2" name="Google Shape;4130;p65">
                <a:extLst>
                  <a:ext uri="{FF2B5EF4-FFF2-40B4-BE49-F238E27FC236}">
                    <a16:creationId xmlns:a16="http://schemas.microsoft.com/office/drawing/2014/main" id="{CDF406A4-CC5F-401D-A03D-B562FF7F5845}"/>
                  </a:ext>
                </a:extLst>
              </p:cNvPr>
              <p:cNvSpPr/>
              <p:nvPr/>
            </p:nvSpPr>
            <p:spPr>
              <a:xfrm>
                <a:off x="6087282" y="4493739"/>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3" name="Google Shape;4131;p65">
                <a:extLst>
                  <a:ext uri="{FF2B5EF4-FFF2-40B4-BE49-F238E27FC236}">
                    <a16:creationId xmlns:a16="http://schemas.microsoft.com/office/drawing/2014/main" id="{7E2B5C4F-CA90-4442-9928-021A9A9E1FEE}"/>
                  </a:ext>
                </a:extLst>
              </p:cNvPr>
              <p:cNvSpPr/>
              <p:nvPr/>
            </p:nvSpPr>
            <p:spPr>
              <a:xfrm>
                <a:off x="6085191" y="4493739"/>
                <a:ext cx="748" cy="59"/>
              </a:xfrm>
              <a:custGeom>
                <a:avLst/>
                <a:gdLst/>
                <a:ahLst/>
                <a:cxnLst/>
                <a:rect l="l" t="t" r="r" b="b"/>
                <a:pathLst>
                  <a:path w="15" h="1" extrusionOk="0">
                    <a:moveTo>
                      <a:pt x="14"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4" name="Google Shape;4132;p65">
                <a:extLst>
                  <a:ext uri="{FF2B5EF4-FFF2-40B4-BE49-F238E27FC236}">
                    <a16:creationId xmlns:a16="http://schemas.microsoft.com/office/drawing/2014/main" id="{1817B77E-BC77-4E03-A38F-E0F8BCF70194}"/>
                  </a:ext>
                </a:extLst>
              </p:cNvPr>
              <p:cNvSpPr/>
              <p:nvPr/>
            </p:nvSpPr>
            <p:spPr>
              <a:xfrm>
                <a:off x="6085888" y="4493739"/>
                <a:ext cx="547" cy="59"/>
              </a:xfrm>
              <a:custGeom>
                <a:avLst/>
                <a:gdLst/>
                <a:ahLst/>
                <a:cxnLst/>
                <a:rect l="l" t="t" r="r" b="b"/>
                <a:pathLst>
                  <a:path w="11" h="1" extrusionOk="0">
                    <a:moveTo>
                      <a:pt x="11"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5" name="Google Shape;4133;p65">
                <a:extLst>
                  <a:ext uri="{FF2B5EF4-FFF2-40B4-BE49-F238E27FC236}">
                    <a16:creationId xmlns:a16="http://schemas.microsoft.com/office/drawing/2014/main" id="{8A4D1500-E33C-41C5-8D2A-AA6CC68EDE9E}"/>
                  </a:ext>
                </a:extLst>
              </p:cNvPr>
              <p:cNvSpPr/>
              <p:nvPr/>
            </p:nvSpPr>
            <p:spPr>
              <a:xfrm>
                <a:off x="6122158" y="4480587"/>
                <a:ext cx="51" cy="1480"/>
              </a:xfrm>
              <a:custGeom>
                <a:avLst/>
                <a:gdLst/>
                <a:ahLst/>
                <a:cxnLst/>
                <a:rect l="l" t="t" r="r" b="b"/>
                <a:pathLst>
                  <a:path w="1" h="26" extrusionOk="0">
                    <a:moveTo>
                      <a:pt x="0" y="1"/>
                    </a:moveTo>
                    <a:lnTo>
                      <a:pt x="0" y="25"/>
                    </a:lnTo>
                    <a:cubicBezTo>
                      <a:pt x="0" y="18"/>
                      <a:pt x="0" y="8"/>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6" name="Google Shape;4134;p65">
                <a:extLst>
                  <a:ext uri="{FF2B5EF4-FFF2-40B4-BE49-F238E27FC236}">
                    <a16:creationId xmlns:a16="http://schemas.microsoft.com/office/drawing/2014/main" id="{26588DA5-E9DA-4371-AF2C-11DF89848145}"/>
                  </a:ext>
                </a:extLst>
              </p:cNvPr>
              <p:cNvSpPr/>
              <p:nvPr/>
            </p:nvSpPr>
            <p:spPr>
              <a:xfrm>
                <a:off x="6081701" y="4494137"/>
                <a:ext cx="1097" cy="285"/>
              </a:xfrm>
              <a:custGeom>
                <a:avLst/>
                <a:gdLst/>
                <a:ahLst/>
                <a:cxnLst/>
                <a:rect l="l" t="t" r="r" b="b"/>
                <a:pathLst>
                  <a:path w="22" h="5" extrusionOk="0">
                    <a:moveTo>
                      <a:pt x="21" y="1"/>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7" name="Google Shape;4135;p65">
                <a:extLst>
                  <a:ext uri="{FF2B5EF4-FFF2-40B4-BE49-F238E27FC236}">
                    <a16:creationId xmlns:a16="http://schemas.microsoft.com/office/drawing/2014/main" id="{3B82863C-D82E-4887-BD2F-BECD98332520}"/>
                  </a:ext>
                </a:extLst>
              </p:cNvPr>
              <p:cNvSpPr/>
              <p:nvPr/>
            </p:nvSpPr>
            <p:spPr>
              <a:xfrm>
                <a:off x="6121960" y="4484573"/>
                <a:ext cx="51" cy="1254"/>
              </a:xfrm>
              <a:custGeom>
                <a:avLst/>
                <a:gdLst/>
                <a:ahLst/>
                <a:cxnLst/>
                <a:rect l="l" t="t" r="r" b="b"/>
                <a:pathLst>
                  <a:path w="1" h="22" extrusionOk="0">
                    <a:moveTo>
                      <a:pt x="1" y="1"/>
                    </a:moveTo>
                    <a:lnTo>
                      <a:pt x="1" y="2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8" name="Google Shape;4136;p65">
                <a:extLst>
                  <a:ext uri="{FF2B5EF4-FFF2-40B4-BE49-F238E27FC236}">
                    <a16:creationId xmlns:a16="http://schemas.microsoft.com/office/drawing/2014/main" id="{2D3A4AF5-D58D-45AA-AB37-140CE444BD61}"/>
                  </a:ext>
                </a:extLst>
              </p:cNvPr>
              <p:cNvSpPr/>
              <p:nvPr/>
            </p:nvSpPr>
            <p:spPr>
              <a:xfrm>
                <a:off x="6079958" y="4494364"/>
                <a:ext cx="1446" cy="227"/>
              </a:xfrm>
              <a:custGeom>
                <a:avLst/>
                <a:gdLst/>
                <a:ahLst/>
                <a:cxnLst/>
                <a:rect l="l" t="t" r="r" b="b"/>
                <a:pathLst>
                  <a:path w="29" h="4" extrusionOk="0">
                    <a:moveTo>
                      <a:pt x="28" y="0"/>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9" name="Google Shape;4137;p65">
                <a:extLst>
                  <a:ext uri="{FF2B5EF4-FFF2-40B4-BE49-F238E27FC236}">
                    <a16:creationId xmlns:a16="http://schemas.microsoft.com/office/drawing/2014/main" id="{D3F0BB55-81DC-4417-9045-2B5B22B5B675}"/>
                  </a:ext>
                </a:extLst>
              </p:cNvPr>
              <p:cNvSpPr/>
              <p:nvPr/>
            </p:nvSpPr>
            <p:spPr>
              <a:xfrm>
                <a:off x="6121960" y="4482578"/>
                <a:ext cx="250" cy="1480"/>
              </a:xfrm>
              <a:custGeom>
                <a:avLst/>
                <a:gdLst/>
                <a:ahLst/>
                <a:cxnLst/>
                <a:rect l="l" t="t" r="r" b="b"/>
                <a:pathLst>
                  <a:path w="5" h="26" extrusionOk="0">
                    <a:moveTo>
                      <a:pt x="4" y="1"/>
                    </a:moveTo>
                    <a:cubicBezTo>
                      <a:pt x="4" y="8"/>
                      <a:pt x="1" y="18"/>
                      <a:pt x="4" y="25"/>
                    </a:cubicBez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0" name="Google Shape;4138;p65">
                <a:extLst>
                  <a:ext uri="{FF2B5EF4-FFF2-40B4-BE49-F238E27FC236}">
                    <a16:creationId xmlns:a16="http://schemas.microsoft.com/office/drawing/2014/main" id="{BFBC3B6D-4094-421F-B463-4C3FBB3122DD}"/>
                  </a:ext>
                </a:extLst>
              </p:cNvPr>
              <p:cNvSpPr/>
              <p:nvPr/>
            </p:nvSpPr>
            <p:spPr>
              <a:xfrm>
                <a:off x="6083096" y="4493966"/>
                <a:ext cx="1097" cy="227"/>
              </a:xfrm>
              <a:custGeom>
                <a:avLst/>
                <a:gdLst/>
                <a:ahLst/>
                <a:cxnLst/>
                <a:rect l="l" t="t" r="r" b="b"/>
                <a:pathLst>
                  <a:path w="22" h="4" extrusionOk="0">
                    <a:moveTo>
                      <a:pt x="21" y="0"/>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1" name="Google Shape;4139;p65">
                <a:extLst>
                  <a:ext uri="{FF2B5EF4-FFF2-40B4-BE49-F238E27FC236}">
                    <a16:creationId xmlns:a16="http://schemas.microsoft.com/office/drawing/2014/main" id="{BE917BCA-5DFB-4BBA-A2CD-BE1675F9500B}"/>
                  </a:ext>
                </a:extLst>
              </p:cNvPr>
              <p:cNvSpPr/>
              <p:nvPr/>
            </p:nvSpPr>
            <p:spPr>
              <a:xfrm>
                <a:off x="6119516" y="4413015"/>
                <a:ext cx="183053" cy="265739"/>
              </a:xfrm>
              <a:custGeom>
                <a:avLst/>
                <a:gdLst/>
                <a:ahLst/>
                <a:cxnLst/>
                <a:rect l="l" t="t" r="r" b="b"/>
                <a:pathLst>
                  <a:path w="3674" h="4668" extrusionOk="0">
                    <a:moveTo>
                      <a:pt x="3260" y="1"/>
                    </a:moveTo>
                    <a:lnTo>
                      <a:pt x="3036" y="71"/>
                    </a:lnTo>
                    <a:lnTo>
                      <a:pt x="2784" y="127"/>
                    </a:lnTo>
                    <a:cubicBezTo>
                      <a:pt x="2791" y="267"/>
                      <a:pt x="2749" y="407"/>
                      <a:pt x="2665" y="519"/>
                    </a:cubicBezTo>
                    <a:cubicBezTo>
                      <a:pt x="2658" y="533"/>
                      <a:pt x="2651" y="543"/>
                      <a:pt x="2644" y="554"/>
                    </a:cubicBezTo>
                    <a:lnTo>
                      <a:pt x="2637" y="564"/>
                    </a:lnTo>
                    <a:cubicBezTo>
                      <a:pt x="2546" y="722"/>
                      <a:pt x="2514" y="981"/>
                      <a:pt x="2511" y="1019"/>
                    </a:cubicBezTo>
                    <a:lnTo>
                      <a:pt x="2511" y="1026"/>
                    </a:lnTo>
                    <a:lnTo>
                      <a:pt x="2504" y="1121"/>
                    </a:lnTo>
                    <a:lnTo>
                      <a:pt x="2416" y="1075"/>
                    </a:lnTo>
                    <a:cubicBezTo>
                      <a:pt x="2186" y="963"/>
                      <a:pt x="1828" y="811"/>
                      <a:pt x="1702" y="811"/>
                    </a:cubicBezTo>
                    <a:cubicBezTo>
                      <a:pt x="1694" y="811"/>
                      <a:pt x="1687" y="812"/>
                      <a:pt x="1681" y="813"/>
                    </a:cubicBezTo>
                    <a:cubicBezTo>
                      <a:pt x="1665" y="818"/>
                      <a:pt x="1628" y="826"/>
                      <a:pt x="1454" y="826"/>
                    </a:cubicBezTo>
                    <a:cubicBezTo>
                      <a:pt x="1401" y="826"/>
                      <a:pt x="1335" y="825"/>
                      <a:pt x="1254" y="823"/>
                    </a:cubicBezTo>
                    <a:lnTo>
                      <a:pt x="1219" y="823"/>
                    </a:lnTo>
                    <a:lnTo>
                      <a:pt x="1090" y="820"/>
                    </a:lnTo>
                    <a:cubicBezTo>
                      <a:pt x="1086" y="858"/>
                      <a:pt x="1079" y="897"/>
                      <a:pt x="1076" y="935"/>
                    </a:cubicBezTo>
                    <a:lnTo>
                      <a:pt x="1076" y="946"/>
                    </a:lnTo>
                    <a:lnTo>
                      <a:pt x="1069" y="1012"/>
                    </a:lnTo>
                    <a:lnTo>
                      <a:pt x="1069" y="1023"/>
                    </a:lnTo>
                    <a:lnTo>
                      <a:pt x="1062" y="1079"/>
                    </a:lnTo>
                    <a:lnTo>
                      <a:pt x="1062" y="1093"/>
                    </a:lnTo>
                    <a:lnTo>
                      <a:pt x="1058" y="1142"/>
                    </a:lnTo>
                    <a:lnTo>
                      <a:pt x="1058" y="1156"/>
                    </a:lnTo>
                    <a:cubicBezTo>
                      <a:pt x="1058" y="1170"/>
                      <a:pt x="1055" y="1184"/>
                      <a:pt x="1055" y="1195"/>
                    </a:cubicBezTo>
                    <a:lnTo>
                      <a:pt x="1055" y="1209"/>
                    </a:lnTo>
                    <a:cubicBezTo>
                      <a:pt x="1055" y="1219"/>
                      <a:pt x="1055" y="1233"/>
                      <a:pt x="1051" y="1244"/>
                    </a:cubicBezTo>
                    <a:lnTo>
                      <a:pt x="1051" y="1251"/>
                    </a:lnTo>
                    <a:cubicBezTo>
                      <a:pt x="1051" y="1265"/>
                      <a:pt x="1051" y="1275"/>
                      <a:pt x="1048" y="1286"/>
                    </a:cubicBezTo>
                    <a:cubicBezTo>
                      <a:pt x="1076" y="1282"/>
                      <a:pt x="1114" y="1268"/>
                      <a:pt x="1142" y="1261"/>
                    </a:cubicBezTo>
                    <a:cubicBezTo>
                      <a:pt x="1218" y="1239"/>
                      <a:pt x="1309" y="1211"/>
                      <a:pt x="1395" y="1211"/>
                    </a:cubicBezTo>
                    <a:cubicBezTo>
                      <a:pt x="1457" y="1211"/>
                      <a:pt x="1516" y="1225"/>
                      <a:pt x="1566" y="1265"/>
                    </a:cubicBezTo>
                    <a:cubicBezTo>
                      <a:pt x="1653" y="1328"/>
                      <a:pt x="1702" y="1433"/>
                      <a:pt x="1695" y="1545"/>
                    </a:cubicBezTo>
                    <a:cubicBezTo>
                      <a:pt x="1685" y="1653"/>
                      <a:pt x="1608" y="1751"/>
                      <a:pt x="1485" y="1814"/>
                    </a:cubicBezTo>
                    <a:cubicBezTo>
                      <a:pt x="1429" y="1842"/>
                      <a:pt x="1419" y="1877"/>
                      <a:pt x="1419" y="1902"/>
                    </a:cubicBezTo>
                    <a:cubicBezTo>
                      <a:pt x="1415" y="1975"/>
                      <a:pt x="1492" y="2080"/>
                      <a:pt x="1590" y="2140"/>
                    </a:cubicBezTo>
                    <a:cubicBezTo>
                      <a:pt x="1765" y="2245"/>
                      <a:pt x="1762" y="2437"/>
                      <a:pt x="1758" y="2658"/>
                    </a:cubicBezTo>
                    <a:lnTo>
                      <a:pt x="1758" y="2770"/>
                    </a:lnTo>
                    <a:cubicBezTo>
                      <a:pt x="1758" y="3081"/>
                      <a:pt x="1758" y="3432"/>
                      <a:pt x="1538" y="3477"/>
                    </a:cubicBezTo>
                    <a:cubicBezTo>
                      <a:pt x="1515" y="3481"/>
                      <a:pt x="1493" y="3482"/>
                      <a:pt x="1471" y="3482"/>
                    </a:cubicBezTo>
                    <a:cubicBezTo>
                      <a:pt x="1405" y="3482"/>
                      <a:pt x="1339" y="3467"/>
                      <a:pt x="1279" y="3439"/>
                    </a:cubicBezTo>
                    <a:cubicBezTo>
                      <a:pt x="1242" y="3419"/>
                      <a:pt x="1204" y="3408"/>
                      <a:pt x="1165" y="3408"/>
                    </a:cubicBezTo>
                    <a:cubicBezTo>
                      <a:pt x="1155" y="3408"/>
                      <a:pt x="1145" y="3409"/>
                      <a:pt x="1135" y="3411"/>
                    </a:cubicBezTo>
                    <a:cubicBezTo>
                      <a:pt x="1123" y="3413"/>
                      <a:pt x="1112" y="3415"/>
                      <a:pt x="1101" y="3415"/>
                    </a:cubicBezTo>
                    <a:cubicBezTo>
                      <a:pt x="1001" y="3415"/>
                      <a:pt x="948" y="3303"/>
                      <a:pt x="904" y="3211"/>
                    </a:cubicBezTo>
                    <a:cubicBezTo>
                      <a:pt x="883" y="3162"/>
                      <a:pt x="858" y="3116"/>
                      <a:pt x="823" y="3078"/>
                    </a:cubicBezTo>
                    <a:cubicBezTo>
                      <a:pt x="820" y="3074"/>
                      <a:pt x="816" y="3074"/>
                      <a:pt x="813" y="3074"/>
                    </a:cubicBezTo>
                    <a:cubicBezTo>
                      <a:pt x="799" y="3081"/>
                      <a:pt x="781" y="3137"/>
                      <a:pt x="774" y="3165"/>
                    </a:cubicBezTo>
                    <a:cubicBezTo>
                      <a:pt x="753" y="3250"/>
                      <a:pt x="718" y="3379"/>
                      <a:pt x="578" y="3379"/>
                    </a:cubicBezTo>
                    <a:lnTo>
                      <a:pt x="526" y="3379"/>
                    </a:lnTo>
                    <a:cubicBezTo>
                      <a:pt x="514" y="3379"/>
                      <a:pt x="501" y="3379"/>
                      <a:pt x="488" y="3379"/>
                    </a:cubicBezTo>
                    <a:cubicBezTo>
                      <a:pt x="409" y="3379"/>
                      <a:pt x="315" y="3382"/>
                      <a:pt x="291" y="3418"/>
                    </a:cubicBezTo>
                    <a:cubicBezTo>
                      <a:pt x="277" y="3435"/>
                      <a:pt x="281" y="3474"/>
                      <a:pt x="302" y="3526"/>
                    </a:cubicBezTo>
                    <a:cubicBezTo>
                      <a:pt x="312" y="3558"/>
                      <a:pt x="323" y="3586"/>
                      <a:pt x="333" y="3614"/>
                    </a:cubicBezTo>
                    <a:cubicBezTo>
                      <a:pt x="396" y="3775"/>
                      <a:pt x="442" y="3890"/>
                      <a:pt x="382" y="3978"/>
                    </a:cubicBezTo>
                    <a:cubicBezTo>
                      <a:pt x="337" y="4048"/>
                      <a:pt x="239" y="4055"/>
                      <a:pt x="172" y="4055"/>
                    </a:cubicBezTo>
                    <a:lnTo>
                      <a:pt x="134" y="4055"/>
                    </a:lnTo>
                    <a:lnTo>
                      <a:pt x="116" y="4058"/>
                    </a:lnTo>
                    <a:lnTo>
                      <a:pt x="109" y="4062"/>
                    </a:lnTo>
                    <a:lnTo>
                      <a:pt x="88" y="4069"/>
                    </a:lnTo>
                    <a:lnTo>
                      <a:pt x="81" y="4072"/>
                    </a:lnTo>
                    <a:cubicBezTo>
                      <a:pt x="74" y="4076"/>
                      <a:pt x="67" y="4079"/>
                      <a:pt x="57" y="4083"/>
                    </a:cubicBezTo>
                    <a:cubicBezTo>
                      <a:pt x="50" y="4086"/>
                      <a:pt x="43" y="4093"/>
                      <a:pt x="36" y="4097"/>
                    </a:cubicBezTo>
                    <a:lnTo>
                      <a:pt x="29" y="4104"/>
                    </a:lnTo>
                    <a:lnTo>
                      <a:pt x="15" y="4118"/>
                    </a:lnTo>
                    <a:lnTo>
                      <a:pt x="8" y="4125"/>
                    </a:lnTo>
                    <a:lnTo>
                      <a:pt x="1" y="4128"/>
                    </a:lnTo>
                    <a:lnTo>
                      <a:pt x="8" y="4135"/>
                    </a:lnTo>
                    <a:cubicBezTo>
                      <a:pt x="197" y="4279"/>
                      <a:pt x="351" y="4461"/>
                      <a:pt x="463" y="4667"/>
                    </a:cubicBezTo>
                    <a:lnTo>
                      <a:pt x="473" y="4660"/>
                    </a:lnTo>
                    <a:lnTo>
                      <a:pt x="505" y="4639"/>
                    </a:lnTo>
                    <a:lnTo>
                      <a:pt x="543" y="4615"/>
                    </a:lnTo>
                    <a:lnTo>
                      <a:pt x="575" y="4594"/>
                    </a:lnTo>
                    <a:lnTo>
                      <a:pt x="610" y="4573"/>
                    </a:lnTo>
                    <a:lnTo>
                      <a:pt x="638" y="4555"/>
                    </a:lnTo>
                    <a:lnTo>
                      <a:pt x="666" y="4538"/>
                    </a:lnTo>
                    <a:lnTo>
                      <a:pt x="694" y="4524"/>
                    </a:lnTo>
                    <a:lnTo>
                      <a:pt x="718" y="4510"/>
                    </a:lnTo>
                    <a:lnTo>
                      <a:pt x="743" y="4496"/>
                    </a:lnTo>
                    <a:lnTo>
                      <a:pt x="764" y="4485"/>
                    </a:lnTo>
                    <a:lnTo>
                      <a:pt x="785" y="4475"/>
                    </a:lnTo>
                    <a:lnTo>
                      <a:pt x="802" y="4464"/>
                    </a:lnTo>
                    <a:lnTo>
                      <a:pt x="820" y="4457"/>
                    </a:lnTo>
                    <a:lnTo>
                      <a:pt x="837" y="4450"/>
                    </a:lnTo>
                    <a:lnTo>
                      <a:pt x="851" y="4443"/>
                    </a:lnTo>
                    <a:lnTo>
                      <a:pt x="865" y="4440"/>
                    </a:lnTo>
                    <a:lnTo>
                      <a:pt x="880" y="4436"/>
                    </a:lnTo>
                    <a:lnTo>
                      <a:pt x="890" y="4433"/>
                    </a:lnTo>
                    <a:lnTo>
                      <a:pt x="901" y="4429"/>
                    </a:lnTo>
                    <a:lnTo>
                      <a:pt x="911" y="4426"/>
                    </a:lnTo>
                    <a:lnTo>
                      <a:pt x="971" y="4426"/>
                    </a:lnTo>
                    <a:cubicBezTo>
                      <a:pt x="1006" y="4440"/>
                      <a:pt x="1037" y="4461"/>
                      <a:pt x="1065" y="4485"/>
                    </a:cubicBezTo>
                    <a:cubicBezTo>
                      <a:pt x="1100" y="4511"/>
                      <a:pt x="1127" y="4531"/>
                      <a:pt x="1161" y="4531"/>
                    </a:cubicBezTo>
                    <a:cubicBezTo>
                      <a:pt x="1191" y="4531"/>
                      <a:pt x="1227" y="4515"/>
                      <a:pt x="1279" y="4471"/>
                    </a:cubicBezTo>
                    <a:cubicBezTo>
                      <a:pt x="1377" y="4390"/>
                      <a:pt x="1491" y="4345"/>
                      <a:pt x="1592" y="4345"/>
                    </a:cubicBezTo>
                    <a:cubicBezTo>
                      <a:pt x="1634" y="4345"/>
                      <a:pt x="1674" y="4353"/>
                      <a:pt x="1709" y="4370"/>
                    </a:cubicBezTo>
                    <a:cubicBezTo>
                      <a:pt x="1779" y="4405"/>
                      <a:pt x="1828" y="4478"/>
                      <a:pt x="1825" y="4555"/>
                    </a:cubicBezTo>
                    <a:lnTo>
                      <a:pt x="1825" y="4587"/>
                    </a:lnTo>
                    <a:cubicBezTo>
                      <a:pt x="1870" y="4555"/>
                      <a:pt x="1909" y="4517"/>
                      <a:pt x="1947" y="4475"/>
                    </a:cubicBezTo>
                    <a:cubicBezTo>
                      <a:pt x="2010" y="4415"/>
                      <a:pt x="2091" y="4380"/>
                      <a:pt x="2178" y="4373"/>
                    </a:cubicBezTo>
                    <a:cubicBezTo>
                      <a:pt x="2248" y="4366"/>
                      <a:pt x="2266" y="4363"/>
                      <a:pt x="2266" y="4219"/>
                    </a:cubicBezTo>
                    <a:cubicBezTo>
                      <a:pt x="2266" y="4037"/>
                      <a:pt x="2322" y="3988"/>
                      <a:pt x="2413" y="3964"/>
                    </a:cubicBezTo>
                    <a:cubicBezTo>
                      <a:pt x="2444" y="3957"/>
                      <a:pt x="2469" y="3953"/>
                      <a:pt x="2469" y="3813"/>
                    </a:cubicBezTo>
                    <a:cubicBezTo>
                      <a:pt x="2469" y="3589"/>
                      <a:pt x="2479" y="3365"/>
                      <a:pt x="2490" y="3186"/>
                    </a:cubicBezTo>
                    <a:lnTo>
                      <a:pt x="2493" y="3141"/>
                    </a:lnTo>
                    <a:cubicBezTo>
                      <a:pt x="2497" y="3043"/>
                      <a:pt x="2500" y="2955"/>
                      <a:pt x="2500" y="2899"/>
                    </a:cubicBezTo>
                    <a:cubicBezTo>
                      <a:pt x="2500" y="2794"/>
                      <a:pt x="2605" y="2710"/>
                      <a:pt x="2721" y="2616"/>
                    </a:cubicBezTo>
                    <a:cubicBezTo>
                      <a:pt x="2836" y="2521"/>
                      <a:pt x="2973" y="2409"/>
                      <a:pt x="2973" y="2290"/>
                    </a:cubicBezTo>
                    <a:cubicBezTo>
                      <a:pt x="2973" y="2147"/>
                      <a:pt x="3068" y="1954"/>
                      <a:pt x="3166" y="1748"/>
                    </a:cubicBezTo>
                    <a:cubicBezTo>
                      <a:pt x="3271" y="1531"/>
                      <a:pt x="3379" y="1303"/>
                      <a:pt x="3379" y="1142"/>
                    </a:cubicBezTo>
                    <a:cubicBezTo>
                      <a:pt x="3379" y="848"/>
                      <a:pt x="3456" y="736"/>
                      <a:pt x="3537" y="620"/>
                    </a:cubicBezTo>
                    <a:cubicBezTo>
                      <a:pt x="3554" y="592"/>
                      <a:pt x="3575" y="564"/>
                      <a:pt x="3593" y="533"/>
                    </a:cubicBezTo>
                    <a:cubicBezTo>
                      <a:pt x="3600" y="519"/>
                      <a:pt x="3607" y="505"/>
                      <a:pt x="3614" y="494"/>
                    </a:cubicBezTo>
                    <a:lnTo>
                      <a:pt x="3614" y="491"/>
                    </a:lnTo>
                    <a:cubicBezTo>
                      <a:pt x="3617" y="477"/>
                      <a:pt x="3624" y="463"/>
                      <a:pt x="3631" y="445"/>
                    </a:cubicBezTo>
                    <a:lnTo>
                      <a:pt x="3631" y="438"/>
                    </a:lnTo>
                    <a:cubicBezTo>
                      <a:pt x="3638" y="424"/>
                      <a:pt x="3642" y="407"/>
                      <a:pt x="3645" y="393"/>
                    </a:cubicBezTo>
                    <a:lnTo>
                      <a:pt x="3649" y="382"/>
                    </a:lnTo>
                    <a:cubicBezTo>
                      <a:pt x="3652" y="365"/>
                      <a:pt x="3659" y="347"/>
                      <a:pt x="3659" y="330"/>
                    </a:cubicBezTo>
                    <a:lnTo>
                      <a:pt x="3659" y="323"/>
                    </a:lnTo>
                    <a:cubicBezTo>
                      <a:pt x="3663" y="302"/>
                      <a:pt x="3666" y="284"/>
                      <a:pt x="3670" y="267"/>
                    </a:cubicBezTo>
                    <a:lnTo>
                      <a:pt x="3670" y="260"/>
                    </a:lnTo>
                    <a:cubicBezTo>
                      <a:pt x="3670" y="239"/>
                      <a:pt x="3673" y="218"/>
                      <a:pt x="3673" y="197"/>
                    </a:cubicBezTo>
                    <a:lnTo>
                      <a:pt x="3673" y="134"/>
                    </a:lnTo>
                    <a:lnTo>
                      <a:pt x="3673" y="127"/>
                    </a:lnTo>
                    <a:cubicBezTo>
                      <a:pt x="3673" y="106"/>
                      <a:pt x="3673" y="88"/>
                      <a:pt x="3670" y="67"/>
                    </a:cubicBezTo>
                    <a:lnTo>
                      <a:pt x="3670" y="60"/>
                    </a:lnTo>
                    <a:lnTo>
                      <a:pt x="326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2" name="Google Shape;4140;p65">
                <a:extLst>
                  <a:ext uri="{FF2B5EF4-FFF2-40B4-BE49-F238E27FC236}">
                    <a16:creationId xmlns:a16="http://schemas.microsoft.com/office/drawing/2014/main" id="{21965974-7F78-496C-BCF5-C62A45844A89}"/>
                  </a:ext>
                </a:extLst>
              </p:cNvPr>
              <p:cNvSpPr/>
              <p:nvPr/>
            </p:nvSpPr>
            <p:spPr>
              <a:xfrm>
                <a:off x="6250854" y="4442503"/>
                <a:ext cx="1446" cy="2675"/>
              </a:xfrm>
              <a:custGeom>
                <a:avLst/>
                <a:gdLst/>
                <a:ahLst/>
                <a:cxnLst/>
                <a:rect l="l" t="t" r="r" b="b"/>
                <a:pathLst>
                  <a:path w="29" h="47" extrusionOk="0">
                    <a:moveTo>
                      <a:pt x="29" y="1"/>
                    </a:moveTo>
                    <a:lnTo>
                      <a:pt x="29" y="1"/>
                    </a:lnTo>
                    <a:cubicBezTo>
                      <a:pt x="27" y="6"/>
                      <a:pt x="24" y="10"/>
                      <a:pt x="22" y="14"/>
                    </a:cubicBezTo>
                    <a:lnTo>
                      <a:pt x="22" y="14"/>
                    </a:lnTo>
                    <a:cubicBezTo>
                      <a:pt x="24" y="10"/>
                      <a:pt x="27" y="6"/>
                      <a:pt x="29" y="1"/>
                    </a:cubicBezTo>
                    <a:close/>
                    <a:moveTo>
                      <a:pt x="22" y="14"/>
                    </a:moveTo>
                    <a:lnTo>
                      <a:pt x="22" y="14"/>
                    </a:lnTo>
                    <a:cubicBezTo>
                      <a:pt x="21" y="16"/>
                      <a:pt x="20" y="17"/>
                      <a:pt x="18" y="18"/>
                    </a:cubicBezTo>
                    <a:lnTo>
                      <a:pt x="1" y="46"/>
                    </a:lnTo>
                    <a:lnTo>
                      <a:pt x="8" y="36"/>
                    </a:lnTo>
                    <a:cubicBezTo>
                      <a:pt x="13" y="29"/>
                      <a:pt x="17" y="22"/>
                      <a:pt x="22" y="1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3" name="Google Shape;4141;p65">
                <a:extLst>
                  <a:ext uri="{FF2B5EF4-FFF2-40B4-BE49-F238E27FC236}">
                    <a16:creationId xmlns:a16="http://schemas.microsoft.com/office/drawing/2014/main" id="{49A0ECCA-5847-4E61-AF04-2908B5774405}"/>
                  </a:ext>
                </a:extLst>
              </p:cNvPr>
              <p:cNvSpPr/>
              <p:nvPr/>
            </p:nvSpPr>
            <p:spPr>
              <a:xfrm>
                <a:off x="6244576" y="4445119"/>
                <a:ext cx="6326" cy="25957"/>
              </a:xfrm>
              <a:custGeom>
                <a:avLst/>
                <a:gdLst/>
                <a:ahLst/>
                <a:cxnLst/>
                <a:rect l="l" t="t" r="r" b="b"/>
                <a:pathLst>
                  <a:path w="127" h="456" extrusionOk="0">
                    <a:moveTo>
                      <a:pt x="127" y="0"/>
                    </a:moveTo>
                    <a:cubicBezTo>
                      <a:pt x="92" y="59"/>
                      <a:pt x="67" y="133"/>
                      <a:pt x="48" y="205"/>
                    </a:cubicBezTo>
                    <a:lnTo>
                      <a:pt x="48" y="205"/>
                    </a:lnTo>
                    <a:cubicBezTo>
                      <a:pt x="66" y="142"/>
                      <a:pt x="89" y="81"/>
                      <a:pt x="116" y="21"/>
                    </a:cubicBezTo>
                    <a:lnTo>
                      <a:pt x="127" y="0"/>
                    </a:lnTo>
                    <a:close/>
                    <a:moveTo>
                      <a:pt x="48" y="205"/>
                    </a:moveTo>
                    <a:cubicBezTo>
                      <a:pt x="25" y="286"/>
                      <a:pt x="9" y="370"/>
                      <a:pt x="1" y="455"/>
                    </a:cubicBezTo>
                    <a:cubicBezTo>
                      <a:pt x="5" y="432"/>
                      <a:pt x="18" y="322"/>
                      <a:pt x="48" y="20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4" name="Google Shape;4142;p65">
                <a:extLst>
                  <a:ext uri="{FF2B5EF4-FFF2-40B4-BE49-F238E27FC236}">
                    <a16:creationId xmlns:a16="http://schemas.microsoft.com/office/drawing/2014/main" id="{79ADA985-FB42-4C8D-A696-F0CC0B9130C8}"/>
                  </a:ext>
                </a:extLst>
              </p:cNvPr>
              <p:cNvSpPr/>
              <p:nvPr/>
            </p:nvSpPr>
            <p:spPr>
              <a:xfrm>
                <a:off x="6173775" y="4459467"/>
                <a:ext cx="6528" cy="227"/>
              </a:xfrm>
              <a:custGeom>
                <a:avLst/>
                <a:gdLst/>
                <a:ahLst/>
                <a:cxnLst/>
                <a:rect l="l" t="t" r="r" b="b"/>
                <a:pathLst>
                  <a:path w="131" h="4" extrusionOk="0">
                    <a:moveTo>
                      <a:pt x="1" y="0"/>
                    </a:moveTo>
                    <a:lnTo>
                      <a:pt x="13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5" name="Google Shape;4143;p65">
                <a:extLst>
                  <a:ext uri="{FF2B5EF4-FFF2-40B4-BE49-F238E27FC236}">
                    <a16:creationId xmlns:a16="http://schemas.microsoft.com/office/drawing/2014/main" id="{C874E491-0733-4D30-853E-CCB80FA67543}"/>
                  </a:ext>
                </a:extLst>
              </p:cNvPr>
              <p:cNvSpPr/>
              <p:nvPr/>
            </p:nvSpPr>
            <p:spPr>
              <a:xfrm>
                <a:off x="6181998" y="4459866"/>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6" name="Google Shape;4144;p65">
                <a:extLst>
                  <a:ext uri="{FF2B5EF4-FFF2-40B4-BE49-F238E27FC236}">
                    <a16:creationId xmlns:a16="http://schemas.microsoft.com/office/drawing/2014/main" id="{9B33ACB6-F05D-4AF5-9234-362411AE457A}"/>
                  </a:ext>
                </a:extLst>
              </p:cNvPr>
              <p:cNvSpPr/>
              <p:nvPr/>
            </p:nvSpPr>
            <p:spPr>
              <a:xfrm>
                <a:off x="6250356" y="4443527"/>
                <a:ext cx="1446" cy="2847"/>
              </a:xfrm>
              <a:custGeom>
                <a:avLst/>
                <a:gdLst/>
                <a:ahLst/>
                <a:cxnLst/>
                <a:rect l="l" t="t" r="r" b="b"/>
                <a:pathLst>
                  <a:path w="29" h="50" extrusionOk="0">
                    <a:moveTo>
                      <a:pt x="28" y="0"/>
                    </a:moveTo>
                    <a:lnTo>
                      <a:pt x="18" y="17"/>
                    </a:lnTo>
                    <a:lnTo>
                      <a:pt x="18" y="17"/>
                    </a:lnTo>
                    <a:cubicBezTo>
                      <a:pt x="21" y="12"/>
                      <a:pt x="25" y="6"/>
                      <a:pt x="28" y="0"/>
                    </a:cubicBezTo>
                    <a:close/>
                    <a:moveTo>
                      <a:pt x="18" y="17"/>
                    </a:moveTo>
                    <a:cubicBezTo>
                      <a:pt x="16" y="20"/>
                      <a:pt x="15" y="22"/>
                      <a:pt x="13" y="25"/>
                    </a:cubicBezTo>
                    <a:lnTo>
                      <a:pt x="13" y="25"/>
                    </a:lnTo>
                    <a:lnTo>
                      <a:pt x="18" y="17"/>
                    </a:lnTo>
                    <a:close/>
                    <a:moveTo>
                      <a:pt x="13" y="25"/>
                    </a:moveTo>
                    <a:lnTo>
                      <a:pt x="11" y="28"/>
                    </a:lnTo>
                    <a:lnTo>
                      <a:pt x="10" y="29"/>
                    </a:lnTo>
                    <a:lnTo>
                      <a:pt x="10" y="29"/>
                    </a:lnTo>
                    <a:cubicBezTo>
                      <a:pt x="11" y="28"/>
                      <a:pt x="12" y="26"/>
                      <a:pt x="13" y="25"/>
                    </a:cubicBezTo>
                    <a:close/>
                    <a:moveTo>
                      <a:pt x="10" y="29"/>
                    </a:moveTo>
                    <a:cubicBezTo>
                      <a:pt x="7" y="36"/>
                      <a:pt x="3" y="42"/>
                      <a:pt x="0" y="49"/>
                    </a:cubicBezTo>
                    <a:lnTo>
                      <a:pt x="10" y="29"/>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7" name="Google Shape;4145;p65">
                <a:extLst>
                  <a:ext uri="{FF2B5EF4-FFF2-40B4-BE49-F238E27FC236}">
                    <a16:creationId xmlns:a16="http://schemas.microsoft.com/office/drawing/2014/main" id="{8510122D-C6F9-4C40-B2C4-A4E7D833EEB3}"/>
                  </a:ext>
                </a:extLst>
              </p:cNvPr>
              <p:cNvSpPr/>
              <p:nvPr/>
            </p:nvSpPr>
            <p:spPr>
              <a:xfrm>
                <a:off x="6119168" y="4647782"/>
                <a:ext cx="250" cy="285"/>
              </a:xfrm>
              <a:custGeom>
                <a:avLst/>
                <a:gdLst/>
                <a:ahLst/>
                <a:cxnLst/>
                <a:rect l="l" t="t" r="r" b="b"/>
                <a:pathLst>
                  <a:path w="5" h="5" extrusionOk="0">
                    <a:moveTo>
                      <a:pt x="1" y="4"/>
                    </a:moveTo>
                    <a:lnTo>
                      <a:pt x="1" y="4"/>
                    </a:ln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8" name="Google Shape;4146;p65">
                <a:extLst>
                  <a:ext uri="{FF2B5EF4-FFF2-40B4-BE49-F238E27FC236}">
                    <a16:creationId xmlns:a16="http://schemas.microsoft.com/office/drawing/2014/main" id="{4658711A-9426-486A-B2F6-F14A70E93265}"/>
                  </a:ext>
                </a:extLst>
              </p:cNvPr>
              <p:cNvSpPr/>
              <p:nvPr/>
            </p:nvSpPr>
            <p:spPr>
              <a:xfrm>
                <a:off x="6171334" y="4484175"/>
                <a:ext cx="250" cy="2050"/>
              </a:xfrm>
              <a:custGeom>
                <a:avLst/>
                <a:gdLst/>
                <a:ahLst/>
                <a:cxnLst/>
                <a:rect l="l" t="t" r="r" b="b"/>
                <a:pathLst>
                  <a:path w="5" h="36" extrusionOk="0">
                    <a:moveTo>
                      <a:pt x="4" y="1"/>
                    </a:moveTo>
                    <a:lnTo>
                      <a:pt x="4" y="1"/>
                    </a:lnTo>
                    <a:cubicBezTo>
                      <a:pt x="1" y="15"/>
                      <a:pt x="1" y="25"/>
                      <a:pt x="1" y="36"/>
                    </a:cubicBezTo>
                    <a:cubicBezTo>
                      <a:pt x="4" y="25"/>
                      <a:pt x="4" y="15"/>
                      <a:pt x="4"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9" name="Google Shape;4147;p65">
                <a:extLst>
                  <a:ext uri="{FF2B5EF4-FFF2-40B4-BE49-F238E27FC236}">
                    <a16:creationId xmlns:a16="http://schemas.microsoft.com/office/drawing/2014/main" id="{CC12EAFE-DD80-401D-AFBB-1D45C51FE981}"/>
                  </a:ext>
                </a:extLst>
              </p:cNvPr>
              <p:cNvSpPr/>
              <p:nvPr/>
            </p:nvSpPr>
            <p:spPr>
              <a:xfrm>
                <a:off x="6120914" y="4645392"/>
                <a:ext cx="1097" cy="855"/>
              </a:xfrm>
              <a:custGeom>
                <a:avLst/>
                <a:gdLst/>
                <a:ahLst/>
                <a:cxnLst/>
                <a:rect l="l" t="t" r="r" b="b"/>
                <a:pathLst>
                  <a:path w="22" h="15" extrusionOk="0">
                    <a:moveTo>
                      <a:pt x="1" y="15"/>
                    </a:moveTo>
                    <a:cubicBezTo>
                      <a:pt x="8" y="11"/>
                      <a:pt x="15" y="4"/>
                      <a:pt x="22" y="1"/>
                    </a:cubicBezTo>
                    <a:cubicBezTo>
                      <a:pt x="15" y="4"/>
                      <a:pt x="8" y="11"/>
                      <a:pt x="1" y="1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0" name="Google Shape;4148;p65">
                <a:extLst>
                  <a:ext uri="{FF2B5EF4-FFF2-40B4-BE49-F238E27FC236}">
                    <a16:creationId xmlns:a16="http://schemas.microsoft.com/office/drawing/2014/main" id="{AC9461FE-AD4E-4685-8E9B-6799471485D5}"/>
                  </a:ext>
                </a:extLst>
              </p:cNvPr>
              <p:cNvSpPr/>
              <p:nvPr/>
            </p:nvSpPr>
            <p:spPr>
              <a:xfrm>
                <a:off x="6124947" y="4643799"/>
                <a:ext cx="895" cy="285"/>
              </a:xfrm>
              <a:custGeom>
                <a:avLst/>
                <a:gdLst/>
                <a:ahLst/>
                <a:cxnLst/>
                <a:rect l="l" t="t" r="r" b="b"/>
                <a:pathLst>
                  <a:path w="18" h="5" extrusionOk="0">
                    <a:moveTo>
                      <a:pt x="0" y="4"/>
                    </a:moveTo>
                    <a:lnTo>
                      <a:pt x="1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1" name="Google Shape;4149;p65">
                <a:extLst>
                  <a:ext uri="{FF2B5EF4-FFF2-40B4-BE49-F238E27FC236}">
                    <a16:creationId xmlns:a16="http://schemas.microsoft.com/office/drawing/2014/main" id="{6675E02B-ED36-48A0-999E-FB9D0B806481}"/>
                  </a:ext>
                </a:extLst>
              </p:cNvPr>
              <p:cNvSpPr/>
              <p:nvPr/>
            </p:nvSpPr>
            <p:spPr>
              <a:xfrm>
                <a:off x="6119718" y="4646587"/>
                <a:ext cx="895" cy="855"/>
              </a:xfrm>
              <a:custGeom>
                <a:avLst/>
                <a:gdLst/>
                <a:ahLst/>
                <a:cxnLst/>
                <a:rect l="l" t="t" r="r" b="b"/>
                <a:pathLst>
                  <a:path w="18" h="15" extrusionOk="0">
                    <a:moveTo>
                      <a:pt x="0" y="15"/>
                    </a:moveTo>
                    <a:lnTo>
                      <a:pt x="1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2" name="Google Shape;4150;p65">
                <a:extLst>
                  <a:ext uri="{FF2B5EF4-FFF2-40B4-BE49-F238E27FC236}">
                    <a16:creationId xmlns:a16="http://schemas.microsoft.com/office/drawing/2014/main" id="{983619BB-F2CE-4B7A-9D69-8F5D0B16192C}"/>
                  </a:ext>
                </a:extLst>
              </p:cNvPr>
              <p:cNvSpPr/>
              <p:nvPr/>
            </p:nvSpPr>
            <p:spPr>
              <a:xfrm>
                <a:off x="6123553" y="4644025"/>
                <a:ext cx="895" cy="457"/>
              </a:xfrm>
              <a:custGeom>
                <a:avLst/>
                <a:gdLst/>
                <a:ahLst/>
                <a:cxnLst/>
                <a:rect l="l" t="t" r="r" b="b"/>
                <a:pathLst>
                  <a:path w="18" h="8" extrusionOk="0">
                    <a:moveTo>
                      <a:pt x="0" y="7"/>
                    </a:moveTo>
                    <a:lnTo>
                      <a:pt x="1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3" name="Google Shape;4151;p65">
                <a:extLst>
                  <a:ext uri="{FF2B5EF4-FFF2-40B4-BE49-F238E27FC236}">
                    <a16:creationId xmlns:a16="http://schemas.microsoft.com/office/drawing/2014/main" id="{F84C6AF7-412F-40F4-9A76-394F370CBD62}"/>
                  </a:ext>
                </a:extLst>
              </p:cNvPr>
              <p:cNvSpPr/>
              <p:nvPr/>
            </p:nvSpPr>
            <p:spPr>
              <a:xfrm>
                <a:off x="6126345" y="4643627"/>
                <a:ext cx="1446" cy="59"/>
              </a:xfrm>
              <a:custGeom>
                <a:avLst/>
                <a:gdLst/>
                <a:ahLst/>
                <a:cxnLst/>
                <a:rect l="l" t="t" r="r" b="b"/>
                <a:pathLst>
                  <a:path w="29" h="1" extrusionOk="0">
                    <a:moveTo>
                      <a:pt x="0" y="0"/>
                    </a:moveTo>
                    <a:cubicBezTo>
                      <a:pt x="7" y="0"/>
                      <a:pt x="18" y="0"/>
                      <a:pt x="28" y="0"/>
                    </a:cubicBezTo>
                    <a:cubicBezTo>
                      <a:pt x="18" y="0"/>
                      <a:pt x="7" y="0"/>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4" name="Google Shape;4152;p65">
                <a:extLst>
                  <a:ext uri="{FF2B5EF4-FFF2-40B4-BE49-F238E27FC236}">
                    <a16:creationId xmlns:a16="http://schemas.microsoft.com/office/drawing/2014/main" id="{83B58CC0-E375-4A8B-B0CD-6C9980BA840B}"/>
                  </a:ext>
                </a:extLst>
              </p:cNvPr>
              <p:cNvSpPr/>
              <p:nvPr/>
            </p:nvSpPr>
            <p:spPr>
              <a:xfrm>
                <a:off x="6160175" y="4588010"/>
                <a:ext cx="4037" cy="7626"/>
              </a:xfrm>
              <a:custGeom>
                <a:avLst/>
                <a:gdLst/>
                <a:ahLst/>
                <a:cxnLst/>
                <a:rect l="l" t="t" r="r" b="b"/>
                <a:pathLst>
                  <a:path w="81" h="134" extrusionOk="0">
                    <a:moveTo>
                      <a:pt x="81" y="134"/>
                    </a:moveTo>
                    <a:cubicBezTo>
                      <a:pt x="60" y="84"/>
                      <a:pt x="32" y="39"/>
                      <a:pt x="0" y="0"/>
                    </a:cubicBezTo>
                    <a:cubicBezTo>
                      <a:pt x="32" y="39"/>
                      <a:pt x="60" y="84"/>
                      <a:pt x="81" y="13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5" name="Google Shape;4153;p65">
                <a:extLst>
                  <a:ext uri="{FF2B5EF4-FFF2-40B4-BE49-F238E27FC236}">
                    <a16:creationId xmlns:a16="http://schemas.microsoft.com/office/drawing/2014/main" id="{F5B25C93-F0AE-4BFE-9695-645B464767F8}"/>
                  </a:ext>
                </a:extLst>
              </p:cNvPr>
              <p:cNvSpPr/>
              <p:nvPr/>
            </p:nvSpPr>
            <p:spPr>
              <a:xfrm>
                <a:off x="6172380" y="4471194"/>
                <a:ext cx="400" cy="3245"/>
              </a:xfrm>
              <a:custGeom>
                <a:avLst/>
                <a:gdLst/>
                <a:ahLst/>
                <a:cxnLst/>
                <a:rect l="l" t="t" r="r" b="b"/>
                <a:pathLst>
                  <a:path w="8" h="57" extrusionOk="0">
                    <a:moveTo>
                      <a:pt x="8" y="1"/>
                    </a:moveTo>
                    <a:cubicBezTo>
                      <a:pt x="4" y="18"/>
                      <a:pt x="1" y="39"/>
                      <a:pt x="1" y="57"/>
                    </a:cubicBez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6" name="Google Shape;4154;p65">
                <a:extLst>
                  <a:ext uri="{FF2B5EF4-FFF2-40B4-BE49-F238E27FC236}">
                    <a16:creationId xmlns:a16="http://schemas.microsoft.com/office/drawing/2014/main" id="{7FB4AD2B-EAB0-42D1-9640-726F27A94122}"/>
                  </a:ext>
                </a:extLst>
              </p:cNvPr>
              <p:cNvSpPr/>
              <p:nvPr/>
            </p:nvSpPr>
            <p:spPr>
              <a:xfrm>
                <a:off x="6172729" y="4466641"/>
                <a:ext cx="400" cy="3815"/>
              </a:xfrm>
              <a:custGeom>
                <a:avLst/>
                <a:gdLst/>
                <a:ahLst/>
                <a:cxnLst/>
                <a:rect l="l" t="t" r="r" b="b"/>
                <a:pathLst>
                  <a:path w="8" h="67" extrusionOk="0">
                    <a:moveTo>
                      <a:pt x="1" y="67"/>
                    </a:moveTo>
                    <a:lnTo>
                      <a:pt x="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7" name="Google Shape;4155;p65">
                <a:extLst>
                  <a:ext uri="{FF2B5EF4-FFF2-40B4-BE49-F238E27FC236}">
                    <a16:creationId xmlns:a16="http://schemas.microsoft.com/office/drawing/2014/main" id="{9E98BEE0-43D5-47C8-8C72-1CA3FA9A9E96}"/>
                  </a:ext>
                </a:extLst>
              </p:cNvPr>
              <p:cNvSpPr/>
              <p:nvPr/>
            </p:nvSpPr>
            <p:spPr>
              <a:xfrm>
                <a:off x="6121960" y="4644595"/>
                <a:ext cx="1296" cy="855"/>
              </a:xfrm>
              <a:custGeom>
                <a:avLst/>
                <a:gdLst/>
                <a:ahLst/>
                <a:cxnLst/>
                <a:rect l="l" t="t" r="r" b="b"/>
                <a:pathLst>
                  <a:path w="26" h="15" extrusionOk="0">
                    <a:moveTo>
                      <a:pt x="1" y="15"/>
                    </a:moveTo>
                    <a:cubicBezTo>
                      <a:pt x="8" y="8"/>
                      <a:pt x="18" y="4"/>
                      <a:pt x="25" y="1"/>
                    </a:cubicBezTo>
                    <a:cubicBezTo>
                      <a:pt x="18" y="4"/>
                      <a:pt x="8" y="8"/>
                      <a:pt x="1" y="1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8" name="Google Shape;4156;p65">
                <a:extLst>
                  <a:ext uri="{FF2B5EF4-FFF2-40B4-BE49-F238E27FC236}">
                    <a16:creationId xmlns:a16="http://schemas.microsoft.com/office/drawing/2014/main" id="{7427F406-A78A-4BDD-B53E-D7BAC3296D0B}"/>
                  </a:ext>
                </a:extLst>
              </p:cNvPr>
              <p:cNvSpPr/>
              <p:nvPr/>
            </p:nvSpPr>
            <p:spPr>
              <a:xfrm>
                <a:off x="6172032" y="4475178"/>
                <a:ext cx="250" cy="2675"/>
              </a:xfrm>
              <a:custGeom>
                <a:avLst/>
                <a:gdLst/>
                <a:ahLst/>
                <a:cxnLst/>
                <a:rect l="l" t="t" r="r" b="b"/>
                <a:pathLst>
                  <a:path w="5" h="47" extrusionOk="0">
                    <a:moveTo>
                      <a:pt x="1" y="47"/>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9" name="Google Shape;4157;p65">
                <a:extLst>
                  <a:ext uri="{FF2B5EF4-FFF2-40B4-BE49-F238E27FC236}">
                    <a16:creationId xmlns:a16="http://schemas.microsoft.com/office/drawing/2014/main" id="{393F8183-FA83-4F99-9FAF-0A390E97F5C8}"/>
                  </a:ext>
                </a:extLst>
              </p:cNvPr>
              <p:cNvSpPr/>
              <p:nvPr/>
            </p:nvSpPr>
            <p:spPr>
              <a:xfrm>
                <a:off x="6173279" y="4459467"/>
                <a:ext cx="547" cy="6604"/>
              </a:xfrm>
              <a:custGeom>
                <a:avLst/>
                <a:gdLst/>
                <a:ahLst/>
                <a:cxnLst/>
                <a:rect l="l" t="t" r="r" b="b"/>
                <a:pathLst>
                  <a:path w="11" h="116" extrusionOk="0">
                    <a:moveTo>
                      <a:pt x="11" y="0"/>
                    </a:moveTo>
                    <a:cubicBezTo>
                      <a:pt x="7" y="42"/>
                      <a:pt x="4" y="81"/>
                      <a:pt x="0" y="116"/>
                    </a:cubicBezTo>
                    <a:cubicBezTo>
                      <a:pt x="4" y="81"/>
                      <a:pt x="7" y="42"/>
                      <a:pt x="1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0" name="Google Shape;4158;p65">
                <a:extLst>
                  <a:ext uri="{FF2B5EF4-FFF2-40B4-BE49-F238E27FC236}">
                    <a16:creationId xmlns:a16="http://schemas.microsoft.com/office/drawing/2014/main" id="{5268A53F-E44C-4583-A4D6-7944DEA94F54}"/>
                  </a:ext>
                </a:extLst>
              </p:cNvPr>
              <p:cNvSpPr/>
              <p:nvPr/>
            </p:nvSpPr>
            <p:spPr>
              <a:xfrm>
                <a:off x="6171881" y="4478595"/>
                <a:ext cx="198" cy="2449"/>
              </a:xfrm>
              <a:custGeom>
                <a:avLst/>
                <a:gdLst/>
                <a:ahLst/>
                <a:cxnLst/>
                <a:rect l="l" t="t" r="r" b="b"/>
                <a:pathLst>
                  <a:path w="4" h="43" extrusionOk="0">
                    <a:moveTo>
                      <a:pt x="4" y="1"/>
                    </a:moveTo>
                    <a:cubicBezTo>
                      <a:pt x="0" y="18"/>
                      <a:pt x="0" y="29"/>
                      <a:pt x="0" y="43"/>
                    </a:cubicBezTo>
                    <a:cubicBezTo>
                      <a:pt x="0" y="32"/>
                      <a:pt x="0" y="18"/>
                      <a:pt x="4"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1" name="Google Shape;4159;p65">
                <a:extLst>
                  <a:ext uri="{FF2B5EF4-FFF2-40B4-BE49-F238E27FC236}">
                    <a16:creationId xmlns:a16="http://schemas.microsoft.com/office/drawing/2014/main" id="{D00320F5-46F1-46EB-A863-5062E0149C91}"/>
                  </a:ext>
                </a:extLst>
              </p:cNvPr>
              <p:cNvSpPr/>
              <p:nvPr/>
            </p:nvSpPr>
            <p:spPr>
              <a:xfrm>
                <a:off x="6133666" y="4604915"/>
                <a:ext cx="11559" cy="2276"/>
              </a:xfrm>
              <a:custGeom>
                <a:avLst/>
                <a:gdLst/>
                <a:ahLst/>
                <a:cxnLst/>
                <a:rect l="l" t="t" r="r" b="b"/>
                <a:pathLst>
                  <a:path w="232" h="40" extrusionOk="0">
                    <a:moveTo>
                      <a:pt x="195" y="1"/>
                    </a:moveTo>
                    <a:cubicBezTo>
                      <a:pt x="118" y="1"/>
                      <a:pt x="24" y="4"/>
                      <a:pt x="0" y="40"/>
                    </a:cubicBezTo>
                    <a:cubicBezTo>
                      <a:pt x="28" y="1"/>
                      <a:pt x="151" y="1"/>
                      <a:pt x="231" y="1"/>
                    </a:cubicBezTo>
                    <a:cubicBezTo>
                      <a:pt x="220" y="1"/>
                      <a:pt x="208" y="1"/>
                      <a:pt x="195"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2" name="Google Shape;4160;p65">
                <a:extLst>
                  <a:ext uri="{FF2B5EF4-FFF2-40B4-BE49-F238E27FC236}">
                    <a16:creationId xmlns:a16="http://schemas.microsoft.com/office/drawing/2014/main" id="{E525F933-80CB-4E9D-BB73-1818A6E38B9C}"/>
                  </a:ext>
                </a:extLst>
              </p:cNvPr>
              <p:cNvSpPr/>
              <p:nvPr/>
            </p:nvSpPr>
            <p:spPr>
              <a:xfrm>
                <a:off x="6171533" y="4481613"/>
                <a:ext cx="198" cy="2050"/>
              </a:xfrm>
              <a:custGeom>
                <a:avLst/>
                <a:gdLst/>
                <a:ahLst/>
                <a:cxnLst/>
                <a:rect l="l" t="t" r="r" b="b"/>
                <a:pathLst>
                  <a:path w="4" h="36" extrusionOk="0">
                    <a:moveTo>
                      <a:pt x="4" y="0"/>
                    </a:moveTo>
                    <a:lnTo>
                      <a:pt x="4" y="0"/>
                    </a:lnTo>
                    <a:cubicBezTo>
                      <a:pt x="0" y="14"/>
                      <a:pt x="0" y="25"/>
                      <a:pt x="0" y="35"/>
                    </a:cubicBezTo>
                    <a:cubicBezTo>
                      <a:pt x="4" y="25"/>
                      <a:pt x="4" y="14"/>
                      <a:pt x="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3" name="Google Shape;4161;p65">
                <a:extLst>
                  <a:ext uri="{FF2B5EF4-FFF2-40B4-BE49-F238E27FC236}">
                    <a16:creationId xmlns:a16="http://schemas.microsoft.com/office/drawing/2014/main" id="{8F34E3CC-08A8-49E2-B41F-49F42CD407B4}"/>
                  </a:ext>
                </a:extLst>
              </p:cNvPr>
              <p:cNvSpPr/>
              <p:nvPr/>
            </p:nvSpPr>
            <p:spPr>
              <a:xfrm>
                <a:off x="6400027" y="3787837"/>
                <a:ext cx="439048" cy="621082"/>
              </a:xfrm>
              <a:custGeom>
                <a:avLst/>
                <a:gdLst/>
                <a:ahLst/>
                <a:cxnLst/>
                <a:rect l="l" t="t" r="r" b="b"/>
                <a:pathLst>
                  <a:path w="8812" h="10910" extrusionOk="0">
                    <a:moveTo>
                      <a:pt x="7299" y="1"/>
                    </a:moveTo>
                    <a:lnTo>
                      <a:pt x="7271" y="36"/>
                    </a:lnTo>
                    <a:lnTo>
                      <a:pt x="7268" y="43"/>
                    </a:lnTo>
                    <a:cubicBezTo>
                      <a:pt x="7261" y="53"/>
                      <a:pt x="7254" y="60"/>
                      <a:pt x="7247" y="71"/>
                    </a:cubicBezTo>
                    <a:lnTo>
                      <a:pt x="7240" y="74"/>
                    </a:lnTo>
                    <a:cubicBezTo>
                      <a:pt x="7233" y="81"/>
                      <a:pt x="7226" y="88"/>
                      <a:pt x="7219" y="95"/>
                    </a:cubicBezTo>
                    <a:cubicBezTo>
                      <a:pt x="7212" y="102"/>
                      <a:pt x="7205" y="106"/>
                      <a:pt x="7198" y="113"/>
                    </a:cubicBezTo>
                    <a:cubicBezTo>
                      <a:pt x="7187" y="116"/>
                      <a:pt x="7180" y="120"/>
                      <a:pt x="7173" y="123"/>
                    </a:cubicBezTo>
                    <a:lnTo>
                      <a:pt x="7170" y="123"/>
                    </a:lnTo>
                    <a:cubicBezTo>
                      <a:pt x="7163" y="123"/>
                      <a:pt x="7152" y="127"/>
                      <a:pt x="7145" y="127"/>
                    </a:cubicBezTo>
                    <a:lnTo>
                      <a:pt x="7138" y="127"/>
                    </a:lnTo>
                    <a:cubicBezTo>
                      <a:pt x="7131" y="130"/>
                      <a:pt x="7121" y="130"/>
                      <a:pt x="7110" y="130"/>
                    </a:cubicBezTo>
                    <a:lnTo>
                      <a:pt x="7019" y="130"/>
                    </a:lnTo>
                    <a:cubicBezTo>
                      <a:pt x="6995" y="130"/>
                      <a:pt x="6974" y="179"/>
                      <a:pt x="6949" y="246"/>
                    </a:cubicBezTo>
                    <a:cubicBezTo>
                      <a:pt x="6911" y="354"/>
                      <a:pt x="6855" y="519"/>
                      <a:pt x="6662" y="519"/>
                    </a:cubicBezTo>
                    <a:cubicBezTo>
                      <a:pt x="6561" y="519"/>
                      <a:pt x="6543" y="561"/>
                      <a:pt x="6515" y="631"/>
                    </a:cubicBezTo>
                    <a:cubicBezTo>
                      <a:pt x="6491" y="690"/>
                      <a:pt x="6456" y="778"/>
                      <a:pt x="6340" y="778"/>
                    </a:cubicBezTo>
                    <a:cubicBezTo>
                      <a:pt x="6190" y="778"/>
                      <a:pt x="6067" y="666"/>
                      <a:pt x="6018" y="617"/>
                    </a:cubicBezTo>
                    <a:lnTo>
                      <a:pt x="5311" y="617"/>
                    </a:lnTo>
                    <a:lnTo>
                      <a:pt x="5290" y="596"/>
                    </a:lnTo>
                    <a:cubicBezTo>
                      <a:pt x="5248" y="554"/>
                      <a:pt x="5172" y="504"/>
                      <a:pt x="5132" y="504"/>
                    </a:cubicBezTo>
                    <a:cubicBezTo>
                      <a:pt x="5125" y="504"/>
                      <a:pt x="5119" y="505"/>
                      <a:pt x="5115" y="508"/>
                    </a:cubicBezTo>
                    <a:lnTo>
                      <a:pt x="4905" y="648"/>
                    </a:lnTo>
                    <a:lnTo>
                      <a:pt x="1614" y="648"/>
                    </a:lnTo>
                    <a:lnTo>
                      <a:pt x="1614" y="1800"/>
                    </a:lnTo>
                    <a:lnTo>
                      <a:pt x="1099" y="1814"/>
                    </a:lnTo>
                    <a:lnTo>
                      <a:pt x="1099" y="3536"/>
                    </a:lnTo>
                    <a:cubicBezTo>
                      <a:pt x="1120" y="3922"/>
                      <a:pt x="1085" y="4139"/>
                      <a:pt x="984" y="4170"/>
                    </a:cubicBezTo>
                    <a:lnTo>
                      <a:pt x="952" y="4181"/>
                    </a:lnTo>
                    <a:cubicBezTo>
                      <a:pt x="627" y="4286"/>
                      <a:pt x="557" y="4366"/>
                      <a:pt x="557" y="4412"/>
                    </a:cubicBezTo>
                    <a:cubicBezTo>
                      <a:pt x="557" y="4576"/>
                      <a:pt x="529" y="4769"/>
                      <a:pt x="301" y="4814"/>
                    </a:cubicBezTo>
                    <a:cubicBezTo>
                      <a:pt x="277" y="4818"/>
                      <a:pt x="270" y="4856"/>
                      <a:pt x="266" y="4944"/>
                    </a:cubicBezTo>
                    <a:cubicBezTo>
                      <a:pt x="256" y="5049"/>
                      <a:pt x="242" y="5220"/>
                      <a:pt x="53" y="5220"/>
                    </a:cubicBezTo>
                    <a:lnTo>
                      <a:pt x="35" y="5220"/>
                    </a:lnTo>
                    <a:cubicBezTo>
                      <a:pt x="42" y="5245"/>
                      <a:pt x="53" y="5269"/>
                      <a:pt x="63" y="5290"/>
                    </a:cubicBezTo>
                    <a:cubicBezTo>
                      <a:pt x="102" y="5378"/>
                      <a:pt x="161" y="5511"/>
                      <a:pt x="63" y="5605"/>
                    </a:cubicBezTo>
                    <a:cubicBezTo>
                      <a:pt x="28" y="5637"/>
                      <a:pt x="4" y="5682"/>
                      <a:pt x="0" y="5728"/>
                    </a:cubicBezTo>
                    <a:cubicBezTo>
                      <a:pt x="0" y="5735"/>
                      <a:pt x="0" y="5742"/>
                      <a:pt x="0" y="5745"/>
                    </a:cubicBezTo>
                    <a:cubicBezTo>
                      <a:pt x="0" y="5749"/>
                      <a:pt x="0" y="5756"/>
                      <a:pt x="4" y="5759"/>
                    </a:cubicBezTo>
                    <a:cubicBezTo>
                      <a:pt x="19" y="5785"/>
                      <a:pt x="46" y="5799"/>
                      <a:pt x="75" y="5799"/>
                    </a:cubicBezTo>
                    <a:cubicBezTo>
                      <a:pt x="78" y="5799"/>
                      <a:pt x="81" y="5798"/>
                      <a:pt x="84" y="5798"/>
                    </a:cubicBezTo>
                    <a:cubicBezTo>
                      <a:pt x="88" y="5798"/>
                      <a:pt x="92" y="5798"/>
                      <a:pt x="96" y="5798"/>
                    </a:cubicBezTo>
                    <a:cubicBezTo>
                      <a:pt x="141" y="5798"/>
                      <a:pt x="185" y="5815"/>
                      <a:pt x="214" y="5847"/>
                    </a:cubicBezTo>
                    <a:cubicBezTo>
                      <a:pt x="277" y="5914"/>
                      <a:pt x="266" y="6015"/>
                      <a:pt x="259" y="6134"/>
                    </a:cubicBezTo>
                    <a:cubicBezTo>
                      <a:pt x="256" y="6176"/>
                      <a:pt x="252" y="6222"/>
                      <a:pt x="252" y="6267"/>
                    </a:cubicBezTo>
                    <a:cubicBezTo>
                      <a:pt x="252" y="6278"/>
                      <a:pt x="252" y="6285"/>
                      <a:pt x="256" y="6295"/>
                    </a:cubicBezTo>
                    <a:cubicBezTo>
                      <a:pt x="256" y="6299"/>
                      <a:pt x="256" y="6302"/>
                      <a:pt x="256" y="6309"/>
                    </a:cubicBezTo>
                    <a:cubicBezTo>
                      <a:pt x="259" y="6313"/>
                      <a:pt x="256" y="6316"/>
                      <a:pt x="259" y="6320"/>
                    </a:cubicBezTo>
                    <a:cubicBezTo>
                      <a:pt x="263" y="6323"/>
                      <a:pt x="263" y="6330"/>
                      <a:pt x="266" y="6337"/>
                    </a:cubicBezTo>
                    <a:lnTo>
                      <a:pt x="270" y="6344"/>
                    </a:lnTo>
                    <a:cubicBezTo>
                      <a:pt x="273" y="6348"/>
                      <a:pt x="277" y="6355"/>
                      <a:pt x="280" y="6362"/>
                    </a:cubicBezTo>
                    <a:cubicBezTo>
                      <a:pt x="298" y="6393"/>
                      <a:pt x="322" y="6425"/>
                      <a:pt x="350" y="6449"/>
                    </a:cubicBezTo>
                    <a:cubicBezTo>
                      <a:pt x="392" y="6484"/>
                      <a:pt x="434" y="6516"/>
                      <a:pt x="483" y="6544"/>
                    </a:cubicBezTo>
                    <a:lnTo>
                      <a:pt x="487" y="6544"/>
                    </a:lnTo>
                    <a:lnTo>
                      <a:pt x="536" y="6568"/>
                    </a:lnTo>
                    <a:lnTo>
                      <a:pt x="476" y="6768"/>
                    </a:lnTo>
                    <a:lnTo>
                      <a:pt x="462" y="6820"/>
                    </a:lnTo>
                    <a:lnTo>
                      <a:pt x="469" y="6827"/>
                    </a:lnTo>
                    <a:cubicBezTo>
                      <a:pt x="581" y="6964"/>
                      <a:pt x="826" y="7261"/>
                      <a:pt x="858" y="7356"/>
                    </a:cubicBezTo>
                    <a:cubicBezTo>
                      <a:pt x="861" y="7366"/>
                      <a:pt x="865" y="7380"/>
                      <a:pt x="872" y="7391"/>
                    </a:cubicBezTo>
                    <a:lnTo>
                      <a:pt x="889" y="7429"/>
                    </a:lnTo>
                    <a:cubicBezTo>
                      <a:pt x="942" y="7527"/>
                      <a:pt x="1008" y="7667"/>
                      <a:pt x="970" y="7783"/>
                    </a:cubicBezTo>
                    <a:cubicBezTo>
                      <a:pt x="952" y="7839"/>
                      <a:pt x="910" y="7884"/>
                      <a:pt x="858" y="7909"/>
                    </a:cubicBezTo>
                    <a:cubicBezTo>
                      <a:pt x="798" y="7937"/>
                      <a:pt x="784" y="7961"/>
                      <a:pt x="781" y="7972"/>
                    </a:cubicBezTo>
                    <a:cubicBezTo>
                      <a:pt x="781" y="7979"/>
                      <a:pt x="784" y="7983"/>
                      <a:pt x="791" y="7990"/>
                    </a:cubicBezTo>
                    <a:lnTo>
                      <a:pt x="1043" y="8025"/>
                    </a:lnTo>
                    <a:lnTo>
                      <a:pt x="1110" y="8193"/>
                    </a:lnTo>
                    <a:cubicBezTo>
                      <a:pt x="1253" y="8203"/>
                      <a:pt x="1386" y="8263"/>
                      <a:pt x="1495" y="8354"/>
                    </a:cubicBezTo>
                    <a:cubicBezTo>
                      <a:pt x="1516" y="8375"/>
                      <a:pt x="1534" y="8392"/>
                      <a:pt x="1555" y="8413"/>
                    </a:cubicBezTo>
                    <a:cubicBezTo>
                      <a:pt x="1600" y="8473"/>
                      <a:pt x="1642" y="8515"/>
                      <a:pt x="1670" y="8550"/>
                    </a:cubicBezTo>
                    <a:cubicBezTo>
                      <a:pt x="1758" y="8644"/>
                      <a:pt x="1803" y="8697"/>
                      <a:pt x="1803" y="8795"/>
                    </a:cubicBezTo>
                    <a:cubicBezTo>
                      <a:pt x="1803" y="8823"/>
                      <a:pt x="1842" y="8847"/>
                      <a:pt x="1922" y="8903"/>
                    </a:cubicBezTo>
                    <a:cubicBezTo>
                      <a:pt x="1989" y="8949"/>
                      <a:pt x="2055" y="8994"/>
                      <a:pt x="2118" y="9047"/>
                    </a:cubicBezTo>
                    <a:cubicBezTo>
                      <a:pt x="2342" y="9232"/>
                      <a:pt x="2342" y="9355"/>
                      <a:pt x="2342" y="9463"/>
                    </a:cubicBezTo>
                    <a:cubicBezTo>
                      <a:pt x="2360" y="9505"/>
                      <a:pt x="2514" y="9603"/>
                      <a:pt x="2675" y="9677"/>
                    </a:cubicBezTo>
                    <a:lnTo>
                      <a:pt x="2685" y="9684"/>
                    </a:lnTo>
                    <a:lnTo>
                      <a:pt x="2699" y="9687"/>
                    </a:lnTo>
                    <a:lnTo>
                      <a:pt x="2713" y="9729"/>
                    </a:lnTo>
                    <a:lnTo>
                      <a:pt x="2825" y="10006"/>
                    </a:lnTo>
                    <a:lnTo>
                      <a:pt x="2829" y="10009"/>
                    </a:lnTo>
                    <a:lnTo>
                      <a:pt x="2846" y="10020"/>
                    </a:lnTo>
                    <a:lnTo>
                      <a:pt x="2853" y="10023"/>
                    </a:lnTo>
                    <a:lnTo>
                      <a:pt x="2871" y="10037"/>
                    </a:lnTo>
                    <a:lnTo>
                      <a:pt x="2878" y="10041"/>
                    </a:lnTo>
                    <a:lnTo>
                      <a:pt x="2892" y="10055"/>
                    </a:lnTo>
                    <a:lnTo>
                      <a:pt x="2902" y="10062"/>
                    </a:lnTo>
                    <a:lnTo>
                      <a:pt x="2916" y="10076"/>
                    </a:lnTo>
                    <a:lnTo>
                      <a:pt x="2923" y="10083"/>
                    </a:lnTo>
                    <a:lnTo>
                      <a:pt x="2934" y="10101"/>
                    </a:lnTo>
                    <a:lnTo>
                      <a:pt x="2944" y="10111"/>
                    </a:lnTo>
                    <a:cubicBezTo>
                      <a:pt x="2948" y="10115"/>
                      <a:pt x="2951" y="10122"/>
                      <a:pt x="2955" y="10129"/>
                    </a:cubicBezTo>
                    <a:lnTo>
                      <a:pt x="2962" y="10139"/>
                    </a:lnTo>
                    <a:cubicBezTo>
                      <a:pt x="2965" y="10150"/>
                      <a:pt x="2972" y="10160"/>
                      <a:pt x="2976" y="10171"/>
                    </a:cubicBezTo>
                    <a:cubicBezTo>
                      <a:pt x="2979" y="10178"/>
                      <a:pt x="2983" y="10188"/>
                      <a:pt x="2986" y="10199"/>
                    </a:cubicBezTo>
                    <a:cubicBezTo>
                      <a:pt x="3035" y="10286"/>
                      <a:pt x="3105" y="10360"/>
                      <a:pt x="3193" y="10416"/>
                    </a:cubicBezTo>
                    <a:cubicBezTo>
                      <a:pt x="3198" y="10418"/>
                      <a:pt x="3270" y="10465"/>
                      <a:pt x="3345" y="10465"/>
                    </a:cubicBezTo>
                    <a:cubicBezTo>
                      <a:pt x="3381" y="10465"/>
                      <a:pt x="3418" y="10454"/>
                      <a:pt x="3448" y="10423"/>
                    </a:cubicBezTo>
                    <a:cubicBezTo>
                      <a:pt x="3490" y="10377"/>
                      <a:pt x="3553" y="10353"/>
                      <a:pt x="3613" y="10353"/>
                    </a:cubicBezTo>
                    <a:cubicBezTo>
                      <a:pt x="3669" y="10353"/>
                      <a:pt x="3722" y="10367"/>
                      <a:pt x="3767" y="10395"/>
                    </a:cubicBezTo>
                    <a:cubicBezTo>
                      <a:pt x="3778" y="10402"/>
                      <a:pt x="3792" y="10412"/>
                      <a:pt x="3802" y="10419"/>
                    </a:cubicBezTo>
                    <a:cubicBezTo>
                      <a:pt x="3850" y="10390"/>
                      <a:pt x="3928" y="10350"/>
                      <a:pt x="4004" y="10350"/>
                    </a:cubicBezTo>
                    <a:cubicBezTo>
                      <a:pt x="4040" y="10350"/>
                      <a:pt x="4075" y="10359"/>
                      <a:pt x="4107" y="10381"/>
                    </a:cubicBezTo>
                    <a:lnTo>
                      <a:pt x="4124" y="10391"/>
                    </a:lnTo>
                    <a:lnTo>
                      <a:pt x="4131" y="10398"/>
                    </a:lnTo>
                    <a:lnTo>
                      <a:pt x="4142" y="10405"/>
                    </a:lnTo>
                    <a:lnTo>
                      <a:pt x="4156" y="10416"/>
                    </a:lnTo>
                    <a:lnTo>
                      <a:pt x="4170" y="10426"/>
                    </a:lnTo>
                    <a:lnTo>
                      <a:pt x="4184" y="10440"/>
                    </a:lnTo>
                    <a:lnTo>
                      <a:pt x="4198" y="10447"/>
                    </a:lnTo>
                    <a:lnTo>
                      <a:pt x="4219" y="10465"/>
                    </a:lnTo>
                    <a:lnTo>
                      <a:pt x="4229" y="10475"/>
                    </a:lnTo>
                    <a:lnTo>
                      <a:pt x="4254" y="10493"/>
                    </a:lnTo>
                    <a:lnTo>
                      <a:pt x="4268" y="10503"/>
                    </a:lnTo>
                    <a:lnTo>
                      <a:pt x="4289" y="10524"/>
                    </a:lnTo>
                    <a:lnTo>
                      <a:pt x="4306" y="10535"/>
                    </a:lnTo>
                    <a:lnTo>
                      <a:pt x="4327" y="10556"/>
                    </a:lnTo>
                    <a:lnTo>
                      <a:pt x="4348" y="10570"/>
                    </a:lnTo>
                    <a:lnTo>
                      <a:pt x="4369" y="10591"/>
                    </a:lnTo>
                    <a:lnTo>
                      <a:pt x="4394" y="10608"/>
                    </a:lnTo>
                    <a:lnTo>
                      <a:pt x="4415" y="10626"/>
                    </a:lnTo>
                    <a:lnTo>
                      <a:pt x="4439" y="10647"/>
                    </a:lnTo>
                    <a:lnTo>
                      <a:pt x="4460" y="10664"/>
                    </a:lnTo>
                    <a:lnTo>
                      <a:pt x="4488" y="10689"/>
                    </a:lnTo>
                    <a:lnTo>
                      <a:pt x="4506" y="10706"/>
                    </a:lnTo>
                    <a:lnTo>
                      <a:pt x="4537" y="10731"/>
                    </a:lnTo>
                    <a:lnTo>
                      <a:pt x="4555" y="10748"/>
                    </a:lnTo>
                    <a:lnTo>
                      <a:pt x="4586" y="10776"/>
                    </a:lnTo>
                    <a:lnTo>
                      <a:pt x="4604" y="10790"/>
                    </a:lnTo>
                    <a:lnTo>
                      <a:pt x="4635" y="10818"/>
                    </a:lnTo>
                    <a:lnTo>
                      <a:pt x="4653" y="10836"/>
                    </a:lnTo>
                    <a:lnTo>
                      <a:pt x="4688" y="10864"/>
                    </a:lnTo>
                    <a:lnTo>
                      <a:pt x="4702" y="10878"/>
                    </a:lnTo>
                    <a:lnTo>
                      <a:pt x="4716" y="10892"/>
                    </a:lnTo>
                    <a:cubicBezTo>
                      <a:pt x="4761" y="10874"/>
                      <a:pt x="4831" y="10850"/>
                      <a:pt x="4905" y="10829"/>
                    </a:cubicBezTo>
                    <a:lnTo>
                      <a:pt x="4954" y="10815"/>
                    </a:lnTo>
                    <a:lnTo>
                      <a:pt x="4964" y="10811"/>
                    </a:lnTo>
                    <a:lnTo>
                      <a:pt x="5010" y="10801"/>
                    </a:lnTo>
                    <a:lnTo>
                      <a:pt x="5013" y="10801"/>
                    </a:lnTo>
                    <a:lnTo>
                      <a:pt x="5059" y="10790"/>
                    </a:lnTo>
                    <a:lnTo>
                      <a:pt x="5066" y="10790"/>
                    </a:lnTo>
                    <a:cubicBezTo>
                      <a:pt x="5080" y="10787"/>
                      <a:pt x="5090" y="10787"/>
                      <a:pt x="5104" y="10787"/>
                    </a:cubicBezTo>
                    <a:lnTo>
                      <a:pt x="5167" y="10787"/>
                    </a:lnTo>
                    <a:lnTo>
                      <a:pt x="5188" y="10794"/>
                    </a:lnTo>
                    <a:lnTo>
                      <a:pt x="5195" y="10794"/>
                    </a:lnTo>
                    <a:lnTo>
                      <a:pt x="5220" y="10804"/>
                    </a:lnTo>
                    <a:lnTo>
                      <a:pt x="5223" y="10804"/>
                    </a:lnTo>
                    <a:lnTo>
                      <a:pt x="5251" y="10815"/>
                    </a:lnTo>
                    <a:lnTo>
                      <a:pt x="5279" y="10832"/>
                    </a:lnTo>
                    <a:lnTo>
                      <a:pt x="5304" y="10846"/>
                    </a:lnTo>
                    <a:lnTo>
                      <a:pt x="5311" y="10846"/>
                    </a:lnTo>
                    <a:lnTo>
                      <a:pt x="5318" y="10853"/>
                    </a:lnTo>
                    <a:lnTo>
                      <a:pt x="5335" y="10864"/>
                    </a:lnTo>
                    <a:cubicBezTo>
                      <a:pt x="5360" y="10881"/>
                      <a:pt x="5384" y="10895"/>
                      <a:pt x="5409" y="10909"/>
                    </a:cubicBezTo>
                    <a:cubicBezTo>
                      <a:pt x="5479" y="10834"/>
                      <a:pt x="5660" y="10752"/>
                      <a:pt x="5791" y="10752"/>
                    </a:cubicBezTo>
                    <a:cubicBezTo>
                      <a:pt x="5824" y="10752"/>
                      <a:pt x="5854" y="10757"/>
                      <a:pt x="5878" y="10769"/>
                    </a:cubicBezTo>
                    <a:cubicBezTo>
                      <a:pt x="5920" y="10791"/>
                      <a:pt x="5985" y="10801"/>
                      <a:pt x="6038" y="10801"/>
                    </a:cubicBezTo>
                    <a:cubicBezTo>
                      <a:pt x="6078" y="10801"/>
                      <a:pt x="6112" y="10796"/>
                      <a:pt x="6127" y="10787"/>
                    </a:cubicBezTo>
                    <a:cubicBezTo>
                      <a:pt x="6137" y="10724"/>
                      <a:pt x="6204" y="10675"/>
                      <a:pt x="6270" y="10622"/>
                    </a:cubicBezTo>
                    <a:cubicBezTo>
                      <a:pt x="6291" y="10608"/>
                      <a:pt x="6312" y="10594"/>
                      <a:pt x="6333" y="10577"/>
                    </a:cubicBezTo>
                    <a:cubicBezTo>
                      <a:pt x="6351" y="10563"/>
                      <a:pt x="6365" y="10549"/>
                      <a:pt x="6379" y="10528"/>
                    </a:cubicBezTo>
                    <a:cubicBezTo>
                      <a:pt x="6379" y="10528"/>
                      <a:pt x="6379" y="10524"/>
                      <a:pt x="6379" y="10524"/>
                    </a:cubicBezTo>
                    <a:cubicBezTo>
                      <a:pt x="6414" y="10381"/>
                      <a:pt x="6746" y="10206"/>
                      <a:pt x="6869" y="10181"/>
                    </a:cubicBezTo>
                    <a:cubicBezTo>
                      <a:pt x="6933" y="10168"/>
                      <a:pt x="6989" y="10162"/>
                      <a:pt x="7039" y="10162"/>
                    </a:cubicBezTo>
                    <a:cubicBezTo>
                      <a:pt x="7141" y="10162"/>
                      <a:pt x="7213" y="10189"/>
                      <a:pt x="7257" y="10241"/>
                    </a:cubicBezTo>
                    <a:cubicBezTo>
                      <a:pt x="7261" y="10248"/>
                      <a:pt x="7268" y="10251"/>
                      <a:pt x="7271" y="10255"/>
                    </a:cubicBezTo>
                    <a:cubicBezTo>
                      <a:pt x="7278" y="10258"/>
                      <a:pt x="7285" y="10262"/>
                      <a:pt x="7292" y="10265"/>
                    </a:cubicBezTo>
                    <a:lnTo>
                      <a:pt x="7292" y="10251"/>
                    </a:lnTo>
                    <a:lnTo>
                      <a:pt x="7299" y="10209"/>
                    </a:lnTo>
                    <a:lnTo>
                      <a:pt x="7306" y="10185"/>
                    </a:lnTo>
                    <a:lnTo>
                      <a:pt x="7313" y="10129"/>
                    </a:lnTo>
                    <a:cubicBezTo>
                      <a:pt x="7327" y="10073"/>
                      <a:pt x="7334" y="10009"/>
                      <a:pt x="7338" y="9950"/>
                    </a:cubicBezTo>
                    <a:cubicBezTo>
                      <a:pt x="7166" y="9939"/>
                      <a:pt x="6890" y="9785"/>
                      <a:pt x="6785" y="9502"/>
                    </a:cubicBezTo>
                    <a:cubicBezTo>
                      <a:pt x="6732" y="9362"/>
                      <a:pt x="6613" y="9246"/>
                      <a:pt x="6512" y="9148"/>
                    </a:cubicBezTo>
                    <a:lnTo>
                      <a:pt x="6480" y="9113"/>
                    </a:lnTo>
                    <a:cubicBezTo>
                      <a:pt x="6449" y="9082"/>
                      <a:pt x="6417" y="9050"/>
                      <a:pt x="6393" y="9022"/>
                    </a:cubicBezTo>
                    <a:lnTo>
                      <a:pt x="6393" y="9019"/>
                    </a:lnTo>
                    <a:lnTo>
                      <a:pt x="6372" y="8994"/>
                    </a:lnTo>
                    <a:lnTo>
                      <a:pt x="6368" y="8987"/>
                    </a:lnTo>
                    <a:cubicBezTo>
                      <a:pt x="6361" y="8980"/>
                      <a:pt x="6354" y="8970"/>
                      <a:pt x="6347" y="8963"/>
                    </a:cubicBezTo>
                    <a:lnTo>
                      <a:pt x="6347" y="8956"/>
                    </a:lnTo>
                    <a:cubicBezTo>
                      <a:pt x="6333" y="8938"/>
                      <a:pt x="6319" y="8917"/>
                      <a:pt x="6312" y="8893"/>
                    </a:cubicBezTo>
                    <a:cubicBezTo>
                      <a:pt x="6295" y="8847"/>
                      <a:pt x="6225" y="8819"/>
                      <a:pt x="6148" y="8798"/>
                    </a:cubicBezTo>
                    <a:lnTo>
                      <a:pt x="6081" y="8781"/>
                    </a:lnTo>
                    <a:cubicBezTo>
                      <a:pt x="5969" y="8749"/>
                      <a:pt x="5850" y="8718"/>
                      <a:pt x="5808" y="8627"/>
                    </a:cubicBezTo>
                    <a:cubicBezTo>
                      <a:pt x="5752" y="8518"/>
                      <a:pt x="5808" y="8452"/>
                      <a:pt x="5847" y="8410"/>
                    </a:cubicBezTo>
                    <a:cubicBezTo>
                      <a:pt x="5882" y="8382"/>
                      <a:pt x="5899" y="8340"/>
                      <a:pt x="5903" y="8294"/>
                    </a:cubicBezTo>
                    <a:cubicBezTo>
                      <a:pt x="5899" y="8256"/>
                      <a:pt x="5917" y="8217"/>
                      <a:pt x="5945" y="8189"/>
                    </a:cubicBezTo>
                    <a:cubicBezTo>
                      <a:pt x="5966" y="8172"/>
                      <a:pt x="5990" y="8158"/>
                      <a:pt x="6015" y="8147"/>
                    </a:cubicBezTo>
                    <a:cubicBezTo>
                      <a:pt x="6064" y="8132"/>
                      <a:pt x="6114" y="8125"/>
                      <a:pt x="6165" y="8125"/>
                    </a:cubicBezTo>
                    <a:cubicBezTo>
                      <a:pt x="6176" y="8125"/>
                      <a:pt x="6186" y="8125"/>
                      <a:pt x="6197" y="8126"/>
                    </a:cubicBezTo>
                    <a:cubicBezTo>
                      <a:pt x="6228" y="8126"/>
                      <a:pt x="6260" y="8130"/>
                      <a:pt x="6291" y="8133"/>
                    </a:cubicBezTo>
                    <a:lnTo>
                      <a:pt x="6358" y="8133"/>
                    </a:lnTo>
                    <a:cubicBezTo>
                      <a:pt x="6389" y="7954"/>
                      <a:pt x="6407" y="7769"/>
                      <a:pt x="6407" y="7583"/>
                    </a:cubicBezTo>
                    <a:cubicBezTo>
                      <a:pt x="6407" y="7471"/>
                      <a:pt x="6473" y="7366"/>
                      <a:pt x="6529" y="7279"/>
                    </a:cubicBezTo>
                    <a:cubicBezTo>
                      <a:pt x="6564" y="7223"/>
                      <a:pt x="6613" y="7142"/>
                      <a:pt x="6596" y="7125"/>
                    </a:cubicBezTo>
                    <a:cubicBezTo>
                      <a:pt x="6564" y="7097"/>
                      <a:pt x="6547" y="7055"/>
                      <a:pt x="6554" y="7013"/>
                    </a:cubicBezTo>
                    <a:cubicBezTo>
                      <a:pt x="6564" y="6943"/>
                      <a:pt x="6634" y="6904"/>
                      <a:pt x="6715" y="6866"/>
                    </a:cubicBezTo>
                    <a:cubicBezTo>
                      <a:pt x="6760" y="6841"/>
                      <a:pt x="6802" y="6817"/>
                      <a:pt x="6841" y="6789"/>
                    </a:cubicBezTo>
                    <a:cubicBezTo>
                      <a:pt x="6886" y="6757"/>
                      <a:pt x="6893" y="6670"/>
                      <a:pt x="6900" y="6579"/>
                    </a:cubicBezTo>
                    <a:cubicBezTo>
                      <a:pt x="6907" y="6467"/>
                      <a:pt x="6918" y="6341"/>
                      <a:pt x="7002" y="6257"/>
                    </a:cubicBezTo>
                    <a:cubicBezTo>
                      <a:pt x="7058" y="6194"/>
                      <a:pt x="7103" y="6131"/>
                      <a:pt x="7145" y="6061"/>
                    </a:cubicBezTo>
                    <a:cubicBezTo>
                      <a:pt x="7226" y="5938"/>
                      <a:pt x="7292" y="5829"/>
                      <a:pt x="7387" y="5829"/>
                    </a:cubicBezTo>
                    <a:cubicBezTo>
                      <a:pt x="7450" y="5829"/>
                      <a:pt x="7558" y="5728"/>
                      <a:pt x="7558" y="5626"/>
                    </a:cubicBezTo>
                    <a:cubicBezTo>
                      <a:pt x="7558" y="5556"/>
                      <a:pt x="7597" y="5476"/>
                      <a:pt x="7646" y="5381"/>
                    </a:cubicBezTo>
                    <a:lnTo>
                      <a:pt x="7670" y="5332"/>
                    </a:lnTo>
                    <a:lnTo>
                      <a:pt x="7677" y="5318"/>
                    </a:lnTo>
                    <a:lnTo>
                      <a:pt x="7691" y="5287"/>
                    </a:lnTo>
                    <a:lnTo>
                      <a:pt x="7702" y="5266"/>
                    </a:lnTo>
                    <a:cubicBezTo>
                      <a:pt x="7705" y="5255"/>
                      <a:pt x="7709" y="5245"/>
                      <a:pt x="7713" y="5238"/>
                    </a:cubicBezTo>
                    <a:cubicBezTo>
                      <a:pt x="7720" y="5227"/>
                      <a:pt x="7720" y="5220"/>
                      <a:pt x="7723" y="5217"/>
                    </a:cubicBezTo>
                    <a:cubicBezTo>
                      <a:pt x="7727" y="5210"/>
                      <a:pt x="7730" y="5196"/>
                      <a:pt x="7734" y="5189"/>
                    </a:cubicBezTo>
                    <a:cubicBezTo>
                      <a:pt x="7737" y="5178"/>
                      <a:pt x="7737" y="5171"/>
                      <a:pt x="7741" y="5164"/>
                    </a:cubicBezTo>
                    <a:cubicBezTo>
                      <a:pt x="7741" y="5157"/>
                      <a:pt x="7748" y="5147"/>
                      <a:pt x="7748" y="5140"/>
                    </a:cubicBezTo>
                    <a:cubicBezTo>
                      <a:pt x="7751" y="5129"/>
                      <a:pt x="7751" y="5122"/>
                      <a:pt x="7755" y="5115"/>
                    </a:cubicBezTo>
                    <a:cubicBezTo>
                      <a:pt x="7755" y="5108"/>
                      <a:pt x="7758" y="5098"/>
                      <a:pt x="7758" y="5091"/>
                    </a:cubicBezTo>
                    <a:cubicBezTo>
                      <a:pt x="7762" y="5080"/>
                      <a:pt x="7758" y="5077"/>
                      <a:pt x="7762" y="5070"/>
                    </a:cubicBezTo>
                    <a:cubicBezTo>
                      <a:pt x="7765" y="5059"/>
                      <a:pt x="7762" y="5052"/>
                      <a:pt x="7765" y="5042"/>
                    </a:cubicBezTo>
                    <a:cubicBezTo>
                      <a:pt x="7765" y="5035"/>
                      <a:pt x="7765" y="5028"/>
                      <a:pt x="7765" y="5021"/>
                    </a:cubicBezTo>
                    <a:lnTo>
                      <a:pt x="7765" y="4996"/>
                    </a:lnTo>
                    <a:lnTo>
                      <a:pt x="7765" y="4986"/>
                    </a:lnTo>
                    <a:cubicBezTo>
                      <a:pt x="7762" y="4958"/>
                      <a:pt x="7755" y="4930"/>
                      <a:pt x="7751" y="4898"/>
                    </a:cubicBezTo>
                    <a:lnTo>
                      <a:pt x="7744" y="4863"/>
                    </a:lnTo>
                    <a:cubicBezTo>
                      <a:pt x="7716" y="4748"/>
                      <a:pt x="7705" y="4632"/>
                      <a:pt x="7702" y="4517"/>
                    </a:cubicBezTo>
                    <a:lnTo>
                      <a:pt x="7702" y="4499"/>
                    </a:lnTo>
                    <a:lnTo>
                      <a:pt x="7702" y="4475"/>
                    </a:lnTo>
                    <a:cubicBezTo>
                      <a:pt x="7702" y="4468"/>
                      <a:pt x="7705" y="4447"/>
                      <a:pt x="7709" y="4433"/>
                    </a:cubicBezTo>
                    <a:cubicBezTo>
                      <a:pt x="7720" y="4349"/>
                      <a:pt x="7755" y="4268"/>
                      <a:pt x="7807" y="4202"/>
                    </a:cubicBezTo>
                    <a:lnTo>
                      <a:pt x="7811" y="4195"/>
                    </a:lnTo>
                    <a:cubicBezTo>
                      <a:pt x="7891" y="4107"/>
                      <a:pt x="7954" y="4002"/>
                      <a:pt x="7993" y="3890"/>
                    </a:cubicBezTo>
                    <a:cubicBezTo>
                      <a:pt x="8003" y="3848"/>
                      <a:pt x="8007" y="3806"/>
                      <a:pt x="8007" y="3767"/>
                    </a:cubicBezTo>
                    <a:cubicBezTo>
                      <a:pt x="8007" y="3746"/>
                      <a:pt x="8003" y="3729"/>
                      <a:pt x="8000" y="3711"/>
                    </a:cubicBezTo>
                    <a:cubicBezTo>
                      <a:pt x="7968" y="3550"/>
                      <a:pt x="8105" y="3477"/>
                      <a:pt x="8206" y="3421"/>
                    </a:cubicBezTo>
                    <a:cubicBezTo>
                      <a:pt x="8248" y="3403"/>
                      <a:pt x="8287" y="3379"/>
                      <a:pt x="8322" y="3347"/>
                    </a:cubicBezTo>
                    <a:cubicBezTo>
                      <a:pt x="8329" y="3344"/>
                      <a:pt x="8332" y="3337"/>
                      <a:pt x="8339" y="3333"/>
                    </a:cubicBezTo>
                    <a:lnTo>
                      <a:pt x="8343" y="3330"/>
                    </a:lnTo>
                    <a:lnTo>
                      <a:pt x="8350" y="3326"/>
                    </a:lnTo>
                    <a:lnTo>
                      <a:pt x="8367" y="3312"/>
                    </a:lnTo>
                    <a:lnTo>
                      <a:pt x="8395" y="3291"/>
                    </a:lnTo>
                    <a:lnTo>
                      <a:pt x="8427" y="3270"/>
                    </a:lnTo>
                    <a:lnTo>
                      <a:pt x="8469" y="3242"/>
                    </a:lnTo>
                    <a:lnTo>
                      <a:pt x="8483" y="3232"/>
                    </a:lnTo>
                    <a:lnTo>
                      <a:pt x="8514" y="3211"/>
                    </a:lnTo>
                    <a:lnTo>
                      <a:pt x="8532" y="3197"/>
                    </a:lnTo>
                    <a:lnTo>
                      <a:pt x="8567" y="3172"/>
                    </a:lnTo>
                    <a:lnTo>
                      <a:pt x="8584" y="3155"/>
                    </a:lnTo>
                    <a:lnTo>
                      <a:pt x="8616" y="3130"/>
                    </a:lnTo>
                    <a:lnTo>
                      <a:pt x="8637" y="3109"/>
                    </a:lnTo>
                    <a:lnTo>
                      <a:pt x="8668" y="3081"/>
                    </a:lnTo>
                    <a:lnTo>
                      <a:pt x="8693" y="3057"/>
                    </a:lnTo>
                    <a:cubicBezTo>
                      <a:pt x="8703" y="3046"/>
                      <a:pt x="8710" y="3036"/>
                      <a:pt x="8721" y="3025"/>
                    </a:cubicBezTo>
                    <a:lnTo>
                      <a:pt x="8745" y="2997"/>
                    </a:lnTo>
                    <a:cubicBezTo>
                      <a:pt x="8756" y="2987"/>
                      <a:pt x="8763" y="2973"/>
                      <a:pt x="8773" y="2962"/>
                    </a:cubicBezTo>
                    <a:lnTo>
                      <a:pt x="8798" y="2931"/>
                    </a:lnTo>
                    <a:lnTo>
                      <a:pt x="8812" y="2910"/>
                    </a:lnTo>
                    <a:cubicBezTo>
                      <a:pt x="8703" y="2784"/>
                      <a:pt x="8591" y="2682"/>
                      <a:pt x="8525" y="2654"/>
                    </a:cubicBezTo>
                    <a:cubicBezTo>
                      <a:pt x="8308" y="2553"/>
                      <a:pt x="8164" y="2192"/>
                      <a:pt x="8164" y="1737"/>
                    </a:cubicBezTo>
                    <a:cubicBezTo>
                      <a:pt x="8161" y="1488"/>
                      <a:pt x="8129" y="1240"/>
                      <a:pt x="8073" y="998"/>
                    </a:cubicBezTo>
                    <a:cubicBezTo>
                      <a:pt x="8059" y="932"/>
                      <a:pt x="8049" y="879"/>
                      <a:pt x="8042" y="837"/>
                    </a:cubicBezTo>
                    <a:cubicBezTo>
                      <a:pt x="8028" y="725"/>
                      <a:pt x="7832" y="449"/>
                      <a:pt x="7600" y="323"/>
                    </a:cubicBezTo>
                    <a:cubicBezTo>
                      <a:pt x="7464" y="253"/>
                      <a:pt x="7359" y="137"/>
                      <a:pt x="7299"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4" name="Google Shape;4162;p65">
                <a:extLst>
                  <a:ext uri="{FF2B5EF4-FFF2-40B4-BE49-F238E27FC236}">
                    <a16:creationId xmlns:a16="http://schemas.microsoft.com/office/drawing/2014/main" id="{CFB551BA-8018-4E74-B0DD-882E193E5A3F}"/>
                  </a:ext>
                </a:extLst>
              </p:cNvPr>
              <p:cNvSpPr/>
              <p:nvPr/>
            </p:nvSpPr>
            <p:spPr>
              <a:xfrm>
                <a:off x="6423541" y="4176651"/>
                <a:ext cx="19430" cy="30172"/>
              </a:xfrm>
              <a:custGeom>
                <a:avLst/>
                <a:gdLst/>
                <a:ahLst/>
                <a:cxnLst/>
                <a:rect l="l" t="t" r="r" b="b"/>
                <a:pathLst>
                  <a:path w="390" h="530" extrusionOk="0">
                    <a:moveTo>
                      <a:pt x="1" y="1"/>
                    </a:moveTo>
                    <a:lnTo>
                      <a:pt x="1" y="1"/>
                    </a:lnTo>
                    <a:cubicBezTo>
                      <a:pt x="22" y="27"/>
                      <a:pt x="49" y="59"/>
                      <a:pt x="77" y="94"/>
                    </a:cubicBezTo>
                    <a:lnTo>
                      <a:pt x="77" y="94"/>
                    </a:lnTo>
                    <a:lnTo>
                      <a:pt x="74" y="88"/>
                    </a:lnTo>
                    <a:lnTo>
                      <a:pt x="1" y="1"/>
                    </a:lnTo>
                    <a:close/>
                    <a:moveTo>
                      <a:pt x="77" y="94"/>
                    </a:moveTo>
                    <a:lnTo>
                      <a:pt x="81" y="102"/>
                    </a:lnTo>
                    <a:cubicBezTo>
                      <a:pt x="200" y="246"/>
                      <a:pt x="361" y="452"/>
                      <a:pt x="389" y="529"/>
                    </a:cubicBezTo>
                    <a:cubicBezTo>
                      <a:pt x="364" y="453"/>
                      <a:pt x="199" y="244"/>
                      <a:pt x="77" y="9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5" name="Google Shape;4163;p65">
                <a:extLst>
                  <a:ext uri="{FF2B5EF4-FFF2-40B4-BE49-F238E27FC236}">
                    <a16:creationId xmlns:a16="http://schemas.microsoft.com/office/drawing/2014/main" id="{333B583C-CA39-4371-A62E-9AA21FD5037E}"/>
                  </a:ext>
                </a:extLst>
              </p:cNvPr>
              <p:cNvSpPr/>
              <p:nvPr/>
            </p:nvSpPr>
            <p:spPr>
              <a:xfrm>
                <a:off x="6533952" y="4339294"/>
                <a:ext cx="1446" cy="2620"/>
              </a:xfrm>
              <a:custGeom>
                <a:avLst/>
                <a:gdLst/>
                <a:ahLst/>
                <a:cxnLst/>
                <a:rect l="l" t="t" r="r" b="b"/>
                <a:pathLst>
                  <a:path w="29" h="46" extrusionOk="0">
                    <a:moveTo>
                      <a:pt x="29" y="46"/>
                    </a:moveTo>
                    <a:lnTo>
                      <a:pt x="15" y="4"/>
                    </a:lnTo>
                    <a:lnTo>
                      <a:pt x="1" y="0"/>
                    </a:lnTo>
                    <a:lnTo>
                      <a:pt x="15"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6" name="Google Shape;4164;p65">
                <a:extLst>
                  <a:ext uri="{FF2B5EF4-FFF2-40B4-BE49-F238E27FC236}">
                    <a16:creationId xmlns:a16="http://schemas.microsoft.com/office/drawing/2014/main" id="{3CC2188C-334C-4160-B4EA-AE42C3027B25}"/>
                  </a:ext>
                </a:extLst>
              </p:cNvPr>
              <p:cNvSpPr/>
              <p:nvPr/>
            </p:nvSpPr>
            <p:spPr>
              <a:xfrm>
                <a:off x="6412731" y="4146195"/>
                <a:ext cx="250" cy="624"/>
              </a:xfrm>
              <a:custGeom>
                <a:avLst/>
                <a:gdLst/>
                <a:ahLst/>
                <a:cxnLst/>
                <a:rect l="l" t="t" r="r" b="b"/>
                <a:pathLst>
                  <a:path w="5" h="11" extrusionOk="0">
                    <a:moveTo>
                      <a:pt x="1" y="0"/>
                    </a:moveTo>
                    <a:cubicBezTo>
                      <a:pt x="1" y="4"/>
                      <a:pt x="1" y="7"/>
                      <a:pt x="4" y="11"/>
                    </a:cubicBezTo>
                    <a:cubicBezTo>
                      <a:pt x="4" y="7"/>
                      <a:pt x="4" y="4"/>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7" name="Google Shape;4165;p65">
                <a:extLst>
                  <a:ext uri="{FF2B5EF4-FFF2-40B4-BE49-F238E27FC236}">
                    <a16:creationId xmlns:a16="http://schemas.microsoft.com/office/drawing/2014/main" id="{93CC1F5D-BF08-418A-96A5-498AE4EB3DA3}"/>
                  </a:ext>
                </a:extLst>
              </p:cNvPr>
              <p:cNvSpPr/>
              <p:nvPr/>
            </p:nvSpPr>
            <p:spPr>
              <a:xfrm>
                <a:off x="6423046" y="4173292"/>
                <a:ext cx="895" cy="3019"/>
              </a:xfrm>
              <a:custGeom>
                <a:avLst/>
                <a:gdLst/>
                <a:ahLst/>
                <a:cxnLst/>
                <a:rect l="l" t="t" r="r" b="b"/>
                <a:pathLst>
                  <a:path w="18" h="53" extrusionOk="0">
                    <a:moveTo>
                      <a:pt x="0" y="53"/>
                    </a:moveTo>
                    <a:lnTo>
                      <a:pt x="1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8" name="Google Shape;4166;p65">
                <a:extLst>
                  <a:ext uri="{FF2B5EF4-FFF2-40B4-BE49-F238E27FC236}">
                    <a16:creationId xmlns:a16="http://schemas.microsoft.com/office/drawing/2014/main" id="{864F11BE-3AAF-4D47-A897-6CEE35921E07}"/>
                  </a:ext>
                </a:extLst>
              </p:cNvPr>
              <p:cNvSpPr/>
              <p:nvPr/>
            </p:nvSpPr>
            <p:spPr>
              <a:xfrm>
                <a:off x="6400174" y="4113860"/>
                <a:ext cx="51" cy="1082"/>
              </a:xfrm>
              <a:custGeom>
                <a:avLst/>
                <a:gdLst/>
                <a:ahLst/>
                <a:cxnLst/>
                <a:rect l="l" t="t" r="r" b="b"/>
                <a:pathLst>
                  <a:path w="1" h="19" extrusionOk="0">
                    <a:moveTo>
                      <a:pt x="1" y="18"/>
                    </a:moveTo>
                    <a:cubicBezTo>
                      <a:pt x="1" y="11"/>
                      <a:pt x="1" y="8"/>
                      <a:pt x="1" y="1"/>
                    </a:cubicBezTo>
                    <a:cubicBezTo>
                      <a:pt x="1" y="8"/>
                      <a:pt x="1" y="11"/>
                      <a:pt x="1"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9" name="Google Shape;4167;p65">
                <a:extLst>
                  <a:ext uri="{FF2B5EF4-FFF2-40B4-BE49-F238E27FC236}">
                    <a16:creationId xmlns:a16="http://schemas.microsoft.com/office/drawing/2014/main" id="{20E9F2D1-6321-4ED5-811F-19DD44DF55E2}"/>
                  </a:ext>
                </a:extLst>
              </p:cNvPr>
              <p:cNvSpPr/>
              <p:nvPr/>
            </p:nvSpPr>
            <p:spPr>
              <a:xfrm>
                <a:off x="6414125" y="4150178"/>
                <a:ext cx="3537" cy="5010"/>
              </a:xfrm>
              <a:custGeom>
                <a:avLst/>
                <a:gdLst/>
                <a:ahLst/>
                <a:cxnLst/>
                <a:rect l="l" t="t" r="r" b="b"/>
                <a:pathLst>
                  <a:path w="71" h="88" extrusionOk="0">
                    <a:moveTo>
                      <a:pt x="71" y="88"/>
                    </a:moveTo>
                    <a:cubicBezTo>
                      <a:pt x="43" y="60"/>
                      <a:pt x="18" y="32"/>
                      <a:pt x="1" y="0"/>
                    </a:cubicBezTo>
                    <a:cubicBezTo>
                      <a:pt x="18" y="32"/>
                      <a:pt x="43" y="60"/>
                      <a:pt x="71" y="8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0" name="Google Shape;4168;p65">
                <a:extLst>
                  <a:ext uri="{FF2B5EF4-FFF2-40B4-BE49-F238E27FC236}">
                    <a16:creationId xmlns:a16="http://schemas.microsoft.com/office/drawing/2014/main" id="{23BAD4A4-AC78-4E53-9203-A50E0A766774}"/>
                  </a:ext>
                </a:extLst>
              </p:cNvPr>
              <p:cNvSpPr/>
              <p:nvPr/>
            </p:nvSpPr>
            <p:spPr>
              <a:xfrm>
                <a:off x="6424092" y="4160538"/>
                <a:ext cx="198" cy="59"/>
              </a:xfrm>
              <a:custGeom>
                <a:avLst/>
                <a:gdLst/>
                <a:ahLst/>
                <a:cxnLst/>
                <a:rect l="l" t="t" r="r" b="b"/>
                <a:pathLst>
                  <a:path w="4" h="1" extrusionOk="0">
                    <a:moveTo>
                      <a:pt x="4" y="0"/>
                    </a:moveTo>
                    <a:lnTo>
                      <a:pt x="4" y="0"/>
                    </a:ln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1" name="Google Shape;4169;p65">
                <a:extLst>
                  <a:ext uri="{FF2B5EF4-FFF2-40B4-BE49-F238E27FC236}">
                    <a16:creationId xmlns:a16="http://schemas.microsoft.com/office/drawing/2014/main" id="{5888F3CB-456D-4A6F-BC19-E2DF8D3062A6}"/>
                  </a:ext>
                </a:extLst>
              </p:cNvPr>
              <p:cNvSpPr/>
              <p:nvPr/>
            </p:nvSpPr>
            <p:spPr>
              <a:xfrm>
                <a:off x="6413627" y="4148756"/>
                <a:ext cx="400" cy="1254"/>
              </a:xfrm>
              <a:custGeom>
                <a:avLst/>
                <a:gdLst/>
                <a:ahLst/>
                <a:cxnLst/>
                <a:rect l="l" t="t" r="r" b="b"/>
                <a:pathLst>
                  <a:path w="8" h="22" extrusionOk="0">
                    <a:moveTo>
                      <a:pt x="0" y="1"/>
                    </a:moveTo>
                    <a:cubicBezTo>
                      <a:pt x="4" y="8"/>
                      <a:pt x="4" y="15"/>
                      <a:pt x="7" y="22"/>
                    </a:cubicBezTo>
                    <a:cubicBezTo>
                      <a:pt x="4" y="15"/>
                      <a:pt x="4" y="8"/>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2" name="Google Shape;4170;p65">
                <a:extLst>
                  <a:ext uri="{FF2B5EF4-FFF2-40B4-BE49-F238E27FC236}">
                    <a16:creationId xmlns:a16="http://schemas.microsoft.com/office/drawing/2014/main" id="{D2F0485B-77CA-4646-8A5F-4DE46A803BC6}"/>
                  </a:ext>
                </a:extLst>
              </p:cNvPr>
              <p:cNvSpPr/>
              <p:nvPr/>
            </p:nvSpPr>
            <p:spPr>
              <a:xfrm>
                <a:off x="6413079" y="4147561"/>
                <a:ext cx="400" cy="1082"/>
              </a:xfrm>
              <a:custGeom>
                <a:avLst/>
                <a:gdLst/>
                <a:ahLst/>
                <a:cxnLst/>
                <a:rect l="l" t="t" r="r" b="b"/>
                <a:pathLst>
                  <a:path w="8" h="19" extrusionOk="0">
                    <a:moveTo>
                      <a:pt x="1" y="1"/>
                    </a:moveTo>
                    <a:cubicBezTo>
                      <a:pt x="1" y="4"/>
                      <a:pt x="4" y="11"/>
                      <a:pt x="8" y="18"/>
                    </a:cubicBezTo>
                    <a:cubicBezTo>
                      <a:pt x="4" y="11"/>
                      <a:pt x="4" y="4"/>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3" name="Google Shape;4171;p65">
                <a:extLst>
                  <a:ext uri="{FF2B5EF4-FFF2-40B4-BE49-F238E27FC236}">
                    <a16:creationId xmlns:a16="http://schemas.microsoft.com/office/drawing/2014/main" id="{D851E959-FCD9-4786-9753-018324F321C1}"/>
                  </a:ext>
                </a:extLst>
              </p:cNvPr>
              <p:cNvSpPr/>
              <p:nvPr/>
            </p:nvSpPr>
            <p:spPr>
              <a:xfrm>
                <a:off x="6427032" y="4181829"/>
                <a:ext cx="598" cy="684"/>
              </a:xfrm>
              <a:custGeom>
                <a:avLst/>
                <a:gdLst/>
                <a:ahLst/>
                <a:cxnLst/>
                <a:rect l="l" t="t" r="r" b="b"/>
                <a:pathLst>
                  <a:path w="12" h="12" extrusionOk="0">
                    <a:moveTo>
                      <a:pt x="11" y="1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4" name="Google Shape;4172;p65">
                <a:extLst>
                  <a:ext uri="{FF2B5EF4-FFF2-40B4-BE49-F238E27FC236}">
                    <a16:creationId xmlns:a16="http://schemas.microsoft.com/office/drawing/2014/main" id="{48D88123-6A67-4C88-801F-4C3B64001194}"/>
                  </a:ext>
                </a:extLst>
              </p:cNvPr>
              <p:cNvSpPr/>
              <p:nvPr/>
            </p:nvSpPr>
            <p:spPr>
              <a:xfrm>
                <a:off x="6761947" y="3788462"/>
                <a:ext cx="1446" cy="2050"/>
              </a:xfrm>
              <a:custGeom>
                <a:avLst/>
                <a:gdLst/>
                <a:ahLst/>
                <a:cxnLst/>
                <a:rect l="l" t="t" r="r" b="b"/>
                <a:pathLst>
                  <a:path w="29" h="36" extrusionOk="0">
                    <a:moveTo>
                      <a:pt x="0" y="35"/>
                    </a:moveTo>
                    <a:lnTo>
                      <a:pt x="2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5" name="Google Shape;4173;p65">
                <a:extLst>
                  <a:ext uri="{FF2B5EF4-FFF2-40B4-BE49-F238E27FC236}">
                    <a16:creationId xmlns:a16="http://schemas.microsoft.com/office/drawing/2014/main" id="{C5E3BD67-1168-4749-9671-B393DBAC0030}"/>
                  </a:ext>
                </a:extLst>
              </p:cNvPr>
              <p:cNvSpPr/>
              <p:nvPr/>
            </p:nvSpPr>
            <p:spPr>
              <a:xfrm>
                <a:off x="6755471" y="3795635"/>
                <a:ext cx="1296" cy="457"/>
              </a:xfrm>
              <a:custGeom>
                <a:avLst/>
                <a:gdLst/>
                <a:ahLst/>
                <a:cxnLst/>
                <a:rect l="l" t="t" r="r" b="b"/>
                <a:pathLst>
                  <a:path w="26" h="8" extrusionOk="0">
                    <a:moveTo>
                      <a:pt x="1" y="7"/>
                    </a:moveTo>
                    <a:cubicBezTo>
                      <a:pt x="11" y="4"/>
                      <a:pt x="18" y="4"/>
                      <a:pt x="25" y="0"/>
                    </a:cubicBezTo>
                    <a:cubicBezTo>
                      <a:pt x="18" y="4"/>
                      <a:pt x="11" y="4"/>
                      <a:pt x="1" y="7"/>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6" name="Google Shape;4174;p65">
                <a:extLst>
                  <a:ext uri="{FF2B5EF4-FFF2-40B4-BE49-F238E27FC236}">
                    <a16:creationId xmlns:a16="http://schemas.microsoft.com/office/drawing/2014/main" id="{D2988B95-CB99-4955-9318-7FE50F800DFC}"/>
                  </a:ext>
                </a:extLst>
              </p:cNvPr>
              <p:cNvSpPr/>
              <p:nvPr/>
            </p:nvSpPr>
            <p:spPr>
              <a:xfrm>
                <a:off x="6758109" y="3794043"/>
                <a:ext cx="1097" cy="855"/>
              </a:xfrm>
              <a:custGeom>
                <a:avLst/>
                <a:gdLst/>
                <a:ahLst/>
                <a:cxnLst/>
                <a:rect l="l" t="t" r="r" b="b"/>
                <a:pathLst>
                  <a:path w="22" h="15" extrusionOk="0">
                    <a:moveTo>
                      <a:pt x="0" y="14"/>
                    </a:moveTo>
                    <a:cubicBezTo>
                      <a:pt x="7" y="11"/>
                      <a:pt x="14" y="4"/>
                      <a:pt x="21" y="0"/>
                    </a:cubicBezTo>
                    <a:cubicBezTo>
                      <a:pt x="14" y="4"/>
                      <a:pt x="7" y="11"/>
                      <a:pt x="0" y="1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7" name="Google Shape;4175;p65">
                <a:extLst>
                  <a:ext uri="{FF2B5EF4-FFF2-40B4-BE49-F238E27FC236}">
                    <a16:creationId xmlns:a16="http://schemas.microsoft.com/office/drawing/2014/main" id="{38DD0BB2-A2F1-4325-B2F6-E137204FE8D0}"/>
                  </a:ext>
                </a:extLst>
              </p:cNvPr>
              <p:cNvSpPr/>
              <p:nvPr/>
            </p:nvSpPr>
            <p:spPr>
              <a:xfrm>
                <a:off x="6756866" y="3795007"/>
                <a:ext cx="1296" cy="684"/>
              </a:xfrm>
              <a:custGeom>
                <a:avLst/>
                <a:gdLst/>
                <a:ahLst/>
                <a:cxnLst/>
                <a:rect l="l" t="t" r="r" b="b"/>
                <a:pathLst>
                  <a:path w="26" h="12" extrusionOk="0">
                    <a:moveTo>
                      <a:pt x="1" y="11"/>
                    </a:moveTo>
                    <a:cubicBezTo>
                      <a:pt x="11" y="8"/>
                      <a:pt x="18" y="4"/>
                      <a:pt x="25" y="1"/>
                    </a:cubicBezTo>
                    <a:cubicBezTo>
                      <a:pt x="18" y="4"/>
                      <a:pt x="11" y="8"/>
                      <a:pt x="1" y="1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8" name="Google Shape;4176;p65">
                <a:extLst>
                  <a:ext uri="{FF2B5EF4-FFF2-40B4-BE49-F238E27FC236}">
                    <a16:creationId xmlns:a16="http://schemas.microsoft.com/office/drawing/2014/main" id="{D1CE3E68-4D46-4B66-ACDE-3A2B0E87AECD}"/>
                  </a:ext>
                </a:extLst>
              </p:cNvPr>
              <p:cNvSpPr/>
              <p:nvPr/>
            </p:nvSpPr>
            <p:spPr>
              <a:xfrm>
                <a:off x="6759306" y="3792843"/>
                <a:ext cx="1097" cy="1254"/>
              </a:xfrm>
              <a:custGeom>
                <a:avLst/>
                <a:gdLst/>
                <a:ahLst/>
                <a:cxnLst/>
                <a:rect l="l" t="t" r="r" b="b"/>
                <a:pathLst>
                  <a:path w="22" h="22" extrusionOk="0">
                    <a:moveTo>
                      <a:pt x="22" y="0"/>
                    </a:moveTo>
                    <a:cubicBezTo>
                      <a:pt x="15" y="7"/>
                      <a:pt x="8" y="14"/>
                      <a:pt x="1" y="21"/>
                    </a:cubicBezTo>
                    <a:cubicBezTo>
                      <a:pt x="8" y="14"/>
                      <a:pt x="15" y="7"/>
                      <a:pt x="22"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9" name="Google Shape;4177;p65">
                <a:extLst>
                  <a:ext uri="{FF2B5EF4-FFF2-40B4-BE49-F238E27FC236}">
                    <a16:creationId xmlns:a16="http://schemas.microsoft.com/office/drawing/2014/main" id="{795DBFA9-F246-4424-8DA3-EFA07BE9DC0E}"/>
                  </a:ext>
                </a:extLst>
              </p:cNvPr>
              <p:cNvSpPr/>
              <p:nvPr/>
            </p:nvSpPr>
            <p:spPr>
              <a:xfrm>
                <a:off x="6760553" y="3790852"/>
                <a:ext cx="1244" cy="1652"/>
              </a:xfrm>
              <a:custGeom>
                <a:avLst/>
                <a:gdLst/>
                <a:ahLst/>
                <a:cxnLst/>
                <a:rect l="l" t="t" r="r" b="b"/>
                <a:pathLst>
                  <a:path w="25" h="29" extrusionOk="0">
                    <a:moveTo>
                      <a:pt x="25" y="0"/>
                    </a:moveTo>
                    <a:lnTo>
                      <a:pt x="25" y="0"/>
                    </a:lnTo>
                    <a:cubicBezTo>
                      <a:pt x="18" y="11"/>
                      <a:pt x="7" y="18"/>
                      <a:pt x="0" y="28"/>
                    </a:cubicBezTo>
                    <a:cubicBezTo>
                      <a:pt x="11" y="21"/>
                      <a:pt x="18" y="11"/>
                      <a:pt x="25"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0" name="Google Shape;4178;p65">
                <a:extLst>
                  <a:ext uri="{FF2B5EF4-FFF2-40B4-BE49-F238E27FC236}">
                    <a16:creationId xmlns:a16="http://schemas.microsoft.com/office/drawing/2014/main" id="{799141CB-B972-4637-9560-C7264B44D188}"/>
                  </a:ext>
                </a:extLst>
              </p:cNvPr>
              <p:cNvSpPr/>
              <p:nvPr/>
            </p:nvSpPr>
            <p:spPr>
              <a:xfrm>
                <a:off x="6753926" y="3796034"/>
                <a:ext cx="1446" cy="227"/>
              </a:xfrm>
              <a:custGeom>
                <a:avLst/>
                <a:gdLst/>
                <a:ahLst/>
                <a:cxnLst/>
                <a:rect l="l" t="t" r="r" b="b"/>
                <a:pathLst>
                  <a:path w="29" h="4" extrusionOk="0">
                    <a:moveTo>
                      <a:pt x="0" y="4"/>
                    </a:moveTo>
                    <a:cubicBezTo>
                      <a:pt x="7" y="4"/>
                      <a:pt x="18" y="0"/>
                      <a:pt x="28" y="0"/>
                    </a:cubicBezTo>
                    <a:cubicBezTo>
                      <a:pt x="18" y="0"/>
                      <a:pt x="7" y="4"/>
                      <a:pt x="0" y="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1" name="Google Shape;4179;p65">
                <a:extLst>
                  <a:ext uri="{FF2B5EF4-FFF2-40B4-BE49-F238E27FC236}">
                    <a16:creationId xmlns:a16="http://schemas.microsoft.com/office/drawing/2014/main" id="{C634F728-1A97-40E7-8A0C-581B8BBC9379}"/>
                  </a:ext>
                </a:extLst>
              </p:cNvPr>
              <p:cNvSpPr/>
              <p:nvPr/>
            </p:nvSpPr>
            <p:spPr>
              <a:xfrm>
                <a:off x="6753577" y="3796202"/>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2" name="Google Shape;4180;p65">
                <a:extLst>
                  <a:ext uri="{FF2B5EF4-FFF2-40B4-BE49-F238E27FC236}">
                    <a16:creationId xmlns:a16="http://schemas.microsoft.com/office/drawing/2014/main" id="{A6934622-5307-47C9-9AAB-72DA16148BF6}"/>
                  </a:ext>
                </a:extLst>
              </p:cNvPr>
              <p:cNvSpPr/>
              <p:nvPr/>
            </p:nvSpPr>
            <p:spPr>
              <a:xfrm>
                <a:off x="6931648" y="4129457"/>
                <a:ext cx="43298" cy="49072"/>
              </a:xfrm>
              <a:custGeom>
                <a:avLst/>
                <a:gdLst/>
                <a:ahLst/>
                <a:cxnLst/>
                <a:rect l="l" t="t" r="r" b="b"/>
                <a:pathLst>
                  <a:path w="869" h="862" extrusionOk="0">
                    <a:moveTo>
                      <a:pt x="711" y="0"/>
                    </a:moveTo>
                    <a:lnTo>
                      <a:pt x="669" y="25"/>
                    </a:lnTo>
                    <a:lnTo>
                      <a:pt x="662" y="28"/>
                    </a:lnTo>
                    <a:lnTo>
                      <a:pt x="652" y="35"/>
                    </a:lnTo>
                    <a:lnTo>
                      <a:pt x="648" y="39"/>
                    </a:lnTo>
                    <a:lnTo>
                      <a:pt x="641" y="46"/>
                    </a:lnTo>
                    <a:lnTo>
                      <a:pt x="638" y="49"/>
                    </a:lnTo>
                    <a:lnTo>
                      <a:pt x="631" y="53"/>
                    </a:lnTo>
                    <a:lnTo>
                      <a:pt x="627" y="53"/>
                    </a:lnTo>
                    <a:lnTo>
                      <a:pt x="624" y="56"/>
                    </a:lnTo>
                    <a:cubicBezTo>
                      <a:pt x="617" y="63"/>
                      <a:pt x="610" y="70"/>
                      <a:pt x="603" y="77"/>
                    </a:cubicBezTo>
                    <a:lnTo>
                      <a:pt x="599" y="81"/>
                    </a:lnTo>
                    <a:cubicBezTo>
                      <a:pt x="592" y="88"/>
                      <a:pt x="585" y="95"/>
                      <a:pt x="575" y="98"/>
                    </a:cubicBezTo>
                    <a:lnTo>
                      <a:pt x="571" y="98"/>
                    </a:lnTo>
                    <a:cubicBezTo>
                      <a:pt x="561" y="102"/>
                      <a:pt x="554" y="105"/>
                      <a:pt x="547" y="105"/>
                    </a:cubicBezTo>
                    <a:lnTo>
                      <a:pt x="543" y="105"/>
                    </a:lnTo>
                    <a:cubicBezTo>
                      <a:pt x="533" y="109"/>
                      <a:pt x="522" y="112"/>
                      <a:pt x="512" y="112"/>
                    </a:cubicBezTo>
                    <a:lnTo>
                      <a:pt x="477" y="112"/>
                    </a:lnTo>
                    <a:cubicBezTo>
                      <a:pt x="459" y="112"/>
                      <a:pt x="442" y="112"/>
                      <a:pt x="421" y="109"/>
                    </a:cubicBezTo>
                    <a:lnTo>
                      <a:pt x="407" y="109"/>
                    </a:lnTo>
                    <a:lnTo>
                      <a:pt x="354" y="102"/>
                    </a:lnTo>
                    <a:lnTo>
                      <a:pt x="347" y="102"/>
                    </a:lnTo>
                    <a:cubicBezTo>
                      <a:pt x="326" y="147"/>
                      <a:pt x="302" y="189"/>
                      <a:pt x="270" y="235"/>
                    </a:cubicBezTo>
                    <a:cubicBezTo>
                      <a:pt x="249" y="266"/>
                      <a:pt x="225" y="298"/>
                      <a:pt x="207" y="329"/>
                    </a:cubicBezTo>
                    <a:lnTo>
                      <a:pt x="200" y="333"/>
                    </a:lnTo>
                    <a:cubicBezTo>
                      <a:pt x="179" y="364"/>
                      <a:pt x="158" y="392"/>
                      <a:pt x="137" y="420"/>
                    </a:cubicBezTo>
                    <a:lnTo>
                      <a:pt x="130" y="431"/>
                    </a:lnTo>
                    <a:cubicBezTo>
                      <a:pt x="120" y="445"/>
                      <a:pt x="109" y="455"/>
                      <a:pt x="99" y="469"/>
                    </a:cubicBezTo>
                    <a:cubicBezTo>
                      <a:pt x="1" y="578"/>
                      <a:pt x="64" y="805"/>
                      <a:pt x="88" y="854"/>
                    </a:cubicBezTo>
                    <a:cubicBezTo>
                      <a:pt x="94" y="859"/>
                      <a:pt x="110" y="862"/>
                      <a:pt x="133" y="862"/>
                    </a:cubicBezTo>
                    <a:cubicBezTo>
                      <a:pt x="177" y="862"/>
                      <a:pt x="246" y="850"/>
                      <a:pt x="302" y="812"/>
                    </a:cubicBezTo>
                    <a:cubicBezTo>
                      <a:pt x="309" y="805"/>
                      <a:pt x="316" y="802"/>
                      <a:pt x="323" y="798"/>
                    </a:cubicBezTo>
                    <a:lnTo>
                      <a:pt x="330" y="795"/>
                    </a:lnTo>
                    <a:lnTo>
                      <a:pt x="344" y="788"/>
                    </a:lnTo>
                    <a:lnTo>
                      <a:pt x="354" y="784"/>
                    </a:lnTo>
                    <a:lnTo>
                      <a:pt x="365" y="781"/>
                    </a:lnTo>
                    <a:lnTo>
                      <a:pt x="375" y="781"/>
                    </a:lnTo>
                    <a:lnTo>
                      <a:pt x="389" y="777"/>
                    </a:lnTo>
                    <a:lnTo>
                      <a:pt x="438" y="777"/>
                    </a:lnTo>
                    <a:lnTo>
                      <a:pt x="452" y="781"/>
                    </a:lnTo>
                    <a:lnTo>
                      <a:pt x="459" y="781"/>
                    </a:lnTo>
                    <a:lnTo>
                      <a:pt x="473" y="788"/>
                    </a:lnTo>
                    <a:lnTo>
                      <a:pt x="480" y="788"/>
                    </a:lnTo>
                    <a:lnTo>
                      <a:pt x="494" y="795"/>
                    </a:lnTo>
                    <a:lnTo>
                      <a:pt x="498" y="798"/>
                    </a:lnTo>
                    <a:cubicBezTo>
                      <a:pt x="512" y="805"/>
                      <a:pt x="522" y="812"/>
                      <a:pt x="536" y="819"/>
                    </a:cubicBezTo>
                    <a:lnTo>
                      <a:pt x="540" y="823"/>
                    </a:lnTo>
                    <a:lnTo>
                      <a:pt x="554" y="833"/>
                    </a:lnTo>
                    <a:lnTo>
                      <a:pt x="561" y="837"/>
                    </a:lnTo>
                    <a:lnTo>
                      <a:pt x="575" y="851"/>
                    </a:lnTo>
                    <a:lnTo>
                      <a:pt x="582" y="854"/>
                    </a:lnTo>
                    <a:cubicBezTo>
                      <a:pt x="627" y="802"/>
                      <a:pt x="669" y="749"/>
                      <a:pt x="711" y="704"/>
                    </a:cubicBezTo>
                    <a:cubicBezTo>
                      <a:pt x="669" y="686"/>
                      <a:pt x="631" y="676"/>
                      <a:pt x="596" y="662"/>
                    </a:cubicBezTo>
                    <a:cubicBezTo>
                      <a:pt x="554" y="651"/>
                      <a:pt x="515" y="634"/>
                      <a:pt x="480" y="606"/>
                    </a:cubicBezTo>
                    <a:cubicBezTo>
                      <a:pt x="452" y="578"/>
                      <a:pt x="445" y="539"/>
                      <a:pt x="456" y="504"/>
                    </a:cubicBezTo>
                    <a:cubicBezTo>
                      <a:pt x="487" y="399"/>
                      <a:pt x="687" y="273"/>
                      <a:pt x="827" y="242"/>
                    </a:cubicBezTo>
                    <a:cubicBezTo>
                      <a:pt x="858" y="235"/>
                      <a:pt x="858" y="224"/>
                      <a:pt x="862" y="221"/>
                    </a:cubicBezTo>
                    <a:cubicBezTo>
                      <a:pt x="869" y="193"/>
                      <a:pt x="834" y="109"/>
                      <a:pt x="750" y="32"/>
                    </a:cubicBezTo>
                    <a:lnTo>
                      <a:pt x="7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3" name="Google Shape;4181;p65">
                <a:extLst>
                  <a:ext uri="{FF2B5EF4-FFF2-40B4-BE49-F238E27FC236}">
                    <a16:creationId xmlns:a16="http://schemas.microsoft.com/office/drawing/2014/main" id="{849564FF-59EC-4C9F-B167-F4A1E80F7A17}"/>
                  </a:ext>
                </a:extLst>
              </p:cNvPr>
              <p:cNvSpPr/>
              <p:nvPr/>
            </p:nvSpPr>
            <p:spPr>
              <a:xfrm>
                <a:off x="6960594" y="4169876"/>
                <a:ext cx="6528" cy="8654"/>
              </a:xfrm>
              <a:custGeom>
                <a:avLst/>
                <a:gdLst/>
                <a:ahLst/>
                <a:cxnLst/>
                <a:rect l="l" t="t" r="r" b="b"/>
                <a:pathLst>
                  <a:path w="131" h="152" extrusionOk="0">
                    <a:moveTo>
                      <a:pt x="130" y="1"/>
                    </a:moveTo>
                    <a:lnTo>
                      <a:pt x="130" y="1"/>
                    </a:lnTo>
                    <a:cubicBezTo>
                      <a:pt x="88" y="43"/>
                      <a:pt x="43" y="95"/>
                      <a:pt x="1" y="151"/>
                    </a:cubicBezTo>
                    <a:lnTo>
                      <a:pt x="4" y="151"/>
                    </a:lnTo>
                    <a:cubicBezTo>
                      <a:pt x="39" y="102"/>
                      <a:pt x="85" y="50"/>
                      <a:pt x="13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4" name="Google Shape;4182;p65">
                <a:extLst>
                  <a:ext uri="{FF2B5EF4-FFF2-40B4-BE49-F238E27FC236}">
                    <a16:creationId xmlns:a16="http://schemas.microsoft.com/office/drawing/2014/main" id="{5B9F4483-BAB7-45D0-97B9-8FB953F81C94}"/>
                  </a:ext>
                </a:extLst>
              </p:cNvPr>
              <p:cNvSpPr/>
              <p:nvPr/>
            </p:nvSpPr>
            <p:spPr>
              <a:xfrm>
                <a:off x="6789697" y="3959414"/>
                <a:ext cx="172540" cy="169074"/>
              </a:xfrm>
              <a:custGeom>
                <a:avLst/>
                <a:gdLst/>
                <a:ahLst/>
                <a:cxnLst/>
                <a:rect l="l" t="t" r="r" b="b"/>
                <a:pathLst>
                  <a:path w="3463" h="2970" extrusionOk="0">
                    <a:moveTo>
                      <a:pt x="1068" y="1"/>
                    </a:moveTo>
                    <a:lnTo>
                      <a:pt x="1068" y="4"/>
                    </a:lnTo>
                    <a:cubicBezTo>
                      <a:pt x="1054" y="25"/>
                      <a:pt x="1036" y="43"/>
                      <a:pt x="1022" y="64"/>
                    </a:cubicBezTo>
                    <a:lnTo>
                      <a:pt x="1012" y="71"/>
                    </a:lnTo>
                    <a:cubicBezTo>
                      <a:pt x="998" y="92"/>
                      <a:pt x="984" y="106"/>
                      <a:pt x="966" y="123"/>
                    </a:cubicBezTo>
                    <a:lnTo>
                      <a:pt x="959" y="130"/>
                    </a:lnTo>
                    <a:cubicBezTo>
                      <a:pt x="942" y="148"/>
                      <a:pt x="928" y="165"/>
                      <a:pt x="910" y="179"/>
                    </a:cubicBezTo>
                    <a:lnTo>
                      <a:pt x="907" y="183"/>
                    </a:lnTo>
                    <a:cubicBezTo>
                      <a:pt x="889" y="197"/>
                      <a:pt x="875" y="214"/>
                      <a:pt x="858" y="228"/>
                    </a:cubicBezTo>
                    <a:cubicBezTo>
                      <a:pt x="840" y="239"/>
                      <a:pt x="826" y="253"/>
                      <a:pt x="809" y="263"/>
                    </a:cubicBezTo>
                    <a:lnTo>
                      <a:pt x="802" y="270"/>
                    </a:lnTo>
                    <a:lnTo>
                      <a:pt x="760" y="302"/>
                    </a:lnTo>
                    <a:lnTo>
                      <a:pt x="753" y="305"/>
                    </a:lnTo>
                    <a:lnTo>
                      <a:pt x="714" y="333"/>
                    </a:lnTo>
                    <a:lnTo>
                      <a:pt x="707" y="337"/>
                    </a:lnTo>
                    <a:lnTo>
                      <a:pt x="672" y="361"/>
                    </a:lnTo>
                    <a:cubicBezTo>
                      <a:pt x="644" y="379"/>
                      <a:pt x="616" y="400"/>
                      <a:pt x="588" y="421"/>
                    </a:cubicBezTo>
                    <a:cubicBezTo>
                      <a:pt x="546" y="463"/>
                      <a:pt x="494" y="494"/>
                      <a:pt x="441" y="519"/>
                    </a:cubicBezTo>
                    <a:cubicBezTo>
                      <a:pt x="329" y="582"/>
                      <a:pt x="291" y="610"/>
                      <a:pt x="301" y="666"/>
                    </a:cubicBezTo>
                    <a:cubicBezTo>
                      <a:pt x="340" y="855"/>
                      <a:pt x="273" y="1037"/>
                      <a:pt x="84" y="1261"/>
                    </a:cubicBezTo>
                    <a:cubicBezTo>
                      <a:pt x="56" y="1296"/>
                      <a:pt x="32" y="1338"/>
                      <a:pt x="21" y="1380"/>
                    </a:cubicBezTo>
                    <a:lnTo>
                      <a:pt x="21" y="1387"/>
                    </a:lnTo>
                    <a:cubicBezTo>
                      <a:pt x="18" y="1394"/>
                      <a:pt x="18" y="1405"/>
                      <a:pt x="14" y="1415"/>
                    </a:cubicBezTo>
                    <a:cubicBezTo>
                      <a:pt x="11" y="1426"/>
                      <a:pt x="14" y="1429"/>
                      <a:pt x="11" y="1433"/>
                    </a:cubicBezTo>
                    <a:cubicBezTo>
                      <a:pt x="7" y="1440"/>
                      <a:pt x="11" y="1443"/>
                      <a:pt x="11" y="1447"/>
                    </a:cubicBezTo>
                    <a:cubicBezTo>
                      <a:pt x="0" y="1573"/>
                      <a:pt x="14" y="1699"/>
                      <a:pt x="42" y="1818"/>
                    </a:cubicBezTo>
                    <a:lnTo>
                      <a:pt x="42" y="1828"/>
                    </a:lnTo>
                    <a:cubicBezTo>
                      <a:pt x="46" y="1849"/>
                      <a:pt x="49" y="1870"/>
                      <a:pt x="53" y="1891"/>
                    </a:cubicBezTo>
                    <a:lnTo>
                      <a:pt x="60" y="1891"/>
                    </a:lnTo>
                    <a:lnTo>
                      <a:pt x="88" y="1905"/>
                    </a:lnTo>
                    <a:lnTo>
                      <a:pt x="431" y="1905"/>
                    </a:lnTo>
                    <a:lnTo>
                      <a:pt x="441" y="1909"/>
                    </a:lnTo>
                    <a:lnTo>
                      <a:pt x="448" y="1912"/>
                    </a:lnTo>
                    <a:lnTo>
                      <a:pt x="455" y="1912"/>
                    </a:lnTo>
                    <a:lnTo>
                      <a:pt x="462" y="1916"/>
                    </a:lnTo>
                    <a:lnTo>
                      <a:pt x="469" y="1919"/>
                    </a:lnTo>
                    <a:lnTo>
                      <a:pt x="476" y="1923"/>
                    </a:lnTo>
                    <a:lnTo>
                      <a:pt x="483" y="1926"/>
                    </a:lnTo>
                    <a:lnTo>
                      <a:pt x="487" y="1926"/>
                    </a:lnTo>
                    <a:lnTo>
                      <a:pt x="494" y="1930"/>
                    </a:lnTo>
                    <a:lnTo>
                      <a:pt x="497" y="1930"/>
                    </a:lnTo>
                    <a:lnTo>
                      <a:pt x="504" y="1937"/>
                    </a:lnTo>
                    <a:lnTo>
                      <a:pt x="511" y="1944"/>
                    </a:lnTo>
                    <a:cubicBezTo>
                      <a:pt x="532" y="1895"/>
                      <a:pt x="550" y="1846"/>
                      <a:pt x="564" y="1797"/>
                    </a:cubicBezTo>
                    <a:cubicBezTo>
                      <a:pt x="595" y="1702"/>
                      <a:pt x="641" y="1643"/>
                      <a:pt x="704" y="1625"/>
                    </a:cubicBezTo>
                    <a:cubicBezTo>
                      <a:pt x="718" y="1620"/>
                      <a:pt x="734" y="1618"/>
                      <a:pt x="750" y="1618"/>
                    </a:cubicBezTo>
                    <a:cubicBezTo>
                      <a:pt x="803" y="1618"/>
                      <a:pt x="862" y="1644"/>
                      <a:pt x="924" y="1695"/>
                    </a:cubicBezTo>
                    <a:cubicBezTo>
                      <a:pt x="949" y="1716"/>
                      <a:pt x="970" y="1737"/>
                      <a:pt x="991" y="1758"/>
                    </a:cubicBezTo>
                    <a:cubicBezTo>
                      <a:pt x="1044" y="1812"/>
                      <a:pt x="1079" y="1843"/>
                      <a:pt x="1125" y="1843"/>
                    </a:cubicBezTo>
                    <a:cubicBezTo>
                      <a:pt x="1145" y="1843"/>
                      <a:pt x="1167" y="1837"/>
                      <a:pt x="1194" y="1825"/>
                    </a:cubicBezTo>
                    <a:cubicBezTo>
                      <a:pt x="1270" y="1786"/>
                      <a:pt x="1320" y="1770"/>
                      <a:pt x="1360" y="1770"/>
                    </a:cubicBezTo>
                    <a:cubicBezTo>
                      <a:pt x="1393" y="1770"/>
                      <a:pt x="1419" y="1781"/>
                      <a:pt x="1449" y="1800"/>
                    </a:cubicBezTo>
                    <a:cubicBezTo>
                      <a:pt x="1463" y="1811"/>
                      <a:pt x="1474" y="1818"/>
                      <a:pt x="1488" y="1821"/>
                    </a:cubicBezTo>
                    <a:cubicBezTo>
                      <a:pt x="1516" y="1826"/>
                      <a:pt x="1544" y="1830"/>
                      <a:pt x="1572" y="1830"/>
                    </a:cubicBezTo>
                    <a:cubicBezTo>
                      <a:pt x="1583" y="1830"/>
                      <a:pt x="1593" y="1829"/>
                      <a:pt x="1603" y="1828"/>
                    </a:cubicBezTo>
                    <a:cubicBezTo>
                      <a:pt x="1656" y="1828"/>
                      <a:pt x="1712" y="1825"/>
                      <a:pt x="1757" y="1821"/>
                    </a:cubicBezTo>
                    <a:cubicBezTo>
                      <a:pt x="1812" y="1817"/>
                      <a:pt x="1866" y="1814"/>
                      <a:pt x="1919" y="1814"/>
                    </a:cubicBezTo>
                    <a:cubicBezTo>
                      <a:pt x="1952" y="1814"/>
                      <a:pt x="1984" y="1815"/>
                      <a:pt x="2017" y="1818"/>
                    </a:cubicBezTo>
                    <a:cubicBezTo>
                      <a:pt x="2024" y="1818"/>
                      <a:pt x="2027" y="1821"/>
                      <a:pt x="2031" y="1821"/>
                    </a:cubicBezTo>
                    <a:lnTo>
                      <a:pt x="2038" y="1825"/>
                    </a:lnTo>
                    <a:lnTo>
                      <a:pt x="2048" y="1828"/>
                    </a:lnTo>
                    <a:lnTo>
                      <a:pt x="2059" y="1835"/>
                    </a:lnTo>
                    <a:lnTo>
                      <a:pt x="2066" y="1839"/>
                    </a:lnTo>
                    <a:lnTo>
                      <a:pt x="2080" y="1849"/>
                    </a:lnTo>
                    <a:lnTo>
                      <a:pt x="2087" y="1856"/>
                    </a:lnTo>
                    <a:lnTo>
                      <a:pt x="2104" y="1867"/>
                    </a:lnTo>
                    <a:lnTo>
                      <a:pt x="2111" y="1874"/>
                    </a:lnTo>
                    <a:lnTo>
                      <a:pt x="2132" y="1888"/>
                    </a:lnTo>
                    <a:lnTo>
                      <a:pt x="2139" y="1895"/>
                    </a:lnTo>
                    <a:lnTo>
                      <a:pt x="2160" y="1909"/>
                    </a:lnTo>
                    <a:lnTo>
                      <a:pt x="2171" y="1919"/>
                    </a:lnTo>
                    <a:lnTo>
                      <a:pt x="2192" y="1937"/>
                    </a:lnTo>
                    <a:lnTo>
                      <a:pt x="2202" y="1944"/>
                    </a:lnTo>
                    <a:lnTo>
                      <a:pt x="2223" y="1965"/>
                    </a:lnTo>
                    <a:lnTo>
                      <a:pt x="2234" y="1975"/>
                    </a:lnTo>
                    <a:lnTo>
                      <a:pt x="2255" y="1993"/>
                    </a:lnTo>
                    <a:lnTo>
                      <a:pt x="2269" y="2007"/>
                    </a:lnTo>
                    <a:lnTo>
                      <a:pt x="2293" y="2028"/>
                    </a:lnTo>
                    <a:lnTo>
                      <a:pt x="2307" y="2042"/>
                    </a:lnTo>
                    <a:lnTo>
                      <a:pt x="2332" y="2059"/>
                    </a:lnTo>
                    <a:lnTo>
                      <a:pt x="2346" y="2077"/>
                    </a:lnTo>
                    <a:lnTo>
                      <a:pt x="2367" y="2094"/>
                    </a:lnTo>
                    <a:lnTo>
                      <a:pt x="2388" y="2115"/>
                    </a:lnTo>
                    <a:lnTo>
                      <a:pt x="2405" y="2133"/>
                    </a:lnTo>
                    <a:lnTo>
                      <a:pt x="2430" y="2154"/>
                    </a:lnTo>
                    <a:lnTo>
                      <a:pt x="2440" y="2168"/>
                    </a:lnTo>
                    <a:lnTo>
                      <a:pt x="2472" y="2196"/>
                    </a:lnTo>
                    <a:lnTo>
                      <a:pt x="2479" y="2206"/>
                    </a:lnTo>
                    <a:lnTo>
                      <a:pt x="2514" y="2238"/>
                    </a:lnTo>
                    <a:lnTo>
                      <a:pt x="2524" y="2248"/>
                    </a:lnTo>
                    <a:cubicBezTo>
                      <a:pt x="2755" y="2476"/>
                      <a:pt x="3018" y="2752"/>
                      <a:pt x="3214" y="2959"/>
                    </a:cubicBezTo>
                    <a:lnTo>
                      <a:pt x="3217" y="2959"/>
                    </a:lnTo>
                    <a:cubicBezTo>
                      <a:pt x="3253" y="2965"/>
                      <a:pt x="3292" y="2970"/>
                      <a:pt x="3322" y="2970"/>
                    </a:cubicBezTo>
                    <a:cubicBezTo>
                      <a:pt x="3346" y="2970"/>
                      <a:pt x="3363" y="2967"/>
                      <a:pt x="3368" y="2959"/>
                    </a:cubicBezTo>
                    <a:lnTo>
                      <a:pt x="3375" y="2952"/>
                    </a:lnTo>
                    <a:lnTo>
                      <a:pt x="3378" y="2949"/>
                    </a:lnTo>
                    <a:lnTo>
                      <a:pt x="3382" y="2945"/>
                    </a:lnTo>
                    <a:lnTo>
                      <a:pt x="3385" y="2942"/>
                    </a:lnTo>
                    <a:lnTo>
                      <a:pt x="3396" y="2931"/>
                    </a:lnTo>
                    <a:lnTo>
                      <a:pt x="3410" y="2921"/>
                    </a:lnTo>
                    <a:lnTo>
                      <a:pt x="3417" y="2917"/>
                    </a:lnTo>
                    <a:lnTo>
                      <a:pt x="3427" y="2907"/>
                    </a:lnTo>
                    <a:lnTo>
                      <a:pt x="3438" y="2903"/>
                    </a:lnTo>
                    <a:lnTo>
                      <a:pt x="3452" y="2893"/>
                    </a:lnTo>
                    <a:lnTo>
                      <a:pt x="3462" y="2886"/>
                    </a:lnTo>
                    <a:cubicBezTo>
                      <a:pt x="3273" y="2696"/>
                      <a:pt x="3098" y="2493"/>
                      <a:pt x="2937" y="2283"/>
                    </a:cubicBezTo>
                    <a:cubicBezTo>
                      <a:pt x="2643" y="1912"/>
                      <a:pt x="2297" y="1713"/>
                      <a:pt x="2122" y="1713"/>
                    </a:cubicBezTo>
                    <a:cubicBezTo>
                      <a:pt x="1975" y="1713"/>
                      <a:pt x="1897" y="1573"/>
                      <a:pt x="1845" y="1475"/>
                    </a:cubicBezTo>
                    <a:cubicBezTo>
                      <a:pt x="1824" y="1436"/>
                      <a:pt x="1785" y="1366"/>
                      <a:pt x="1768" y="1363"/>
                    </a:cubicBezTo>
                    <a:cubicBezTo>
                      <a:pt x="1593" y="1342"/>
                      <a:pt x="1313" y="817"/>
                      <a:pt x="1306" y="498"/>
                    </a:cubicBezTo>
                    <a:cubicBezTo>
                      <a:pt x="1302" y="379"/>
                      <a:pt x="1211" y="193"/>
                      <a:pt x="1068"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5" name="Google Shape;4183;p65">
                <a:extLst>
                  <a:ext uri="{FF2B5EF4-FFF2-40B4-BE49-F238E27FC236}">
                    <a16:creationId xmlns:a16="http://schemas.microsoft.com/office/drawing/2014/main" id="{124C4345-057F-49C1-8A63-103439C22E56}"/>
                  </a:ext>
                </a:extLst>
              </p:cNvPr>
              <p:cNvSpPr/>
              <p:nvPr/>
            </p:nvSpPr>
            <p:spPr>
              <a:xfrm>
                <a:off x="6835038" y="3967611"/>
                <a:ext cx="2294" cy="2847"/>
              </a:xfrm>
              <a:custGeom>
                <a:avLst/>
                <a:gdLst/>
                <a:ahLst/>
                <a:cxnLst/>
                <a:rect l="l" t="t" r="r" b="b"/>
                <a:pathLst>
                  <a:path w="46" h="50" extrusionOk="0">
                    <a:moveTo>
                      <a:pt x="46" y="0"/>
                    </a:moveTo>
                    <a:cubicBezTo>
                      <a:pt x="32" y="18"/>
                      <a:pt x="14" y="32"/>
                      <a:pt x="0" y="49"/>
                    </a:cubicBezTo>
                    <a:cubicBezTo>
                      <a:pt x="14" y="35"/>
                      <a:pt x="32" y="18"/>
                      <a:pt x="46"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6" name="Google Shape;4184;p65">
                <a:extLst>
                  <a:ext uri="{FF2B5EF4-FFF2-40B4-BE49-F238E27FC236}">
                    <a16:creationId xmlns:a16="http://schemas.microsoft.com/office/drawing/2014/main" id="{618E166E-1336-4764-8BB3-27E8E9DE911B}"/>
                  </a:ext>
                </a:extLst>
              </p:cNvPr>
              <p:cNvSpPr/>
              <p:nvPr/>
            </p:nvSpPr>
            <p:spPr>
              <a:xfrm>
                <a:off x="6823179" y="3979338"/>
                <a:ext cx="1794" cy="1480"/>
              </a:xfrm>
              <a:custGeom>
                <a:avLst/>
                <a:gdLst/>
                <a:ahLst/>
                <a:cxnLst/>
                <a:rect l="l" t="t" r="r" b="b"/>
                <a:pathLst>
                  <a:path w="36" h="26" extrusionOk="0">
                    <a:moveTo>
                      <a:pt x="0" y="25"/>
                    </a:moveTo>
                    <a:lnTo>
                      <a:pt x="3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7" name="Google Shape;4185;p65">
                <a:extLst>
                  <a:ext uri="{FF2B5EF4-FFF2-40B4-BE49-F238E27FC236}">
                    <a16:creationId xmlns:a16="http://schemas.microsoft.com/office/drawing/2014/main" id="{9C2CE08A-C2A7-45B8-A61C-9959BB587FD7}"/>
                  </a:ext>
                </a:extLst>
              </p:cNvPr>
              <p:cNvSpPr/>
              <p:nvPr/>
            </p:nvSpPr>
            <p:spPr>
              <a:xfrm>
                <a:off x="6829956" y="3973192"/>
                <a:ext cx="2341" cy="2050"/>
              </a:xfrm>
              <a:custGeom>
                <a:avLst/>
                <a:gdLst/>
                <a:ahLst/>
                <a:cxnLst/>
                <a:rect l="l" t="t" r="r" b="b"/>
                <a:pathLst>
                  <a:path w="47" h="36" extrusionOk="0">
                    <a:moveTo>
                      <a:pt x="1" y="35"/>
                    </a:moveTo>
                    <a:cubicBezTo>
                      <a:pt x="15" y="25"/>
                      <a:pt x="32" y="11"/>
                      <a:pt x="46" y="0"/>
                    </a:cubicBezTo>
                    <a:cubicBezTo>
                      <a:pt x="32" y="11"/>
                      <a:pt x="15" y="25"/>
                      <a:pt x="1" y="3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8" name="Google Shape;4186;p65">
                <a:extLst>
                  <a:ext uri="{FF2B5EF4-FFF2-40B4-BE49-F238E27FC236}">
                    <a16:creationId xmlns:a16="http://schemas.microsoft.com/office/drawing/2014/main" id="{2F8F5BEA-9F8E-476D-9372-A8DD98520EBF}"/>
                  </a:ext>
                </a:extLst>
              </p:cNvPr>
              <p:cNvSpPr/>
              <p:nvPr/>
            </p:nvSpPr>
            <p:spPr>
              <a:xfrm>
                <a:off x="6825274" y="3977573"/>
                <a:ext cx="1945" cy="1652"/>
              </a:xfrm>
              <a:custGeom>
                <a:avLst/>
                <a:gdLst/>
                <a:ahLst/>
                <a:cxnLst/>
                <a:rect l="l" t="t" r="r" b="b"/>
                <a:pathLst>
                  <a:path w="39" h="29" extrusionOk="0">
                    <a:moveTo>
                      <a:pt x="0" y="28"/>
                    </a:moveTo>
                    <a:lnTo>
                      <a:pt x="39"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9" name="Google Shape;4187;p65">
                <a:extLst>
                  <a:ext uri="{FF2B5EF4-FFF2-40B4-BE49-F238E27FC236}">
                    <a16:creationId xmlns:a16="http://schemas.microsoft.com/office/drawing/2014/main" id="{62BF33BB-3CD9-46CC-91E6-3208A758E48B}"/>
                  </a:ext>
                </a:extLst>
              </p:cNvPr>
              <p:cNvSpPr/>
              <p:nvPr/>
            </p:nvSpPr>
            <p:spPr>
              <a:xfrm>
                <a:off x="6827516" y="3975581"/>
                <a:ext cx="2143" cy="1819"/>
              </a:xfrm>
              <a:custGeom>
                <a:avLst/>
                <a:gdLst/>
                <a:ahLst/>
                <a:cxnLst/>
                <a:rect l="l" t="t" r="r" b="b"/>
                <a:pathLst>
                  <a:path w="43" h="32" extrusionOk="0">
                    <a:moveTo>
                      <a:pt x="1" y="32"/>
                    </a:moveTo>
                    <a:lnTo>
                      <a:pt x="43"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0" name="Google Shape;4188;p65">
                <a:extLst>
                  <a:ext uri="{FF2B5EF4-FFF2-40B4-BE49-F238E27FC236}">
                    <a16:creationId xmlns:a16="http://schemas.microsoft.com/office/drawing/2014/main" id="{752736A8-DF7A-4639-B649-95E2F81B3FDE}"/>
                  </a:ext>
                </a:extLst>
              </p:cNvPr>
              <p:cNvSpPr/>
              <p:nvPr/>
            </p:nvSpPr>
            <p:spPr>
              <a:xfrm>
                <a:off x="6837827" y="3964198"/>
                <a:ext cx="2294" cy="3073"/>
              </a:xfrm>
              <a:custGeom>
                <a:avLst/>
                <a:gdLst/>
                <a:ahLst/>
                <a:cxnLst/>
                <a:rect l="l" t="t" r="r" b="b"/>
                <a:pathLst>
                  <a:path w="46" h="54" extrusionOk="0">
                    <a:moveTo>
                      <a:pt x="0" y="53"/>
                    </a:moveTo>
                    <a:cubicBezTo>
                      <a:pt x="14" y="36"/>
                      <a:pt x="32" y="18"/>
                      <a:pt x="46" y="1"/>
                    </a:cubicBezTo>
                    <a:cubicBezTo>
                      <a:pt x="32" y="18"/>
                      <a:pt x="14" y="36"/>
                      <a:pt x="0" y="53"/>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1" name="Google Shape;4189;p65">
                <a:extLst>
                  <a:ext uri="{FF2B5EF4-FFF2-40B4-BE49-F238E27FC236}">
                    <a16:creationId xmlns:a16="http://schemas.microsoft.com/office/drawing/2014/main" id="{C290D9E6-EF44-4DAD-BE99-773012489501}"/>
                  </a:ext>
                </a:extLst>
              </p:cNvPr>
              <p:cNvSpPr/>
              <p:nvPr/>
            </p:nvSpPr>
            <p:spPr>
              <a:xfrm>
                <a:off x="6832397" y="3970571"/>
                <a:ext cx="2491" cy="2449"/>
              </a:xfrm>
              <a:custGeom>
                <a:avLst/>
                <a:gdLst/>
                <a:ahLst/>
                <a:cxnLst/>
                <a:rect l="l" t="t" r="r" b="b"/>
                <a:pathLst>
                  <a:path w="50" h="43" extrusionOk="0">
                    <a:moveTo>
                      <a:pt x="1" y="43"/>
                    </a:moveTo>
                    <a:cubicBezTo>
                      <a:pt x="15" y="29"/>
                      <a:pt x="32" y="15"/>
                      <a:pt x="50" y="1"/>
                    </a:cubicBezTo>
                    <a:cubicBezTo>
                      <a:pt x="32" y="15"/>
                      <a:pt x="15" y="29"/>
                      <a:pt x="1" y="43"/>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2" name="Google Shape;4190;p65">
                <a:extLst>
                  <a:ext uri="{FF2B5EF4-FFF2-40B4-BE49-F238E27FC236}">
                    <a16:creationId xmlns:a16="http://schemas.microsoft.com/office/drawing/2014/main" id="{93957D48-62F6-48A0-9350-1C9E41B96341}"/>
                  </a:ext>
                </a:extLst>
              </p:cNvPr>
              <p:cNvSpPr/>
              <p:nvPr/>
            </p:nvSpPr>
            <p:spPr>
              <a:xfrm>
                <a:off x="6840418" y="3960442"/>
                <a:ext cx="2491" cy="3245"/>
              </a:xfrm>
              <a:custGeom>
                <a:avLst/>
                <a:gdLst/>
                <a:ahLst/>
                <a:cxnLst/>
                <a:rect l="l" t="t" r="r" b="b"/>
                <a:pathLst>
                  <a:path w="50" h="57" extrusionOk="0">
                    <a:moveTo>
                      <a:pt x="50" y="0"/>
                    </a:moveTo>
                    <a:cubicBezTo>
                      <a:pt x="32" y="18"/>
                      <a:pt x="18" y="39"/>
                      <a:pt x="1" y="56"/>
                    </a:cubicBezTo>
                    <a:cubicBezTo>
                      <a:pt x="18" y="39"/>
                      <a:pt x="32" y="21"/>
                      <a:pt x="5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3" name="Google Shape;4191;p65">
                <a:extLst>
                  <a:ext uri="{FF2B5EF4-FFF2-40B4-BE49-F238E27FC236}">
                    <a16:creationId xmlns:a16="http://schemas.microsoft.com/office/drawing/2014/main" id="{C36B9573-49B4-4BED-8993-8E47170785BF}"/>
                  </a:ext>
                </a:extLst>
              </p:cNvPr>
              <p:cNvSpPr/>
              <p:nvPr/>
            </p:nvSpPr>
            <p:spPr>
              <a:xfrm>
                <a:off x="6790746" y="4032168"/>
                <a:ext cx="3189" cy="6830"/>
              </a:xfrm>
              <a:custGeom>
                <a:avLst/>
                <a:gdLst/>
                <a:ahLst/>
                <a:cxnLst/>
                <a:rect l="l" t="t" r="r" b="b"/>
                <a:pathLst>
                  <a:path w="64" h="120" extrusionOk="0">
                    <a:moveTo>
                      <a:pt x="0" y="120"/>
                    </a:moveTo>
                    <a:cubicBezTo>
                      <a:pt x="14" y="74"/>
                      <a:pt x="35" y="32"/>
                      <a:pt x="63" y="1"/>
                    </a:cubicBezTo>
                    <a:cubicBezTo>
                      <a:pt x="35" y="32"/>
                      <a:pt x="14" y="74"/>
                      <a:pt x="0" y="12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4" name="Google Shape;4192;p65">
                <a:extLst>
                  <a:ext uri="{FF2B5EF4-FFF2-40B4-BE49-F238E27FC236}">
                    <a16:creationId xmlns:a16="http://schemas.microsoft.com/office/drawing/2014/main" id="{E3F7065C-6BAB-42DE-84B5-4E89272271A8}"/>
                  </a:ext>
                </a:extLst>
              </p:cNvPr>
              <p:cNvSpPr/>
              <p:nvPr/>
            </p:nvSpPr>
            <p:spPr>
              <a:xfrm>
                <a:off x="6791792" y="4064276"/>
                <a:ext cx="748" cy="3644"/>
              </a:xfrm>
              <a:custGeom>
                <a:avLst/>
                <a:gdLst/>
                <a:ahLst/>
                <a:cxnLst/>
                <a:rect l="l" t="t" r="r" b="b"/>
                <a:pathLst>
                  <a:path w="15" h="64" extrusionOk="0">
                    <a:moveTo>
                      <a:pt x="0" y="0"/>
                    </a:moveTo>
                    <a:cubicBezTo>
                      <a:pt x="7" y="21"/>
                      <a:pt x="11" y="46"/>
                      <a:pt x="14" y="63"/>
                    </a:cubicBezTo>
                    <a:cubicBezTo>
                      <a:pt x="11" y="42"/>
                      <a:pt x="7" y="18"/>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5" name="Google Shape;4193;p65">
                <a:extLst>
                  <a:ext uri="{FF2B5EF4-FFF2-40B4-BE49-F238E27FC236}">
                    <a16:creationId xmlns:a16="http://schemas.microsoft.com/office/drawing/2014/main" id="{6EB4E58E-6517-40FE-9F26-5AFD23F73879}"/>
                  </a:ext>
                </a:extLst>
              </p:cNvPr>
              <p:cNvSpPr/>
              <p:nvPr/>
            </p:nvSpPr>
            <p:spPr>
              <a:xfrm>
                <a:off x="6790196" y="4041962"/>
                <a:ext cx="51" cy="855"/>
              </a:xfrm>
              <a:custGeom>
                <a:avLst/>
                <a:gdLst/>
                <a:ahLst/>
                <a:cxnLst/>
                <a:rect l="l" t="t" r="r" b="b"/>
                <a:pathLst>
                  <a:path w="1" h="15" extrusionOk="0">
                    <a:moveTo>
                      <a:pt x="1" y="14"/>
                    </a:moveTo>
                    <a:cubicBezTo>
                      <a:pt x="1" y="7"/>
                      <a:pt x="1" y="4"/>
                      <a:pt x="1" y="0"/>
                    </a:cubicBezTo>
                    <a:cubicBezTo>
                      <a:pt x="1" y="4"/>
                      <a:pt x="1" y="7"/>
                      <a:pt x="1" y="1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6" name="Google Shape;4194;p65">
                <a:extLst>
                  <a:ext uri="{FF2B5EF4-FFF2-40B4-BE49-F238E27FC236}">
                    <a16:creationId xmlns:a16="http://schemas.microsoft.com/office/drawing/2014/main" id="{CCD548BD-8C11-400C-A78F-87A5220F69EC}"/>
                  </a:ext>
                </a:extLst>
              </p:cNvPr>
              <p:cNvSpPr/>
              <p:nvPr/>
            </p:nvSpPr>
            <p:spPr>
              <a:xfrm>
                <a:off x="6790394" y="4039169"/>
                <a:ext cx="400" cy="1652"/>
              </a:xfrm>
              <a:custGeom>
                <a:avLst/>
                <a:gdLst/>
                <a:ahLst/>
                <a:cxnLst/>
                <a:rect l="l" t="t" r="r" b="b"/>
                <a:pathLst>
                  <a:path w="8" h="29" extrusionOk="0">
                    <a:moveTo>
                      <a:pt x="7" y="0"/>
                    </a:moveTo>
                    <a:lnTo>
                      <a:pt x="7" y="0"/>
                    </a:lnTo>
                    <a:cubicBezTo>
                      <a:pt x="4" y="7"/>
                      <a:pt x="0" y="18"/>
                      <a:pt x="0" y="28"/>
                    </a:cubicBezTo>
                    <a:cubicBezTo>
                      <a:pt x="4" y="18"/>
                      <a:pt x="4" y="7"/>
                      <a:pt x="7"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7" name="Google Shape;4195;p65">
                <a:extLst>
                  <a:ext uri="{FF2B5EF4-FFF2-40B4-BE49-F238E27FC236}">
                    <a16:creationId xmlns:a16="http://schemas.microsoft.com/office/drawing/2014/main" id="{AB8C7A45-6C1A-43E8-B7D2-102DA2C306EE}"/>
                  </a:ext>
                </a:extLst>
              </p:cNvPr>
              <p:cNvSpPr/>
              <p:nvPr/>
            </p:nvSpPr>
            <p:spPr>
              <a:xfrm>
                <a:off x="6959746" y="4126270"/>
                <a:ext cx="198" cy="227"/>
              </a:xfrm>
              <a:custGeom>
                <a:avLst/>
                <a:gdLst/>
                <a:ahLst/>
                <a:cxnLst/>
                <a:rect l="l" t="t" r="r" b="b"/>
                <a:pathLst>
                  <a:path w="4" h="4" extrusionOk="0">
                    <a:moveTo>
                      <a:pt x="4" y="0"/>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8" name="Google Shape;4196;p65">
                <a:extLst>
                  <a:ext uri="{FF2B5EF4-FFF2-40B4-BE49-F238E27FC236}">
                    <a16:creationId xmlns:a16="http://schemas.microsoft.com/office/drawing/2014/main" id="{3BD3E7BA-13BC-4348-BECA-80F82C133216}"/>
                  </a:ext>
                </a:extLst>
              </p:cNvPr>
              <p:cNvSpPr/>
              <p:nvPr/>
            </p:nvSpPr>
            <p:spPr>
              <a:xfrm>
                <a:off x="6961988" y="4124447"/>
                <a:ext cx="400" cy="457"/>
              </a:xfrm>
              <a:custGeom>
                <a:avLst/>
                <a:gdLst/>
                <a:ahLst/>
                <a:cxnLst/>
                <a:rect l="l" t="t" r="r" b="b"/>
                <a:pathLst>
                  <a:path w="8" h="8" extrusionOk="0">
                    <a:moveTo>
                      <a:pt x="8" y="1"/>
                    </a:moveTo>
                    <a:lnTo>
                      <a:pt x="8" y="1"/>
                    </a:lnTo>
                    <a:lnTo>
                      <a:pt x="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9" name="Google Shape;4197;p65">
                <a:extLst>
                  <a:ext uri="{FF2B5EF4-FFF2-40B4-BE49-F238E27FC236}">
                    <a16:creationId xmlns:a16="http://schemas.microsoft.com/office/drawing/2014/main" id="{A831DE5D-30A9-434B-A588-2B4BC976E789}"/>
                  </a:ext>
                </a:extLst>
              </p:cNvPr>
              <p:cNvSpPr/>
              <p:nvPr/>
            </p:nvSpPr>
            <p:spPr>
              <a:xfrm>
                <a:off x="6958351" y="4127637"/>
                <a:ext cx="51" cy="285"/>
              </a:xfrm>
              <a:custGeom>
                <a:avLst/>
                <a:gdLst/>
                <a:ahLst/>
                <a:cxnLst/>
                <a:rect l="l" t="t" r="r" b="b"/>
                <a:pathLst>
                  <a:path w="1" h="5" extrusionOk="0">
                    <a:moveTo>
                      <a:pt x="0"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0" name="Google Shape;4198;p65">
                <a:extLst>
                  <a:ext uri="{FF2B5EF4-FFF2-40B4-BE49-F238E27FC236}">
                    <a16:creationId xmlns:a16="http://schemas.microsoft.com/office/drawing/2014/main" id="{4E0ED59F-F5AC-4BA4-9AD1-0F7332499E58}"/>
                  </a:ext>
                </a:extLst>
              </p:cNvPr>
              <p:cNvSpPr/>
              <p:nvPr/>
            </p:nvSpPr>
            <p:spPr>
              <a:xfrm>
                <a:off x="6960594" y="4125474"/>
                <a:ext cx="400" cy="227"/>
              </a:xfrm>
              <a:custGeom>
                <a:avLst/>
                <a:gdLst/>
                <a:ahLst/>
                <a:cxnLst/>
                <a:rect l="l" t="t" r="r" b="b"/>
                <a:pathLst>
                  <a:path w="8" h="4" extrusionOk="0">
                    <a:moveTo>
                      <a:pt x="8" y="0"/>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1" name="Google Shape;4199;p65">
                <a:extLst>
                  <a:ext uri="{FF2B5EF4-FFF2-40B4-BE49-F238E27FC236}">
                    <a16:creationId xmlns:a16="http://schemas.microsoft.com/office/drawing/2014/main" id="{5FE9EE13-E880-462F-8E3D-FBCFC9F4F900}"/>
                  </a:ext>
                </a:extLst>
              </p:cNvPr>
              <p:cNvSpPr/>
              <p:nvPr/>
            </p:nvSpPr>
            <p:spPr>
              <a:xfrm>
                <a:off x="6959049" y="4127067"/>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2" name="Google Shape;4200;p65">
                <a:extLst>
                  <a:ext uri="{FF2B5EF4-FFF2-40B4-BE49-F238E27FC236}">
                    <a16:creationId xmlns:a16="http://schemas.microsoft.com/office/drawing/2014/main" id="{5BCB7412-C4F3-4961-AFC0-E831A1810DB5}"/>
                  </a:ext>
                </a:extLst>
              </p:cNvPr>
              <p:cNvSpPr/>
              <p:nvPr/>
            </p:nvSpPr>
            <p:spPr>
              <a:xfrm>
                <a:off x="6957805" y="4128262"/>
                <a:ext cx="250" cy="59"/>
              </a:xfrm>
              <a:custGeom>
                <a:avLst/>
                <a:gdLst/>
                <a:ahLst/>
                <a:cxnLst/>
                <a:rect l="l" t="t" r="r" b="b"/>
                <a:pathLst>
                  <a:path w="5" h="1" extrusionOk="0">
                    <a:moveTo>
                      <a:pt x="4"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3" name="Google Shape;4201;p65">
                <a:extLst>
                  <a:ext uri="{FF2B5EF4-FFF2-40B4-BE49-F238E27FC236}">
                    <a16:creationId xmlns:a16="http://schemas.microsoft.com/office/drawing/2014/main" id="{0A52118B-55DA-4289-B0AB-ACDEC0DBB570}"/>
                  </a:ext>
                </a:extLst>
              </p:cNvPr>
              <p:cNvSpPr/>
              <p:nvPr/>
            </p:nvSpPr>
            <p:spPr>
              <a:xfrm>
                <a:off x="6694783" y="4060461"/>
                <a:ext cx="396697" cy="351813"/>
              </a:xfrm>
              <a:custGeom>
                <a:avLst/>
                <a:gdLst/>
                <a:ahLst/>
                <a:cxnLst/>
                <a:rect l="l" t="t" r="r" b="b"/>
                <a:pathLst>
                  <a:path w="7962" h="6180" extrusionOk="0">
                    <a:moveTo>
                      <a:pt x="2651" y="1"/>
                    </a:moveTo>
                    <a:cubicBezTo>
                      <a:pt x="2637" y="4"/>
                      <a:pt x="2623" y="22"/>
                      <a:pt x="2612" y="50"/>
                    </a:cubicBezTo>
                    <a:cubicBezTo>
                      <a:pt x="2609" y="60"/>
                      <a:pt x="2605" y="71"/>
                      <a:pt x="2602" y="81"/>
                    </a:cubicBezTo>
                    <a:cubicBezTo>
                      <a:pt x="2556" y="225"/>
                      <a:pt x="2528" y="312"/>
                      <a:pt x="2451" y="330"/>
                    </a:cubicBezTo>
                    <a:cubicBezTo>
                      <a:pt x="2443" y="332"/>
                      <a:pt x="2434" y="333"/>
                      <a:pt x="2425" y="333"/>
                    </a:cubicBezTo>
                    <a:cubicBezTo>
                      <a:pt x="2386" y="333"/>
                      <a:pt x="2348" y="313"/>
                      <a:pt x="2322" y="284"/>
                    </a:cubicBezTo>
                    <a:lnTo>
                      <a:pt x="2119" y="284"/>
                    </a:lnTo>
                    <a:cubicBezTo>
                      <a:pt x="2080" y="284"/>
                      <a:pt x="2035" y="284"/>
                      <a:pt x="1982" y="288"/>
                    </a:cubicBezTo>
                    <a:lnTo>
                      <a:pt x="1982" y="291"/>
                    </a:lnTo>
                    <a:cubicBezTo>
                      <a:pt x="1982" y="309"/>
                      <a:pt x="1982" y="323"/>
                      <a:pt x="1979" y="337"/>
                    </a:cubicBezTo>
                    <a:lnTo>
                      <a:pt x="1979" y="340"/>
                    </a:lnTo>
                    <a:cubicBezTo>
                      <a:pt x="1979" y="358"/>
                      <a:pt x="1975" y="372"/>
                      <a:pt x="1972" y="389"/>
                    </a:cubicBezTo>
                    <a:lnTo>
                      <a:pt x="1972" y="396"/>
                    </a:lnTo>
                    <a:cubicBezTo>
                      <a:pt x="1968" y="410"/>
                      <a:pt x="1965" y="428"/>
                      <a:pt x="1958" y="442"/>
                    </a:cubicBezTo>
                    <a:lnTo>
                      <a:pt x="1954" y="449"/>
                    </a:lnTo>
                    <a:cubicBezTo>
                      <a:pt x="1951" y="466"/>
                      <a:pt x="1947" y="480"/>
                      <a:pt x="1940" y="494"/>
                    </a:cubicBezTo>
                    <a:lnTo>
                      <a:pt x="1940" y="498"/>
                    </a:lnTo>
                    <a:cubicBezTo>
                      <a:pt x="1937" y="512"/>
                      <a:pt x="1930" y="526"/>
                      <a:pt x="1923" y="540"/>
                    </a:cubicBezTo>
                    <a:lnTo>
                      <a:pt x="1919" y="547"/>
                    </a:lnTo>
                    <a:cubicBezTo>
                      <a:pt x="1916" y="561"/>
                      <a:pt x="1909" y="575"/>
                      <a:pt x="1902" y="589"/>
                    </a:cubicBezTo>
                    <a:lnTo>
                      <a:pt x="1898" y="599"/>
                    </a:lnTo>
                    <a:lnTo>
                      <a:pt x="1881" y="638"/>
                    </a:lnTo>
                    <a:lnTo>
                      <a:pt x="1874" y="648"/>
                    </a:lnTo>
                    <a:lnTo>
                      <a:pt x="1856" y="683"/>
                    </a:lnTo>
                    <a:cubicBezTo>
                      <a:pt x="1818" y="757"/>
                      <a:pt x="1782" y="834"/>
                      <a:pt x="1782" y="872"/>
                    </a:cubicBezTo>
                    <a:cubicBezTo>
                      <a:pt x="1782" y="1033"/>
                      <a:pt x="1625" y="1209"/>
                      <a:pt x="1478" y="1209"/>
                    </a:cubicBezTo>
                    <a:cubicBezTo>
                      <a:pt x="1450" y="1216"/>
                      <a:pt x="1387" y="1317"/>
                      <a:pt x="1348" y="1377"/>
                    </a:cubicBezTo>
                    <a:lnTo>
                      <a:pt x="1310" y="1433"/>
                    </a:lnTo>
                    <a:cubicBezTo>
                      <a:pt x="1275" y="1492"/>
                      <a:pt x="1233" y="1545"/>
                      <a:pt x="1187" y="1594"/>
                    </a:cubicBezTo>
                    <a:cubicBezTo>
                      <a:pt x="1142" y="1639"/>
                      <a:pt x="1131" y="1716"/>
                      <a:pt x="1124" y="1800"/>
                    </a:cubicBezTo>
                    <a:cubicBezTo>
                      <a:pt x="1124" y="1811"/>
                      <a:pt x="1124" y="1825"/>
                      <a:pt x="1121" y="1835"/>
                    </a:cubicBezTo>
                    <a:cubicBezTo>
                      <a:pt x="1110" y="1951"/>
                      <a:pt x="1103" y="2073"/>
                      <a:pt x="1012" y="2140"/>
                    </a:cubicBezTo>
                    <a:cubicBezTo>
                      <a:pt x="963" y="2175"/>
                      <a:pt x="918" y="2203"/>
                      <a:pt x="865" y="2227"/>
                    </a:cubicBezTo>
                    <a:cubicBezTo>
                      <a:pt x="834" y="2241"/>
                      <a:pt x="806" y="2259"/>
                      <a:pt x="778" y="2276"/>
                    </a:cubicBezTo>
                    <a:lnTo>
                      <a:pt x="781" y="2280"/>
                    </a:lnTo>
                    <a:cubicBezTo>
                      <a:pt x="806" y="2304"/>
                      <a:pt x="823" y="2336"/>
                      <a:pt x="823" y="2371"/>
                    </a:cubicBezTo>
                    <a:cubicBezTo>
                      <a:pt x="827" y="2444"/>
                      <a:pt x="781" y="2521"/>
                      <a:pt x="732" y="2595"/>
                    </a:cubicBezTo>
                    <a:cubicBezTo>
                      <a:pt x="694" y="2651"/>
                      <a:pt x="662" y="2710"/>
                      <a:pt x="641" y="2773"/>
                    </a:cubicBezTo>
                    <a:cubicBezTo>
                      <a:pt x="634" y="2794"/>
                      <a:pt x="631" y="2812"/>
                      <a:pt x="631" y="2833"/>
                    </a:cubicBezTo>
                    <a:cubicBezTo>
                      <a:pt x="631" y="2840"/>
                      <a:pt x="620" y="3411"/>
                      <a:pt x="543" y="3491"/>
                    </a:cubicBezTo>
                    <a:cubicBezTo>
                      <a:pt x="523" y="3511"/>
                      <a:pt x="498" y="3517"/>
                      <a:pt x="460" y="3517"/>
                    </a:cubicBezTo>
                    <a:cubicBezTo>
                      <a:pt x="437" y="3517"/>
                      <a:pt x="409" y="3515"/>
                      <a:pt x="375" y="3512"/>
                    </a:cubicBezTo>
                    <a:cubicBezTo>
                      <a:pt x="348" y="3511"/>
                      <a:pt x="311" y="3509"/>
                      <a:pt x="272" y="3509"/>
                    </a:cubicBezTo>
                    <a:cubicBezTo>
                      <a:pt x="211" y="3509"/>
                      <a:pt x="148" y="3514"/>
                      <a:pt x="127" y="3533"/>
                    </a:cubicBezTo>
                    <a:cubicBezTo>
                      <a:pt x="127" y="3533"/>
                      <a:pt x="123" y="3537"/>
                      <a:pt x="123" y="3544"/>
                    </a:cubicBezTo>
                    <a:cubicBezTo>
                      <a:pt x="123" y="3621"/>
                      <a:pt x="92" y="3694"/>
                      <a:pt x="36" y="3747"/>
                    </a:cubicBezTo>
                    <a:cubicBezTo>
                      <a:pt x="1" y="3785"/>
                      <a:pt x="1" y="3789"/>
                      <a:pt x="15" y="3820"/>
                    </a:cubicBezTo>
                    <a:cubicBezTo>
                      <a:pt x="32" y="3852"/>
                      <a:pt x="130" y="3883"/>
                      <a:pt x="207" y="3904"/>
                    </a:cubicBezTo>
                    <a:cubicBezTo>
                      <a:pt x="333" y="3936"/>
                      <a:pt x="477" y="3974"/>
                      <a:pt x="526" y="4097"/>
                    </a:cubicBezTo>
                    <a:cubicBezTo>
                      <a:pt x="561" y="4163"/>
                      <a:pt x="610" y="4223"/>
                      <a:pt x="669" y="4275"/>
                    </a:cubicBezTo>
                    <a:lnTo>
                      <a:pt x="697" y="4303"/>
                    </a:lnTo>
                    <a:cubicBezTo>
                      <a:pt x="809" y="4415"/>
                      <a:pt x="935" y="4541"/>
                      <a:pt x="998" y="4706"/>
                    </a:cubicBezTo>
                    <a:cubicBezTo>
                      <a:pt x="1089" y="4947"/>
                      <a:pt x="1331" y="5070"/>
                      <a:pt x="1443" y="5070"/>
                    </a:cubicBezTo>
                    <a:cubicBezTo>
                      <a:pt x="1446" y="5069"/>
                      <a:pt x="1449" y="5069"/>
                      <a:pt x="1452" y="5069"/>
                    </a:cubicBezTo>
                    <a:cubicBezTo>
                      <a:pt x="1460" y="5069"/>
                      <a:pt x="1467" y="5071"/>
                      <a:pt x="1474" y="5073"/>
                    </a:cubicBezTo>
                    <a:cubicBezTo>
                      <a:pt x="1499" y="5077"/>
                      <a:pt x="1516" y="5087"/>
                      <a:pt x="1534" y="5108"/>
                    </a:cubicBezTo>
                    <a:cubicBezTo>
                      <a:pt x="1572" y="5154"/>
                      <a:pt x="1565" y="5227"/>
                      <a:pt x="1544" y="5347"/>
                    </a:cubicBezTo>
                    <a:cubicBezTo>
                      <a:pt x="1544" y="5364"/>
                      <a:pt x="1541" y="5385"/>
                      <a:pt x="1537" y="5403"/>
                    </a:cubicBezTo>
                    <a:cubicBezTo>
                      <a:pt x="1530" y="5424"/>
                      <a:pt x="1527" y="5448"/>
                      <a:pt x="1523" y="5473"/>
                    </a:cubicBezTo>
                    <a:lnTo>
                      <a:pt x="1520" y="5490"/>
                    </a:lnTo>
                    <a:cubicBezTo>
                      <a:pt x="1516" y="5515"/>
                      <a:pt x="1513" y="5543"/>
                      <a:pt x="1509" y="5571"/>
                    </a:cubicBezTo>
                    <a:lnTo>
                      <a:pt x="1516" y="5574"/>
                    </a:lnTo>
                    <a:cubicBezTo>
                      <a:pt x="1521" y="5567"/>
                      <a:pt x="1527" y="5565"/>
                      <a:pt x="1534" y="5565"/>
                    </a:cubicBezTo>
                    <a:cubicBezTo>
                      <a:pt x="1546" y="5565"/>
                      <a:pt x="1561" y="5571"/>
                      <a:pt x="1576" y="5578"/>
                    </a:cubicBezTo>
                    <a:lnTo>
                      <a:pt x="1590" y="5581"/>
                    </a:lnTo>
                    <a:lnTo>
                      <a:pt x="1604" y="5588"/>
                    </a:lnTo>
                    <a:cubicBezTo>
                      <a:pt x="1614" y="5595"/>
                      <a:pt x="1625" y="5599"/>
                      <a:pt x="1635" y="5606"/>
                    </a:cubicBezTo>
                    <a:cubicBezTo>
                      <a:pt x="1639" y="5606"/>
                      <a:pt x="1642" y="5606"/>
                      <a:pt x="1646" y="5609"/>
                    </a:cubicBezTo>
                    <a:cubicBezTo>
                      <a:pt x="1688" y="5616"/>
                      <a:pt x="1730" y="5620"/>
                      <a:pt x="1775" y="5623"/>
                    </a:cubicBezTo>
                    <a:lnTo>
                      <a:pt x="1800" y="5623"/>
                    </a:lnTo>
                    <a:cubicBezTo>
                      <a:pt x="1947" y="5630"/>
                      <a:pt x="2112" y="5637"/>
                      <a:pt x="2203" y="5721"/>
                    </a:cubicBezTo>
                    <a:cubicBezTo>
                      <a:pt x="2332" y="5833"/>
                      <a:pt x="2700" y="6068"/>
                      <a:pt x="2791" y="6068"/>
                    </a:cubicBezTo>
                    <a:cubicBezTo>
                      <a:pt x="2896" y="6068"/>
                      <a:pt x="3323" y="6120"/>
                      <a:pt x="3442" y="6180"/>
                    </a:cubicBezTo>
                    <a:cubicBezTo>
                      <a:pt x="3470" y="6155"/>
                      <a:pt x="3494" y="6131"/>
                      <a:pt x="3515" y="6103"/>
                    </a:cubicBezTo>
                    <a:cubicBezTo>
                      <a:pt x="3582" y="6022"/>
                      <a:pt x="3662" y="5949"/>
                      <a:pt x="3753" y="5893"/>
                    </a:cubicBezTo>
                    <a:cubicBezTo>
                      <a:pt x="3876" y="5821"/>
                      <a:pt x="4046" y="5752"/>
                      <a:pt x="4169" y="5752"/>
                    </a:cubicBezTo>
                    <a:cubicBezTo>
                      <a:pt x="4197" y="5752"/>
                      <a:pt x="4222" y="5755"/>
                      <a:pt x="4244" y="5763"/>
                    </a:cubicBezTo>
                    <a:cubicBezTo>
                      <a:pt x="4275" y="5774"/>
                      <a:pt x="4303" y="5798"/>
                      <a:pt x="4317" y="5830"/>
                    </a:cubicBezTo>
                    <a:cubicBezTo>
                      <a:pt x="4338" y="5865"/>
                      <a:pt x="4370" y="5893"/>
                      <a:pt x="4405" y="5907"/>
                    </a:cubicBezTo>
                    <a:cubicBezTo>
                      <a:pt x="4419" y="5912"/>
                      <a:pt x="4434" y="5915"/>
                      <a:pt x="4448" y="5915"/>
                    </a:cubicBezTo>
                    <a:cubicBezTo>
                      <a:pt x="4463" y="5915"/>
                      <a:pt x="4478" y="5912"/>
                      <a:pt x="4492" y="5907"/>
                    </a:cubicBezTo>
                    <a:cubicBezTo>
                      <a:pt x="4580" y="5872"/>
                      <a:pt x="4667" y="5847"/>
                      <a:pt x="4755" y="5830"/>
                    </a:cubicBezTo>
                    <a:lnTo>
                      <a:pt x="4776" y="5823"/>
                    </a:lnTo>
                    <a:lnTo>
                      <a:pt x="4793" y="5823"/>
                    </a:lnTo>
                    <a:lnTo>
                      <a:pt x="4944" y="5791"/>
                    </a:lnTo>
                    <a:lnTo>
                      <a:pt x="4944" y="5795"/>
                    </a:lnTo>
                    <a:cubicBezTo>
                      <a:pt x="5035" y="5774"/>
                      <a:pt x="5129" y="5760"/>
                      <a:pt x="5224" y="5756"/>
                    </a:cubicBezTo>
                    <a:lnTo>
                      <a:pt x="5245" y="5756"/>
                    </a:lnTo>
                    <a:cubicBezTo>
                      <a:pt x="5287" y="5732"/>
                      <a:pt x="5329" y="5700"/>
                      <a:pt x="5367" y="5665"/>
                    </a:cubicBezTo>
                    <a:cubicBezTo>
                      <a:pt x="5500" y="5553"/>
                      <a:pt x="5707" y="5378"/>
                      <a:pt x="5956" y="5378"/>
                    </a:cubicBezTo>
                    <a:cubicBezTo>
                      <a:pt x="6043" y="5378"/>
                      <a:pt x="6113" y="5382"/>
                      <a:pt x="6173" y="5385"/>
                    </a:cubicBezTo>
                    <a:cubicBezTo>
                      <a:pt x="6220" y="5388"/>
                      <a:pt x="6259" y="5390"/>
                      <a:pt x="6293" y="5390"/>
                    </a:cubicBezTo>
                    <a:cubicBezTo>
                      <a:pt x="6391" y="5390"/>
                      <a:pt x="6443" y="5371"/>
                      <a:pt x="6516" y="5291"/>
                    </a:cubicBezTo>
                    <a:cubicBezTo>
                      <a:pt x="6645" y="5147"/>
                      <a:pt x="7779" y="4002"/>
                      <a:pt x="7961" y="3841"/>
                    </a:cubicBezTo>
                    <a:cubicBezTo>
                      <a:pt x="7916" y="3831"/>
                      <a:pt x="7870" y="3824"/>
                      <a:pt x="7825" y="3824"/>
                    </a:cubicBezTo>
                    <a:cubicBezTo>
                      <a:pt x="7737" y="3824"/>
                      <a:pt x="7478" y="3824"/>
                      <a:pt x="7048" y="3649"/>
                    </a:cubicBezTo>
                    <a:cubicBezTo>
                      <a:pt x="6649" y="3488"/>
                      <a:pt x="6054" y="3288"/>
                      <a:pt x="5956" y="3267"/>
                    </a:cubicBezTo>
                    <a:cubicBezTo>
                      <a:pt x="5871" y="3246"/>
                      <a:pt x="5794" y="3158"/>
                      <a:pt x="5710" y="3064"/>
                    </a:cubicBezTo>
                    <a:cubicBezTo>
                      <a:pt x="5668" y="3015"/>
                      <a:pt x="5623" y="2969"/>
                      <a:pt x="5574" y="2931"/>
                    </a:cubicBezTo>
                    <a:cubicBezTo>
                      <a:pt x="5490" y="2889"/>
                      <a:pt x="5374" y="2714"/>
                      <a:pt x="5297" y="2577"/>
                    </a:cubicBezTo>
                    <a:cubicBezTo>
                      <a:pt x="5248" y="2493"/>
                      <a:pt x="5213" y="2423"/>
                      <a:pt x="5203" y="2402"/>
                    </a:cubicBezTo>
                    <a:cubicBezTo>
                      <a:pt x="5199" y="2395"/>
                      <a:pt x="5199" y="2385"/>
                      <a:pt x="5196" y="2378"/>
                    </a:cubicBezTo>
                    <a:cubicBezTo>
                      <a:pt x="5192" y="2332"/>
                      <a:pt x="5206" y="2287"/>
                      <a:pt x="5227" y="2245"/>
                    </a:cubicBezTo>
                    <a:lnTo>
                      <a:pt x="5238" y="2231"/>
                    </a:lnTo>
                    <a:lnTo>
                      <a:pt x="5241" y="2220"/>
                    </a:lnTo>
                    <a:cubicBezTo>
                      <a:pt x="5248" y="2210"/>
                      <a:pt x="5255" y="2199"/>
                      <a:pt x="5262" y="2185"/>
                    </a:cubicBezTo>
                    <a:lnTo>
                      <a:pt x="5234" y="2164"/>
                    </a:lnTo>
                    <a:lnTo>
                      <a:pt x="5231" y="2161"/>
                    </a:lnTo>
                    <a:cubicBezTo>
                      <a:pt x="5224" y="2154"/>
                      <a:pt x="5213" y="2150"/>
                      <a:pt x="5210" y="2147"/>
                    </a:cubicBezTo>
                    <a:lnTo>
                      <a:pt x="5206" y="2147"/>
                    </a:lnTo>
                    <a:cubicBezTo>
                      <a:pt x="5199" y="2143"/>
                      <a:pt x="5192" y="2140"/>
                      <a:pt x="5189" y="2136"/>
                    </a:cubicBezTo>
                    <a:cubicBezTo>
                      <a:pt x="5178" y="2133"/>
                      <a:pt x="5171" y="2129"/>
                      <a:pt x="5161" y="2129"/>
                    </a:cubicBezTo>
                    <a:cubicBezTo>
                      <a:pt x="5157" y="2129"/>
                      <a:pt x="5154" y="2129"/>
                      <a:pt x="5150" y="2133"/>
                    </a:cubicBezTo>
                    <a:lnTo>
                      <a:pt x="5140" y="2136"/>
                    </a:lnTo>
                    <a:lnTo>
                      <a:pt x="5133" y="2143"/>
                    </a:lnTo>
                    <a:cubicBezTo>
                      <a:pt x="5062" y="2189"/>
                      <a:pt x="4982" y="2212"/>
                      <a:pt x="4899" y="2212"/>
                    </a:cubicBezTo>
                    <a:cubicBezTo>
                      <a:pt x="4874" y="2212"/>
                      <a:pt x="4849" y="2210"/>
                      <a:pt x="4825" y="2206"/>
                    </a:cubicBezTo>
                    <a:cubicBezTo>
                      <a:pt x="4783" y="2196"/>
                      <a:pt x="4751" y="2171"/>
                      <a:pt x="4730" y="2136"/>
                    </a:cubicBezTo>
                    <a:cubicBezTo>
                      <a:pt x="4685" y="2049"/>
                      <a:pt x="4615" y="1765"/>
                      <a:pt x="4758" y="1601"/>
                    </a:cubicBezTo>
                    <a:cubicBezTo>
                      <a:pt x="4765" y="1590"/>
                      <a:pt x="4776" y="1580"/>
                      <a:pt x="4786" y="1566"/>
                    </a:cubicBezTo>
                    <a:lnTo>
                      <a:pt x="4793" y="1559"/>
                    </a:lnTo>
                    <a:lnTo>
                      <a:pt x="4821" y="1520"/>
                    </a:lnTo>
                    <a:lnTo>
                      <a:pt x="4828" y="1510"/>
                    </a:lnTo>
                    <a:lnTo>
                      <a:pt x="4853" y="1478"/>
                    </a:lnTo>
                    <a:lnTo>
                      <a:pt x="4860" y="1468"/>
                    </a:lnTo>
                    <a:lnTo>
                      <a:pt x="4884" y="1429"/>
                    </a:lnTo>
                    <a:lnTo>
                      <a:pt x="4895" y="1415"/>
                    </a:lnTo>
                    <a:lnTo>
                      <a:pt x="4919" y="1380"/>
                    </a:lnTo>
                    <a:lnTo>
                      <a:pt x="4926" y="1370"/>
                    </a:lnTo>
                    <a:lnTo>
                      <a:pt x="4947" y="1338"/>
                    </a:lnTo>
                    <a:lnTo>
                      <a:pt x="4951" y="1331"/>
                    </a:lnTo>
                    <a:lnTo>
                      <a:pt x="4975" y="1296"/>
                    </a:lnTo>
                    <a:lnTo>
                      <a:pt x="4996" y="1261"/>
                    </a:lnTo>
                    <a:lnTo>
                      <a:pt x="4870" y="1132"/>
                    </a:lnTo>
                    <a:lnTo>
                      <a:pt x="4863" y="1121"/>
                    </a:lnTo>
                    <a:cubicBezTo>
                      <a:pt x="4429" y="666"/>
                      <a:pt x="3988" y="232"/>
                      <a:pt x="3904" y="193"/>
                    </a:cubicBezTo>
                    <a:lnTo>
                      <a:pt x="3862" y="193"/>
                    </a:lnTo>
                    <a:cubicBezTo>
                      <a:pt x="3813" y="193"/>
                      <a:pt x="3743" y="197"/>
                      <a:pt x="3676" y="204"/>
                    </a:cubicBezTo>
                    <a:cubicBezTo>
                      <a:pt x="3603" y="208"/>
                      <a:pt x="3541" y="212"/>
                      <a:pt x="3490" y="212"/>
                    </a:cubicBezTo>
                    <a:cubicBezTo>
                      <a:pt x="3427" y="212"/>
                      <a:pt x="3380" y="207"/>
                      <a:pt x="3347" y="193"/>
                    </a:cubicBezTo>
                    <a:cubicBezTo>
                      <a:pt x="3330" y="186"/>
                      <a:pt x="3309" y="176"/>
                      <a:pt x="3291" y="162"/>
                    </a:cubicBezTo>
                    <a:cubicBezTo>
                      <a:pt x="3282" y="156"/>
                      <a:pt x="3275" y="152"/>
                      <a:pt x="3265" y="152"/>
                    </a:cubicBezTo>
                    <a:cubicBezTo>
                      <a:pt x="3248" y="152"/>
                      <a:pt x="3223" y="162"/>
                      <a:pt x="3165" y="190"/>
                    </a:cubicBezTo>
                    <a:cubicBezTo>
                      <a:pt x="3116" y="214"/>
                      <a:pt x="3073" y="224"/>
                      <a:pt x="3034" y="224"/>
                    </a:cubicBezTo>
                    <a:cubicBezTo>
                      <a:pt x="2932" y="224"/>
                      <a:pt x="2862" y="155"/>
                      <a:pt x="2808" y="99"/>
                    </a:cubicBezTo>
                    <a:cubicBezTo>
                      <a:pt x="2787" y="81"/>
                      <a:pt x="2770" y="64"/>
                      <a:pt x="2752" y="46"/>
                    </a:cubicBezTo>
                    <a:lnTo>
                      <a:pt x="2731" y="29"/>
                    </a:lnTo>
                    <a:cubicBezTo>
                      <a:pt x="2710" y="15"/>
                      <a:pt x="2686" y="4"/>
                      <a:pt x="266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4" name="Google Shape;4202;p65">
                <a:extLst>
                  <a:ext uri="{FF2B5EF4-FFF2-40B4-BE49-F238E27FC236}">
                    <a16:creationId xmlns:a16="http://schemas.microsoft.com/office/drawing/2014/main" id="{409520A7-3858-476F-A9E1-003774774DAF}"/>
                  </a:ext>
                </a:extLst>
              </p:cNvPr>
              <p:cNvSpPr/>
              <p:nvPr/>
            </p:nvSpPr>
            <p:spPr>
              <a:xfrm>
                <a:off x="6955214" y="4187238"/>
                <a:ext cx="547" cy="855"/>
              </a:xfrm>
              <a:custGeom>
                <a:avLst/>
                <a:gdLst/>
                <a:ahLst/>
                <a:cxnLst/>
                <a:rect l="l" t="t" r="r" b="b"/>
                <a:pathLst>
                  <a:path w="11" h="15" extrusionOk="0">
                    <a:moveTo>
                      <a:pt x="11" y="0"/>
                    </a:moveTo>
                    <a:lnTo>
                      <a:pt x="0"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5" name="Google Shape;4203;p65">
                <a:extLst>
                  <a:ext uri="{FF2B5EF4-FFF2-40B4-BE49-F238E27FC236}">
                    <a16:creationId xmlns:a16="http://schemas.microsoft.com/office/drawing/2014/main" id="{C4F71FA8-BB7C-4BE4-9DF7-F096C1EA08A7}"/>
                  </a:ext>
                </a:extLst>
              </p:cNvPr>
              <p:cNvSpPr/>
              <p:nvPr/>
            </p:nvSpPr>
            <p:spPr>
              <a:xfrm>
                <a:off x="6958700" y="4206935"/>
                <a:ext cx="13801" cy="20381"/>
              </a:xfrm>
              <a:custGeom>
                <a:avLst/>
                <a:gdLst/>
                <a:ahLst/>
                <a:cxnLst/>
                <a:rect l="l" t="t" r="r" b="b"/>
                <a:pathLst>
                  <a:path w="277" h="358" extrusionOk="0">
                    <a:moveTo>
                      <a:pt x="0" y="1"/>
                    </a:moveTo>
                    <a:cubicBezTo>
                      <a:pt x="81" y="141"/>
                      <a:pt x="193" y="316"/>
                      <a:pt x="277" y="358"/>
                    </a:cubicBezTo>
                    <a:cubicBezTo>
                      <a:pt x="193" y="312"/>
                      <a:pt x="81" y="137"/>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6" name="Google Shape;4204;p65">
                <a:extLst>
                  <a:ext uri="{FF2B5EF4-FFF2-40B4-BE49-F238E27FC236}">
                    <a16:creationId xmlns:a16="http://schemas.microsoft.com/office/drawing/2014/main" id="{A5FB31EC-0285-4D40-BB24-AF733C36817B}"/>
                  </a:ext>
                </a:extLst>
              </p:cNvPr>
              <p:cNvSpPr/>
              <p:nvPr/>
            </p:nvSpPr>
            <p:spPr>
              <a:xfrm>
                <a:off x="6953617" y="4195607"/>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7" name="Google Shape;4205;p65">
                <a:extLst>
                  <a:ext uri="{FF2B5EF4-FFF2-40B4-BE49-F238E27FC236}">
                    <a16:creationId xmlns:a16="http://schemas.microsoft.com/office/drawing/2014/main" id="{F16C88A1-22D8-4EC1-BE2A-B20BC820A67F}"/>
                  </a:ext>
                </a:extLst>
              </p:cNvPr>
              <p:cNvSpPr/>
              <p:nvPr/>
            </p:nvSpPr>
            <p:spPr>
              <a:xfrm>
                <a:off x="6955911" y="4184621"/>
                <a:ext cx="1097" cy="2050"/>
              </a:xfrm>
              <a:custGeom>
                <a:avLst/>
                <a:gdLst/>
                <a:ahLst/>
                <a:cxnLst/>
                <a:rect l="l" t="t" r="r" b="b"/>
                <a:pathLst>
                  <a:path w="22" h="36" extrusionOk="0">
                    <a:moveTo>
                      <a:pt x="0" y="36"/>
                    </a:moveTo>
                    <a:cubicBezTo>
                      <a:pt x="7" y="25"/>
                      <a:pt x="14" y="11"/>
                      <a:pt x="21" y="1"/>
                    </a:cubicBezTo>
                    <a:lnTo>
                      <a:pt x="21" y="1"/>
                    </a:lnTo>
                    <a:cubicBezTo>
                      <a:pt x="14" y="11"/>
                      <a:pt x="7" y="25"/>
                      <a:pt x="0" y="36"/>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8" name="Google Shape;4206;p65">
                <a:extLst>
                  <a:ext uri="{FF2B5EF4-FFF2-40B4-BE49-F238E27FC236}">
                    <a16:creationId xmlns:a16="http://schemas.microsoft.com/office/drawing/2014/main" id="{5C5EF726-E153-420C-AB66-E3C1B4D7B8AF}"/>
                  </a:ext>
                </a:extLst>
              </p:cNvPr>
              <p:cNvSpPr/>
              <p:nvPr/>
            </p:nvSpPr>
            <p:spPr>
              <a:xfrm>
                <a:off x="6933241" y="4391892"/>
                <a:ext cx="547" cy="59"/>
              </a:xfrm>
              <a:custGeom>
                <a:avLst/>
                <a:gdLst/>
                <a:ahLst/>
                <a:cxnLst/>
                <a:rect l="l" t="t" r="r" b="b"/>
                <a:pathLst>
                  <a:path w="11" h="1" extrusionOk="0">
                    <a:moveTo>
                      <a:pt x="0" y="1"/>
                    </a:moveTo>
                    <a:lnTo>
                      <a:pt x="7" y="1"/>
                    </a:ln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9" name="Google Shape;4207;p65">
                <a:extLst>
                  <a:ext uri="{FF2B5EF4-FFF2-40B4-BE49-F238E27FC236}">
                    <a16:creationId xmlns:a16="http://schemas.microsoft.com/office/drawing/2014/main" id="{33D07C53-59EC-43F9-BCA5-55C96F94F91E}"/>
                  </a:ext>
                </a:extLst>
              </p:cNvPr>
              <p:cNvSpPr/>
              <p:nvPr/>
            </p:nvSpPr>
            <p:spPr>
              <a:xfrm>
                <a:off x="6931846" y="4392123"/>
                <a:ext cx="1097" cy="227"/>
              </a:xfrm>
              <a:custGeom>
                <a:avLst/>
                <a:gdLst/>
                <a:ahLst/>
                <a:cxnLst/>
                <a:rect l="l" t="t" r="r" b="b"/>
                <a:pathLst>
                  <a:path w="22" h="4" extrusionOk="0">
                    <a:moveTo>
                      <a:pt x="0" y="4"/>
                    </a:moveTo>
                    <a:lnTo>
                      <a:pt x="2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0" name="Google Shape;4208;p65">
                <a:extLst>
                  <a:ext uri="{FF2B5EF4-FFF2-40B4-BE49-F238E27FC236}">
                    <a16:creationId xmlns:a16="http://schemas.microsoft.com/office/drawing/2014/main" id="{BBFC5283-8284-4BC0-9B01-E40E685D7FEA}"/>
                  </a:ext>
                </a:extLst>
              </p:cNvPr>
              <p:cNvSpPr/>
              <p:nvPr/>
            </p:nvSpPr>
            <p:spPr>
              <a:xfrm>
                <a:off x="6941064" y="4387909"/>
                <a:ext cx="13999" cy="2276"/>
              </a:xfrm>
              <a:custGeom>
                <a:avLst/>
                <a:gdLst/>
                <a:ahLst/>
                <a:cxnLst/>
                <a:rect l="l" t="t" r="r" b="b"/>
                <a:pathLst>
                  <a:path w="281" h="40" extrusionOk="0">
                    <a:moveTo>
                      <a:pt x="1" y="39"/>
                    </a:moveTo>
                    <a:lnTo>
                      <a:pt x="1" y="39"/>
                    </a:lnTo>
                    <a:cubicBezTo>
                      <a:pt x="92" y="18"/>
                      <a:pt x="186" y="8"/>
                      <a:pt x="281" y="1"/>
                    </a:cubicBezTo>
                    <a:cubicBezTo>
                      <a:pt x="186" y="8"/>
                      <a:pt x="92" y="18"/>
                      <a:pt x="1" y="3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1" name="Google Shape;4209;p65">
                <a:extLst>
                  <a:ext uri="{FF2B5EF4-FFF2-40B4-BE49-F238E27FC236}">
                    <a16:creationId xmlns:a16="http://schemas.microsoft.com/office/drawing/2014/main" id="{9CAB8ECF-45A2-4B70-8BBB-187675D57294}"/>
                  </a:ext>
                </a:extLst>
              </p:cNvPr>
              <p:cNvSpPr/>
              <p:nvPr/>
            </p:nvSpPr>
            <p:spPr>
              <a:xfrm>
                <a:off x="6789000" y="4090179"/>
                <a:ext cx="895" cy="2449"/>
              </a:xfrm>
              <a:custGeom>
                <a:avLst/>
                <a:gdLst/>
                <a:ahLst/>
                <a:cxnLst/>
                <a:rect l="l" t="t" r="r" b="b"/>
                <a:pathLst>
                  <a:path w="18" h="43" extrusionOk="0">
                    <a:moveTo>
                      <a:pt x="0" y="42"/>
                    </a:moveTo>
                    <a:cubicBezTo>
                      <a:pt x="4" y="28"/>
                      <a:pt x="11" y="14"/>
                      <a:pt x="18" y="0"/>
                    </a:cubicBezTo>
                    <a:cubicBezTo>
                      <a:pt x="11" y="14"/>
                      <a:pt x="4" y="28"/>
                      <a:pt x="0" y="4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2" name="Google Shape;4210;p65">
                <a:extLst>
                  <a:ext uri="{FF2B5EF4-FFF2-40B4-BE49-F238E27FC236}">
                    <a16:creationId xmlns:a16="http://schemas.microsoft.com/office/drawing/2014/main" id="{54BFB68F-66A0-465B-85DA-1FB966957706}"/>
                  </a:ext>
                </a:extLst>
              </p:cNvPr>
              <p:cNvSpPr/>
              <p:nvPr/>
            </p:nvSpPr>
            <p:spPr>
              <a:xfrm>
                <a:off x="6787756" y="4093139"/>
                <a:ext cx="947" cy="2276"/>
              </a:xfrm>
              <a:custGeom>
                <a:avLst/>
                <a:gdLst/>
                <a:ahLst/>
                <a:cxnLst/>
                <a:rect l="l" t="t" r="r" b="b"/>
                <a:pathLst>
                  <a:path w="19" h="40" extrusionOk="0">
                    <a:moveTo>
                      <a:pt x="1" y="39"/>
                    </a:moveTo>
                    <a:lnTo>
                      <a:pt x="1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3" name="Google Shape;4211;p65">
                <a:extLst>
                  <a:ext uri="{FF2B5EF4-FFF2-40B4-BE49-F238E27FC236}">
                    <a16:creationId xmlns:a16="http://schemas.microsoft.com/office/drawing/2014/main" id="{2CE3D730-C7A4-4F4B-A056-D6C28750C033}"/>
                  </a:ext>
                </a:extLst>
              </p:cNvPr>
              <p:cNvSpPr/>
              <p:nvPr/>
            </p:nvSpPr>
            <p:spPr>
              <a:xfrm>
                <a:off x="6790045" y="4087386"/>
                <a:ext cx="895" cy="2449"/>
              </a:xfrm>
              <a:custGeom>
                <a:avLst/>
                <a:gdLst/>
                <a:ahLst/>
                <a:cxnLst/>
                <a:rect l="l" t="t" r="r" b="b"/>
                <a:pathLst>
                  <a:path w="18" h="43" extrusionOk="0">
                    <a:moveTo>
                      <a:pt x="0" y="42"/>
                    </a:moveTo>
                    <a:cubicBezTo>
                      <a:pt x="4" y="28"/>
                      <a:pt x="11" y="14"/>
                      <a:pt x="18" y="0"/>
                    </a:cubicBezTo>
                    <a:cubicBezTo>
                      <a:pt x="11" y="14"/>
                      <a:pt x="4" y="28"/>
                      <a:pt x="0" y="4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4" name="Google Shape;4212;p65">
                <a:extLst>
                  <a:ext uri="{FF2B5EF4-FFF2-40B4-BE49-F238E27FC236}">
                    <a16:creationId xmlns:a16="http://schemas.microsoft.com/office/drawing/2014/main" id="{61709130-4233-47F8-AF83-D01D09C1A79F}"/>
                  </a:ext>
                </a:extLst>
              </p:cNvPr>
              <p:cNvSpPr/>
              <p:nvPr/>
            </p:nvSpPr>
            <p:spPr>
              <a:xfrm>
                <a:off x="6790894" y="4084599"/>
                <a:ext cx="748" cy="2620"/>
              </a:xfrm>
              <a:custGeom>
                <a:avLst/>
                <a:gdLst/>
                <a:ahLst/>
                <a:cxnLst/>
                <a:rect l="l" t="t" r="r" b="b"/>
                <a:pathLst>
                  <a:path w="15" h="46" extrusionOk="0">
                    <a:moveTo>
                      <a:pt x="1" y="46"/>
                    </a:moveTo>
                    <a:cubicBezTo>
                      <a:pt x="8" y="28"/>
                      <a:pt x="11" y="14"/>
                      <a:pt x="15" y="0"/>
                    </a:cubicBezTo>
                    <a:cubicBezTo>
                      <a:pt x="11" y="14"/>
                      <a:pt x="8" y="28"/>
                      <a:pt x="1" y="46"/>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5" name="Google Shape;4213;p65">
                <a:extLst>
                  <a:ext uri="{FF2B5EF4-FFF2-40B4-BE49-F238E27FC236}">
                    <a16:creationId xmlns:a16="http://schemas.microsoft.com/office/drawing/2014/main" id="{B8E5DA91-6DD6-4175-BF15-BA90A58BE796}"/>
                  </a:ext>
                </a:extLst>
              </p:cNvPr>
              <p:cNvSpPr/>
              <p:nvPr/>
            </p:nvSpPr>
            <p:spPr>
              <a:xfrm>
                <a:off x="6786559" y="4095927"/>
                <a:ext cx="895" cy="2050"/>
              </a:xfrm>
              <a:custGeom>
                <a:avLst/>
                <a:gdLst/>
                <a:ahLst/>
                <a:cxnLst/>
                <a:rect l="l" t="t" r="r" b="b"/>
                <a:pathLst>
                  <a:path w="18" h="36" extrusionOk="0">
                    <a:moveTo>
                      <a:pt x="0" y="36"/>
                    </a:moveTo>
                    <a:lnTo>
                      <a:pt x="1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6" name="Google Shape;4214;p65">
                <a:extLst>
                  <a:ext uri="{FF2B5EF4-FFF2-40B4-BE49-F238E27FC236}">
                    <a16:creationId xmlns:a16="http://schemas.microsoft.com/office/drawing/2014/main" id="{D350C472-6F7A-4F17-A2BD-DB0AD355E7BA}"/>
                  </a:ext>
                </a:extLst>
              </p:cNvPr>
              <p:cNvSpPr/>
              <p:nvPr/>
            </p:nvSpPr>
            <p:spPr>
              <a:xfrm>
                <a:off x="6791792" y="4081579"/>
                <a:ext cx="748" cy="2449"/>
              </a:xfrm>
              <a:custGeom>
                <a:avLst/>
                <a:gdLst/>
                <a:ahLst/>
                <a:cxnLst/>
                <a:rect l="l" t="t" r="r" b="b"/>
                <a:pathLst>
                  <a:path w="15" h="43" extrusionOk="0">
                    <a:moveTo>
                      <a:pt x="0" y="43"/>
                    </a:moveTo>
                    <a:cubicBezTo>
                      <a:pt x="4" y="29"/>
                      <a:pt x="11" y="15"/>
                      <a:pt x="14" y="1"/>
                    </a:cubicBezTo>
                    <a:cubicBezTo>
                      <a:pt x="11" y="15"/>
                      <a:pt x="4" y="29"/>
                      <a:pt x="0" y="43"/>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7" name="Google Shape;4215;p65">
                <a:extLst>
                  <a:ext uri="{FF2B5EF4-FFF2-40B4-BE49-F238E27FC236}">
                    <a16:creationId xmlns:a16="http://schemas.microsoft.com/office/drawing/2014/main" id="{8C697725-0B55-4D81-BFCE-FB88104D48B7}"/>
                  </a:ext>
                </a:extLst>
              </p:cNvPr>
              <p:cNvSpPr/>
              <p:nvPr/>
            </p:nvSpPr>
            <p:spPr>
              <a:xfrm>
                <a:off x="6720445" y="4292041"/>
                <a:ext cx="7174" cy="10247"/>
              </a:xfrm>
              <a:custGeom>
                <a:avLst/>
                <a:gdLst/>
                <a:ahLst/>
                <a:cxnLst/>
                <a:rect l="l" t="t" r="r" b="b"/>
                <a:pathLst>
                  <a:path w="144" h="180" extrusionOk="0">
                    <a:moveTo>
                      <a:pt x="0" y="1"/>
                    </a:moveTo>
                    <a:cubicBezTo>
                      <a:pt x="35" y="67"/>
                      <a:pt x="84" y="130"/>
                      <a:pt x="144" y="179"/>
                    </a:cubicBezTo>
                    <a:cubicBezTo>
                      <a:pt x="84" y="130"/>
                      <a:pt x="35" y="67"/>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8" name="Google Shape;4216;p65">
                <a:extLst>
                  <a:ext uri="{FF2B5EF4-FFF2-40B4-BE49-F238E27FC236}">
                    <a16:creationId xmlns:a16="http://schemas.microsoft.com/office/drawing/2014/main" id="{071B6BFA-41AB-4B06-84CD-C88CD9AB92C7}"/>
                  </a:ext>
                </a:extLst>
              </p:cNvPr>
              <p:cNvSpPr/>
              <p:nvPr/>
            </p:nvSpPr>
            <p:spPr>
              <a:xfrm>
                <a:off x="6792989" y="4075605"/>
                <a:ext cx="250" cy="2449"/>
              </a:xfrm>
              <a:custGeom>
                <a:avLst/>
                <a:gdLst/>
                <a:ahLst/>
                <a:cxnLst/>
                <a:rect l="l" t="t" r="r" b="b"/>
                <a:pathLst>
                  <a:path w="5" h="43" extrusionOk="0">
                    <a:moveTo>
                      <a:pt x="1" y="43"/>
                    </a:moveTo>
                    <a:cubicBezTo>
                      <a:pt x="1" y="29"/>
                      <a:pt x="4" y="15"/>
                      <a:pt x="4" y="1"/>
                    </a:cubicBezTo>
                    <a:cubicBezTo>
                      <a:pt x="4" y="15"/>
                      <a:pt x="1" y="29"/>
                      <a:pt x="1" y="43"/>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9" name="Google Shape;4217;p65">
                <a:extLst>
                  <a:ext uri="{FF2B5EF4-FFF2-40B4-BE49-F238E27FC236}">
                    <a16:creationId xmlns:a16="http://schemas.microsoft.com/office/drawing/2014/main" id="{28E683AB-220F-4FCC-962F-7652368E0BFD}"/>
                  </a:ext>
                </a:extLst>
              </p:cNvPr>
              <p:cNvSpPr/>
              <p:nvPr/>
            </p:nvSpPr>
            <p:spPr>
              <a:xfrm>
                <a:off x="6792489" y="4078393"/>
                <a:ext cx="547" cy="2675"/>
              </a:xfrm>
              <a:custGeom>
                <a:avLst/>
                <a:gdLst/>
                <a:ahLst/>
                <a:cxnLst/>
                <a:rect l="l" t="t" r="r" b="b"/>
                <a:pathLst>
                  <a:path w="11" h="47" extrusionOk="0">
                    <a:moveTo>
                      <a:pt x="0" y="46"/>
                    </a:moveTo>
                    <a:cubicBezTo>
                      <a:pt x="4" y="32"/>
                      <a:pt x="7" y="15"/>
                      <a:pt x="11" y="1"/>
                    </a:cubicBezTo>
                    <a:cubicBezTo>
                      <a:pt x="7" y="15"/>
                      <a:pt x="4" y="32"/>
                      <a:pt x="0" y="46"/>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0" name="Google Shape;4218;p65">
                <a:extLst>
                  <a:ext uri="{FF2B5EF4-FFF2-40B4-BE49-F238E27FC236}">
                    <a16:creationId xmlns:a16="http://schemas.microsoft.com/office/drawing/2014/main" id="{93E98536-8E15-4191-8A7E-70900F7044C3}"/>
                  </a:ext>
                </a:extLst>
              </p:cNvPr>
              <p:cNvSpPr/>
              <p:nvPr/>
            </p:nvSpPr>
            <p:spPr>
              <a:xfrm>
                <a:off x="6769969" y="4370375"/>
                <a:ext cx="198" cy="1082"/>
              </a:xfrm>
              <a:custGeom>
                <a:avLst/>
                <a:gdLst/>
                <a:ahLst/>
                <a:cxnLst/>
                <a:rect l="l" t="t" r="r" b="b"/>
                <a:pathLst>
                  <a:path w="4" h="19" extrusionOk="0">
                    <a:moveTo>
                      <a:pt x="0" y="18"/>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1" name="Google Shape;4219;p65">
                <a:extLst>
                  <a:ext uri="{FF2B5EF4-FFF2-40B4-BE49-F238E27FC236}">
                    <a16:creationId xmlns:a16="http://schemas.microsoft.com/office/drawing/2014/main" id="{FDD3DF64-8E67-496A-9005-9B4044BA8804}"/>
                  </a:ext>
                </a:extLst>
              </p:cNvPr>
              <p:cNvSpPr/>
              <p:nvPr/>
            </p:nvSpPr>
            <p:spPr>
              <a:xfrm>
                <a:off x="6767676" y="4347662"/>
                <a:ext cx="4932" cy="15828"/>
              </a:xfrm>
              <a:custGeom>
                <a:avLst/>
                <a:gdLst/>
                <a:ahLst/>
                <a:cxnLst/>
                <a:rect l="l" t="t" r="r" b="b"/>
                <a:pathLst>
                  <a:path w="99" h="278" extrusionOk="0">
                    <a:moveTo>
                      <a:pt x="57" y="35"/>
                    </a:moveTo>
                    <a:cubicBezTo>
                      <a:pt x="43" y="18"/>
                      <a:pt x="22" y="4"/>
                      <a:pt x="1" y="0"/>
                    </a:cubicBezTo>
                    <a:cubicBezTo>
                      <a:pt x="22" y="4"/>
                      <a:pt x="43" y="18"/>
                      <a:pt x="57" y="35"/>
                    </a:cubicBezTo>
                    <a:cubicBezTo>
                      <a:pt x="99" y="84"/>
                      <a:pt x="92" y="154"/>
                      <a:pt x="71" y="277"/>
                    </a:cubicBezTo>
                    <a:cubicBezTo>
                      <a:pt x="92" y="154"/>
                      <a:pt x="99" y="84"/>
                      <a:pt x="57" y="3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2" name="Google Shape;4220;p65">
                <a:extLst>
                  <a:ext uri="{FF2B5EF4-FFF2-40B4-BE49-F238E27FC236}">
                    <a16:creationId xmlns:a16="http://schemas.microsoft.com/office/drawing/2014/main" id="{4CD9206B-9DD9-44E5-A9DA-C3129DCAB91E}"/>
                  </a:ext>
                </a:extLst>
              </p:cNvPr>
              <p:cNvSpPr/>
              <p:nvPr/>
            </p:nvSpPr>
            <p:spPr>
              <a:xfrm>
                <a:off x="6769272" y="4376181"/>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3" name="Google Shape;4221;p65">
                <a:extLst>
                  <a:ext uri="{FF2B5EF4-FFF2-40B4-BE49-F238E27FC236}">
                    <a16:creationId xmlns:a16="http://schemas.microsoft.com/office/drawing/2014/main" id="{1AAD0AA7-10C1-4E55-A4DC-A4F649344D33}"/>
                  </a:ext>
                </a:extLst>
              </p:cNvPr>
              <p:cNvSpPr/>
              <p:nvPr/>
            </p:nvSpPr>
            <p:spPr>
              <a:xfrm>
                <a:off x="6735090" y="4192818"/>
                <a:ext cx="51" cy="1254"/>
              </a:xfrm>
              <a:custGeom>
                <a:avLst/>
                <a:gdLst/>
                <a:ahLst/>
                <a:cxnLst/>
                <a:rect l="l" t="t" r="r" b="b"/>
                <a:pathLst>
                  <a:path w="1" h="22" extrusionOk="0">
                    <a:moveTo>
                      <a:pt x="0" y="0"/>
                    </a:moveTo>
                    <a:cubicBezTo>
                      <a:pt x="0" y="7"/>
                      <a:pt x="0" y="14"/>
                      <a:pt x="0" y="21"/>
                    </a:cubicBezTo>
                    <a:cubicBezTo>
                      <a:pt x="0" y="14"/>
                      <a:pt x="0" y="7"/>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4" name="Google Shape;4222;p65">
                <a:extLst>
                  <a:ext uri="{FF2B5EF4-FFF2-40B4-BE49-F238E27FC236}">
                    <a16:creationId xmlns:a16="http://schemas.microsoft.com/office/drawing/2014/main" id="{C7A8D85B-AE5E-4A79-929E-0CC95930C824}"/>
                  </a:ext>
                </a:extLst>
              </p:cNvPr>
              <p:cNvSpPr/>
              <p:nvPr/>
            </p:nvSpPr>
            <p:spPr>
              <a:xfrm>
                <a:off x="6951724" y="4181431"/>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5" name="Google Shape;4223;p65">
                <a:extLst>
                  <a:ext uri="{FF2B5EF4-FFF2-40B4-BE49-F238E27FC236}">
                    <a16:creationId xmlns:a16="http://schemas.microsoft.com/office/drawing/2014/main" id="{A9821BB3-C5B2-4CA0-9F75-7A07C087E3DD}"/>
                  </a:ext>
                </a:extLst>
              </p:cNvPr>
              <p:cNvSpPr/>
              <p:nvPr/>
            </p:nvSpPr>
            <p:spPr>
              <a:xfrm>
                <a:off x="6934635" y="4145968"/>
                <a:ext cx="547" cy="855"/>
              </a:xfrm>
              <a:custGeom>
                <a:avLst/>
                <a:gdLst/>
                <a:ahLst/>
                <a:cxnLst/>
                <a:rect l="l" t="t" r="r" b="b"/>
                <a:pathLst>
                  <a:path w="11" h="15" extrusionOk="0">
                    <a:moveTo>
                      <a:pt x="11" y="1"/>
                    </a:moveTo>
                    <a:lnTo>
                      <a:pt x="0" y="1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6" name="Google Shape;4224;p65">
                <a:extLst>
                  <a:ext uri="{FF2B5EF4-FFF2-40B4-BE49-F238E27FC236}">
                    <a16:creationId xmlns:a16="http://schemas.microsoft.com/office/drawing/2014/main" id="{066E971C-5AB2-4229-988A-FF2D5BEEEF20}"/>
                  </a:ext>
                </a:extLst>
              </p:cNvPr>
              <p:cNvSpPr/>
              <p:nvPr/>
            </p:nvSpPr>
            <p:spPr>
              <a:xfrm>
                <a:off x="6939669" y="4137998"/>
                <a:ext cx="400" cy="684"/>
              </a:xfrm>
              <a:custGeom>
                <a:avLst/>
                <a:gdLst/>
                <a:ahLst/>
                <a:cxnLst/>
                <a:rect l="l" t="t" r="r" b="b"/>
                <a:pathLst>
                  <a:path w="8" h="12" extrusionOk="0">
                    <a:moveTo>
                      <a:pt x="8" y="1"/>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7" name="Google Shape;4225;p65">
                <a:extLst>
                  <a:ext uri="{FF2B5EF4-FFF2-40B4-BE49-F238E27FC236}">
                    <a16:creationId xmlns:a16="http://schemas.microsoft.com/office/drawing/2014/main" id="{40D9DF7F-E347-412C-BAF2-1C5405DEA4E6}"/>
                  </a:ext>
                </a:extLst>
              </p:cNvPr>
              <p:cNvSpPr/>
              <p:nvPr/>
            </p:nvSpPr>
            <p:spPr>
              <a:xfrm>
                <a:off x="6932892" y="4148756"/>
                <a:ext cx="400" cy="684"/>
              </a:xfrm>
              <a:custGeom>
                <a:avLst/>
                <a:gdLst/>
                <a:ahLst/>
                <a:cxnLst/>
                <a:rect l="l" t="t" r="r" b="b"/>
                <a:pathLst>
                  <a:path w="8" h="12" extrusionOk="0">
                    <a:moveTo>
                      <a:pt x="7" y="1"/>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8" name="Google Shape;4226;p65">
                <a:extLst>
                  <a:ext uri="{FF2B5EF4-FFF2-40B4-BE49-F238E27FC236}">
                    <a16:creationId xmlns:a16="http://schemas.microsoft.com/office/drawing/2014/main" id="{CFE03963-6CB9-4913-A30E-B087532E02D6}"/>
                  </a:ext>
                </a:extLst>
              </p:cNvPr>
              <p:cNvSpPr/>
              <p:nvPr/>
            </p:nvSpPr>
            <p:spPr>
              <a:xfrm>
                <a:off x="6951177" y="4181431"/>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9" name="Google Shape;4227;p65">
                <a:extLst>
                  <a:ext uri="{FF2B5EF4-FFF2-40B4-BE49-F238E27FC236}">
                    <a16:creationId xmlns:a16="http://schemas.microsoft.com/office/drawing/2014/main" id="{98078595-0D6F-48BD-9A24-F6EED264F4FC}"/>
                  </a:ext>
                </a:extLst>
              </p:cNvPr>
              <p:cNvSpPr/>
              <p:nvPr/>
            </p:nvSpPr>
            <p:spPr>
              <a:xfrm>
                <a:off x="6936180" y="4143574"/>
                <a:ext cx="598" cy="855"/>
              </a:xfrm>
              <a:custGeom>
                <a:avLst/>
                <a:gdLst/>
                <a:ahLst/>
                <a:cxnLst/>
                <a:rect l="l" t="t" r="r" b="b"/>
                <a:pathLst>
                  <a:path w="12" h="15" extrusionOk="0">
                    <a:moveTo>
                      <a:pt x="11" y="1"/>
                    </a:moveTo>
                    <a:lnTo>
                      <a:pt x="1" y="1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0" name="Google Shape;4228;p65">
                <a:extLst>
                  <a:ext uri="{FF2B5EF4-FFF2-40B4-BE49-F238E27FC236}">
                    <a16:creationId xmlns:a16="http://schemas.microsoft.com/office/drawing/2014/main" id="{4B3B5EFA-2536-422B-BB97-63F5B18FC022}"/>
                  </a:ext>
                </a:extLst>
              </p:cNvPr>
              <p:cNvSpPr/>
              <p:nvPr/>
            </p:nvSpPr>
            <p:spPr>
              <a:xfrm>
                <a:off x="6950678" y="4181661"/>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1" name="Google Shape;4229;p65">
                <a:extLst>
                  <a:ext uri="{FF2B5EF4-FFF2-40B4-BE49-F238E27FC236}">
                    <a16:creationId xmlns:a16="http://schemas.microsoft.com/office/drawing/2014/main" id="{28D6EE1F-D388-425E-9F7F-9581868A67D0}"/>
                  </a:ext>
                </a:extLst>
              </p:cNvPr>
              <p:cNvSpPr/>
              <p:nvPr/>
            </p:nvSpPr>
            <p:spPr>
              <a:xfrm>
                <a:off x="6953122" y="4181661"/>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2" name="Google Shape;4230;p65">
                <a:extLst>
                  <a:ext uri="{FF2B5EF4-FFF2-40B4-BE49-F238E27FC236}">
                    <a16:creationId xmlns:a16="http://schemas.microsoft.com/office/drawing/2014/main" id="{2CDDAFFF-96A2-40E9-B8BF-FC380C6EBB02}"/>
                  </a:ext>
                </a:extLst>
              </p:cNvPr>
              <p:cNvSpPr/>
              <p:nvPr/>
            </p:nvSpPr>
            <p:spPr>
              <a:xfrm>
                <a:off x="6940914" y="4135834"/>
                <a:ext cx="400" cy="457"/>
              </a:xfrm>
              <a:custGeom>
                <a:avLst/>
                <a:gdLst/>
                <a:ahLst/>
                <a:cxnLst/>
                <a:rect l="l" t="t" r="r" b="b"/>
                <a:pathLst>
                  <a:path w="8" h="8" extrusionOk="0">
                    <a:moveTo>
                      <a:pt x="7" y="0"/>
                    </a:moveTo>
                    <a:lnTo>
                      <a:pt x="0"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3" name="Google Shape;4231;p65">
                <a:extLst>
                  <a:ext uri="{FF2B5EF4-FFF2-40B4-BE49-F238E27FC236}">
                    <a16:creationId xmlns:a16="http://schemas.microsoft.com/office/drawing/2014/main" id="{0A1E1111-F544-4603-AD5E-0912D3A259EC}"/>
                  </a:ext>
                </a:extLst>
              </p:cNvPr>
              <p:cNvSpPr/>
              <p:nvPr/>
            </p:nvSpPr>
            <p:spPr>
              <a:xfrm>
                <a:off x="6955365" y="4183255"/>
                <a:ext cx="250" cy="59"/>
              </a:xfrm>
              <a:custGeom>
                <a:avLst/>
                <a:gdLst/>
                <a:ahLst/>
                <a:cxnLst/>
                <a:rect l="l" t="t" r="r" b="b"/>
                <a:pathLst>
                  <a:path w="5" h="1" extrusionOk="0">
                    <a:moveTo>
                      <a:pt x="1" y="0"/>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4" name="Google Shape;4232;p65">
                <a:extLst>
                  <a:ext uri="{FF2B5EF4-FFF2-40B4-BE49-F238E27FC236}">
                    <a16:creationId xmlns:a16="http://schemas.microsoft.com/office/drawing/2014/main" id="{5181A72B-EB43-4EA4-ACD1-51B3C422AFF3}"/>
                  </a:ext>
                </a:extLst>
              </p:cNvPr>
              <p:cNvSpPr/>
              <p:nvPr/>
            </p:nvSpPr>
            <p:spPr>
              <a:xfrm>
                <a:off x="6954168" y="4182228"/>
                <a:ext cx="198" cy="59"/>
              </a:xfrm>
              <a:custGeom>
                <a:avLst/>
                <a:gdLst/>
                <a:ahLst/>
                <a:cxnLst/>
                <a:rect l="l" t="t" r="r" b="b"/>
                <a:pathLst>
                  <a:path w="4" h="1" extrusionOk="0">
                    <a:moveTo>
                      <a:pt x="0" y="1"/>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5" name="Google Shape;4233;p65">
                <a:extLst>
                  <a:ext uri="{FF2B5EF4-FFF2-40B4-BE49-F238E27FC236}">
                    <a16:creationId xmlns:a16="http://schemas.microsoft.com/office/drawing/2014/main" id="{68625F50-4567-4AC5-BE75-05C16358B09E}"/>
                  </a:ext>
                </a:extLst>
              </p:cNvPr>
              <p:cNvSpPr/>
              <p:nvPr/>
            </p:nvSpPr>
            <p:spPr>
              <a:xfrm>
                <a:off x="6937776" y="4140614"/>
                <a:ext cx="748" cy="1023"/>
              </a:xfrm>
              <a:custGeom>
                <a:avLst/>
                <a:gdLst/>
                <a:ahLst/>
                <a:cxnLst/>
                <a:rect l="l" t="t" r="r" b="b"/>
                <a:pathLst>
                  <a:path w="15" h="18" extrusionOk="0">
                    <a:moveTo>
                      <a:pt x="14" y="0"/>
                    </a:moveTo>
                    <a:lnTo>
                      <a:pt x="0"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6" name="Google Shape;4234;p65">
                <a:extLst>
                  <a:ext uri="{FF2B5EF4-FFF2-40B4-BE49-F238E27FC236}">
                    <a16:creationId xmlns:a16="http://schemas.microsoft.com/office/drawing/2014/main" id="{1B49D646-E79B-4045-BC90-4AFEB95BC83D}"/>
                  </a:ext>
                </a:extLst>
              </p:cNvPr>
              <p:cNvSpPr/>
              <p:nvPr/>
            </p:nvSpPr>
            <p:spPr>
              <a:xfrm>
                <a:off x="6942458" y="4133612"/>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7" name="Google Shape;4235;p65">
                <a:extLst>
                  <a:ext uri="{FF2B5EF4-FFF2-40B4-BE49-F238E27FC236}">
                    <a16:creationId xmlns:a16="http://schemas.microsoft.com/office/drawing/2014/main" id="{D13E90D9-3E51-45F4-AB84-BA1664784994}"/>
                  </a:ext>
                </a:extLst>
              </p:cNvPr>
              <p:cNvSpPr/>
              <p:nvPr/>
            </p:nvSpPr>
            <p:spPr>
              <a:xfrm>
                <a:off x="6956957" y="4184621"/>
                <a:ext cx="51" cy="59"/>
              </a:xfrm>
              <a:custGeom>
                <a:avLst/>
                <a:gdLst/>
                <a:ahLst/>
                <a:cxnLst/>
                <a:rect l="l" t="t" r="r" b="b"/>
                <a:pathLst>
                  <a:path w="1" h="1" extrusionOk="0">
                    <a:moveTo>
                      <a:pt x="0"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8" name="Google Shape;4236;p65">
                <a:extLst>
                  <a:ext uri="{FF2B5EF4-FFF2-40B4-BE49-F238E27FC236}">
                    <a16:creationId xmlns:a16="http://schemas.microsoft.com/office/drawing/2014/main" id="{FE106259-D6D8-4230-B0AC-3A966C0F5896}"/>
                  </a:ext>
                </a:extLst>
              </p:cNvPr>
              <p:cNvSpPr/>
              <p:nvPr/>
            </p:nvSpPr>
            <p:spPr>
              <a:xfrm>
                <a:off x="6807285" y="4075206"/>
                <a:ext cx="598" cy="59"/>
              </a:xfrm>
              <a:custGeom>
                <a:avLst/>
                <a:gdLst/>
                <a:ahLst/>
                <a:cxnLst/>
                <a:rect l="l" t="t" r="r" b="b"/>
                <a:pathLst>
                  <a:path w="12" h="1" extrusionOk="0">
                    <a:moveTo>
                      <a:pt x="1" y="1"/>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9" name="Google Shape;4237;p65">
                <a:extLst>
                  <a:ext uri="{FF2B5EF4-FFF2-40B4-BE49-F238E27FC236}">
                    <a16:creationId xmlns:a16="http://schemas.microsoft.com/office/drawing/2014/main" id="{5E6E5586-A27B-4D8F-9A0C-E655671FA605}"/>
                  </a:ext>
                </a:extLst>
              </p:cNvPr>
              <p:cNvSpPr/>
              <p:nvPr/>
            </p:nvSpPr>
            <p:spPr>
              <a:xfrm>
                <a:off x="6937226" y="4124447"/>
                <a:ext cx="6326" cy="7459"/>
              </a:xfrm>
              <a:custGeom>
                <a:avLst/>
                <a:gdLst/>
                <a:ahLst/>
                <a:cxnLst/>
                <a:rect l="l" t="t" r="r" b="b"/>
                <a:pathLst>
                  <a:path w="127" h="131" extrusionOk="0">
                    <a:moveTo>
                      <a:pt x="127" y="130"/>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0" name="Google Shape;4238;p65">
                <a:extLst>
                  <a:ext uri="{FF2B5EF4-FFF2-40B4-BE49-F238E27FC236}">
                    <a16:creationId xmlns:a16="http://schemas.microsoft.com/office/drawing/2014/main" id="{32AE392F-E743-4DA8-8616-2AD4DDD2F5CB}"/>
                  </a:ext>
                </a:extLst>
              </p:cNvPr>
              <p:cNvSpPr/>
              <p:nvPr/>
            </p:nvSpPr>
            <p:spPr>
              <a:xfrm>
                <a:off x="6810078" y="4075832"/>
                <a:ext cx="250" cy="59"/>
              </a:xfrm>
              <a:custGeom>
                <a:avLst/>
                <a:gdLst/>
                <a:ahLst/>
                <a:cxnLst/>
                <a:rect l="l" t="t" r="r" b="b"/>
                <a:pathLst>
                  <a:path w="5" h="1" extrusionOk="0">
                    <a:moveTo>
                      <a:pt x="1" y="0"/>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1" name="Google Shape;4239;p65">
                <a:extLst>
                  <a:ext uri="{FF2B5EF4-FFF2-40B4-BE49-F238E27FC236}">
                    <a16:creationId xmlns:a16="http://schemas.microsoft.com/office/drawing/2014/main" id="{EA595FCD-C126-4405-A1BD-9D3CD7F87C08}"/>
                  </a:ext>
                </a:extLst>
              </p:cNvPr>
              <p:cNvSpPr/>
              <p:nvPr/>
            </p:nvSpPr>
            <p:spPr>
              <a:xfrm>
                <a:off x="6809928" y="4075832"/>
                <a:ext cx="198" cy="59"/>
              </a:xfrm>
              <a:custGeom>
                <a:avLst/>
                <a:gdLst/>
                <a:ahLst/>
                <a:cxnLst/>
                <a:rect l="l" t="t" r="r" b="b"/>
                <a:pathLst>
                  <a:path w="4" h="1" extrusionOk="0">
                    <a:moveTo>
                      <a:pt x="0" y="0"/>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2" name="Google Shape;4240;p65">
                <a:extLst>
                  <a:ext uri="{FF2B5EF4-FFF2-40B4-BE49-F238E27FC236}">
                    <a16:creationId xmlns:a16="http://schemas.microsoft.com/office/drawing/2014/main" id="{5030D8E3-BA6F-49B5-B59A-90E2D618DCC4}"/>
                  </a:ext>
                </a:extLst>
              </p:cNvPr>
              <p:cNvSpPr/>
              <p:nvPr/>
            </p:nvSpPr>
            <p:spPr>
              <a:xfrm>
                <a:off x="6809231" y="4075605"/>
                <a:ext cx="400" cy="59"/>
              </a:xfrm>
              <a:custGeom>
                <a:avLst/>
                <a:gdLst/>
                <a:ahLst/>
                <a:cxnLst/>
                <a:rect l="l" t="t" r="r" b="b"/>
                <a:pathLst>
                  <a:path w="8" h="1" extrusionOk="0">
                    <a:moveTo>
                      <a:pt x="0" y="1"/>
                    </a:moveTo>
                    <a:lnTo>
                      <a:pt x="7"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3" name="Google Shape;4241;p65">
                <a:extLst>
                  <a:ext uri="{FF2B5EF4-FFF2-40B4-BE49-F238E27FC236}">
                    <a16:creationId xmlns:a16="http://schemas.microsoft.com/office/drawing/2014/main" id="{39786336-42A4-43AF-ACB9-8CFE22A1F915}"/>
                  </a:ext>
                </a:extLst>
              </p:cNvPr>
              <p:cNvSpPr/>
              <p:nvPr/>
            </p:nvSpPr>
            <p:spPr>
              <a:xfrm>
                <a:off x="6793187" y="4075035"/>
                <a:ext cx="6826" cy="227"/>
              </a:xfrm>
              <a:custGeom>
                <a:avLst/>
                <a:gdLst/>
                <a:ahLst/>
                <a:cxnLst/>
                <a:rect l="l" t="t" r="r" b="b"/>
                <a:pathLst>
                  <a:path w="137" h="4" extrusionOk="0">
                    <a:moveTo>
                      <a:pt x="0" y="4"/>
                    </a:moveTo>
                    <a:lnTo>
                      <a:pt x="0" y="4"/>
                    </a:lnTo>
                    <a:cubicBezTo>
                      <a:pt x="53" y="0"/>
                      <a:pt x="98" y="0"/>
                      <a:pt x="137" y="0"/>
                    </a:cubicBezTo>
                    <a:cubicBezTo>
                      <a:pt x="98" y="0"/>
                      <a:pt x="53" y="0"/>
                      <a:pt x="0" y="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4" name="Google Shape;4242;p65">
                <a:extLst>
                  <a:ext uri="{FF2B5EF4-FFF2-40B4-BE49-F238E27FC236}">
                    <a16:creationId xmlns:a16="http://schemas.microsoft.com/office/drawing/2014/main" id="{B4BD2D5F-2A38-41E0-B280-57FD571D574E}"/>
                  </a:ext>
                </a:extLst>
              </p:cNvPr>
              <p:cNvSpPr/>
              <p:nvPr/>
            </p:nvSpPr>
            <p:spPr>
              <a:xfrm>
                <a:off x="6807983" y="4075433"/>
                <a:ext cx="598" cy="59"/>
              </a:xfrm>
              <a:custGeom>
                <a:avLst/>
                <a:gdLst/>
                <a:ahLst/>
                <a:cxnLst/>
                <a:rect l="l" t="t" r="r" b="b"/>
                <a:pathLst>
                  <a:path w="12" h="1" extrusionOk="0">
                    <a:moveTo>
                      <a:pt x="1" y="0"/>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5" name="Google Shape;4243;p65">
                <a:extLst>
                  <a:ext uri="{FF2B5EF4-FFF2-40B4-BE49-F238E27FC236}">
                    <a16:creationId xmlns:a16="http://schemas.microsoft.com/office/drawing/2014/main" id="{399B2397-D849-4749-A7DC-98B4F2F54E2B}"/>
                  </a:ext>
                </a:extLst>
              </p:cNvPr>
              <p:cNvSpPr/>
              <p:nvPr/>
            </p:nvSpPr>
            <p:spPr>
              <a:xfrm>
                <a:off x="6809729" y="4075605"/>
                <a:ext cx="250" cy="59"/>
              </a:xfrm>
              <a:custGeom>
                <a:avLst/>
                <a:gdLst/>
                <a:ahLst/>
                <a:cxnLst/>
                <a:rect l="l" t="t" r="r" b="b"/>
                <a:pathLst>
                  <a:path w="5" h="1" extrusionOk="0">
                    <a:moveTo>
                      <a:pt x="1" y="1"/>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6" name="Google Shape;4244;p65">
                <a:extLst>
                  <a:ext uri="{FF2B5EF4-FFF2-40B4-BE49-F238E27FC236}">
                    <a16:creationId xmlns:a16="http://schemas.microsoft.com/office/drawing/2014/main" id="{61AB5CE6-63F3-4095-B07E-1C27FB181766}"/>
                  </a:ext>
                </a:extLst>
              </p:cNvPr>
              <p:cNvSpPr/>
              <p:nvPr/>
            </p:nvSpPr>
            <p:spPr>
              <a:xfrm>
                <a:off x="6808680" y="4075433"/>
                <a:ext cx="400" cy="59"/>
              </a:xfrm>
              <a:custGeom>
                <a:avLst/>
                <a:gdLst/>
                <a:ahLst/>
                <a:cxnLst/>
                <a:rect l="l" t="t" r="r" b="b"/>
                <a:pathLst>
                  <a:path w="8" h="1" extrusionOk="0">
                    <a:moveTo>
                      <a:pt x="1" y="0"/>
                    </a:moveTo>
                    <a:lnTo>
                      <a:pt x="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7" name="Google Shape;4245;p65">
                <a:extLst>
                  <a:ext uri="{FF2B5EF4-FFF2-40B4-BE49-F238E27FC236}">
                    <a16:creationId xmlns:a16="http://schemas.microsoft.com/office/drawing/2014/main" id="{8CBFE650-CFE6-4ADD-A061-6953FB2210AE}"/>
                  </a:ext>
                </a:extLst>
              </p:cNvPr>
              <p:cNvSpPr/>
              <p:nvPr/>
            </p:nvSpPr>
            <p:spPr>
              <a:xfrm>
                <a:off x="6889099" y="4071051"/>
                <a:ext cx="47683" cy="52829"/>
              </a:xfrm>
              <a:custGeom>
                <a:avLst/>
                <a:gdLst/>
                <a:ahLst/>
                <a:cxnLst/>
                <a:rect l="l" t="t" r="r" b="b"/>
                <a:pathLst>
                  <a:path w="957" h="928" extrusionOk="0">
                    <a:moveTo>
                      <a:pt x="1" y="0"/>
                    </a:moveTo>
                    <a:lnTo>
                      <a:pt x="1" y="0"/>
                    </a:lnTo>
                    <a:cubicBezTo>
                      <a:pt x="41" y="20"/>
                      <a:pt x="172" y="138"/>
                      <a:pt x="347" y="308"/>
                    </a:cubicBezTo>
                    <a:lnTo>
                      <a:pt x="347" y="308"/>
                    </a:lnTo>
                    <a:cubicBezTo>
                      <a:pt x="173" y="138"/>
                      <a:pt x="43" y="20"/>
                      <a:pt x="1" y="0"/>
                    </a:cubicBezTo>
                    <a:close/>
                    <a:moveTo>
                      <a:pt x="347" y="308"/>
                    </a:moveTo>
                    <a:lnTo>
                      <a:pt x="347" y="308"/>
                    </a:lnTo>
                    <a:cubicBezTo>
                      <a:pt x="521" y="478"/>
                      <a:pt x="739" y="700"/>
                      <a:pt x="956" y="928"/>
                    </a:cubicBezTo>
                    <a:cubicBezTo>
                      <a:pt x="741" y="700"/>
                      <a:pt x="522" y="478"/>
                      <a:pt x="347" y="30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8" name="Google Shape;4246;p65">
                <a:extLst>
                  <a:ext uri="{FF2B5EF4-FFF2-40B4-BE49-F238E27FC236}">
                    <a16:creationId xmlns:a16="http://schemas.microsoft.com/office/drawing/2014/main" id="{D7FA51F8-3F81-4615-BBC4-9AC54DD1DC26}"/>
                  </a:ext>
                </a:extLst>
              </p:cNvPr>
              <p:cNvSpPr/>
              <p:nvPr/>
            </p:nvSpPr>
            <p:spPr>
              <a:xfrm>
                <a:off x="6827167" y="4059664"/>
                <a:ext cx="3387" cy="1879"/>
              </a:xfrm>
              <a:custGeom>
                <a:avLst/>
                <a:gdLst/>
                <a:ahLst/>
                <a:cxnLst/>
                <a:rect l="l" t="t" r="r" b="b"/>
                <a:pathLst>
                  <a:path w="68" h="33" extrusionOk="0">
                    <a:moveTo>
                      <a:pt x="1" y="1"/>
                    </a:moveTo>
                    <a:cubicBezTo>
                      <a:pt x="25" y="4"/>
                      <a:pt x="50" y="15"/>
                      <a:pt x="67" y="32"/>
                    </a:cubicBezTo>
                    <a:cubicBezTo>
                      <a:pt x="50" y="15"/>
                      <a:pt x="25" y="4"/>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9" name="Google Shape;4247;p65">
                <a:extLst>
                  <a:ext uri="{FF2B5EF4-FFF2-40B4-BE49-F238E27FC236}">
                    <a16:creationId xmlns:a16="http://schemas.microsoft.com/office/drawing/2014/main" id="{BD630D4C-E523-49E7-ABED-2394EB322D3B}"/>
                  </a:ext>
                </a:extLst>
              </p:cNvPr>
              <p:cNvSpPr/>
              <p:nvPr/>
            </p:nvSpPr>
            <p:spPr>
              <a:xfrm>
                <a:off x="6803799" y="4075035"/>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0" name="Google Shape;4248;p65">
                <a:extLst>
                  <a:ext uri="{FF2B5EF4-FFF2-40B4-BE49-F238E27FC236}">
                    <a16:creationId xmlns:a16="http://schemas.microsoft.com/office/drawing/2014/main" id="{C4A274D1-5AE1-41C7-8B5B-389D9ECA414F}"/>
                  </a:ext>
                </a:extLst>
              </p:cNvPr>
              <p:cNvSpPr/>
              <p:nvPr/>
            </p:nvSpPr>
            <p:spPr>
              <a:xfrm>
                <a:off x="6805194" y="4075035"/>
                <a:ext cx="748" cy="59"/>
              </a:xfrm>
              <a:custGeom>
                <a:avLst/>
                <a:gdLst/>
                <a:ahLst/>
                <a:cxnLst/>
                <a:rect l="l" t="t" r="r" b="b"/>
                <a:pathLst>
                  <a:path w="15" h="1" extrusionOk="0">
                    <a:moveTo>
                      <a:pt x="1" y="0"/>
                    </a:moveTo>
                    <a:lnTo>
                      <a:pt x="15"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1" name="Google Shape;4249;p65">
                <a:extLst>
                  <a:ext uri="{FF2B5EF4-FFF2-40B4-BE49-F238E27FC236}">
                    <a16:creationId xmlns:a16="http://schemas.microsoft.com/office/drawing/2014/main" id="{1F95BA38-A5F2-487E-9BBA-C80371C0FBCA}"/>
                  </a:ext>
                </a:extLst>
              </p:cNvPr>
              <p:cNvSpPr/>
              <p:nvPr/>
            </p:nvSpPr>
            <p:spPr>
              <a:xfrm>
                <a:off x="6802255" y="4075035"/>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2" name="Google Shape;4250;p65">
                <a:extLst>
                  <a:ext uri="{FF2B5EF4-FFF2-40B4-BE49-F238E27FC236}">
                    <a16:creationId xmlns:a16="http://schemas.microsoft.com/office/drawing/2014/main" id="{903A26DB-5368-479D-A907-9D780E59E514}"/>
                  </a:ext>
                </a:extLst>
              </p:cNvPr>
              <p:cNvSpPr/>
              <p:nvPr/>
            </p:nvSpPr>
            <p:spPr>
              <a:xfrm>
                <a:off x="6800163" y="4075035"/>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3" name="Google Shape;4251;p65">
                <a:extLst>
                  <a:ext uri="{FF2B5EF4-FFF2-40B4-BE49-F238E27FC236}">
                    <a16:creationId xmlns:a16="http://schemas.microsoft.com/office/drawing/2014/main" id="{276F656F-25BC-40EB-B6C4-8150A9659581}"/>
                  </a:ext>
                </a:extLst>
              </p:cNvPr>
              <p:cNvSpPr/>
              <p:nvPr/>
            </p:nvSpPr>
            <p:spPr>
              <a:xfrm>
                <a:off x="6877738" y="4070821"/>
                <a:ext cx="9317" cy="457"/>
              </a:xfrm>
              <a:custGeom>
                <a:avLst/>
                <a:gdLst/>
                <a:ahLst/>
                <a:cxnLst/>
                <a:rect l="l" t="t" r="r" b="b"/>
                <a:pathLst>
                  <a:path w="187" h="8" extrusionOk="0">
                    <a:moveTo>
                      <a:pt x="1" y="8"/>
                    </a:moveTo>
                    <a:cubicBezTo>
                      <a:pt x="67" y="4"/>
                      <a:pt x="134" y="1"/>
                      <a:pt x="186" y="1"/>
                    </a:cubicBezTo>
                    <a:cubicBezTo>
                      <a:pt x="134" y="1"/>
                      <a:pt x="67" y="4"/>
                      <a:pt x="1" y="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4" name="Google Shape;4252;p65">
                <a:extLst>
                  <a:ext uri="{FF2B5EF4-FFF2-40B4-BE49-F238E27FC236}">
                    <a16:creationId xmlns:a16="http://schemas.microsoft.com/office/drawing/2014/main" id="{DCAB77BE-172E-48EF-A4A8-7FB579067E98}"/>
                  </a:ext>
                </a:extLst>
              </p:cNvPr>
              <p:cNvSpPr/>
              <p:nvPr/>
            </p:nvSpPr>
            <p:spPr>
              <a:xfrm>
                <a:off x="6806240" y="4075206"/>
                <a:ext cx="748" cy="59"/>
              </a:xfrm>
              <a:custGeom>
                <a:avLst/>
                <a:gdLst/>
                <a:ahLst/>
                <a:cxnLst/>
                <a:rect l="l" t="t" r="r" b="b"/>
                <a:pathLst>
                  <a:path w="15" h="1" extrusionOk="0">
                    <a:moveTo>
                      <a:pt x="1" y="1"/>
                    </a:moveTo>
                    <a:lnTo>
                      <a:pt x="1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5" name="Google Shape;4253;p65">
                <a:extLst>
                  <a:ext uri="{FF2B5EF4-FFF2-40B4-BE49-F238E27FC236}">
                    <a16:creationId xmlns:a16="http://schemas.microsoft.com/office/drawing/2014/main" id="{91627B55-8A73-4AFD-9876-C22C8C3FF436}"/>
                  </a:ext>
                </a:extLst>
              </p:cNvPr>
              <p:cNvSpPr/>
              <p:nvPr/>
            </p:nvSpPr>
            <p:spPr>
              <a:xfrm>
                <a:off x="6757563" y="3391618"/>
                <a:ext cx="30443" cy="48502"/>
              </a:xfrm>
              <a:custGeom>
                <a:avLst/>
                <a:gdLst/>
                <a:ahLst/>
                <a:cxnLst/>
                <a:rect l="l" t="t" r="r" b="b"/>
                <a:pathLst>
                  <a:path w="611" h="852" extrusionOk="0">
                    <a:moveTo>
                      <a:pt x="386" y="1"/>
                    </a:moveTo>
                    <a:lnTo>
                      <a:pt x="386" y="8"/>
                    </a:lnTo>
                    <a:cubicBezTo>
                      <a:pt x="386" y="123"/>
                      <a:pt x="284" y="295"/>
                      <a:pt x="169" y="495"/>
                    </a:cubicBezTo>
                    <a:cubicBezTo>
                      <a:pt x="109" y="593"/>
                      <a:pt x="50" y="694"/>
                      <a:pt x="1" y="792"/>
                    </a:cubicBezTo>
                    <a:lnTo>
                      <a:pt x="144" y="852"/>
                    </a:lnTo>
                    <a:lnTo>
                      <a:pt x="155" y="834"/>
                    </a:lnTo>
                    <a:lnTo>
                      <a:pt x="169" y="813"/>
                    </a:lnTo>
                    <a:lnTo>
                      <a:pt x="186" y="782"/>
                    </a:lnTo>
                    <a:lnTo>
                      <a:pt x="204" y="754"/>
                    </a:lnTo>
                    <a:lnTo>
                      <a:pt x="221" y="722"/>
                    </a:lnTo>
                    <a:lnTo>
                      <a:pt x="235" y="705"/>
                    </a:lnTo>
                    <a:lnTo>
                      <a:pt x="253" y="680"/>
                    </a:lnTo>
                    <a:lnTo>
                      <a:pt x="263" y="663"/>
                    </a:lnTo>
                    <a:lnTo>
                      <a:pt x="281" y="638"/>
                    </a:lnTo>
                    <a:lnTo>
                      <a:pt x="295" y="617"/>
                    </a:lnTo>
                    <a:lnTo>
                      <a:pt x="309" y="596"/>
                    </a:lnTo>
                    <a:lnTo>
                      <a:pt x="323" y="579"/>
                    </a:lnTo>
                    <a:lnTo>
                      <a:pt x="340" y="554"/>
                    </a:lnTo>
                    <a:lnTo>
                      <a:pt x="351" y="537"/>
                    </a:lnTo>
                    <a:lnTo>
                      <a:pt x="368" y="516"/>
                    </a:lnTo>
                    <a:lnTo>
                      <a:pt x="382" y="498"/>
                    </a:lnTo>
                    <a:lnTo>
                      <a:pt x="396" y="477"/>
                    </a:lnTo>
                    <a:lnTo>
                      <a:pt x="410" y="463"/>
                    </a:lnTo>
                    <a:lnTo>
                      <a:pt x="424" y="446"/>
                    </a:lnTo>
                    <a:lnTo>
                      <a:pt x="435" y="432"/>
                    </a:lnTo>
                    <a:lnTo>
                      <a:pt x="449" y="414"/>
                    </a:lnTo>
                    <a:lnTo>
                      <a:pt x="463" y="400"/>
                    </a:lnTo>
                    <a:lnTo>
                      <a:pt x="477" y="382"/>
                    </a:lnTo>
                    <a:lnTo>
                      <a:pt x="484" y="372"/>
                    </a:lnTo>
                    <a:lnTo>
                      <a:pt x="498" y="358"/>
                    </a:lnTo>
                    <a:lnTo>
                      <a:pt x="508" y="347"/>
                    </a:lnTo>
                    <a:lnTo>
                      <a:pt x="522" y="333"/>
                    </a:lnTo>
                    <a:lnTo>
                      <a:pt x="526" y="326"/>
                    </a:lnTo>
                    <a:lnTo>
                      <a:pt x="547" y="309"/>
                    </a:lnTo>
                    <a:cubicBezTo>
                      <a:pt x="596" y="253"/>
                      <a:pt x="610" y="176"/>
                      <a:pt x="586" y="106"/>
                    </a:cubicBezTo>
                    <a:cubicBezTo>
                      <a:pt x="582" y="95"/>
                      <a:pt x="575" y="85"/>
                      <a:pt x="568" y="74"/>
                    </a:cubicBezTo>
                    <a:lnTo>
                      <a:pt x="561" y="67"/>
                    </a:lnTo>
                    <a:cubicBezTo>
                      <a:pt x="558" y="60"/>
                      <a:pt x="551" y="57"/>
                      <a:pt x="547" y="50"/>
                    </a:cubicBezTo>
                    <a:lnTo>
                      <a:pt x="537" y="43"/>
                    </a:lnTo>
                    <a:cubicBezTo>
                      <a:pt x="533" y="39"/>
                      <a:pt x="526" y="36"/>
                      <a:pt x="519" y="32"/>
                    </a:cubicBezTo>
                    <a:lnTo>
                      <a:pt x="508" y="25"/>
                    </a:lnTo>
                    <a:cubicBezTo>
                      <a:pt x="501" y="22"/>
                      <a:pt x="494" y="22"/>
                      <a:pt x="484" y="18"/>
                    </a:cubicBezTo>
                    <a:lnTo>
                      <a:pt x="477" y="15"/>
                    </a:lnTo>
                    <a:cubicBezTo>
                      <a:pt x="466" y="11"/>
                      <a:pt x="456" y="8"/>
                      <a:pt x="445" y="8"/>
                    </a:cubicBezTo>
                    <a:lnTo>
                      <a:pt x="428" y="4"/>
                    </a:lnTo>
                    <a:lnTo>
                      <a:pt x="41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6" name="Google Shape;4254;p65">
                <a:extLst>
                  <a:ext uri="{FF2B5EF4-FFF2-40B4-BE49-F238E27FC236}">
                    <a16:creationId xmlns:a16="http://schemas.microsoft.com/office/drawing/2014/main" id="{22B2DE3E-6FB4-4661-A59B-B4EBACD2AD28}"/>
                  </a:ext>
                </a:extLst>
              </p:cNvPr>
              <p:cNvSpPr/>
              <p:nvPr/>
            </p:nvSpPr>
            <p:spPr>
              <a:xfrm>
                <a:off x="6770465" y="3304576"/>
                <a:ext cx="175880" cy="162471"/>
              </a:xfrm>
              <a:custGeom>
                <a:avLst/>
                <a:gdLst/>
                <a:ahLst/>
                <a:cxnLst/>
                <a:rect l="l" t="t" r="r" b="b"/>
                <a:pathLst>
                  <a:path w="3530" h="2854" extrusionOk="0">
                    <a:moveTo>
                      <a:pt x="3460" y="0"/>
                    </a:moveTo>
                    <a:cubicBezTo>
                      <a:pt x="3297" y="55"/>
                      <a:pt x="3126" y="84"/>
                      <a:pt x="2953" y="84"/>
                    </a:cubicBezTo>
                    <a:cubicBezTo>
                      <a:pt x="2918" y="84"/>
                      <a:pt x="2882" y="83"/>
                      <a:pt x="2847" y="81"/>
                    </a:cubicBezTo>
                    <a:cubicBezTo>
                      <a:pt x="2837" y="80"/>
                      <a:pt x="2828" y="80"/>
                      <a:pt x="2818" y="80"/>
                    </a:cubicBezTo>
                    <a:cubicBezTo>
                      <a:pt x="2692" y="80"/>
                      <a:pt x="2613" y="123"/>
                      <a:pt x="2522" y="175"/>
                    </a:cubicBezTo>
                    <a:cubicBezTo>
                      <a:pt x="2403" y="256"/>
                      <a:pt x="2262" y="298"/>
                      <a:pt x="2119" y="298"/>
                    </a:cubicBezTo>
                    <a:cubicBezTo>
                      <a:pt x="2014" y="298"/>
                      <a:pt x="1912" y="305"/>
                      <a:pt x="1811" y="319"/>
                    </a:cubicBezTo>
                    <a:cubicBezTo>
                      <a:pt x="1747" y="325"/>
                      <a:pt x="1691" y="331"/>
                      <a:pt x="1641" y="331"/>
                    </a:cubicBezTo>
                    <a:cubicBezTo>
                      <a:pt x="1556" y="331"/>
                      <a:pt x="1490" y="314"/>
                      <a:pt x="1440" y="252"/>
                    </a:cubicBezTo>
                    <a:cubicBezTo>
                      <a:pt x="1419" y="224"/>
                      <a:pt x="1412" y="221"/>
                      <a:pt x="1408" y="221"/>
                    </a:cubicBezTo>
                    <a:cubicBezTo>
                      <a:pt x="1380" y="231"/>
                      <a:pt x="1349" y="245"/>
                      <a:pt x="1321" y="263"/>
                    </a:cubicBezTo>
                    <a:cubicBezTo>
                      <a:pt x="1286" y="280"/>
                      <a:pt x="1233" y="305"/>
                      <a:pt x="1174" y="336"/>
                    </a:cubicBezTo>
                    <a:cubicBezTo>
                      <a:pt x="1146" y="350"/>
                      <a:pt x="1114" y="361"/>
                      <a:pt x="1086" y="371"/>
                    </a:cubicBezTo>
                    <a:cubicBezTo>
                      <a:pt x="1013" y="399"/>
                      <a:pt x="932" y="413"/>
                      <a:pt x="855" y="413"/>
                    </a:cubicBezTo>
                    <a:cubicBezTo>
                      <a:pt x="810" y="413"/>
                      <a:pt x="764" y="406"/>
                      <a:pt x="722" y="392"/>
                    </a:cubicBezTo>
                    <a:cubicBezTo>
                      <a:pt x="680" y="378"/>
                      <a:pt x="642" y="354"/>
                      <a:pt x="610" y="326"/>
                    </a:cubicBezTo>
                    <a:lnTo>
                      <a:pt x="600" y="319"/>
                    </a:lnTo>
                    <a:cubicBezTo>
                      <a:pt x="589" y="315"/>
                      <a:pt x="582" y="312"/>
                      <a:pt x="572" y="312"/>
                    </a:cubicBezTo>
                    <a:cubicBezTo>
                      <a:pt x="570" y="310"/>
                      <a:pt x="568" y="309"/>
                      <a:pt x="567" y="309"/>
                    </a:cubicBezTo>
                    <a:cubicBezTo>
                      <a:pt x="565" y="309"/>
                      <a:pt x="565" y="310"/>
                      <a:pt x="565" y="312"/>
                    </a:cubicBezTo>
                    <a:cubicBezTo>
                      <a:pt x="526" y="336"/>
                      <a:pt x="505" y="375"/>
                      <a:pt x="498" y="417"/>
                    </a:cubicBezTo>
                    <a:cubicBezTo>
                      <a:pt x="495" y="431"/>
                      <a:pt x="495" y="445"/>
                      <a:pt x="491" y="462"/>
                    </a:cubicBezTo>
                    <a:cubicBezTo>
                      <a:pt x="491" y="469"/>
                      <a:pt x="491" y="476"/>
                      <a:pt x="491" y="483"/>
                    </a:cubicBezTo>
                    <a:lnTo>
                      <a:pt x="491" y="494"/>
                    </a:lnTo>
                    <a:lnTo>
                      <a:pt x="491" y="508"/>
                    </a:lnTo>
                    <a:lnTo>
                      <a:pt x="491" y="518"/>
                    </a:lnTo>
                    <a:cubicBezTo>
                      <a:pt x="491" y="525"/>
                      <a:pt x="491" y="529"/>
                      <a:pt x="488" y="536"/>
                    </a:cubicBezTo>
                    <a:cubicBezTo>
                      <a:pt x="484" y="539"/>
                      <a:pt x="488" y="543"/>
                      <a:pt x="484" y="546"/>
                    </a:cubicBezTo>
                    <a:cubicBezTo>
                      <a:pt x="484" y="550"/>
                      <a:pt x="484" y="557"/>
                      <a:pt x="481" y="560"/>
                    </a:cubicBezTo>
                    <a:lnTo>
                      <a:pt x="477" y="574"/>
                    </a:lnTo>
                    <a:cubicBezTo>
                      <a:pt x="477" y="578"/>
                      <a:pt x="477" y="585"/>
                      <a:pt x="474" y="588"/>
                    </a:cubicBezTo>
                    <a:lnTo>
                      <a:pt x="470" y="602"/>
                    </a:lnTo>
                    <a:cubicBezTo>
                      <a:pt x="470" y="609"/>
                      <a:pt x="467" y="613"/>
                      <a:pt x="463" y="620"/>
                    </a:cubicBezTo>
                    <a:lnTo>
                      <a:pt x="460" y="630"/>
                    </a:lnTo>
                    <a:lnTo>
                      <a:pt x="453" y="648"/>
                    </a:lnTo>
                    <a:lnTo>
                      <a:pt x="446" y="662"/>
                    </a:lnTo>
                    <a:lnTo>
                      <a:pt x="435" y="676"/>
                    </a:lnTo>
                    <a:lnTo>
                      <a:pt x="428" y="690"/>
                    </a:lnTo>
                    <a:lnTo>
                      <a:pt x="418" y="704"/>
                    </a:lnTo>
                    <a:lnTo>
                      <a:pt x="407" y="714"/>
                    </a:lnTo>
                    <a:lnTo>
                      <a:pt x="393" y="732"/>
                    </a:lnTo>
                    <a:lnTo>
                      <a:pt x="379" y="742"/>
                    </a:lnTo>
                    <a:lnTo>
                      <a:pt x="365" y="756"/>
                    </a:lnTo>
                    <a:lnTo>
                      <a:pt x="351" y="767"/>
                    </a:lnTo>
                    <a:lnTo>
                      <a:pt x="334" y="777"/>
                    </a:lnTo>
                    <a:lnTo>
                      <a:pt x="316" y="788"/>
                    </a:lnTo>
                    <a:lnTo>
                      <a:pt x="295" y="798"/>
                    </a:lnTo>
                    <a:lnTo>
                      <a:pt x="274" y="809"/>
                    </a:lnTo>
                    <a:lnTo>
                      <a:pt x="249" y="816"/>
                    </a:lnTo>
                    <a:lnTo>
                      <a:pt x="228" y="826"/>
                    </a:lnTo>
                    <a:lnTo>
                      <a:pt x="200" y="833"/>
                    </a:lnTo>
                    <a:lnTo>
                      <a:pt x="176" y="837"/>
                    </a:lnTo>
                    <a:lnTo>
                      <a:pt x="169" y="837"/>
                    </a:lnTo>
                    <a:lnTo>
                      <a:pt x="169" y="840"/>
                    </a:lnTo>
                    <a:cubicBezTo>
                      <a:pt x="151" y="914"/>
                      <a:pt x="134" y="980"/>
                      <a:pt x="162" y="1015"/>
                    </a:cubicBezTo>
                    <a:cubicBezTo>
                      <a:pt x="242" y="1113"/>
                      <a:pt x="204" y="1222"/>
                      <a:pt x="172" y="1323"/>
                    </a:cubicBezTo>
                    <a:cubicBezTo>
                      <a:pt x="165" y="1348"/>
                      <a:pt x="155" y="1372"/>
                      <a:pt x="148" y="1397"/>
                    </a:cubicBezTo>
                    <a:lnTo>
                      <a:pt x="176" y="1400"/>
                    </a:lnTo>
                    <a:lnTo>
                      <a:pt x="186" y="1400"/>
                    </a:lnTo>
                    <a:lnTo>
                      <a:pt x="211" y="1404"/>
                    </a:lnTo>
                    <a:lnTo>
                      <a:pt x="221" y="1404"/>
                    </a:lnTo>
                    <a:lnTo>
                      <a:pt x="242" y="1411"/>
                    </a:lnTo>
                    <a:lnTo>
                      <a:pt x="253" y="1411"/>
                    </a:lnTo>
                    <a:lnTo>
                      <a:pt x="274" y="1418"/>
                    </a:lnTo>
                    <a:lnTo>
                      <a:pt x="281" y="1421"/>
                    </a:lnTo>
                    <a:lnTo>
                      <a:pt x="299" y="1428"/>
                    </a:lnTo>
                    <a:lnTo>
                      <a:pt x="306" y="1432"/>
                    </a:lnTo>
                    <a:lnTo>
                      <a:pt x="323" y="1439"/>
                    </a:lnTo>
                    <a:lnTo>
                      <a:pt x="327" y="1439"/>
                    </a:lnTo>
                    <a:cubicBezTo>
                      <a:pt x="341" y="1446"/>
                      <a:pt x="351" y="1453"/>
                      <a:pt x="362" y="1460"/>
                    </a:cubicBezTo>
                    <a:lnTo>
                      <a:pt x="365" y="1463"/>
                    </a:lnTo>
                    <a:lnTo>
                      <a:pt x="372" y="1474"/>
                    </a:lnTo>
                    <a:lnTo>
                      <a:pt x="383" y="1481"/>
                    </a:lnTo>
                    <a:lnTo>
                      <a:pt x="390" y="1488"/>
                    </a:lnTo>
                    <a:lnTo>
                      <a:pt x="397" y="1495"/>
                    </a:lnTo>
                    <a:lnTo>
                      <a:pt x="404" y="1502"/>
                    </a:lnTo>
                    <a:lnTo>
                      <a:pt x="411" y="1512"/>
                    </a:lnTo>
                    <a:lnTo>
                      <a:pt x="418" y="1519"/>
                    </a:lnTo>
                    <a:lnTo>
                      <a:pt x="425" y="1526"/>
                    </a:lnTo>
                    <a:lnTo>
                      <a:pt x="428" y="1533"/>
                    </a:lnTo>
                    <a:lnTo>
                      <a:pt x="432" y="1544"/>
                    </a:lnTo>
                    <a:lnTo>
                      <a:pt x="435" y="1547"/>
                    </a:lnTo>
                    <a:lnTo>
                      <a:pt x="442" y="1558"/>
                    </a:lnTo>
                    <a:lnTo>
                      <a:pt x="446" y="1565"/>
                    </a:lnTo>
                    <a:lnTo>
                      <a:pt x="449" y="1575"/>
                    </a:lnTo>
                    <a:cubicBezTo>
                      <a:pt x="495" y="1698"/>
                      <a:pt x="467" y="1838"/>
                      <a:pt x="376" y="1929"/>
                    </a:cubicBezTo>
                    <a:lnTo>
                      <a:pt x="358" y="1943"/>
                    </a:lnTo>
                    <a:lnTo>
                      <a:pt x="355" y="1950"/>
                    </a:lnTo>
                    <a:lnTo>
                      <a:pt x="344" y="1961"/>
                    </a:lnTo>
                    <a:lnTo>
                      <a:pt x="337" y="1968"/>
                    </a:lnTo>
                    <a:lnTo>
                      <a:pt x="323" y="1982"/>
                    </a:lnTo>
                    <a:lnTo>
                      <a:pt x="316" y="1992"/>
                    </a:lnTo>
                    <a:lnTo>
                      <a:pt x="302" y="2006"/>
                    </a:lnTo>
                    <a:lnTo>
                      <a:pt x="295" y="2017"/>
                    </a:lnTo>
                    <a:lnTo>
                      <a:pt x="278" y="2034"/>
                    </a:lnTo>
                    <a:lnTo>
                      <a:pt x="270" y="2045"/>
                    </a:lnTo>
                    <a:lnTo>
                      <a:pt x="253" y="2066"/>
                    </a:lnTo>
                    <a:lnTo>
                      <a:pt x="246" y="2076"/>
                    </a:lnTo>
                    <a:lnTo>
                      <a:pt x="228" y="2097"/>
                    </a:lnTo>
                    <a:lnTo>
                      <a:pt x="218" y="2111"/>
                    </a:lnTo>
                    <a:lnTo>
                      <a:pt x="200" y="2132"/>
                    </a:lnTo>
                    <a:lnTo>
                      <a:pt x="190" y="2146"/>
                    </a:lnTo>
                    <a:lnTo>
                      <a:pt x="172" y="2171"/>
                    </a:lnTo>
                    <a:lnTo>
                      <a:pt x="162" y="2185"/>
                    </a:lnTo>
                    <a:lnTo>
                      <a:pt x="144" y="2213"/>
                    </a:lnTo>
                    <a:lnTo>
                      <a:pt x="134" y="2227"/>
                    </a:lnTo>
                    <a:lnTo>
                      <a:pt x="116" y="2255"/>
                    </a:lnTo>
                    <a:lnTo>
                      <a:pt x="106" y="2265"/>
                    </a:lnTo>
                    <a:lnTo>
                      <a:pt x="81" y="2304"/>
                    </a:lnTo>
                    <a:lnTo>
                      <a:pt x="78" y="2307"/>
                    </a:lnTo>
                    <a:lnTo>
                      <a:pt x="50" y="2353"/>
                    </a:lnTo>
                    <a:lnTo>
                      <a:pt x="25" y="2395"/>
                    </a:lnTo>
                    <a:lnTo>
                      <a:pt x="18" y="2409"/>
                    </a:lnTo>
                    <a:lnTo>
                      <a:pt x="1" y="2437"/>
                    </a:lnTo>
                    <a:lnTo>
                      <a:pt x="43" y="2619"/>
                    </a:lnTo>
                    <a:lnTo>
                      <a:pt x="474" y="2853"/>
                    </a:lnTo>
                    <a:cubicBezTo>
                      <a:pt x="572" y="2787"/>
                      <a:pt x="848" y="2605"/>
                      <a:pt x="988" y="2584"/>
                    </a:cubicBezTo>
                    <a:lnTo>
                      <a:pt x="995" y="2584"/>
                    </a:lnTo>
                    <a:cubicBezTo>
                      <a:pt x="1030" y="2573"/>
                      <a:pt x="1163" y="2521"/>
                      <a:pt x="1667" y="2262"/>
                    </a:cubicBezTo>
                    <a:lnTo>
                      <a:pt x="1727" y="2234"/>
                    </a:lnTo>
                    <a:cubicBezTo>
                      <a:pt x="2196" y="1989"/>
                      <a:pt x="2732" y="1701"/>
                      <a:pt x="2830" y="1652"/>
                    </a:cubicBezTo>
                    <a:cubicBezTo>
                      <a:pt x="2896" y="1544"/>
                      <a:pt x="2949" y="1425"/>
                      <a:pt x="2942" y="1393"/>
                    </a:cubicBezTo>
                    <a:cubicBezTo>
                      <a:pt x="2924" y="1327"/>
                      <a:pt x="2886" y="1043"/>
                      <a:pt x="2998" y="903"/>
                    </a:cubicBezTo>
                    <a:cubicBezTo>
                      <a:pt x="3015" y="882"/>
                      <a:pt x="3001" y="837"/>
                      <a:pt x="2973" y="767"/>
                    </a:cubicBezTo>
                    <a:cubicBezTo>
                      <a:pt x="2942" y="683"/>
                      <a:pt x="2903" y="578"/>
                      <a:pt x="2945" y="469"/>
                    </a:cubicBezTo>
                    <a:cubicBezTo>
                      <a:pt x="3012" y="287"/>
                      <a:pt x="3264" y="193"/>
                      <a:pt x="3320" y="172"/>
                    </a:cubicBezTo>
                    <a:lnTo>
                      <a:pt x="3530" y="21"/>
                    </a:lnTo>
                    <a:lnTo>
                      <a:pt x="346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7" name="Google Shape;4255;p65">
                <a:extLst>
                  <a:ext uri="{FF2B5EF4-FFF2-40B4-BE49-F238E27FC236}">
                    <a16:creationId xmlns:a16="http://schemas.microsoft.com/office/drawing/2014/main" id="{214DF1A8-BE28-4947-B8FA-9BDBEF08F3B3}"/>
                  </a:ext>
                </a:extLst>
              </p:cNvPr>
              <p:cNvSpPr/>
              <p:nvPr/>
            </p:nvSpPr>
            <p:spPr>
              <a:xfrm>
                <a:off x="6788651" y="3388432"/>
                <a:ext cx="400" cy="457"/>
              </a:xfrm>
              <a:custGeom>
                <a:avLst/>
                <a:gdLst/>
                <a:ahLst/>
                <a:cxnLst/>
                <a:rect l="l" t="t" r="r" b="b"/>
                <a:pathLst>
                  <a:path w="8" h="8" extrusionOk="0">
                    <a:moveTo>
                      <a:pt x="7" y="8"/>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8" name="Google Shape;4256;p65">
                <a:extLst>
                  <a:ext uri="{FF2B5EF4-FFF2-40B4-BE49-F238E27FC236}">
                    <a16:creationId xmlns:a16="http://schemas.microsoft.com/office/drawing/2014/main" id="{10FB02EF-6DAB-4A77-84AD-8A0AD44BFE67}"/>
                  </a:ext>
                </a:extLst>
              </p:cNvPr>
              <p:cNvSpPr/>
              <p:nvPr/>
            </p:nvSpPr>
            <p:spPr>
              <a:xfrm>
                <a:off x="6785513" y="3418376"/>
                <a:ext cx="697" cy="855"/>
              </a:xfrm>
              <a:custGeom>
                <a:avLst/>
                <a:gdLst/>
                <a:ahLst/>
                <a:cxnLst/>
                <a:rect l="l" t="t" r="r" b="b"/>
                <a:pathLst>
                  <a:path w="14" h="15" extrusionOk="0">
                    <a:moveTo>
                      <a:pt x="0" y="14"/>
                    </a:moveTo>
                    <a:lnTo>
                      <a:pt x="1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9" name="Google Shape;4257;p65">
                <a:extLst>
                  <a:ext uri="{FF2B5EF4-FFF2-40B4-BE49-F238E27FC236}">
                    <a16:creationId xmlns:a16="http://schemas.microsoft.com/office/drawing/2014/main" id="{CB25E682-E30B-4189-8954-973E357A0F8B}"/>
                  </a:ext>
                </a:extLst>
              </p:cNvPr>
              <p:cNvSpPr/>
              <p:nvPr/>
            </p:nvSpPr>
            <p:spPr>
              <a:xfrm>
                <a:off x="6792489" y="3393610"/>
                <a:ext cx="51" cy="457"/>
              </a:xfrm>
              <a:custGeom>
                <a:avLst/>
                <a:gdLst/>
                <a:ahLst/>
                <a:cxnLst/>
                <a:rect l="l" t="t" r="r" b="b"/>
                <a:pathLst>
                  <a:path w="1" h="8" extrusionOk="0">
                    <a:moveTo>
                      <a:pt x="0" y="8"/>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0" name="Google Shape;4258;p65">
                <a:extLst>
                  <a:ext uri="{FF2B5EF4-FFF2-40B4-BE49-F238E27FC236}">
                    <a16:creationId xmlns:a16="http://schemas.microsoft.com/office/drawing/2014/main" id="{59DA3470-07BF-4FC8-B735-D7F18098F163}"/>
                  </a:ext>
                </a:extLst>
              </p:cNvPr>
              <p:cNvSpPr/>
              <p:nvPr/>
            </p:nvSpPr>
            <p:spPr>
              <a:xfrm>
                <a:off x="6791939" y="3392813"/>
                <a:ext cx="250" cy="285"/>
              </a:xfrm>
              <a:custGeom>
                <a:avLst/>
                <a:gdLst/>
                <a:ahLst/>
                <a:cxnLst/>
                <a:rect l="l" t="t" r="r" b="b"/>
                <a:pathLst>
                  <a:path w="5" h="5" extrusionOk="0">
                    <a:moveTo>
                      <a:pt x="4" y="4"/>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1" name="Google Shape;4259;p65">
                <a:extLst>
                  <a:ext uri="{FF2B5EF4-FFF2-40B4-BE49-F238E27FC236}">
                    <a16:creationId xmlns:a16="http://schemas.microsoft.com/office/drawing/2014/main" id="{D33BBACA-BF46-4817-91B0-ADB0185703BF}"/>
                  </a:ext>
                </a:extLst>
              </p:cNvPr>
              <p:cNvSpPr/>
              <p:nvPr/>
            </p:nvSpPr>
            <p:spPr>
              <a:xfrm>
                <a:off x="6784468" y="3385644"/>
                <a:ext cx="895" cy="684"/>
              </a:xfrm>
              <a:custGeom>
                <a:avLst/>
                <a:gdLst/>
                <a:ahLst/>
                <a:cxnLst/>
                <a:rect l="l" t="t" r="r" b="b"/>
                <a:pathLst>
                  <a:path w="18" h="12" extrusionOk="0">
                    <a:moveTo>
                      <a:pt x="18" y="1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2" name="Google Shape;4260;p65">
                <a:extLst>
                  <a:ext uri="{FF2B5EF4-FFF2-40B4-BE49-F238E27FC236}">
                    <a16:creationId xmlns:a16="http://schemas.microsoft.com/office/drawing/2014/main" id="{0E868CFC-F526-49FB-9261-C4FA654F32FD}"/>
                  </a:ext>
                </a:extLst>
              </p:cNvPr>
              <p:cNvSpPr/>
              <p:nvPr/>
            </p:nvSpPr>
            <p:spPr>
              <a:xfrm>
                <a:off x="6786559" y="3417177"/>
                <a:ext cx="547" cy="624"/>
              </a:xfrm>
              <a:custGeom>
                <a:avLst/>
                <a:gdLst/>
                <a:ahLst/>
                <a:cxnLst/>
                <a:rect l="l" t="t" r="r" b="b"/>
                <a:pathLst>
                  <a:path w="11" h="11" extrusionOk="0">
                    <a:moveTo>
                      <a:pt x="0" y="11"/>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3" name="Google Shape;4261;p65">
                <a:extLst>
                  <a:ext uri="{FF2B5EF4-FFF2-40B4-BE49-F238E27FC236}">
                    <a16:creationId xmlns:a16="http://schemas.microsoft.com/office/drawing/2014/main" id="{8FCC3B10-FF89-40CF-A6DC-AA05AB8F9DED}"/>
                  </a:ext>
                </a:extLst>
              </p:cNvPr>
              <p:cNvSpPr/>
              <p:nvPr/>
            </p:nvSpPr>
            <p:spPr>
              <a:xfrm>
                <a:off x="6788302" y="3414959"/>
                <a:ext cx="748" cy="624"/>
              </a:xfrm>
              <a:custGeom>
                <a:avLst/>
                <a:gdLst/>
                <a:ahLst/>
                <a:cxnLst/>
                <a:rect l="l" t="t" r="r" b="b"/>
                <a:pathLst>
                  <a:path w="15" h="11" extrusionOk="0">
                    <a:moveTo>
                      <a:pt x="0" y="11"/>
                    </a:moveTo>
                    <a:lnTo>
                      <a:pt x="1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4" name="Google Shape;4262;p65">
                <a:extLst>
                  <a:ext uri="{FF2B5EF4-FFF2-40B4-BE49-F238E27FC236}">
                    <a16:creationId xmlns:a16="http://schemas.microsoft.com/office/drawing/2014/main" id="{6322147E-7A62-43E4-99BC-229210CBAE52}"/>
                  </a:ext>
                </a:extLst>
              </p:cNvPr>
              <p:cNvSpPr/>
              <p:nvPr/>
            </p:nvSpPr>
            <p:spPr>
              <a:xfrm>
                <a:off x="6785664" y="3386268"/>
                <a:ext cx="895" cy="624"/>
              </a:xfrm>
              <a:custGeom>
                <a:avLst/>
                <a:gdLst/>
                <a:ahLst/>
                <a:cxnLst/>
                <a:rect l="l" t="t" r="r" b="b"/>
                <a:pathLst>
                  <a:path w="18" h="11" extrusionOk="0">
                    <a:moveTo>
                      <a:pt x="18" y="11"/>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5" name="Google Shape;4263;p65">
                <a:extLst>
                  <a:ext uri="{FF2B5EF4-FFF2-40B4-BE49-F238E27FC236}">
                    <a16:creationId xmlns:a16="http://schemas.microsoft.com/office/drawing/2014/main" id="{A03108F9-D1FB-4BD7-93F0-3D82B4A824DB}"/>
                  </a:ext>
                </a:extLst>
              </p:cNvPr>
              <p:cNvSpPr/>
              <p:nvPr/>
            </p:nvSpPr>
            <p:spPr>
              <a:xfrm>
                <a:off x="6786710" y="3387065"/>
                <a:ext cx="1644" cy="1254"/>
              </a:xfrm>
              <a:custGeom>
                <a:avLst/>
                <a:gdLst/>
                <a:ahLst/>
                <a:cxnLst/>
                <a:rect l="l" t="t" r="r" b="b"/>
                <a:pathLst>
                  <a:path w="33" h="22" extrusionOk="0">
                    <a:moveTo>
                      <a:pt x="32" y="21"/>
                    </a:moveTo>
                    <a:cubicBezTo>
                      <a:pt x="22" y="11"/>
                      <a:pt x="11" y="4"/>
                      <a:pt x="1" y="0"/>
                    </a:cubicBezTo>
                    <a:cubicBezTo>
                      <a:pt x="11" y="4"/>
                      <a:pt x="22" y="11"/>
                      <a:pt x="32" y="2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6" name="Google Shape;4264;p65">
                <a:extLst>
                  <a:ext uri="{FF2B5EF4-FFF2-40B4-BE49-F238E27FC236}">
                    <a16:creationId xmlns:a16="http://schemas.microsoft.com/office/drawing/2014/main" id="{0BDB5D77-663C-449E-9DF8-87050248A00D}"/>
                  </a:ext>
                </a:extLst>
              </p:cNvPr>
              <p:cNvSpPr/>
              <p:nvPr/>
            </p:nvSpPr>
            <p:spPr>
              <a:xfrm>
                <a:off x="6791443" y="3391844"/>
                <a:ext cx="198" cy="457"/>
              </a:xfrm>
              <a:custGeom>
                <a:avLst/>
                <a:gdLst/>
                <a:ahLst/>
                <a:cxnLst/>
                <a:rect l="l" t="t" r="r" b="b"/>
                <a:pathLst>
                  <a:path w="4" h="8" extrusionOk="0">
                    <a:moveTo>
                      <a:pt x="4" y="7"/>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7" name="Google Shape;4265;p65">
                <a:extLst>
                  <a:ext uri="{FF2B5EF4-FFF2-40B4-BE49-F238E27FC236}">
                    <a16:creationId xmlns:a16="http://schemas.microsoft.com/office/drawing/2014/main" id="{E3D1A1BD-0A74-4F04-8B96-9447CD4340DD}"/>
                  </a:ext>
                </a:extLst>
              </p:cNvPr>
              <p:cNvSpPr/>
              <p:nvPr/>
            </p:nvSpPr>
            <p:spPr>
              <a:xfrm>
                <a:off x="6790894" y="3391048"/>
                <a:ext cx="400" cy="457"/>
              </a:xfrm>
              <a:custGeom>
                <a:avLst/>
                <a:gdLst/>
                <a:ahLst/>
                <a:cxnLst/>
                <a:rect l="l" t="t" r="r" b="b"/>
                <a:pathLst>
                  <a:path w="8" h="8" extrusionOk="0">
                    <a:moveTo>
                      <a:pt x="8" y="7"/>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8" name="Google Shape;4266;p65">
                <a:extLst>
                  <a:ext uri="{FF2B5EF4-FFF2-40B4-BE49-F238E27FC236}">
                    <a16:creationId xmlns:a16="http://schemas.microsoft.com/office/drawing/2014/main" id="{115E8BFE-3966-4A41-BD0F-76C7C1141975}"/>
                  </a:ext>
                </a:extLst>
              </p:cNvPr>
              <p:cNvSpPr/>
              <p:nvPr/>
            </p:nvSpPr>
            <p:spPr>
              <a:xfrm>
                <a:off x="6790196" y="3390025"/>
                <a:ext cx="400" cy="457"/>
              </a:xfrm>
              <a:custGeom>
                <a:avLst/>
                <a:gdLst/>
                <a:ahLst/>
                <a:cxnLst/>
                <a:rect l="l" t="t" r="r" b="b"/>
                <a:pathLst>
                  <a:path w="8" h="8" extrusionOk="0">
                    <a:moveTo>
                      <a:pt x="8" y="8"/>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9" name="Google Shape;4267;p65">
                <a:extLst>
                  <a:ext uri="{FF2B5EF4-FFF2-40B4-BE49-F238E27FC236}">
                    <a16:creationId xmlns:a16="http://schemas.microsoft.com/office/drawing/2014/main" id="{12EE8B20-A2C2-43A4-9902-11C0629559EB}"/>
                  </a:ext>
                </a:extLst>
              </p:cNvPr>
              <p:cNvSpPr/>
              <p:nvPr/>
            </p:nvSpPr>
            <p:spPr>
              <a:xfrm>
                <a:off x="6787408" y="3415756"/>
                <a:ext cx="748" cy="855"/>
              </a:xfrm>
              <a:custGeom>
                <a:avLst/>
                <a:gdLst/>
                <a:ahLst/>
                <a:cxnLst/>
                <a:rect l="l" t="t" r="r" b="b"/>
                <a:pathLst>
                  <a:path w="15" h="15" extrusionOk="0">
                    <a:moveTo>
                      <a:pt x="1" y="15"/>
                    </a:moveTo>
                    <a:lnTo>
                      <a:pt x="1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0" name="Google Shape;4268;p65">
                <a:extLst>
                  <a:ext uri="{FF2B5EF4-FFF2-40B4-BE49-F238E27FC236}">
                    <a16:creationId xmlns:a16="http://schemas.microsoft.com/office/drawing/2014/main" id="{6B585BAA-E44D-48A1-B2FD-783981473D9F}"/>
                  </a:ext>
                </a:extLst>
              </p:cNvPr>
              <p:cNvSpPr/>
              <p:nvPr/>
            </p:nvSpPr>
            <p:spPr>
              <a:xfrm>
                <a:off x="6774501" y="3434087"/>
                <a:ext cx="1244" cy="2276"/>
              </a:xfrm>
              <a:custGeom>
                <a:avLst/>
                <a:gdLst/>
                <a:ahLst/>
                <a:cxnLst/>
                <a:rect l="l" t="t" r="r" b="b"/>
                <a:pathLst>
                  <a:path w="25" h="40" extrusionOk="0">
                    <a:moveTo>
                      <a:pt x="0" y="39"/>
                    </a:moveTo>
                    <a:lnTo>
                      <a:pt x="2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1" name="Google Shape;4269;p65">
                <a:extLst>
                  <a:ext uri="{FF2B5EF4-FFF2-40B4-BE49-F238E27FC236}">
                    <a16:creationId xmlns:a16="http://schemas.microsoft.com/office/drawing/2014/main" id="{1C059339-39A0-4ECF-80E0-1A5604AABFEC}"/>
                  </a:ext>
                </a:extLst>
              </p:cNvPr>
              <p:cNvSpPr/>
              <p:nvPr/>
            </p:nvSpPr>
            <p:spPr>
              <a:xfrm>
                <a:off x="6772909" y="3436477"/>
                <a:ext cx="1446" cy="2675"/>
              </a:xfrm>
              <a:custGeom>
                <a:avLst/>
                <a:gdLst/>
                <a:ahLst/>
                <a:cxnLst/>
                <a:rect l="l" t="t" r="r" b="b"/>
                <a:pathLst>
                  <a:path w="29" h="47" extrusionOk="0">
                    <a:moveTo>
                      <a:pt x="1" y="46"/>
                    </a:moveTo>
                    <a:lnTo>
                      <a:pt x="29"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2" name="Google Shape;4270;p65">
                <a:extLst>
                  <a:ext uri="{FF2B5EF4-FFF2-40B4-BE49-F238E27FC236}">
                    <a16:creationId xmlns:a16="http://schemas.microsoft.com/office/drawing/2014/main" id="{E2D9D33D-7535-46B4-B9E0-2D6DCF1C2700}"/>
                  </a:ext>
                </a:extLst>
              </p:cNvPr>
              <p:cNvSpPr/>
              <p:nvPr/>
            </p:nvSpPr>
            <p:spPr>
              <a:xfrm>
                <a:off x="6770465" y="3442057"/>
                <a:ext cx="947" cy="1652"/>
              </a:xfrm>
              <a:custGeom>
                <a:avLst/>
                <a:gdLst/>
                <a:ahLst/>
                <a:cxnLst/>
                <a:rect l="l" t="t" r="r" b="b"/>
                <a:pathLst>
                  <a:path w="19" h="29" extrusionOk="0">
                    <a:moveTo>
                      <a:pt x="1" y="29"/>
                    </a:moveTo>
                    <a:lnTo>
                      <a:pt x="1" y="29"/>
                    </a:lnTo>
                    <a:lnTo>
                      <a:pt x="1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3" name="Google Shape;4271;p65">
                <a:extLst>
                  <a:ext uri="{FF2B5EF4-FFF2-40B4-BE49-F238E27FC236}">
                    <a16:creationId xmlns:a16="http://schemas.microsoft.com/office/drawing/2014/main" id="{1C21228B-DEB7-4A3C-A934-9D0434C46E06}"/>
                  </a:ext>
                </a:extLst>
              </p:cNvPr>
              <p:cNvSpPr/>
              <p:nvPr/>
            </p:nvSpPr>
            <p:spPr>
              <a:xfrm>
                <a:off x="6784266" y="3419740"/>
                <a:ext cx="748" cy="1082"/>
              </a:xfrm>
              <a:custGeom>
                <a:avLst/>
                <a:gdLst/>
                <a:ahLst/>
                <a:cxnLst/>
                <a:rect l="l" t="t" r="r" b="b"/>
                <a:pathLst>
                  <a:path w="15" h="19" extrusionOk="0">
                    <a:moveTo>
                      <a:pt x="1" y="18"/>
                    </a:moveTo>
                    <a:lnTo>
                      <a:pt x="1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4" name="Google Shape;4272;p65">
                <a:extLst>
                  <a:ext uri="{FF2B5EF4-FFF2-40B4-BE49-F238E27FC236}">
                    <a16:creationId xmlns:a16="http://schemas.microsoft.com/office/drawing/2014/main" id="{76CFA3F3-D2D6-4403-A97D-201A8837EB3E}"/>
                  </a:ext>
                </a:extLst>
              </p:cNvPr>
              <p:cNvSpPr/>
              <p:nvPr/>
            </p:nvSpPr>
            <p:spPr>
              <a:xfrm>
                <a:off x="6776046" y="3431697"/>
                <a:ext cx="1097" cy="1652"/>
              </a:xfrm>
              <a:custGeom>
                <a:avLst/>
                <a:gdLst/>
                <a:ahLst/>
                <a:cxnLst/>
                <a:rect l="l" t="t" r="r" b="b"/>
                <a:pathLst>
                  <a:path w="22" h="29" extrusionOk="0">
                    <a:moveTo>
                      <a:pt x="1" y="29"/>
                    </a:moveTo>
                    <a:lnTo>
                      <a:pt x="22"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5" name="Google Shape;4273;p65">
                <a:extLst>
                  <a:ext uri="{FF2B5EF4-FFF2-40B4-BE49-F238E27FC236}">
                    <a16:creationId xmlns:a16="http://schemas.microsoft.com/office/drawing/2014/main" id="{AC2B60CE-F625-499A-AB55-91A56624EAB3}"/>
                  </a:ext>
                </a:extLst>
              </p:cNvPr>
              <p:cNvSpPr/>
              <p:nvPr/>
            </p:nvSpPr>
            <p:spPr>
              <a:xfrm>
                <a:off x="6789499" y="3389228"/>
                <a:ext cx="400" cy="457"/>
              </a:xfrm>
              <a:custGeom>
                <a:avLst/>
                <a:gdLst/>
                <a:ahLst/>
                <a:cxnLst/>
                <a:rect l="l" t="t" r="r" b="b"/>
                <a:pathLst>
                  <a:path w="8" h="8" extrusionOk="0">
                    <a:moveTo>
                      <a:pt x="1" y="1"/>
                    </a:moveTo>
                    <a:lnTo>
                      <a:pt x="8"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6" name="Google Shape;4274;p65">
                <a:extLst>
                  <a:ext uri="{FF2B5EF4-FFF2-40B4-BE49-F238E27FC236}">
                    <a16:creationId xmlns:a16="http://schemas.microsoft.com/office/drawing/2014/main" id="{BBD1E30B-985F-4336-8A24-CD2C61863A10}"/>
                  </a:ext>
                </a:extLst>
              </p:cNvPr>
              <p:cNvSpPr/>
              <p:nvPr/>
            </p:nvSpPr>
            <p:spPr>
              <a:xfrm>
                <a:off x="6783022" y="3421563"/>
                <a:ext cx="947" cy="1023"/>
              </a:xfrm>
              <a:custGeom>
                <a:avLst/>
                <a:gdLst/>
                <a:ahLst/>
                <a:cxnLst/>
                <a:rect l="l" t="t" r="r" b="b"/>
                <a:pathLst>
                  <a:path w="19" h="18" extrusionOk="0">
                    <a:moveTo>
                      <a:pt x="1" y="18"/>
                    </a:moveTo>
                    <a:lnTo>
                      <a:pt x="1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7" name="Google Shape;4275;p65">
                <a:extLst>
                  <a:ext uri="{FF2B5EF4-FFF2-40B4-BE49-F238E27FC236}">
                    <a16:creationId xmlns:a16="http://schemas.microsoft.com/office/drawing/2014/main" id="{D809F77F-EB06-4141-824A-F7916693EF79}"/>
                  </a:ext>
                </a:extLst>
              </p:cNvPr>
              <p:cNvSpPr/>
              <p:nvPr/>
            </p:nvSpPr>
            <p:spPr>
              <a:xfrm>
                <a:off x="6781826" y="3423328"/>
                <a:ext cx="895" cy="1254"/>
              </a:xfrm>
              <a:custGeom>
                <a:avLst/>
                <a:gdLst/>
                <a:ahLst/>
                <a:cxnLst/>
                <a:rect l="l" t="t" r="r" b="b"/>
                <a:pathLst>
                  <a:path w="18" h="22" extrusionOk="0">
                    <a:moveTo>
                      <a:pt x="0" y="22"/>
                    </a:moveTo>
                    <a:lnTo>
                      <a:pt x="1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8" name="Google Shape;4276;p65">
                <a:extLst>
                  <a:ext uri="{FF2B5EF4-FFF2-40B4-BE49-F238E27FC236}">
                    <a16:creationId xmlns:a16="http://schemas.microsoft.com/office/drawing/2014/main" id="{BFB1E3A8-CD53-43BD-9110-BAAF3C735C18}"/>
                  </a:ext>
                </a:extLst>
              </p:cNvPr>
              <p:cNvSpPr/>
              <p:nvPr/>
            </p:nvSpPr>
            <p:spPr>
              <a:xfrm>
                <a:off x="6780432" y="3425320"/>
                <a:ext cx="895" cy="1254"/>
              </a:xfrm>
              <a:custGeom>
                <a:avLst/>
                <a:gdLst/>
                <a:ahLst/>
                <a:cxnLst/>
                <a:rect l="l" t="t" r="r" b="b"/>
                <a:pathLst>
                  <a:path w="18" h="22" extrusionOk="0">
                    <a:moveTo>
                      <a:pt x="0" y="22"/>
                    </a:moveTo>
                    <a:lnTo>
                      <a:pt x="1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9" name="Google Shape;4277;p65">
                <a:extLst>
                  <a:ext uri="{FF2B5EF4-FFF2-40B4-BE49-F238E27FC236}">
                    <a16:creationId xmlns:a16="http://schemas.microsoft.com/office/drawing/2014/main" id="{A4268BB1-BA39-4FAA-A62B-D44031CF11D4}"/>
                  </a:ext>
                </a:extLst>
              </p:cNvPr>
              <p:cNvSpPr/>
              <p:nvPr/>
            </p:nvSpPr>
            <p:spPr>
              <a:xfrm>
                <a:off x="6779037" y="3427312"/>
                <a:ext cx="895" cy="1480"/>
              </a:xfrm>
              <a:custGeom>
                <a:avLst/>
                <a:gdLst/>
                <a:ahLst/>
                <a:cxnLst/>
                <a:rect l="l" t="t" r="r" b="b"/>
                <a:pathLst>
                  <a:path w="18" h="26" extrusionOk="0">
                    <a:moveTo>
                      <a:pt x="0" y="25"/>
                    </a:moveTo>
                    <a:lnTo>
                      <a:pt x="1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0" name="Google Shape;4278;p65">
                <a:extLst>
                  <a:ext uri="{FF2B5EF4-FFF2-40B4-BE49-F238E27FC236}">
                    <a16:creationId xmlns:a16="http://schemas.microsoft.com/office/drawing/2014/main" id="{E7C3A575-ACF6-4B6C-9153-75EF6B61B819}"/>
                  </a:ext>
                </a:extLst>
              </p:cNvPr>
              <p:cNvSpPr/>
              <p:nvPr/>
            </p:nvSpPr>
            <p:spPr>
              <a:xfrm>
                <a:off x="6777643" y="3429534"/>
                <a:ext cx="895" cy="1421"/>
              </a:xfrm>
              <a:custGeom>
                <a:avLst/>
                <a:gdLst/>
                <a:ahLst/>
                <a:cxnLst/>
                <a:rect l="l" t="t" r="r" b="b"/>
                <a:pathLst>
                  <a:path w="18" h="25" extrusionOk="0">
                    <a:moveTo>
                      <a:pt x="0" y="25"/>
                    </a:moveTo>
                    <a:lnTo>
                      <a:pt x="1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1" name="Google Shape;4279;p65">
                <a:extLst>
                  <a:ext uri="{FF2B5EF4-FFF2-40B4-BE49-F238E27FC236}">
                    <a16:creationId xmlns:a16="http://schemas.microsoft.com/office/drawing/2014/main" id="{67C920A8-BC83-478F-8F41-A95D1B1C94ED}"/>
                  </a:ext>
                </a:extLst>
              </p:cNvPr>
              <p:cNvSpPr/>
              <p:nvPr/>
            </p:nvSpPr>
            <p:spPr>
              <a:xfrm>
                <a:off x="6771514" y="3439097"/>
                <a:ext cx="1446" cy="2449"/>
              </a:xfrm>
              <a:custGeom>
                <a:avLst/>
                <a:gdLst/>
                <a:ahLst/>
                <a:cxnLst/>
                <a:rect l="l" t="t" r="r" b="b"/>
                <a:pathLst>
                  <a:path w="29" h="43" extrusionOk="0">
                    <a:moveTo>
                      <a:pt x="1" y="42"/>
                    </a:moveTo>
                    <a:lnTo>
                      <a:pt x="29"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2" name="Google Shape;4280;p65">
                <a:extLst>
                  <a:ext uri="{FF2B5EF4-FFF2-40B4-BE49-F238E27FC236}">
                    <a16:creationId xmlns:a16="http://schemas.microsoft.com/office/drawing/2014/main" id="{58B63D27-94A4-48C9-BAC5-DF99D93E85B7}"/>
                  </a:ext>
                </a:extLst>
              </p:cNvPr>
              <p:cNvSpPr/>
              <p:nvPr/>
            </p:nvSpPr>
            <p:spPr>
              <a:xfrm>
                <a:off x="6779536" y="3384445"/>
                <a:ext cx="1446" cy="285"/>
              </a:xfrm>
              <a:custGeom>
                <a:avLst/>
                <a:gdLst/>
                <a:ahLst/>
                <a:cxnLst/>
                <a:rect l="l" t="t" r="r" b="b"/>
                <a:pathLst>
                  <a:path w="29" h="5" extrusionOk="0">
                    <a:moveTo>
                      <a:pt x="29" y="4"/>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3" name="Google Shape;4281;p65">
                <a:extLst>
                  <a:ext uri="{FF2B5EF4-FFF2-40B4-BE49-F238E27FC236}">
                    <a16:creationId xmlns:a16="http://schemas.microsoft.com/office/drawing/2014/main" id="{CCA43375-3184-4E1E-99EE-5D30FB03D51D}"/>
                  </a:ext>
                </a:extLst>
              </p:cNvPr>
              <p:cNvSpPr/>
              <p:nvPr/>
            </p:nvSpPr>
            <p:spPr>
              <a:xfrm>
                <a:off x="6781279" y="3384675"/>
                <a:ext cx="1296" cy="457"/>
              </a:xfrm>
              <a:custGeom>
                <a:avLst/>
                <a:gdLst/>
                <a:ahLst/>
                <a:cxnLst/>
                <a:rect l="l" t="t" r="r" b="b"/>
                <a:pathLst>
                  <a:path w="26" h="8" extrusionOk="0">
                    <a:moveTo>
                      <a:pt x="25" y="7"/>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4" name="Google Shape;4282;p65">
                <a:extLst>
                  <a:ext uri="{FF2B5EF4-FFF2-40B4-BE49-F238E27FC236}">
                    <a16:creationId xmlns:a16="http://schemas.microsoft.com/office/drawing/2014/main" id="{C841ECDB-0AB4-4AF2-8452-276A16F7A103}"/>
                  </a:ext>
                </a:extLst>
              </p:cNvPr>
              <p:cNvSpPr/>
              <p:nvPr/>
            </p:nvSpPr>
            <p:spPr>
              <a:xfrm>
                <a:off x="6777789" y="3384046"/>
                <a:ext cx="1446" cy="285"/>
              </a:xfrm>
              <a:custGeom>
                <a:avLst/>
                <a:gdLst/>
                <a:ahLst/>
                <a:cxnLst/>
                <a:rect l="l" t="t" r="r" b="b"/>
                <a:pathLst>
                  <a:path w="29" h="5" extrusionOk="0">
                    <a:moveTo>
                      <a:pt x="29" y="4"/>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5" name="Google Shape;4283;p65">
                <a:extLst>
                  <a:ext uri="{FF2B5EF4-FFF2-40B4-BE49-F238E27FC236}">
                    <a16:creationId xmlns:a16="http://schemas.microsoft.com/office/drawing/2014/main" id="{C6CB1525-1AA3-4376-90EF-B8F4DAF25C7C}"/>
                  </a:ext>
                </a:extLst>
              </p:cNvPr>
              <p:cNvSpPr/>
              <p:nvPr/>
            </p:nvSpPr>
            <p:spPr>
              <a:xfrm>
                <a:off x="6782872" y="3385241"/>
                <a:ext cx="1097" cy="457"/>
              </a:xfrm>
              <a:custGeom>
                <a:avLst/>
                <a:gdLst/>
                <a:ahLst/>
                <a:cxnLst/>
                <a:rect l="l" t="t" r="r" b="b"/>
                <a:pathLst>
                  <a:path w="22" h="8" extrusionOk="0">
                    <a:moveTo>
                      <a:pt x="21" y="8"/>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6" name="Google Shape;4284;p65">
                <a:extLst>
                  <a:ext uri="{FF2B5EF4-FFF2-40B4-BE49-F238E27FC236}">
                    <a16:creationId xmlns:a16="http://schemas.microsoft.com/office/drawing/2014/main" id="{E8B18E33-69FE-478B-A51A-BBA9C0E26BBE}"/>
                  </a:ext>
                </a:extLst>
              </p:cNvPr>
              <p:cNvSpPr/>
              <p:nvPr/>
            </p:nvSpPr>
            <p:spPr>
              <a:xfrm>
                <a:off x="9226235" y="3267461"/>
                <a:ext cx="90580" cy="135657"/>
              </a:xfrm>
              <a:custGeom>
                <a:avLst/>
                <a:gdLst/>
                <a:ahLst/>
                <a:cxnLst/>
                <a:rect l="l" t="t" r="r" b="b"/>
                <a:pathLst>
                  <a:path w="1818" h="2383" extrusionOk="0">
                    <a:moveTo>
                      <a:pt x="1135" y="1"/>
                    </a:moveTo>
                    <a:lnTo>
                      <a:pt x="1114" y="15"/>
                    </a:lnTo>
                    <a:lnTo>
                      <a:pt x="1103" y="22"/>
                    </a:lnTo>
                    <a:cubicBezTo>
                      <a:pt x="1089" y="29"/>
                      <a:pt x="1079" y="32"/>
                      <a:pt x="1065" y="39"/>
                    </a:cubicBezTo>
                    <a:lnTo>
                      <a:pt x="1058" y="43"/>
                    </a:lnTo>
                    <a:lnTo>
                      <a:pt x="1030" y="57"/>
                    </a:lnTo>
                    <a:lnTo>
                      <a:pt x="1016" y="60"/>
                    </a:lnTo>
                    <a:lnTo>
                      <a:pt x="991" y="67"/>
                    </a:lnTo>
                    <a:lnTo>
                      <a:pt x="977" y="71"/>
                    </a:lnTo>
                    <a:lnTo>
                      <a:pt x="953" y="78"/>
                    </a:lnTo>
                    <a:lnTo>
                      <a:pt x="935" y="81"/>
                    </a:lnTo>
                    <a:lnTo>
                      <a:pt x="911" y="85"/>
                    </a:lnTo>
                    <a:lnTo>
                      <a:pt x="851" y="85"/>
                    </a:lnTo>
                    <a:cubicBezTo>
                      <a:pt x="536" y="85"/>
                      <a:pt x="434" y="141"/>
                      <a:pt x="403" y="172"/>
                    </a:cubicBezTo>
                    <a:cubicBezTo>
                      <a:pt x="354" y="211"/>
                      <a:pt x="305" y="249"/>
                      <a:pt x="256" y="284"/>
                    </a:cubicBezTo>
                    <a:lnTo>
                      <a:pt x="196" y="330"/>
                    </a:lnTo>
                    <a:lnTo>
                      <a:pt x="182" y="340"/>
                    </a:lnTo>
                    <a:cubicBezTo>
                      <a:pt x="161" y="354"/>
                      <a:pt x="137" y="372"/>
                      <a:pt x="116" y="386"/>
                    </a:cubicBezTo>
                    <a:cubicBezTo>
                      <a:pt x="130" y="414"/>
                      <a:pt x="137" y="445"/>
                      <a:pt x="144" y="473"/>
                    </a:cubicBezTo>
                    <a:cubicBezTo>
                      <a:pt x="168" y="561"/>
                      <a:pt x="182" y="593"/>
                      <a:pt x="210" y="593"/>
                    </a:cubicBezTo>
                    <a:cubicBezTo>
                      <a:pt x="364" y="603"/>
                      <a:pt x="445" y="782"/>
                      <a:pt x="347" y="904"/>
                    </a:cubicBezTo>
                    <a:cubicBezTo>
                      <a:pt x="313" y="943"/>
                      <a:pt x="264" y="965"/>
                      <a:pt x="212" y="965"/>
                    </a:cubicBezTo>
                    <a:cubicBezTo>
                      <a:pt x="194" y="965"/>
                      <a:pt x="176" y="962"/>
                      <a:pt x="158" y="957"/>
                    </a:cubicBezTo>
                    <a:cubicBezTo>
                      <a:pt x="152" y="955"/>
                      <a:pt x="146" y="955"/>
                      <a:pt x="142" y="955"/>
                    </a:cubicBezTo>
                    <a:cubicBezTo>
                      <a:pt x="122" y="955"/>
                      <a:pt x="115" y="964"/>
                      <a:pt x="112" y="967"/>
                    </a:cubicBezTo>
                    <a:cubicBezTo>
                      <a:pt x="77" y="1020"/>
                      <a:pt x="91" y="1188"/>
                      <a:pt x="203" y="1359"/>
                    </a:cubicBezTo>
                    <a:cubicBezTo>
                      <a:pt x="315" y="1531"/>
                      <a:pt x="193" y="1716"/>
                      <a:pt x="102" y="1846"/>
                    </a:cubicBezTo>
                    <a:cubicBezTo>
                      <a:pt x="60" y="1905"/>
                      <a:pt x="0" y="1993"/>
                      <a:pt x="18" y="2010"/>
                    </a:cubicBezTo>
                    <a:cubicBezTo>
                      <a:pt x="116" y="2108"/>
                      <a:pt x="109" y="2220"/>
                      <a:pt x="102" y="2301"/>
                    </a:cubicBezTo>
                    <a:cubicBezTo>
                      <a:pt x="98" y="2325"/>
                      <a:pt x="98" y="2350"/>
                      <a:pt x="102" y="2378"/>
                    </a:cubicBezTo>
                    <a:cubicBezTo>
                      <a:pt x="113" y="2381"/>
                      <a:pt x="130" y="2383"/>
                      <a:pt x="151" y="2383"/>
                    </a:cubicBezTo>
                    <a:cubicBezTo>
                      <a:pt x="325" y="2383"/>
                      <a:pt x="810" y="2278"/>
                      <a:pt x="1047" y="2035"/>
                    </a:cubicBezTo>
                    <a:cubicBezTo>
                      <a:pt x="1256" y="1821"/>
                      <a:pt x="1372" y="1762"/>
                      <a:pt x="1482" y="1762"/>
                    </a:cubicBezTo>
                    <a:cubicBezTo>
                      <a:pt x="1528" y="1762"/>
                      <a:pt x="1574" y="1773"/>
                      <a:pt x="1625" y="1786"/>
                    </a:cubicBezTo>
                    <a:lnTo>
                      <a:pt x="1646" y="1793"/>
                    </a:lnTo>
                    <a:cubicBezTo>
                      <a:pt x="1657" y="1796"/>
                      <a:pt x="1669" y="1798"/>
                      <a:pt x="1680" y="1798"/>
                    </a:cubicBezTo>
                    <a:cubicBezTo>
                      <a:pt x="1724" y="1798"/>
                      <a:pt x="1765" y="1776"/>
                      <a:pt x="1793" y="1737"/>
                    </a:cubicBezTo>
                    <a:cubicBezTo>
                      <a:pt x="1814" y="1716"/>
                      <a:pt x="1817" y="1681"/>
                      <a:pt x="1800" y="1657"/>
                    </a:cubicBezTo>
                    <a:cubicBezTo>
                      <a:pt x="1709" y="1520"/>
                      <a:pt x="1618" y="1198"/>
                      <a:pt x="1642" y="827"/>
                    </a:cubicBezTo>
                    <a:cubicBezTo>
                      <a:pt x="1653" y="673"/>
                      <a:pt x="1464" y="368"/>
                      <a:pt x="1135"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7" name="Google Shape;4285;p65">
                <a:extLst>
                  <a:ext uri="{FF2B5EF4-FFF2-40B4-BE49-F238E27FC236}">
                    <a16:creationId xmlns:a16="http://schemas.microsoft.com/office/drawing/2014/main" id="{F2D6DCF4-B3E5-44AA-AE0D-101E3C0D40FB}"/>
                  </a:ext>
                </a:extLst>
              </p:cNvPr>
              <p:cNvSpPr/>
              <p:nvPr/>
            </p:nvSpPr>
            <p:spPr>
              <a:xfrm>
                <a:off x="8203748" y="3690489"/>
                <a:ext cx="107471" cy="164349"/>
              </a:xfrm>
              <a:custGeom>
                <a:avLst/>
                <a:gdLst/>
                <a:ahLst/>
                <a:cxnLst/>
                <a:rect l="l" t="t" r="r" b="b"/>
                <a:pathLst>
                  <a:path w="2157" h="2887" extrusionOk="0">
                    <a:moveTo>
                      <a:pt x="121" y="0"/>
                    </a:moveTo>
                    <a:cubicBezTo>
                      <a:pt x="98" y="0"/>
                      <a:pt x="76" y="25"/>
                      <a:pt x="28" y="90"/>
                    </a:cubicBezTo>
                    <a:cubicBezTo>
                      <a:pt x="18" y="104"/>
                      <a:pt x="0" y="132"/>
                      <a:pt x="4" y="149"/>
                    </a:cubicBezTo>
                    <a:cubicBezTo>
                      <a:pt x="14" y="188"/>
                      <a:pt x="105" y="233"/>
                      <a:pt x="175" y="261"/>
                    </a:cubicBezTo>
                    <a:cubicBezTo>
                      <a:pt x="291" y="314"/>
                      <a:pt x="445" y="387"/>
                      <a:pt x="399" y="531"/>
                    </a:cubicBezTo>
                    <a:cubicBezTo>
                      <a:pt x="350" y="674"/>
                      <a:pt x="249" y="688"/>
                      <a:pt x="182" y="702"/>
                    </a:cubicBezTo>
                    <a:cubicBezTo>
                      <a:pt x="116" y="713"/>
                      <a:pt x="112" y="720"/>
                      <a:pt x="105" y="751"/>
                    </a:cubicBezTo>
                    <a:cubicBezTo>
                      <a:pt x="81" y="881"/>
                      <a:pt x="130" y="1252"/>
                      <a:pt x="214" y="1487"/>
                    </a:cubicBezTo>
                    <a:cubicBezTo>
                      <a:pt x="221" y="1501"/>
                      <a:pt x="228" y="1518"/>
                      <a:pt x="235" y="1529"/>
                    </a:cubicBezTo>
                    <a:lnTo>
                      <a:pt x="242" y="1550"/>
                    </a:lnTo>
                    <a:lnTo>
                      <a:pt x="249" y="1564"/>
                    </a:lnTo>
                    <a:lnTo>
                      <a:pt x="256" y="1585"/>
                    </a:lnTo>
                    <a:lnTo>
                      <a:pt x="263" y="1606"/>
                    </a:lnTo>
                    <a:lnTo>
                      <a:pt x="270" y="1630"/>
                    </a:lnTo>
                    <a:lnTo>
                      <a:pt x="277" y="1651"/>
                    </a:lnTo>
                    <a:lnTo>
                      <a:pt x="287" y="1676"/>
                    </a:lnTo>
                    <a:lnTo>
                      <a:pt x="294" y="1704"/>
                    </a:lnTo>
                    <a:lnTo>
                      <a:pt x="301" y="1728"/>
                    </a:lnTo>
                    <a:lnTo>
                      <a:pt x="308" y="1760"/>
                    </a:lnTo>
                    <a:lnTo>
                      <a:pt x="319" y="1788"/>
                    </a:lnTo>
                    <a:lnTo>
                      <a:pt x="326" y="1816"/>
                    </a:lnTo>
                    <a:lnTo>
                      <a:pt x="333" y="1847"/>
                    </a:lnTo>
                    <a:lnTo>
                      <a:pt x="340" y="1879"/>
                    </a:lnTo>
                    <a:lnTo>
                      <a:pt x="347" y="1910"/>
                    </a:lnTo>
                    <a:lnTo>
                      <a:pt x="354" y="1945"/>
                    </a:lnTo>
                    <a:lnTo>
                      <a:pt x="361" y="1977"/>
                    </a:lnTo>
                    <a:lnTo>
                      <a:pt x="368" y="2012"/>
                    </a:lnTo>
                    <a:lnTo>
                      <a:pt x="375" y="2043"/>
                    </a:lnTo>
                    <a:lnTo>
                      <a:pt x="382" y="2082"/>
                    </a:lnTo>
                    <a:cubicBezTo>
                      <a:pt x="385" y="2092"/>
                      <a:pt x="385" y="2103"/>
                      <a:pt x="389" y="2113"/>
                    </a:cubicBezTo>
                    <a:cubicBezTo>
                      <a:pt x="389" y="2127"/>
                      <a:pt x="392" y="2141"/>
                      <a:pt x="392" y="2152"/>
                    </a:cubicBezTo>
                    <a:cubicBezTo>
                      <a:pt x="396" y="2166"/>
                      <a:pt x="396" y="2176"/>
                      <a:pt x="399" y="2187"/>
                    </a:cubicBezTo>
                    <a:cubicBezTo>
                      <a:pt x="399" y="2197"/>
                      <a:pt x="403" y="2215"/>
                      <a:pt x="406" y="2225"/>
                    </a:cubicBezTo>
                    <a:cubicBezTo>
                      <a:pt x="406" y="2239"/>
                      <a:pt x="410" y="2250"/>
                      <a:pt x="410" y="2260"/>
                    </a:cubicBezTo>
                    <a:cubicBezTo>
                      <a:pt x="410" y="2271"/>
                      <a:pt x="413" y="2288"/>
                      <a:pt x="413" y="2306"/>
                    </a:cubicBezTo>
                    <a:lnTo>
                      <a:pt x="417" y="2341"/>
                    </a:lnTo>
                    <a:cubicBezTo>
                      <a:pt x="417" y="2362"/>
                      <a:pt x="424" y="2383"/>
                      <a:pt x="424" y="2404"/>
                    </a:cubicBezTo>
                    <a:lnTo>
                      <a:pt x="424" y="2435"/>
                    </a:lnTo>
                    <a:cubicBezTo>
                      <a:pt x="424" y="2446"/>
                      <a:pt x="424" y="2460"/>
                      <a:pt x="427" y="2470"/>
                    </a:cubicBezTo>
                    <a:cubicBezTo>
                      <a:pt x="452" y="2463"/>
                      <a:pt x="480" y="2453"/>
                      <a:pt x="501" y="2442"/>
                    </a:cubicBezTo>
                    <a:cubicBezTo>
                      <a:pt x="574" y="2411"/>
                      <a:pt x="652" y="2393"/>
                      <a:pt x="729" y="2390"/>
                    </a:cubicBezTo>
                    <a:cubicBezTo>
                      <a:pt x="1086" y="2390"/>
                      <a:pt x="1096" y="2278"/>
                      <a:pt x="1100" y="2239"/>
                    </a:cubicBezTo>
                    <a:cubicBezTo>
                      <a:pt x="1114" y="2113"/>
                      <a:pt x="1187" y="2001"/>
                      <a:pt x="1299" y="1938"/>
                    </a:cubicBezTo>
                    <a:cubicBezTo>
                      <a:pt x="1341" y="1914"/>
                      <a:pt x="1390" y="1900"/>
                      <a:pt x="1439" y="1900"/>
                    </a:cubicBezTo>
                    <a:cubicBezTo>
                      <a:pt x="1471" y="1900"/>
                      <a:pt x="1499" y="1907"/>
                      <a:pt x="1527" y="1921"/>
                    </a:cubicBezTo>
                    <a:cubicBezTo>
                      <a:pt x="1677" y="1994"/>
                      <a:pt x="1845" y="2488"/>
                      <a:pt x="1856" y="2719"/>
                    </a:cubicBezTo>
                    <a:cubicBezTo>
                      <a:pt x="1859" y="2778"/>
                      <a:pt x="1873" y="2834"/>
                      <a:pt x="1898" y="2887"/>
                    </a:cubicBezTo>
                    <a:lnTo>
                      <a:pt x="1901" y="2883"/>
                    </a:lnTo>
                    <a:lnTo>
                      <a:pt x="1929" y="2862"/>
                    </a:lnTo>
                    <a:lnTo>
                      <a:pt x="1933" y="2859"/>
                    </a:lnTo>
                    <a:lnTo>
                      <a:pt x="1961" y="2838"/>
                    </a:lnTo>
                    <a:lnTo>
                      <a:pt x="1971" y="2827"/>
                    </a:lnTo>
                    <a:lnTo>
                      <a:pt x="1985" y="2817"/>
                    </a:lnTo>
                    <a:lnTo>
                      <a:pt x="1996" y="2810"/>
                    </a:lnTo>
                    <a:lnTo>
                      <a:pt x="2003" y="2806"/>
                    </a:lnTo>
                    <a:lnTo>
                      <a:pt x="2013" y="2799"/>
                    </a:lnTo>
                    <a:cubicBezTo>
                      <a:pt x="2041" y="2677"/>
                      <a:pt x="2090" y="2565"/>
                      <a:pt x="2157" y="2460"/>
                    </a:cubicBezTo>
                    <a:lnTo>
                      <a:pt x="2150" y="2425"/>
                    </a:lnTo>
                    <a:cubicBezTo>
                      <a:pt x="2150" y="2411"/>
                      <a:pt x="2146" y="2390"/>
                      <a:pt x="2143" y="2365"/>
                    </a:cubicBezTo>
                    <a:lnTo>
                      <a:pt x="2132" y="2313"/>
                    </a:lnTo>
                    <a:lnTo>
                      <a:pt x="2125" y="2257"/>
                    </a:lnTo>
                    <a:lnTo>
                      <a:pt x="2115" y="2194"/>
                    </a:lnTo>
                    <a:lnTo>
                      <a:pt x="2108" y="2148"/>
                    </a:lnTo>
                    <a:lnTo>
                      <a:pt x="2090" y="2047"/>
                    </a:lnTo>
                    <a:cubicBezTo>
                      <a:pt x="2059" y="1844"/>
                      <a:pt x="2024" y="1620"/>
                      <a:pt x="1992" y="1522"/>
                    </a:cubicBezTo>
                    <a:cubicBezTo>
                      <a:pt x="1971" y="1553"/>
                      <a:pt x="1943" y="1602"/>
                      <a:pt x="1922" y="1637"/>
                    </a:cubicBezTo>
                    <a:cubicBezTo>
                      <a:pt x="1845" y="1770"/>
                      <a:pt x="1758" y="1924"/>
                      <a:pt x="1634" y="1924"/>
                    </a:cubicBezTo>
                    <a:cubicBezTo>
                      <a:pt x="1624" y="1924"/>
                      <a:pt x="1614" y="1923"/>
                      <a:pt x="1604" y="1921"/>
                    </a:cubicBezTo>
                    <a:cubicBezTo>
                      <a:pt x="1453" y="1889"/>
                      <a:pt x="1418" y="1651"/>
                      <a:pt x="1436" y="1497"/>
                    </a:cubicBezTo>
                    <a:cubicBezTo>
                      <a:pt x="1453" y="1311"/>
                      <a:pt x="1534" y="1199"/>
                      <a:pt x="1649" y="1199"/>
                    </a:cubicBezTo>
                    <a:cubicBezTo>
                      <a:pt x="1789" y="1199"/>
                      <a:pt x="2010" y="821"/>
                      <a:pt x="2010" y="709"/>
                    </a:cubicBezTo>
                    <a:cubicBezTo>
                      <a:pt x="2010" y="643"/>
                      <a:pt x="1821" y="643"/>
                      <a:pt x="1681" y="643"/>
                    </a:cubicBezTo>
                    <a:cubicBezTo>
                      <a:pt x="1488" y="643"/>
                      <a:pt x="1068" y="674"/>
                      <a:pt x="1065" y="674"/>
                    </a:cubicBezTo>
                    <a:lnTo>
                      <a:pt x="1051" y="674"/>
                    </a:lnTo>
                    <a:lnTo>
                      <a:pt x="1037" y="671"/>
                    </a:lnTo>
                    <a:cubicBezTo>
                      <a:pt x="1005" y="657"/>
                      <a:pt x="729" y="548"/>
                      <a:pt x="729" y="345"/>
                    </a:cubicBezTo>
                    <a:cubicBezTo>
                      <a:pt x="729" y="195"/>
                      <a:pt x="631" y="118"/>
                      <a:pt x="434" y="118"/>
                    </a:cubicBezTo>
                    <a:cubicBezTo>
                      <a:pt x="343" y="114"/>
                      <a:pt x="252" y="86"/>
                      <a:pt x="179" y="30"/>
                    </a:cubicBezTo>
                    <a:cubicBezTo>
                      <a:pt x="153" y="12"/>
                      <a:pt x="137" y="0"/>
                      <a:pt x="12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8" name="Google Shape;4286;p65">
                <a:extLst>
                  <a:ext uri="{FF2B5EF4-FFF2-40B4-BE49-F238E27FC236}">
                    <a16:creationId xmlns:a16="http://schemas.microsoft.com/office/drawing/2014/main" id="{0D74EDD1-6BAC-4ACA-A6D6-EEA14FF3E546}"/>
                  </a:ext>
                </a:extLst>
              </p:cNvPr>
              <p:cNvSpPr/>
              <p:nvPr/>
            </p:nvSpPr>
            <p:spPr>
              <a:xfrm>
                <a:off x="7674868" y="3371124"/>
                <a:ext cx="748505" cy="904066"/>
              </a:xfrm>
              <a:custGeom>
                <a:avLst/>
                <a:gdLst/>
                <a:ahLst/>
                <a:cxnLst/>
                <a:rect l="l" t="t" r="r" b="b"/>
                <a:pathLst>
                  <a:path w="15023" h="15881" extrusionOk="0">
                    <a:moveTo>
                      <a:pt x="5109" y="0"/>
                    </a:moveTo>
                    <a:lnTo>
                      <a:pt x="4958" y="14"/>
                    </a:lnTo>
                    <a:cubicBezTo>
                      <a:pt x="4951" y="35"/>
                      <a:pt x="4940" y="60"/>
                      <a:pt x="4933" y="81"/>
                    </a:cubicBezTo>
                    <a:lnTo>
                      <a:pt x="4923" y="105"/>
                    </a:lnTo>
                    <a:cubicBezTo>
                      <a:pt x="4891" y="175"/>
                      <a:pt x="4860" y="238"/>
                      <a:pt x="4818" y="301"/>
                    </a:cubicBezTo>
                    <a:cubicBezTo>
                      <a:pt x="4769" y="378"/>
                      <a:pt x="4741" y="396"/>
                      <a:pt x="4727" y="403"/>
                    </a:cubicBezTo>
                    <a:cubicBezTo>
                      <a:pt x="4674" y="424"/>
                      <a:pt x="4622" y="441"/>
                      <a:pt x="4569" y="459"/>
                    </a:cubicBezTo>
                    <a:cubicBezTo>
                      <a:pt x="4450" y="497"/>
                      <a:pt x="4286" y="546"/>
                      <a:pt x="4195" y="613"/>
                    </a:cubicBezTo>
                    <a:cubicBezTo>
                      <a:pt x="4163" y="634"/>
                      <a:pt x="4128" y="644"/>
                      <a:pt x="4093" y="648"/>
                    </a:cubicBezTo>
                    <a:lnTo>
                      <a:pt x="4065" y="648"/>
                    </a:lnTo>
                    <a:cubicBezTo>
                      <a:pt x="4061" y="648"/>
                      <a:pt x="4057" y="648"/>
                      <a:pt x="4053" y="648"/>
                    </a:cubicBezTo>
                    <a:cubicBezTo>
                      <a:pt x="3947" y="648"/>
                      <a:pt x="3815" y="604"/>
                      <a:pt x="3677" y="557"/>
                    </a:cubicBezTo>
                    <a:cubicBezTo>
                      <a:pt x="3600" y="532"/>
                      <a:pt x="3519" y="504"/>
                      <a:pt x="3449" y="487"/>
                    </a:cubicBezTo>
                    <a:cubicBezTo>
                      <a:pt x="3411" y="480"/>
                      <a:pt x="3376" y="473"/>
                      <a:pt x="3337" y="473"/>
                    </a:cubicBezTo>
                    <a:cubicBezTo>
                      <a:pt x="3204" y="473"/>
                      <a:pt x="3106" y="564"/>
                      <a:pt x="3089" y="627"/>
                    </a:cubicBezTo>
                    <a:cubicBezTo>
                      <a:pt x="3089" y="634"/>
                      <a:pt x="3082" y="648"/>
                      <a:pt x="3089" y="651"/>
                    </a:cubicBezTo>
                    <a:cubicBezTo>
                      <a:pt x="3215" y="728"/>
                      <a:pt x="3215" y="1068"/>
                      <a:pt x="3208" y="1222"/>
                    </a:cubicBezTo>
                    <a:cubicBezTo>
                      <a:pt x="3258" y="1445"/>
                      <a:pt x="3368" y="1682"/>
                      <a:pt x="3442" y="1682"/>
                    </a:cubicBezTo>
                    <a:cubicBezTo>
                      <a:pt x="3444" y="1682"/>
                      <a:pt x="3447" y="1681"/>
                      <a:pt x="3449" y="1681"/>
                    </a:cubicBezTo>
                    <a:cubicBezTo>
                      <a:pt x="3468" y="1677"/>
                      <a:pt x="3488" y="1675"/>
                      <a:pt x="3507" y="1675"/>
                    </a:cubicBezTo>
                    <a:cubicBezTo>
                      <a:pt x="3658" y="1675"/>
                      <a:pt x="3820" y="1786"/>
                      <a:pt x="3845" y="1891"/>
                    </a:cubicBezTo>
                    <a:cubicBezTo>
                      <a:pt x="3862" y="1964"/>
                      <a:pt x="3813" y="2038"/>
                      <a:pt x="3736" y="2045"/>
                    </a:cubicBezTo>
                    <a:cubicBezTo>
                      <a:pt x="3596" y="2083"/>
                      <a:pt x="3526" y="2255"/>
                      <a:pt x="3505" y="2402"/>
                    </a:cubicBezTo>
                    <a:cubicBezTo>
                      <a:pt x="3502" y="2447"/>
                      <a:pt x="3498" y="2493"/>
                      <a:pt x="3498" y="2538"/>
                    </a:cubicBezTo>
                    <a:cubicBezTo>
                      <a:pt x="3495" y="2682"/>
                      <a:pt x="3491" y="2843"/>
                      <a:pt x="3344" y="2868"/>
                    </a:cubicBezTo>
                    <a:cubicBezTo>
                      <a:pt x="3225" y="2889"/>
                      <a:pt x="3141" y="2917"/>
                      <a:pt x="3141" y="3106"/>
                    </a:cubicBezTo>
                    <a:cubicBezTo>
                      <a:pt x="3141" y="3309"/>
                      <a:pt x="2977" y="3347"/>
                      <a:pt x="2882" y="3372"/>
                    </a:cubicBezTo>
                    <a:cubicBezTo>
                      <a:pt x="2854" y="3379"/>
                      <a:pt x="2829" y="3386"/>
                      <a:pt x="2808" y="3396"/>
                    </a:cubicBezTo>
                    <a:cubicBezTo>
                      <a:pt x="2794" y="3421"/>
                      <a:pt x="2770" y="3508"/>
                      <a:pt x="2742" y="3592"/>
                    </a:cubicBezTo>
                    <a:cubicBezTo>
                      <a:pt x="2675" y="3802"/>
                      <a:pt x="2630" y="3946"/>
                      <a:pt x="2581" y="3995"/>
                    </a:cubicBezTo>
                    <a:cubicBezTo>
                      <a:pt x="2549" y="4026"/>
                      <a:pt x="2493" y="4044"/>
                      <a:pt x="2416" y="4068"/>
                    </a:cubicBezTo>
                    <a:cubicBezTo>
                      <a:pt x="2308" y="4103"/>
                      <a:pt x="2157" y="4149"/>
                      <a:pt x="2147" y="4236"/>
                    </a:cubicBezTo>
                    <a:cubicBezTo>
                      <a:pt x="2122" y="4401"/>
                      <a:pt x="2038" y="4551"/>
                      <a:pt x="1912" y="4660"/>
                    </a:cubicBezTo>
                    <a:cubicBezTo>
                      <a:pt x="1877" y="4689"/>
                      <a:pt x="1835" y="4704"/>
                      <a:pt x="1791" y="4704"/>
                    </a:cubicBezTo>
                    <a:cubicBezTo>
                      <a:pt x="1783" y="4704"/>
                      <a:pt x="1774" y="4703"/>
                      <a:pt x="1765" y="4702"/>
                    </a:cubicBezTo>
                    <a:cubicBezTo>
                      <a:pt x="1744" y="4698"/>
                      <a:pt x="1720" y="4691"/>
                      <a:pt x="1695" y="4684"/>
                    </a:cubicBezTo>
                    <a:cubicBezTo>
                      <a:pt x="1630" y="4667"/>
                      <a:pt x="1581" y="4656"/>
                      <a:pt x="1544" y="4656"/>
                    </a:cubicBezTo>
                    <a:cubicBezTo>
                      <a:pt x="1507" y="4656"/>
                      <a:pt x="1483" y="4667"/>
                      <a:pt x="1471" y="4691"/>
                    </a:cubicBezTo>
                    <a:cubicBezTo>
                      <a:pt x="1442" y="4747"/>
                      <a:pt x="1396" y="4766"/>
                      <a:pt x="1345" y="4766"/>
                    </a:cubicBezTo>
                    <a:cubicBezTo>
                      <a:pt x="1279" y="4766"/>
                      <a:pt x="1205" y="4735"/>
                      <a:pt x="1146" y="4709"/>
                    </a:cubicBezTo>
                    <a:cubicBezTo>
                      <a:pt x="1114" y="4695"/>
                      <a:pt x="1076" y="4681"/>
                      <a:pt x="1041" y="4670"/>
                    </a:cubicBezTo>
                    <a:lnTo>
                      <a:pt x="995" y="4712"/>
                    </a:lnTo>
                    <a:cubicBezTo>
                      <a:pt x="911" y="4786"/>
                      <a:pt x="655" y="5017"/>
                      <a:pt x="655" y="5136"/>
                    </a:cubicBezTo>
                    <a:cubicBezTo>
                      <a:pt x="655" y="5175"/>
                      <a:pt x="708" y="5203"/>
                      <a:pt x="785" y="5245"/>
                    </a:cubicBezTo>
                    <a:cubicBezTo>
                      <a:pt x="883" y="5297"/>
                      <a:pt x="1020" y="5371"/>
                      <a:pt x="1002" y="5532"/>
                    </a:cubicBezTo>
                    <a:cubicBezTo>
                      <a:pt x="985" y="5721"/>
                      <a:pt x="1128" y="5945"/>
                      <a:pt x="1223" y="6039"/>
                    </a:cubicBezTo>
                    <a:cubicBezTo>
                      <a:pt x="1317" y="6134"/>
                      <a:pt x="1548" y="6431"/>
                      <a:pt x="1426" y="6617"/>
                    </a:cubicBezTo>
                    <a:cubicBezTo>
                      <a:pt x="1343" y="6740"/>
                      <a:pt x="1231" y="6776"/>
                      <a:pt x="1120" y="6776"/>
                    </a:cubicBezTo>
                    <a:cubicBezTo>
                      <a:pt x="1060" y="6776"/>
                      <a:pt x="1001" y="6766"/>
                      <a:pt x="946" y="6753"/>
                    </a:cubicBezTo>
                    <a:cubicBezTo>
                      <a:pt x="926" y="6748"/>
                      <a:pt x="906" y="6745"/>
                      <a:pt x="886" y="6745"/>
                    </a:cubicBezTo>
                    <a:cubicBezTo>
                      <a:pt x="856" y="6745"/>
                      <a:pt x="826" y="6751"/>
                      <a:pt x="799" y="6764"/>
                    </a:cubicBezTo>
                    <a:cubicBezTo>
                      <a:pt x="755" y="6779"/>
                      <a:pt x="704" y="6796"/>
                      <a:pt x="620" y="6796"/>
                    </a:cubicBezTo>
                    <a:cubicBezTo>
                      <a:pt x="570" y="6796"/>
                      <a:pt x="508" y="6790"/>
                      <a:pt x="428" y="6774"/>
                    </a:cubicBezTo>
                    <a:cubicBezTo>
                      <a:pt x="396" y="6769"/>
                      <a:pt x="367" y="6766"/>
                      <a:pt x="342" y="6766"/>
                    </a:cubicBezTo>
                    <a:cubicBezTo>
                      <a:pt x="200" y="6766"/>
                      <a:pt x="150" y="6851"/>
                      <a:pt x="85" y="6963"/>
                    </a:cubicBezTo>
                    <a:lnTo>
                      <a:pt x="67" y="6995"/>
                    </a:lnTo>
                    <a:lnTo>
                      <a:pt x="60" y="7006"/>
                    </a:lnTo>
                    <a:lnTo>
                      <a:pt x="46" y="7030"/>
                    </a:lnTo>
                    <a:lnTo>
                      <a:pt x="36" y="7041"/>
                    </a:lnTo>
                    <a:lnTo>
                      <a:pt x="22" y="7062"/>
                    </a:lnTo>
                    <a:lnTo>
                      <a:pt x="11" y="7076"/>
                    </a:lnTo>
                    <a:lnTo>
                      <a:pt x="1" y="7090"/>
                    </a:lnTo>
                    <a:cubicBezTo>
                      <a:pt x="43" y="7135"/>
                      <a:pt x="81" y="7181"/>
                      <a:pt x="116" y="7226"/>
                    </a:cubicBezTo>
                    <a:cubicBezTo>
                      <a:pt x="197" y="7331"/>
                      <a:pt x="281" y="7440"/>
                      <a:pt x="435" y="7499"/>
                    </a:cubicBezTo>
                    <a:cubicBezTo>
                      <a:pt x="480" y="7516"/>
                      <a:pt x="523" y="7523"/>
                      <a:pt x="566" y="7523"/>
                    </a:cubicBezTo>
                    <a:cubicBezTo>
                      <a:pt x="654" y="7523"/>
                      <a:pt x="735" y="7495"/>
                      <a:pt x="806" y="7471"/>
                    </a:cubicBezTo>
                    <a:cubicBezTo>
                      <a:pt x="860" y="7454"/>
                      <a:pt x="908" y="7438"/>
                      <a:pt x="951" y="7438"/>
                    </a:cubicBezTo>
                    <a:cubicBezTo>
                      <a:pt x="978" y="7438"/>
                      <a:pt x="1004" y="7444"/>
                      <a:pt x="1027" y="7461"/>
                    </a:cubicBezTo>
                    <a:cubicBezTo>
                      <a:pt x="1062" y="7496"/>
                      <a:pt x="1083" y="7541"/>
                      <a:pt x="1079" y="7594"/>
                    </a:cubicBezTo>
                    <a:cubicBezTo>
                      <a:pt x="1079" y="7804"/>
                      <a:pt x="750" y="7839"/>
                      <a:pt x="487" y="7867"/>
                    </a:cubicBezTo>
                    <a:cubicBezTo>
                      <a:pt x="435" y="7874"/>
                      <a:pt x="379" y="7877"/>
                      <a:pt x="337" y="7884"/>
                    </a:cubicBezTo>
                    <a:cubicBezTo>
                      <a:pt x="461" y="8082"/>
                      <a:pt x="1046" y="8735"/>
                      <a:pt x="1366" y="8735"/>
                    </a:cubicBezTo>
                    <a:cubicBezTo>
                      <a:pt x="1379" y="8735"/>
                      <a:pt x="1392" y="8734"/>
                      <a:pt x="1405" y="8731"/>
                    </a:cubicBezTo>
                    <a:cubicBezTo>
                      <a:pt x="1608" y="8686"/>
                      <a:pt x="1786" y="8567"/>
                      <a:pt x="1902" y="8395"/>
                    </a:cubicBezTo>
                    <a:cubicBezTo>
                      <a:pt x="1926" y="8360"/>
                      <a:pt x="1944" y="8322"/>
                      <a:pt x="1951" y="8283"/>
                    </a:cubicBezTo>
                    <a:cubicBezTo>
                      <a:pt x="1881" y="8238"/>
                      <a:pt x="1870" y="8143"/>
                      <a:pt x="1923" y="8042"/>
                    </a:cubicBezTo>
                    <a:cubicBezTo>
                      <a:pt x="1965" y="7954"/>
                      <a:pt x="2052" y="7877"/>
                      <a:pt x="2133" y="7877"/>
                    </a:cubicBezTo>
                    <a:cubicBezTo>
                      <a:pt x="2154" y="7877"/>
                      <a:pt x="2171" y="7881"/>
                      <a:pt x="2189" y="7888"/>
                    </a:cubicBezTo>
                    <a:cubicBezTo>
                      <a:pt x="2276" y="7930"/>
                      <a:pt x="2280" y="8052"/>
                      <a:pt x="2287" y="8199"/>
                    </a:cubicBezTo>
                    <a:cubicBezTo>
                      <a:pt x="2294" y="8290"/>
                      <a:pt x="2301" y="8430"/>
                      <a:pt x="2339" y="8462"/>
                    </a:cubicBezTo>
                    <a:cubicBezTo>
                      <a:pt x="2500" y="8595"/>
                      <a:pt x="2437" y="8819"/>
                      <a:pt x="2360" y="9036"/>
                    </a:cubicBezTo>
                    <a:cubicBezTo>
                      <a:pt x="2311" y="9173"/>
                      <a:pt x="2364" y="9414"/>
                      <a:pt x="2413" y="9628"/>
                    </a:cubicBezTo>
                    <a:cubicBezTo>
                      <a:pt x="2437" y="9726"/>
                      <a:pt x="2455" y="9827"/>
                      <a:pt x="2469" y="9932"/>
                    </a:cubicBezTo>
                    <a:cubicBezTo>
                      <a:pt x="2490" y="10076"/>
                      <a:pt x="2525" y="10216"/>
                      <a:pt x="2574" y="10352"/>
                    </a:cubicBezTo>
                    <a:cubicBezTo>
                      <a:pt x="2637" y="10534"/>
                      <a:pt x="2686" y="10723"/>
                      <a:pt x="2717" y="10912"/>
                    </a:cubicBezTo>
                    <a:cubicBezTo>
                      <a:pt x="2773" y="11284"/>
                      <a:pt x="3008" y="11956"/>
                      <a:pt x="3222" y="12358"/>
                    </a:cubicBezTo>
                    <a:cubicBezTo>
                      <a:pt x="3334" y="12572"/>
                      <a:pt x="3435" y="12887"/>
                      <a:pt x="3523" y="13167"/>
                    </a:cubicBezTo>
                    <a:cubicBezTo>
                      <a:pt x="3607" y="13430"/>
                      <a:pt x="3684" y="13678"/>
                      <a:pt x="3750" y="13762"/>
                    </a:cubicBezTo>
                    <a:cubicBezTo>
                      <a:pt x="3887" y="13948"/>
                      <a:pt x="4279" y="14560"/>
                      <a:pt x="4279" y="14952"/>
                    </a:cubicBezTo>
                    <a:cubicBezTo>
                      <a:pt x="4279" y="15285"/>
                      <a:pt x="4660" y="15779"/>
                      <a:pt x="4786" y="15870"/>
                    </a:cubicBezTo>
                    <a:cubicBezTo>
                      <a:pt x="4802" y="15877"/>
                      <a:pt x="4821" y="15880"/>
                      <a:pt x="4839" y="15880"/>
                    </a:cubicBezTo>
                    <a:cubicBezTo>
                      <a:pt x="4857" y="15880"/>
                      <a:pt x="4876" y="15877"/>
                      <a:pt x="4891" y="15870"/>
                    </a:cubicBezTo>
                    <a:cubicBezTo>
                      <a:pt x="5032" y="15814"/>
                      <a:pt x="5140" y="15702"/>
                      <a:pt x="5196" y="15565"/>
                    </a:cubicBezTo>
                    <a:cubicBezTo>
                      <a:pt x="5238" y="15429"/>
                      <a:pt x="5375" y="15341"/>
                      <a:pt x="5494" y="15260"/>
                    </a:cubicBezTo>
                    <a:cubicBezTo>
                      <a:pt x="5592" y="15197"/>
                      <a:pt x="5693" y="15134"/>
                      <a:pt x="5700" y="15068"/>
                    </a:cubicBezTo>
                    <a:cubicBezTo>
                      <a:pt x="5725" y="14875"/>
                      <a:pt x="5767" y="14672"/>
                      <a:pt x="5963" y="14637"/>
                    </a:cubicBezTo>
                    <a:cubicBezTo>
                      <a:pt x="6047" y="14623"/>
                      <a:pt x="6054" y="14539"/>
                      <a:pt x="6054" y="14315"/>
                    </a:cubicBezTo>
                    <a:cubicBezTo>
                      <a:pt x="6054" y="14091"/>
                      <a:pt x="6075" y="13780"/>
                      <a:pt x="6229" y="13580"/>
                    </a:cubicBezTo>
                    <a:cubicBezTo>
                      <a:pt x="6358" y="13416"/>
                      <a:pt x="6383" y="12939"/>
                      <a:pt x="6302" y="12757"/>
                    </a:cubicBezTo>
                    <a:cubicBezTo>
                      <a:pt x="6204" y="12533"/>
                      <a:pt x="6260" y="12229"/>
                      <a:pt x="6341" y="12019"/>
                    </a:cubicBezTo>
                    <a:cubicBezTo>
                      <a:pt x="6365" y="11952"/>
                      <a:pt x="6383" y="11889"/>
                      <a:pt x="6393" y="11819"/>
                    </a:cubicBezTo>
                    <a:cubicBezTo>
                      <a:pt x="6418" y="11690"/>
                      <a:pt x="6449" y="11539"/>
                      <a:pt x="6596" y="11525"/>
                    </a:cubicBezTo>
                    <a:cubicBezTo>
                      <a:pt x="6726" y="11511"/>
                      <a:pt x="6939" y="11389"/>
                      <a:pt x="7094" y="11179"/>
                    </a:cubicBezTo>
                    <a:cubicBezTo>
                      <a:pt x="7213" y="11017"/>
                      <a:pt x="7486" y="10828"/>
                      <a:pt x="7706" y="10671"/>
                    </a:cubicBezTo>
                    <a:cubicBezTo>
                      <a:pt x="7801" y="10604"/>
                      <a:pt x="7885" y="10548"/>
                      <a:pt x="7937" y="10503"/>
                    </a:cubicBezTo>
                    <a:cubicBezTo>
                      <a:pt x="8158" y="10324"/>
                      <a:pt x="8658" y="9876"/>
                      <a:pt x="8805" y="9631"/>
                    </a:cubicBezTo>
                    <a:cubicBezTo>
                      <a:pt x="8907" y="9463"/>
                      <a:pt x="9103" y="9365"/>
                      <a:pt x="9292" y="9271"/>
                    </a:cubicBezTo>
                    <a:cubicBezTo>
                      <a:pt x="9432" y="9201"/>
                      <a:pt x="9562" y="9134"/>
                      <a:pt x="9646" y="9046"/>
                    </a:cubicBezTo>
                    <a:cubicBezTo>
                      <a:pt x="9779" y="8910"/>
                      <a:pt x="9782" y="8826"/>
                      <a:pt x="9782" y="8703"/>
                    </a:cubicBezTo>
                    <a:cubicBezTo>
                      <a:pt x="9782" y="8640"/>
                      <a:pt x="9789" y="8577"/>
                      <a:pt x="9800" y="8514"/>
                    </a:cubicBezTo>
                    <a:cubicBezTo>
                      <a:pt x="9856" y="8196"/>
                      <a:pt x="10682" y="8129"/>
                      <a:pt x="10843" y="8129"/>
                    </a:cubicBezTo>
                    <a:cubicBezTo>
                      <a:pt x="10864" y="8129"/>
                      <a:pt x="10888" y="8126"/>
                      <a:pt x="10909" y="8126"/>
                    </a:cubicBezTo>
                    <a:lnTo>
                      <a:pt x="10909" y="8119"/>
                    </a:lnTo>
                    <a:lnTo>
                      <a:pt x="10909" y="8091"/>
                    </a:lnTo>
                    <a:cubicBezTo>
                      <a:pt x="10909" y="8080"/>
                      <a:pt x="10909" y="8063"/>
                      <a:pt x="10909" y="8052"/>
                    </a:cubicBezTo>
                    <a:cubicBezTo>
                      <a:pt x="10906" y="8038"/>
                      <a:pt x="10909" y="8031"/>
                      <a:pt x="10906" y="8021"/>
                    </a:cubicBezTo>
                    <a:cubicBezTo>
                      <a:pt x="10902" y="8010"/>
                      <a:pt x="10906" y="7996"/>
                      <a:pt x="10902" y="7982"/>
                    </a:cubicBezTo>
                    <a:cubicBezTo>
                      <a:pt x="10899" y="7972"/>
                      <a:pt x="10899" y="7961"/>
                      <a:pt x="10899" y="7951"/>
                    </a:cubicBezTo>
                    <a:cubicBezTo>
                      <a:pt x="10899" y="7940"/>
                      <a:pt x="10895" y="7926"/>
                      <a:pt x="10895" y="7916"/>
                    </a:cubicBezTo>
                    <a:cubicBezTo>
                      <a:pt x="10895" y="7902"/>
                      <a:pt x="10892" y="7891"/>
                      <a:pt x="10892" y="7881"/>
                    </a:cubicBezTo>
                    <a:cubicBezTo>
                      <a:pt x="10888" y="7870"/>
                      <a:pt x="10888" y="7856"/>
                      <a:pt x="10885" y="7846"/>
                    </a:cubicBezTo>
                    <a:lnTo>
                      <a:pt x="10881" y="7811"/>
                    </a:lnTo>
                    <a:cubicBezTo>
                      <a:pt x="10878" y="7800"/>
                      <a:pt x="10878" y="7790"/>
                      <a:pt x="10874" y="7779"/>
                    </a:cubicBezTo>
                    <a:lnTo>
                      <a:pt x="10871" y="7744"/>
                    </a:lnTo>
                    <a:lnTo>
                      <a:pt x="10864" y="7709"/>
                    </a:lnTo>
                    <a:lnTo>
                      <a:pt x="10857" y="7678"/>
                    </a:lnTo>
                    <a:lnTo>
                      <a:pt x="10850" y="7646"/>
                    </a:lnTo>
                    <a:lnTo>
                      <a:pt x="10843" y="7611"/>
                    </a:lnTo>
                    <a:lnTo>
                      <a:pt x="10839" y="7580"/>
                    </a:lnTo>
                    <a:lnTo>
                      <a:pt x="10829" y="7548"/>
                    </a:lnTo>
                    <a:lnTo>
                      <a:pt x="10822" y="7520"/>
                    </a:lnTo>
                    <a:lnTo>
                      <a:pt x="10815" y="7489"/>
                    </a:lnTo>
                    <a:lnTo>
                      <a:pt x="10808" y="7461"/>
                    </a:lnTo>
                    <a:lnTo>
                      <a:pt x="10801" y="7429"/>
                    </a:lnTo>
                    <a:lnTo>
                      <a:pt x="10794" y="7405"/>
                    </a:lnTo>
                    <a:lnTo>
                      <a:pt x="10787" y="7377"/>
                    </a:lnTo>
                    <a:lnTo>
                      <a:pt x="10776" y="7352"/>
                    </a:lnTo>
                    <a:lnTo>
                      <a:pt x="10769" y="7328"/>
                    </a:lnTo>
                    <a:lnTo>
                      <a:pt x="10762" y="7303"/>
                    </a:lnTo>
                    <a:lnTo>
                      <a:pt x="10755" y="7282"/>
                    </a:lnTo>
                    <a:lnTo>
                      <a:pt x="10745" y="7258"/>
                    </a:lnTo>
                    <a:lnTo>
                      <a:pt x="10741" y="7240"/>
                    </a:lnTo>
                    <a:cubicBezTo>
                      <a:pt x="10734" y="7230"/>
                      <a:pt x="10731" y="7216"/>
                      <a:pt x="10727" y="7205"/>
                    </a:cubicBezTo>
                    <a:cubicBezTo>
                      <a:pt x="10636" y="6970"/>
                      <a:pt x="10587" y="6722"/>
                      <a:pt x="10580" y="6473"/>
                    </a:cubicBezTo>
                    <a:cubicBezTo>
                      <a:pt x="10580" y="6431"/>
                      <a:pt x="10584" y="6389"/>
                      <a:pt x="10591" y="6347"/>
                    </a:cubicBezTo>
                    <a:cubicBezTo>
                      <a:pt x="10615" y="6225"/>
                      <a:pt x="10710" y="6207"/>
                      <a:pt x="10769" y="6197"/>
                    </a:cubicBezTo>
                    <a:cubicBezTo>
                      <a:pt x="10832" y="6183"/>
                      <a:pt x="10867" y="6176"/>
                      <a:pt x="10888" y="6109"/>
                    </a:cubicBezTo>
                    <a:cubicBezTo>
                      <a:pt x="10899" y="6078"/>
                      <a:pt x="10804" y="6036"/>
                      <a:pt x="10734" y="6004"/>
                    </a:cubicBezTo>
                    <a:cubicBezTo>
                      <a:pt x="10706" y="5994"/>
                      <a:pt x="10682" y="5980"/>
                      <a:pt x="10654" y="5966"/>
                    </a:cubicBezTo>
                    <a:cubicBezTo>
                      <a:pt x="10577" y="5927"/>
                      <a:pt x="10510" y="5878"/>
                      <a:pt x="10489" y="5805"/>
                    </a:cubicBezTo>
                    <a:cubicBezTo>
                      <a:pt x="10486" y="5791"/>
                      <a:pt x="10486" y="5777"/>
                      <a:pt x="10486" y="5763"/>
                    </a:cubicBezTo>
                    <a:cubicBezTo>
                      <a:pt x="10486" y="5731"/>
                      <a:pt x="10493" y="5700"/>
                      <a:pt x="10510" y="5675"/>
                    </a:cubicBezTo>
                    <a:cubicBezTo>
                      <a:pt x="10517" y="5658"/>
                      <a:pt x="10528" y="5644"/>
                      <a:pt x="10538" y="5630"/>
                    </a:cubicBezTo>
                    <a:cubicBezTo>
                      <a:pt x="10614" y="5527"/>
                      <a:pt x="10675" y="5487"/>
                      <a:pt x="10735" y="5487"/>
                    </a:cubicBezTo>
                    <a:cubicBezTo>
                      <a:pt x="10777" y="5487"/>
                      <a:pt x="10820" y="5507"/>
                      <a:pt x="10867" y="5539"/>
                    </a:cubicBezTo>
                    <a:cubicBezTo>
                      <a:pt x="10920" y="5581"/>
                      <a:pt x="10983" y="5605"/>
                      <a:pt x="11049" y="5605"/>
                    </a:cubicBezTo>
                    <a:cubicBezTo>
                      <a:pt x="11316" y="5605"/>
                      <a:pt x="11473" y="5738"/>
                      <a:pt x="11473" y="5966"/>
                    </a:cubicBezTo>
                    <a:cubicBezTo>
                      <a:pt x="11473" y="6057"/>
                      <a:pt x="11617" y="6134"/>
                      <a:pt x="11683" y="6162"/>
                    </a:cubicBezTo>
                    <a:cubicBezTo>
                      <a:pt x="11760" y="6155"/>
                      <a:pt x="12117" y="6130"/>
                      <a:pt x="12296" y="6130"/>
                    </a:cubicBezTo>
                    <a:cubicBezTo>
                      <a:pt x="12509" y="6130"/>
                      <a:pt x="12754" y="6130"/>
                      <a:pt x="12754" y="6326"/>
                    </a:cubicBezTo>
                    <a:cubicBezTo>
                      <a:pt x="12754" y="6484"/>
                      <a:pt x="12502" y="6949"/>
                      <a:pt x="12261" y="6949"/>
                    </a:cubicBezTo>
                    <a:cubicBezTo>
                      <a:pt x="12222" y="6949"/>
                      <a:pt x="12187" y="7023"/>
                      <a:pt x="12177" y="7125"/>
                    </a:cubicBezTo>
                    <a:cubicBezTo>
                      <a:pt x="12163" y="7282"/>
                      <a:pt x="12212" y="7401"/>
                      <a:pt x="12243" y="7408"/>
                    </a:cubicBezTo>
                    <a:cubicBezTo>
                      <a:pt x="12244" y="7408"/>
                      <a:pt x="12245" y="7408"/>
                      <a:pt x="12246" y="7408"/>
                    </a:cubicBezTo>
                    <a:cubicBezTo>
                      <a:pt x="12293" y="7408"/>
                      <a:pt x="12377" y="7266"/>
                      <a:pt x="12422" y="7188"/>
                    </a:cubicBezTo>
                    <a:cubicBezTo>
                      <a:pt x="12492" y="7069"/>
                      <a:pt x="12541" y="6981"/>
                      <a:pt x="12621" y="6981"/>
                    </a:cubicBezTo>
                    <a:cubicBezTo>
                      <a:pt x="12709" y="6981"/>
                      <a:pt x="12740" y="7079"/>
                      <a:pt x="12803" y="7464"/>
                    </a:cubicBezTo>
                    <a:cubicBezTo>
                      <a:pt x="12814" y="7517"/>
                      <a:pt x="12824" y="7580"/>
                      <a:pt x="12835" y="7646"/>
                    </a:cubicBezTo>
                    <a:lnTo>
                      <a:pt x="12849" y="7737"/>
                    </a:lnTo>
                    <a:lnTo>
                      <a:pt x="12852" y="7769"/>
                    </a:lnTo>
                    <a:lnTo>
                      <a:pt x="12863" y="7839"/>
                    </a:lnTo>
                    <a:lnTo>
                      <a:pt x="12870" y="7877"/>
                    </a:lnTo>
                    <a:lnTo>
                      <a:pt x="12884" y="7947"/>
                    </a:lnTo>
                    <a:lnTo>
                      <a:pt x="12887" y="7982"/>
                    </a:lnTo>
                    <a:lnTo>
                      <a:pt x="12887" y="7989"/>
                    </a:lnTo>
                    <a:cubicBezTo>
                      <a:pt x="12898" y="7986"/>
                      <a:pt x="12905" y="7986"/>
                      <a:pt x="12915" y="7986"/>
                    </a:cubicBezTo>
                    <a:cubicBezTo>
                      <a:pt x="12940" y="7947"/>
                      <a:pt x="12950" y="7821"/>
                      <a:pt x="12954" y="7744"/>
                    </a:cubicBezTo>
                    <a:cubicBezTo>
                      <a:pt x="12964" y="7618"/>
                      <a:pt x="12975" y="7496"/>
                      <a:pt x="13020" y="7426"/>
                    </a:cubicBezTo>
                    <a:cubicBezTo>
                      <a:pt x="13055" y="7373"/>
                      <a:pt x="13066" y="7230"/>
                      <a:pt x="13073" y="7121"/>
                    </a:cubicBezTo>
                    <a:cubicBezTo>
                      <a:pt x="13083" y="6963"/>
                      <a:pt x="13090" y="6855"/>
                      <a:pt x="13185" y="6855"/>
                    </a:cubicBezTo>
                    <a:cubicBezTo>
                      <a:pt x="13227" y="6858"/>
                      <a:pt x="13269" y="6869"/>
                      <a:pt x="13311" y="6879"/>
                    </a:cubicBezTo>
                    <a:cubicBezTo>
                      <a:pt x="13388" y="6900"/>
                      <a:pt x="13469" y="6914"/>
                      <a:pt x="13549" y="6921"/>
                    </a:cubicBezTo>
                    <a:cubicBezTo>
                      <a:pt x="13549" y="6862"/>
                      <a:pt x="13584" y="6788"/>
                      <a:pt x="13637" y="6673"/>
                    </a:cubicBezTo>
                    <a:cubicBezTo>
                      <a:pt x="13693" y="6540"/>
                      <a:pt x="13766" y="6379"/>
                      <a:pt x="13745" y="6288"/>
                    </a:cubicBezTo>
                    <a:cubicBezTo>
                      <a:pt x="13721" y="6165"/>
                      <a:pt x="13770" y="6036"/>
                      <a:pt x="13815" y="5910"/>
                    </a:cubicBezTo>
                    <a:cubicBezTo>
                      <a:pt x="13861" y="5812"/>
                      <a:pt x="13889" y="5710"/>
                      <a:pt x="13896" y="5605"/>
                    </a:cubicBezTo>
                    <a:cubicBezTo>
                      <a:pt x="13896" y="5392"/>
                      <a:pt x="14039" y="5294"/>
                      <a:pt x="14169" y="5206"/>
                    </a:cubicBezTo>
                    <a:cubicBezTo>
                      <a:pt x="14211" y="5182"/>
                      <a:pt x="14249" y="5150"/>
                      <a:pt x="14284" y="5119"/>
                    </a:cubicBezTo>
                    <a:cubicBezTo>
                      <a:pt x="14355" y="5060"/>
                      <a:pt x="14582" y="4877"/>
                      <a:pt x="14726" y="4877"/>
                    </a:cubicBezTo>
                    <a:cubicBezTo>
                      <a:pt x="14738" y="4877"/>
                      <a:pt x="14750" y="4878"/>
                      <a:pt x="14760" y="4880"/>
                    </a:cubicBezTo>
                    <a:cubicBezTo>
                      <a:pt x="14799" y="4887"/>
                      <a:pt x="14830" y="4916"/>
                      <a:pt x="14844" y="4951"/>
                    </a:cubicBezTo>
                    <a:cubicBezTo>
                      <a:pt x="14855" y="4982"/>
                      <a:pt x="14928" y="5017"/>
                      <a:pt x="14974" y="5024"/>
                    </a:cubicBezTo>
                    <a:lnTo>
                      <a:pt x="14967" y="5010"/>
                    </a:lnTo>
                    <a:cubicBezTo>
                      <a:pt x="14872" y="4870"/>
                      <a:pt x="14834" y="4747"/>
                      <a:pt x="14858" y="4660"/>
                    </a:cubicBezTo>
                    <a:cubicBezTo>
                      <a:pt x="14869" y="4614"/>
                      <a:pt x="14900" y="4572"/>
                      <a:pt x="14946" y="4551"/>
                    </a:cubicBezTo>
                    <a:cubicBezTo>
                      <a:pt x="14949" y="4548"/>
                      <a:pt x="14953" y="4544"/>
                      <a:pt x="14956" y="4544"/>
                    </a:cubicBezTo>
                    <a:lnTo>
                      <a:pt x="14960" y="4537"/>
                    </a:lnTo>
                    <a:lnTo>
                      <a:pt x="14967" y="4530"/>
                    </a:lnTo>
                    <a:lnTo>
                      <a:pt x="14974" y="4523"/>
                    </a:lnTo>
                    <a:lnTo>
                      <a:pt x="14977" y="4516"/>
                    </a:lnTo>
                    <a:lnTo>
                      <a:pt x="14984" y="4506"/>
                    </a:lnTo>
                    <a:lnTo>
                      <a:pt x="14988" y="4495"/>
                    </a:lnTo>
                    <a:lnTo>
                      <a:pt x="14991" y="4485"/>
                    </a:lnTo>
                    <a:lnTo>
                      <a:pt x="14998" y="4474"/>
                    </a:lnTo>
                    <a:lnTo>
                      <a:pt x="15002" y="4460"/>
                    </a:lnTo>
                    <a:lnTo>
                      <a:pt x="15005" y="4450"/>
                    </a:lnTo>
                    <a:lnTo>
                      <a:pt x="15012" y="4439"/>
                    </a:lnTo>
                    <a:lnTo>
                      <a:pt x="15016" y="4425"/>
                    </a:lnTo>
                    <a:lnTo>
                      <a:pt x="15019" y="4415"/>
                    </a:lnTo>
                    <a:lnTo>
                      <a:pt x="15023" y="4401"/>
                    </a:lnTo>
                    <a:lnTo>
                      <a:pt x="14981" y="4390"/>
                    </a:lnTo>
                    <a:lnTo>
                      <a:pt x="14967" y="4383"/>
                    </a:lnTo>
                    <a:lnTo>
                      <a:pt x="14960" y="4383"/>
                    </a:lnTo>
                    <a:lnTo>
                      <a:pt x="14949" y="4380"/>
                    </a:lnTo>
                    <a:lnTo>
                      <a:pt x="14911" y="4369"/>
                    </a:lnTo>
                    <a:lnTo>
                      <a:pt x="14918" y="4366"/>
                    </a:lnTo>
                    <a:cubicBezTo>
                      <a:pt x="14862" y="4348"/>
                      <a:pt x="14813" y="4320"/>
                      <a:pt x="14771" y="4278"/>
                    </a:cubicBezTo>
                    <a:lnTo>
                      <a:pt x="14760" y="4268"/>
                    </a:lnTo>
                    <a:lnTo>
                      <a:pt x="14753" y="4257"/>
                    </a:lnTo>
                    <a:lnTo>
                      <a:pt x="14743" y="4247"/>
                    </a:lnTo>
                    <a:lnTo>
                      <a:pt x="14736" y="4236"/>
                    </a:lnTo>
                    <a:lnTo>
                      <a:pt x="14732" y="4226"/>
                    </a:lnTo>
                    <a:cubicBezTo>
                      <a:pt x="14725" y="4219"/>
                      <a:pt x="14722" y="4208"/>
                      <a:pt x="14722" y="4201"/>
                    </a:cubicBezTo>
                    <a:cubicBezTo>
                      <a:pt x="14704" y="4159"/>
                      <a:pt x="14680" y="4121"/>
                      <a:pt x="14652" y="4086"/>
                    </a:cubicBezTo>
                    <a:lnTo>
                      <a:pt x="14620" y="4047"/>
                    </a:lnTo>
                    <a:cubicBezTo>
                      <a:pt x="14561" y="3970"/>
                      <a:pt x="14501" y="3897"/>
                      <a:pt x="14501" y="3816"/>
                    </a:cubicBezTo>
                    <a:cubicBezTo>
                      <a:pt x="14435" y="3830"/>
                      <a:pt x="14375" y="3862"/>
                      <a:pt x="14330" y="3907"/>
                    </a:cubicBezTo>
                    <a:cubicBezTo>
                      <a:pt x="14290" y="3940"/>
                      <a:pt x="14246" y="3952"/>
                      <a:pt x="14199" y="3952"/>
                    </a:cubicBezTo>
                    <a:cubicBezTo>
                      <a:pt x="14147" y="3952"/>
                      <a:pt x="14093" y="3938"/>
                      <a:pt x="14039" y="3925"/>
                    </a:cubicBezTo>
                    <a:cubicBezTo>
                      <a:pt x="13977" y="3908"/>
                      <a:pt x="13913" y="3892"/>
                      <a:pt x="13846" y="3892"/>
                    </a:cubicBezTo>
                    <a:cubicBezTo>
                      <a:pt x="13790" y="3892"/>
                      <a:pt x="13731" y="3903"/>
                      <a:pt x="13668" y="3935"/>
                    </a:cubicBezTo>
                    <a:cubicBezTo>
                      <a:pt x="13574" y="3988"/>
                      <a:pt x="13486" y="4054"/>
                      <a:pt x="13406" y="4128"/>
                    </a:cubicBezTo>
                    <a:cubicBezTo>
                      <a:pt x="13334" y="4190"/>
                      <a:pt x="13271" y="4246"/>
                      <a:pt x="13187" y="4246"/>
                    </a:cubicBezTo>
                    <a:cubicBezTo>
                      <a:pt x="13176" y="4246"/>
                      <a:pt x="13165" y="4245"/>
                      <a:pt x="13153" y="4243"/>
                    </a:cubicBezTo>
                    <a:cubicBezTo>
                      <a:pt x="13147" y="4243"/>
                      <a:pt x="13143" y="4242"/>
                      <a:pt x="13138" y="4242"/>
                    </a:cubicBezTo>
                    <a:cubicBezTo>
                      <a:pt x="13121" y="4242"/>
                      <a:pt x="13116" y="4252"/>
                      <a:pt x="13090" y="4303"/>
                    </a:cubicBezTo>
                    <a:cubicBezTo>
                      <a:pt x="13066" y="4355"/>
                      <a:pt x="13034" y="4401"/>
                      <a:pt x="12996" y="4443"/>
                    </a:cubicBezTo>
                    <a:cubicBezTo>
                      <a:pt x="12964" y="4474"/>
                      <a:pt x="12933" y="4506"/>
                      <a:pt x="12908" y="4541"/>
                    </a:cubicBezTo>
                    <a:cubicBezTo>
                      <a:pt x="12828" y="4628"/>
                      <a:pt x="12765" y="4698"/>
                      <a:pt x="12691" y="4698"/>
                    </a:cubicBezTo>
                    <a:lnTo>
                      <a:pt x="12681" y="4698"/>
                    </a:lnTo>
                    <a:cubicBezTo>
                      <a:pt x="12656" y="4705"/>
                      <a:pt x="12632" y="4716"/>
                      <a:pt x="12607" y="4723"/>
                    </a:cubicBezTo>
                    <a:lnTo>
                      <a:pt x="12600" y="4723"/>
                    </a:lnTo>
                    <a:lnTo>
                      <a:pt x="12572" y="4737"/>
                    </a:lnTo>
                    <a:lnTo>
                      <a:pt x="12569" y="4737"/>
                    </a:lnTo>
                    <a:lnTo>
                      <a:pt x="12527" y="4754"/>
                    </a:lnTo>
                    <a:lnTo>
                      <a:pt x="12495" y="4768"/>
                    </a:lnTo>
                    <a:cubicBezTo>
                      <a:pt x="12516" y="4824"/>
                      <a:pt x="12534" y="4880"/>
                      <a:pt x="12548" y="4940"/>
                    </a:cubicBezTo>
                    <a:cubicBezTo>
                      <a:pt x="12572" y="5042"/>
                      <a:pt x="12579" y="5161"/>
                      <a:pt x="12534" y="5245"/>
                    </a:cubicBezTo>
                    <a:cubicBezTo>
                      <a:pt x="12527" y="5252"/>
                      <a:pt x="12523" y="5259"/>
                      <a:pt x="12520" y="5266"/>
                    </a:cubicBezTo>
                    <a:cubicBezTo>
                      <a:pt x="12473" y="5330"/>
                      <a:pt x="12407" y="5346"/>
                      <a:pt x="12338" y="5346"/>
                    </a:cubicBezTo>
                    <a:cubicBezTo>
                      <a:pt x="12297" y="5346"/>
                      <a:pt x="12255" y="5341"/>
                      <a:pt x="12215" y="5336"/>
                    </a:cubicBezTo>
                    <a:cubicBezTo>
                      <a:pt x="12174" y="5329"/>
                      <a:pt x="12133" y="5326"/>
                      <a:pt x="12091" y="5326"/>
                    </a:cubicBezTo>
                    <a:cubicBezTo>
                      <a:pt x="12045" y="5326"/>
                      <a:pt x="11999" y="5330"/>
                      <a:pt x="11953" y="5339"/>
                    </a:cubicBezTo>
                    <a:cubicBezTo>
                      <a:pt x="11935" y="5346"/>
                      <a:pt x="11921" y="5350"/>
                      <a:pt x="11904" y="5350"/>
                    </a:cubicBezTo>
                    <a:lnTo>
                      <a:pt x="11893" y="5350"/>
                    </a:lnTo>
                    <a:cubicBezTo>
                      <a:pt x="11879" y="5353"/>
                      <a:pt x="11865" y="5353"/>
                      <a:pt x="11851" y="5357"/>
                    </a:cubicBezTo>
                    <a:lnTo>
                      <a:pt x="11813" y="5357"/>
                    </a:lnTo>
                    <a:cubicBezTo>
                      <a:pt x="11778" y="5357"/>
                      <a:pt x="11743" y="5353"/>
                      <a:pt x="11711" y="5343"/>
                    </a:cubicBezTo>
                    <a:lnTo>
                      <a:pt x="11697" y="5343"/>
                    </a:lnTo>
                    <a:lnTo>
                      <a:pt x="11662" y="5332"/>
                    </a:lnTo>
                    <a:lnTo>
                      <a:pt x="11652" y="5329"/>
                    </a:lnTo>
                    <a:lnTo>
                      <a:pt x="11613" y="5318"/>
                    </a:lnTo>
                    <a:cubicBezTo>
                      <a:pt x="11568" y="5300"/>
                      <a:pt x="11523" y="5291"/>
                      <a:pt x="11478" y="5291"/>
                    </a:cubicBezTo>
                    <a:cubicBezTo>
                      <a:pt x="11463" y="5291"/>
                      <a:pt x="11449" y="5292"/>
                      <a:pt x="11435" y="5294"/>
                    </a:cubicBezTo>
                    <a:cubicBezTo>
                      <a:pt x="11406" y="5301"/>
                      <a:pt x="11379" y="5304"/>
                      <a:pt x="11354" y="5304"/>
                    </a:cubicBezTo>
                    <a:cubicBezTo>
                      <a:pt x="11266" y="5304"/>
                      <a:pt x="11195" y="5267"/>
                      <a:pt x="11140" y="5238"/>
                    </a:cubicBezTo>
                    <a:cubicBezTo>
                      <a:pt x="11119" y="5224"/>
                      <a:pt x="11091" y="5213"/>
                      <a:pt x="11067" y="5210"/>
                    </a:cubicBezTo>
                    <a:cubicBezTo>
                      <a:pt x="11056" y="5210"/>
                      <a:pt x="11049" y="5213"/>
                      <a:pt x="11039" y="5213"/>
                    </a:cubicBezTo>
                    <a:lnTo>
                      <a:pt x="11014" y="5213"/>
                    </a:lnTo>
                    <a:cubicBezTo>
                      <a:pt x="11007" y="5210"/>
                      <a:pt x="11004" y="5210"/>
                      <a:pt x="10997" y="5206"/>
                    </a:cubicBezTo>
                    <a:lnTo>
                      <a:pt x="10983" y="5203"/>
                    </a:lnTo>
                    <a:lnTo>
                      <a:pt x="10972" y="5196"/>
                    </a:lnTo>
                    <a:lnTo>
                      <a:pt x="10958" y="5189"/>
                    </a:lnTo>
                    <a:lnTo>
                      <a:pt x="10944" y="5178"/>
                    </a:lnTo>
                    <a:cubicBezTo>
                      <a:pt x="10937" y="5175"/>
                      <a:pt x="10930" y="5168"/>
                      <a:pt x="10923" y="5161"/>
                    </a:cubicBezTo>
                    <a:cubicBezTo>
                      <a:pt x="10916" y="5154"/>
                      <a:pt x="10909" y="5147"/>
                      <a:pt x="10906" y="5140"/>
                    </a:cubicBezTo>
                    <a:lnTo>
                      <a:pt x="10895" y="5154"/>
                    </a:lnTo>
                    <a:lnTo>
                      <a:pt x="10857" y="5066"/>
                    </a:lnTo>
                    <a:cubicBezTo>
                      <a:pt x="10850" y="5052"/>
                      <a:pt x="10843" y="5042"/>
                      <a:pt x="10839" y="5028"/>
                    </a:cubicBezTo>
                    <a:lnTo>
                      <a:pt x="10832" y="5014"/>
                    </a:lnTo>
                    <a:cubicBezTo>
                      <a:pt x="10818" y="4982"/>
                      <a:pt x="10811" y="4947"/>
                      <a:pt x="10808" y="4908"/>
                    </a:cubicBezTo>
                    <a:lnTo>
                      <a:pt x="10808" y="4901"/>
                    </a:lnTo>
                    <a:cubicBezTo>
                      <a:pt x="10808" y="4891"/>
                      <a:pt x="10808" y="4880"/>
                      <a:pt x="10804" y="4870"/>
                    </a:cubicBezTo>
                    <a:cubicBezTo>
                      <a:pt x="10804" y="4856"/>
                      <a:pt x="10804" y="4842"/>
                      <a:pt x="10804" y="4828"/>
                    </a:cubicBezTo>
                    <a:lnTo>
                      <a:pt x="10804" y="4814"/>
                    </a:lnTo>
                    <a:cubicBezTo>
                      <a:pt x="10804" y="4800"/>
                      <a:pt x="10808" y="4782"/>
                      <a:pt x="10811" y="4768"/>
                    </a:cubicBezTo>
                    <a:cubicBezTo>
                      <a:pt x="10829" y="4691"/>
                      <a:pt x="10811" y="4614"/>
                      <a:pt x="10773" y="4548"/>
                    </a:cubicBezTo>
                    <a:cubicBezTo>
                      <a:pt x="10769" y="4544"/>
                      <a:pt x="10766" y="4541"/>
                      <a:pt x="10759" y="4534"/>
                    </a:cubicBezTo>
                    <a:lnTo>
                      <a:pt x="10759" y="4541"/>
                    </a:lnTo>
                    <a:cubicBezTo>
                      <a:pt x="10724" y="4590"/>
                      <a:pt x="10675" y="4628"/>
                      <a:pt x="10619" y="4653"/>
                    </a:cubicBezTo>
                    <a:cubicBezTo>
                      <a:pt x="10601" y="4660"/>
                      <a:pt x="10587" y="4670"/>
                      <a:pt x="10573" y="4684"/>
                    </a:cubicBezTo>
                    <a:cubicBezTo>
                      <a:pt x="10566" y="4691"/>
                      <a:pt x="10552" y="4705"/>
                      <a:pt x="10552" y="4761"/>
                    </a:cubicBezTo>
                    <a:cubicBezTo>
                      <a:pt x="10556" y="4824"/>
                      <a:pt x="10563" y="4884"/>
                      <a:pt x="10573" y="4944"/>
                    </a:cubicBezTo>
                    <a:cubicBezTo>
                      <a:pt x="10598" y="5091"/>
                      <a:pt x="10626" y="5259"/>
                      <a:pt x="10510" y="5371"/>
                    </a:cubicBezTo>
                    <a:cubicBezTo>
                      <a:pt x="10507" y="5378"/>
                      <a:pt x="10500" y="5381"/>
                      <a:pt x="10493" y="5388"/>
                    </a:cubicBezTo>
                    <a:lnTo>
                      <a:pt x="10486" y="5392"/>
                    </a:lnTo>
                    <a:lnTo>
                      <a:pt x="10468" y="5402"/>
                    </a:lnTo>
                    <a:lnTo>
                      <a:pt x="10461" y="5409"/>
                    </a:lnTo>
                    <a:lnTo>
                      <a:pt x="10440" y="5420"/>
                    </a:lnTo>
                    <a:lnTo>
                      <a:pt x="10433" y="5423"/>
                    </a:lnTo>
                    <a:lnTo>
                      <a:pt x="10402" y="5437"/>
                    </a:lnTo>
                    <a:lnTo>
                      <a:pt x="10398" y="5437"/>
                    </a:lnTo>
                    <a:lnTo>
                      <a:pt x="10367" y="5448"/>
                    </a:lnTo>
                    <a:lnTo>
                      <a:pt x="10353" y="5451"/>
                    </a:lnTo>
                    <a:lnTo>
                      <a:pt x="10328" y="5462"/>
                    </a:lnTo>
                    <a:lnTo>
                      <a:pt x="10314" y="5465"/>
                    </a:lnTo>
                    <a:lnTo>
                      <a:pt x="10286" y="5472"/>
                    </a:lnTo>
                    <a:lnTo>
                      <a:pt x="10276" y="5476"/>
                    </a:lnTo>
                    <a:lnTo>
                      <a:pt x="10230" y="5486"/>
                    </a:lnTo>
                    <a:lnTo>
                      <a:pt x="10223" y="5486"/>
                    </a:lnTo>
                    <a:lnTo>
                      <a:pt x="10185" y="5493"/>
                    </a:lnTo>
                    <a:lnTo>
                      <a:pt x="10171" y="5497"/>
                    </a:lnTo>
                    <a:lnTo>
                      <a:pt x="10139" y="5500"/>
                    </a:lnTo>
                    <a:lnTo>
                      <a:pt x="10125" y="5504"/>
                    </a:lnTo>
                    <a:lnTo>
                      <a:pt x="10090" y="5511"/>
                    </a:lnTo>
                    <a:lnTo>
                      <a:pt x="10076" y="5511"/>
                    </a:lnTo>
                    <a:lnTo>
                      <a:pt x="10031" y="5514"/>
                    </a:lnTo>
                    <a:lnTo>
                      <a:pt x="10020" y="5514"/>
                    </a:lnTo>
                    <a:lnTo>
                      <a:pt x="9982" y="5518"/>
                    </a:lnTo>
                    <a:lnTo>
                      <a:pt x="9705" y="5518"/>
                    </a:lnTo>
                    <a:lnTo>
                      <a:pt x="9663" y="5511"/>
                    </a:lnTo>
                    <a:lnTo>
                      <a:pt x="9653" y="5511"/>
                    </a:lnTo>
                    <a:lnTo>
                      <a:pt x="9611" y="5507"/>
                    </a:lnTo>
                    <a:lnTo>
                      <a:pt x="9607" y="5507"/>
                    </a:lnTo>
                    <a:lnTo>
                      <a:pt x="9569" y="5497"/>
                    </a:lnTo>
                    <a:lnTo>
                      <a:pt x="9562" y="5497"/>
                    </a:lnTo>
                    <a:cubicBezTo>
                      <a:pt x="9548" y="5493"/>
                      <a:pt x="9537" y="5490"/>
                      <a:pt x="9527" y="5486"/>
                    </a:cubicBezTo>
                    <a:cubicBezTo>
                      <a:pt x="9516" y="5483"/>
                      <a:pt x="9509" y="5479"/>
                      <a:pt x="9499" y="5472"/>
                    </a:cubicBezTo>
                    <a:lnTo>
                      <a:pt x="9495" y="5469"/>
                    </a:lnTo>
                    <a:cubicBezTo>
                      <a:pt x="9485" y="5465"/>
                      <a:pt x="9478" y="5462"/>
                      <a:pt x="9471" y="5455"/>
                    </a:cubicBezTo>
                    <a:cubicBezTo>
                      <a:pt x="9422" y="5413"/>
                      <a:pt x="9268" y="5371"/>
                      <a:pt x="9138" y="5339"/>
                    </a:cubicBezTo>
                    <a:cubicBezTo>
                      <a:pt x="8886" y="5269"/>
                      <a:pt x="8756" y="5231"/>
                      <a:pt x="8735" y="5136"/>
                    </a:cubicBezTo>
                    <a:cubicBezTo>
                      <a:pt x="8718" y="5042"/>
                      <a:pt x="8564" y="4887"/>
                      <a:pt x="8497" y="4887"/>
                    </a:cubicBezTo>
                    <a:cubicBezTo>
                      <a:pt x="8441" y="4894"/>
                      <a:pt x="8385" y="4908"/>
                      <a:pt x="8329" y="4926"/>
                    </a:cubicBezTo>
                    <a:cubicBezTo>
                      <a:pt x="8212" y="4961"/>
                      <a:pt x="8117" y="4987"/>
                      <a:pt x="8045" y="4987"/>
                    </a:cubicBezTo>
                    <a:cubicBezTo>
                      <a:pt x="8003" y="4987"/>
                      <a:pt x="7968" y="4978"/>
                      <a:pt x="7941" y="4958"/>
                    </a:cubicBezTo>
                    <a:lnTo>
                      <a:pt x="7913" y="4940"/>
                    </a:lnTo>
                    <a:cubicBezTo>
                      <a:pt x="7825" y="4870"/>
                      <a:pt x="7636" y="4730"/>
                      <a:pt x="7517" y="4712"/>
                    </a:cubicBezTo>
                    <a:cubicBezTo>
                      <a:pt x="7475" y="4705"/>
                      <a:pt x="7433" y="4695"/>
                      <a:pt x="7391" y="4681"/>
                    </a:cubicBezTo>
                    <a:cubicBezTo>
                      <a:pt x="7251" y="4639"/>
                      <a:pt x="7083" y="4551"/>
                      <a:pt x="7055" y="4453"/>
                    </a:cubicBezTo>
                    <a:cubicBezTo>
                      <a:pt x="7034" y="4439"/>
                      <a:pt x="7013" y="4425"/>
                      <a:pt x="6988" y="4418"/>
                    </a:cubicBezTo>
                    <a:cubicBezTo>
                      <a:pt x="6960" y="4408"/>
                      <a:pt x="6932" y="4397"/>
                      <a:pt x="6904" y="4387"/>
                    </a:cubicBezTo>
                    <a:lnTo>
                      <a:pt x="6880" y="4380"/>
                    </a:lnTo>
                    <a:cubicBezTo>
                      <a:pt x="6771" y="4345"/>
                      <a:pt x="6673" y="4313"/>
                      <a:pt x="6631" y="4254"/>
                    </a:cubicBezTo>
                    <a:cubicBezTo>
                      <a:pt x="6600" y="4226"/>
                      <a:pt x="6561" y="4205"/>
                      <a:pt x="6523" y="4187"/>
                    </a:cubicBezTo>
                    <a:cubicBezTo>
                      <a:pt x="6439" y="4152"/>
                      <a:pt x="6337" y="4103"/>
                      <a:pt x="6337" y="3998"/>
                    </a:cubicBezTo>
                    <a:cubicBezTo>
                      <a:pt x="6344" y="3928"/>
                      <a:pt x="6358" y="3862"/>
                      <a:pt x="6383" y="3795"/>
                    </a:cubicBezTo>
                    <a:cubicBezTo>
                      <a:pt x="6404" y="3729"/>
                      <a:pt x="6421" y="3659"/>
                      <a:pt x="6425" y="3589"/>
                    </a:cubicBezTo>
                    <a:cubicBezTo>
                      <a:pt x="6425" y="3578"/>
                      <a:pt x="6425" y="3564"/>
                      <a:pt x="6428" y="3554"/>
                    </a:cubicBezTo>
                    <a:lnTo>
                      <a:pt x="6428" y="3547"/>
                    </a:lnTo>
                    <a:cubicBezTo>
                      <a:pt x="6449" y="3466"/>
                      <a:pt x="6526" y="3396"/>
                      <a:pt x="6593" y="3333"/>
                    </a:cubicBezTo>
                    <a:cubicBezTo>
                      <a:pt x="6628" y="3309"/>
                      <a:pt x="6656" y="3277"/>
                      <a:pt x="6680" y="3246"/>
                    </a:cubicBezTo>
                    <a:cubicBezTo>
                      <a:pt x="6670" y="3218"/>
                      <a:pt x="6596" y="3148"/>
                      <a:pt x="6512" y="3088"/>
                    </a:cubicBezTo>
                    <a:lnTo>
                      <a:pt x="6477" y="3064"/>
                    </a:lnTo>
                    <a:lnTo>
                      <a:pt x="6460" y="3057"/>
                    </a:lnTo>
                    <a:lnTo>
                      <a:pt x="6453" y="3043"/>
                    </a:lnTo>
                    <a:cubicBezTo>
                      <a:pt x="6411" y="2966"/>
                      <a:pt x="6355" y="2896"/>
                      <a:pt x="6288" y="2840"/>
                    </a:cubicBezTo>
                    <a:cubicBezTo>
                      <a:pt x="6260" y="2811"/>
                      <a:pt x="6225" y="2797"/>
                      <a:pt x="6187" y="2794"/>
                    </a:cubicBezTo>
                    <a:cubicBezTo>
                      <a:pt x="6064" y="2794"/>
                      <a:pt x="5970" y="2692"/>
                      <a:pt x="5889" y="2605"/>
                    </a:cubicBezTo>
                    <a:cubicBezTo>
                      <a:pt x="5830" y="2542"/>
                      <a:pt x="5770" y="2479"/>
                      <a:pt x="5725" y="2472"/>
                    </a:cubicBezTo>
                    <a:cubicBezTo>
                      <a:pt x="5588" y="2454"/>
                      <a:pt x="5560" y="2304"/>
                      <a:pt x="5536" y="2181"/>
                    </a:cubicBezTo>
                    <a:cubicBezTo>
                      <a:pt x="5529" y="2122"/>
                      <a:pt x="5515" y="2066"/>
                      <a:pt x="5487" y="2017"/>
                    </a:cubicBezTo>
                    <a:cubicBezTo>
                      <a:pt x="5413" y="1922"/>
                      <a:pt x="5417" y="1754"/>
                      <a:pt x="5497" y="1674"/>
                    </a:cubicBezTo>
                    <a:cubicBezTo>
                      <a:pt x="5519" y="1652"/>
                      <a:pt x="5551" y="1636"/>
                      <a:pt x="5590" y="1636"/>
                    </a:cubicBezTo>
                    <a:cubicBezTo>
                      <a:pt x="5627" y="1636"/>
                      <a:pt x="5668" y="1650"/>
                      <a:pt x="5711" y="1688"/>
                    </a:cubicBezTo>
                    <a:cubicBezTo>
                      <a:pt x="5725" y="1702"/>
                      <a:pt x="5742" y="1709"/>
                      <a:pt x="5760" y="1716"/>
                    </a:cubicBezTo>
                    <a:cubicBezTo>
                      <a:pt x="5777" y="1721"/>
                      <a:pt x="5795" y="1724"/>
                      <a:pt x="5813" y="1724"/>
                    </a:cubicBezTo>
                    <a:cubicBezTo>
                      <a:pt x="5849" y="1724"/>
                      <a:pt x="5887" y="1712"/>
                      <a:pt x="5917" y="1691"/>
                    </a:cubicBezTo>
                    <a:cubicBezTo>
                      <a:pt x="5945" y="1670"/>
                      <a:pt x="5956" y="1639"/>
                      <a:pt x="5949" y="1607"/>
                    </a:cubicBezTo>
                    <a:cubicBezTo>
                      <a:pt x="5945" y="1597"/>
                      <a:pt x="5942" y="1586"/>
                      <a:pt x="5935" y="1576"/>
                    </a:cubicBezTo>
                    <a:cubicBezTo>
                      <a:pt x="5889" y="1499"/>
                      <a:pt x="5837" y="1425"/>
                      <a:pt x="5781" y="1355"/>
                    </a:cubicBezTo>
                    <a:cubicBezTo>
                      <a:pt x="5693" y="1243"/>
                      <a:pt x="5623" y="1156"/>
                      <a:pt x="5623" y="1072"/>
                    </a:cubicBezTo>
                    <a:cubicBezTo>
                      <a:pt x="5623" y="1061"/>
                      <a:pt x="5623" y="1051"/>
                      <a:pt x="5623" y="1040"/>
                    </a:cubicBezTo>
                    <a:cubicBezTo>
                      <a:pt x="5627" y="1012"/>
                      <a:pt x="5634" y="977"/>
                      <a:pt x="5644" y="935"/>
                    </a:cubicBezTo>
                    <a:cubicBezTo>
                      <a:pt x="5648" y="914"/>
                      <a:pt x="5651" y="890"/>
                      <a:pt x="5658" y="865"/>
                    </a:cubicBezTo>
                    <a:cubicBezTo>
                      <a:pt x="5669" y="809"/>
                      <a:pt x="5672" y="753"/>
                      <a:pt x="5672" y="697"/>
                    </a:cubicBezTo>
                    <a:lnTo>
                      <a:pt x="5672" y="690"/>
                    </a:lnTo>
                    <a:cubicBezTo>
                      <a:pt x="5672" y="683"/>
                      <a:pt x="5669" y="676"/>
                      <a:pt x="5669" y="665"/>
                    </a:cubicBezTo>
                    <a:cubicBezTo>
                      <a:pt x="5665" y="658"/>
                      <a:pt x="5665" y="651"/>
                      <a:pt x="5662" y="644"/>
                    </a:cubicBezTo>
                    <a:lnTo>
                      <a:pt x="5658" y="641"/>
                    </a:lnTo>
                    <a:cubicBezTo>
                      <a:pt x="5655" y="637"/>
                      <a:pt x="5655" y="634"/>
                      <a:pt x="5651" y="627"/>
                    </a:cubicBezTo>
                    <a:lnTo>
                      <a:pt x="5648" y="623"/>
                    </a:lnTo>
                    <a:cubicBezTo>
                      <a:pt x="5644" y="620"/>
                      <a:pt x="5637" y="616"/>
                      <a:pt x="5634" y="613"/>
                    </a:cubicBezTo>
                    <a:cubicBezTo>
                      <a:pt x="5567" y="578"/>
                      <a:pt x="5508" y="532"/>
                      <a:pt x="5455" y="483"/>
                    </a:cubicBezTo>
                    <a:cubicBezTo>
                      <a:pt x="5403" y="434"/>
                      <a:pt x="5361" y="382"/>
                      <a:pt x="5329" y="322"/>
                    </a:cubicBezTo>
                    <a:cubicBezTo>
                      <a:pt x="5308" y="287"/>
                      <a:pt x="5291" y="249"/>
                      <a:pt x="5280" y="210"/>
                    </a:cubicBezTo>
                    <a:cubicBezTo>
                      <a:pt x="5277" y="200"/>
                      <a:pt x="5273" y="186"/>
                      <a:pt x="5266" y="179"/>
                    </a:cubicBezTo>
                    <a:cubicBezTo>
                      <a:pt x="5266" y="172"/>
                      <a:pt x="5259" y="165"/>
                      <a:pt x="5259" y="158"/>
                    </a:cubicBezTo>
                    <a:cubicBezTo>
                      <a:pt x="5256" y="154"/>
                      <a:pt x="5252" y="151"/>
                      <a:pt x="5249" y="144"/>
                    </a:cubicBezTo>
                    <a:cubicBezTo>
                      <a:pt x="5249" y="140"/>
                      <a:pt x="5238" y="130"/>
                      <a:pt x="5231" y="119"/>
                    </a:cubicBezTo>
                    <a:lnTo>
                      <a:pt x="5228" y="112"/>
                    </a:lnTo>
                    <a:cubicBezTo>
                      <a:pt x="5221" y="102"/>
                      <a:pt x="5210" y="91"/>
                      <a:pt x="5203" y="81"/>
                    </a:cubicBezTo>
                    <a:cubicBezTo>
                      <a:pt x="5175" y="53"/>
                      <a:pt x="5144" y="25"/>
                      <a:pt x="5109" y="0"/>
                    </a:cubicBezTo>
                    <a:close/>
                  </a:path>
                </a:pathLst>
              </a:custGeom>
              <a:solidFill>
                <a:srgbClr val="D9D9D9"/>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9" name="Google Shape;4287;p65">
                <a:extLst>
                  <a:ext uri="{FF2B5EF4-FFF2-40B4-BE49-F238E27FC236}">
                    <a16:creationId xmlns:a16="http://schemas.microsoft.com/office/drawing/2014/main" id="{5E0AB43F-2371-4013-9AB7-0AC559681D1B}"/>
                  </a:ext>
                </a:extLst>
              </p:cNvPr>
              <p:cNvSpPr/>
              <p:nvPr/>
            </p:nvSpPr>
            <p:spPr>
              <a:xfrm>
                <a:off x="8213517" y="3795237"/>
                <a:ext cx="400" cy="1652"/>
              </a:xfrm>
              <a:custGeom>
                <a:avLst/>
                <a:gdLst/>
                <a:ahLst/>
                <a:cxnLst/>
                <a:rect l="l" t="t" r="r" b="b"/>
                <a:pathLst>
                  <a:path w="8" h="29" extrusionOk="0">
                    <a:moveTo>
                      <a:pt x="0" y="0"/>
                    </a:moveTo>
                    <a:lnTo>
                      <a:pt x="7" y="2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0" name="Google Shape;4288;p65">
                <a:extLst>
                  <a:ext uri="{FF2B5EF4-FFF2-40B4-BE49-F238E27FC236}">
                    <a16:creationId xmlns:a16="http://schemas.microsoft.com/office/drawing/2014/main" id="{6A75E75C-E894-4178-A4D3-7BB4B8AB9A7C}"/>
                  </a:ext>
                </a:extLst>
              </p:cNvPr>
              <p:cNvSpPr/>
              <p:nvPr/>
            </p:nvSpPr>
            <p:spPr>
              <a:xfrm>
                <a:off x="8314309" y="3805996"/>
                <a:ext cx="748" cy="5409"/>
              </a:xfrm>
              <a:custGeom>
                <a:avLst/>
                <a:gdLst/>
                <a:ahLst/>
                <a:cxnLst/>
                <a:rect l="l" t="t" r="r" b="b"/>
                <a:pathLst>
                  <a:path w="15" h="95" extrusionOk="0">
                    <a:moveTo>
                      <a:pt x="15" y="95"/>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1" name="Google Shape;4289;p65">
                <a:extLst>
                  <a:ext uri="{FF2B5EF4-FFF2-40B4-BE49-F238E27FC236}">
                    <a16:creationId xmlns:a16="http://schemas.microsoft.com/office/drawing/2014/main" id="{9B3A9D00-F8D1-4A34-83F1-B0D36A7C4929}"/>
                  </a:ext>
                </a:extLst>
              </p:cNvPr>
              <p:cNvSpPr/>
              <p:nvPr/>
            </p:nvSpPr>
            <p:spPr>
              <a:xfrm>
                <a:off x="8214214" y="3798595"/>
                <a:ext cx="400" cy="1879"/>
              </a:xfrm>
              <a:custGeom>
                <a:avLst/>
                <a:gdLst/>
                <a:ahLst/>
                <a:cxnLst/>
                <a:rect l="l" t="t" r="r" b="b"/>
                <a:pathLst>
                  <a:path w="8" h="33" extrusionOk="0">
                    <a:moveTo>
                      <a:pt x="0" y="1"/>
                    </a:moveTo>
                    <a:lnTo>
                      <a:pt x="7" y="3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2" name="Google Shape;4290;p65">
                <a:extLst>
                  <a:ext uri="{FF2B5EF4-FFF2-40B4-BE49-F238E27FC236}">
                    <a16:creationId xmlns:a16="http://schemas.microsoft.com/office/drawing/2014/main" id="{7047B4D2-5104-4408-B9AE-CBAACBF00528}"/>
                  </a:ext>
                </a:extLst>
              </p:cNvPr>
              <p:cNvSpPr/>
              <p:nvPr/>
            </p:nvSpPr>
            <p:spPr>
              <a:xfrm>
                <a:off x="8211920" y="3789032"/>
                <a:ext cx="400" cy="1652"/>
              </a:xfrm>
              <a:custGeom>
                <a:avLst/>
                <a:gdLst/>
                <a:ahLst/>
                <a:cxnLst/>
                <a:rect l="l" t="t" r="r" b="b"/>
                <a:pathLst>
                  <a:path w="8" h="29" extrusionOk="0">
                    <a:moveTo>
                      <a:pt x="1" y="1"/>
                    </a:moveTo>
                    <a:lnTo>
                      <a:pt x="8" y="29"/>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3" name="Google Shape;4291;p65">
                <a:extLst>
                  <a:ext uri="{FF2B5EF4-FFF2-40B4-BE49-F238E27FC236}">
                    <a16:creationId xmlns:a16="http://schemas.microsoft.com/office/drawing/2014/main" id="{87E7B2FD-D30D-4A2A-9DB2-4CEBFF0069D7}"/>
                  </a:ext>
                </a:extLst>
              </p:cNvPr>
              <p:cNvSpPr/>
              <p:nvPr/>
            </p:nvSpPr>
            <p:spPr>
              <a:xfrm>
                <a:off x="8209330" y="3780890"/>
                <a:ext cx="748" cy="2050"/>
              </a:xfrm>
              <a:custGeom>
                <a:avLst/>
                <a:gdLst/>
                <a:ahLst/>
                <a:cxnLst/>
                <a:rect l="l" t="t" r="r" b="b"/>
                <a:pathLst>
                  <a:path w="15" h="36" extrusionOk="0">
                    <a:moveTo>
                      <a:pt x="0" y="0"/>
                    </a:moveTo>
                    <a:cubicBezTo>
                      <a:pt x="4" y="11"/>
                      <a:pt x="11" y="21"/>
                      <a:pt x="14" y="35"/>
                    </a:cubicBezTo>
                    <a:cubicBezTo>
                      <a:pt x="11" y="21"/>
                      <a:pt x="7" y="11"/>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4" name="Google Shape;4292;p65">
                <a:extLst>
                  <a:ext uri="{FF2B5EF4-FFF2-40B4-BE49-F238E27FC236}">
                    <a16:creationId xmlns:a16="http://schemas.microsoft.com/office/drawing/2014/main" id="{386AD8D0-398D-4769-8D07-459F92EAC72A}"/>
                  </a:ext>
                </a:extLst>
              </p:cNvPr>
              <p:cNvSpPr/>
              <p:nvPr/>
            </p:nvSpPr>
            <p:spPr>
              <a:xfrm>
                <a:off x="8315355" y="3812939"/>
                <a:ext cx="598" cy="4042"/>
              </a:xfrm>
              <a:custGeom>
                <a:avLst/>
                <a:gdLst/>
                <a:ahLst/>
                <a:cxnLst/>
                <a:rect l="l" t="t" r="r" b="b"/>
                <a:pathLst>
                  <a:path w="12" h="71" extrusionOk="0">
                    <a:moveTo>
                      <a:pt x="11" y="7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5" name="Google Shape;4293;p65">
                <a:extLst>
                  <a:ext uri="{FF2B5EF4-FFF2-40B4-BE49-F238E27FC236}">
                    <a16:creationId xmlns:a16="http://schemas.microsoft.com/office/drawing/2014/main" id="{E15A26E5-D235-4058-94BA-1BE09D4F9EF2}"/>
                  </a:ext>
                </a:extLst>
              </p:cNvPr>
              <p:cNvSpPr/>
              <p:nvPr/>
            </p:nvSpPr>
            <p:spPr>
              <a:xfrm>
                <a:off x="8316250" y="3819145"/>
                <a:ext cx="547" cy="4214"/>
              </a:xfrm>
              <a:custGeom>
                <a:avLst/>
                <a:gdLst/>
                <a:ahLst/>
                <a:cxnLst/>
                <a:rect l="l" t="t" r="r" b="b"/>
                <a:pathLst>
                  <a:path w="11" h="74" extrusionOk="0">
                    <a:moveTo>
                      <a:pt x="11" y="7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6" name="Google Shape;4294;p65">
                <a:extLst>
                  <a:ext uri="{FF2B5EF4-FFF2-40B4-BE49-F238E27FC236}">
                    <a16:creationId xmlns:a16="http://schemas.microsoft.com/office/drawing/2014/main" id="{8428AF9E-BE7E-48F6-A837-B3B7ACCD28B7}"/>
                  </a:ext>
                </a:extLst>
              </p:cNvPr>
              <p:cNvSpPr/>
              <p:nvPr/>
            </p:nvSpPr>
            <p:spPr>
              <a:xfrm>
                <a:off x="8211223" y="3786240"/>
                <a:ext cx="400" cy="1480"/>
              </a:xfrm>
              <a:custGeom>
                <a:avLst/>
                <a:gdLst/>
                <a:ahLst/>
                <a:cxnLst/>
                <a:rect l="l" t="t" r="r" b="b"/>
                <a:pathLst>
                  <a:path w="8" h="26" extrusionOk="0">
                    <a:moveTo>
                      <a:pt x="1" y="1"/>
                    </a:moveTo>
                    <a:lnTo>
                      <a:pt x="8" y="2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7" name="Google Shape;4295;p65">
                <a:extLst>
                  <a:ext uri="{FF2B5EF4-FFF2-40B4-BE49-F238E27FC236}">
                    <a16:creationId xmlns:a16="http://schemas.microsoft.com/office/drawing/2014/main" id="{EC7C20AE-F7F1-4CAF-8CD0-00D0A247F1C6}"/>
                  </a:ext>
                </a:extLst>
              </p:cNvPr>
              <p:cNvSpPr/>
              <p:nvPr/>
            </p:nvSpPr>
            <p:spPr>
              <a:xfrm>
                <a:off x="8216305" y="3809581"/>
                <a:ext cx="198" cy="1819"/>
              </a:xfrm>
              <a:custGeom>
                <a:avLst/>
                <a:gdLst/>
                <a:ahLst/>
                <a:cxnLst/>
                <a:rect l="l" t="t" r="r" b="b"/>
                <a:pathLst>
                  <a:path w="4" h="32" extrusionOk="0">
                    <a:moveTo>
                      <a:pt x="0" y="0"/>
                    </a:moveTo>
                    <a:lnTo>
                      <a:pt x="4" y="3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8" name="Google Shape;4296;p65">
                <a:extLst>
                  <a:ext uri="{FF2B5EF4-FFF2-40B4-BE49-F238E27FC236}">
                    <a16:creationId xmlns:a16="http://schemas.microsoft.com/office/drawing/2014/main" id="{C131CFD3-1010-409A-B469-05F7B5466D8C}"/>
                  </a:ext>
                </a:extLst>
              </p:cNvPr>
              <p:cNvSpPr/>
              <p:nvPr/>
            </p:nvSpPr>
            <p:spPr>
              <a:xfrm>
                <a:off x="8215608" y="3805766"/>
                <a:ext cx="400" cy="1879"/>
              </a:xfrm>
              <a:custGeom>
                <a:avLst/>
                <a:gdLst/>
                <a:ahLst/>
                <a:cxnLst/>
                <a:rect l="l" t="t" r="r" b="b"/>
                <a:pathLst>
                  <a:path w="8" h="33" extrusionOk="0">
                    <a:moveTo>
                      <a:pt x="0" y="1"/>
                    </a:moveTo>
                    <a:lnTo>
                      <a:pt x="7" y="3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9" name="Google Shape;4297;p65">
                <a:extLst>
                  <a:ext uri="{FF2B5EF4-FFF2-40B4-BE49-F238E27FC236}">
                    <a16:creationId xmlns:a16="http://schemas.microsoft.com/office/drawing/2014/main" id="{26BE344F-69C5-4AD3-A26E-C26BD9D6780C}"/>
                  </a:ext>
                </a:extLst>
              </p:cNvPr>
              <p:cNvSpPr/>
              <p:nvPr/>
            </p:nvSpPr>
            <p:spPr>
              <a:xfrm>
                <a:off x="8212617" y="3792218"/>
                <a:ext cx="598" cy="1480"/>
              </a:xfrm>
              <a:custGeom>
                <a:avLst/>
                <a:gdLst/>
                <a:ahLst/>
                <a:cxnLst/>
                <a:rect l="l" t="t" r="r" b="b"/>
                <a:pathLst>
                  <a:path w="12" h="26" extrusionOk="0">
                    <a:moveTo>
                      <a:pt x="1" y="1"/>
                    </a:moveTo>
                    <a:lnTo>
                      <a:pt x="11" y="2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0" name="Google Shape;4298;p65">
                <a:extLst>
                  <a:ext uri="{FF2B5EF4-FFF2-40B4-BE49-F238E27FC236}">
                    <a16:creationId xmlns:a16="http://schemas.microsoft.com/office/drawing/2014/main" id="{74C9A153-0686-447E-ABC1-B7DF049BFA4F}"/>
                  </a:ext>
                </a:extLst>
              </p:cNvPr>
              <p:cNvSpPr/>
              <p:nvPr/>
            </p:nvSpPr>
            <p:spPr>
              <a:xfrm>
                <a:off x="8317098" y="3825123"/>
                <a:ext cx="51" cy="457"/>
              </a:xfrm>
              <a:custGeom>
                <a:avLst/>
                <a:gdLst/>
                <a:ahLst/>
                <a:cxnLst/>
                <a:rect l="l" t="t" r="r" b="b"/>
                <a:pathLst>
                  <a:path w="1" h="8" extrusionOk="0">
                    <a:moveTo>
                      <a:pt x="1" y="7"/>
                    </a:moveTo>
                    <a:lnTo>
                      <a:pt x="1" y="7"/>
                    </a:ln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1" name="Google Shape;4299;p65">
                <a:extLst>
                  <a:ext uri="{FF2B5EF4-FFF2-40B4-BE49-F238E27FC236}">
                    <a16:creationId xmlns:a16="http://schemas.microsoft.com/office/drawing/2014/main" id="{86371EAA-2436-45D7-AEA2-B8E152F0E9DC}"/>
                  </a:ext>
                </a:extLst>
              </p:cNvPr>
              <p:cNvSpPr/>
              <p:nvPr/>
            </p:nvSpPr>
            <p:spPr>
              <a:xfrm>
                <a:off x="8202155" y="3738991"/>
                <a:ext cx="7226" cy="41957"/>
              </a:xfrm>
              <a:custGeom>
                <a:avLst/>
                <a:gdLst/>
                <a:ahLst/>
                <a:cxnLst/>
                <a:rect l="l" t="t" r="r" b="b"/>
                <a:pathLst>
                  <a:path w="145" h="737" extrusionOk="0">
                    <a:moveTo>
                      <a:pt x="144" y="736"/>
                    </a:moveTo>
                    <a:cubicBezTo>
                      <a:pt x="57" y="501"/>
                      <a:pt x="8" y="253"/>
                      <a:pt x="1" y="1"/>
                    </a:cubicBezTo>
                    <a:cubicBezTo>
                      <a:pt x="8" y="253"/>
                      <a:pt x="57" y="501"/>
                      <a:pt x="144" y="736"/>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2" name="Google Shape;4300;p65">
                <a:extLst>
                  <a:ext uri="{FF2B5EF4-FFF2-40B4-BE49-F238E27FC236}">
                    <a16:creationId xmlns:a16="http://schemas.microsoft.com/office/drawing/2014/main" id="{BCAAFA38-4153-4CCE-B667-EF6DBD0CA026}"/>
                  </a:ext>
                </a:extLst>
              </p:cNvPr>
              <p:cNvSpPr/>
              <p:nvPr/>
            </p:nvSpPr>
            <p:spPr>
              <a:xfrm>
                <a:off x="8218199" y="3825123"/>
                <a:ext cx="250" cy="2222"/>
              </a:xfrm>
              <a:custGeom>
                <a:avLst/>
                <a:gdLst/>
                <a:ahLst/>
                <a:cxnLst/>
                <a:rect l="l" t="t" r="r" b="b"/>
                <a:pathLst>
                  <a:path w="5" h="39" extrusionOk="0">
                    <a:moveTo>
                      <a:pt x="1" y="0"/>
                    </a:moveTo>
                    <a:cubicBezTo>
                      <a:pt x="1" y="11"/>
                      <a:pt x="1" y="25"/>
                      <a:pt x="4" y="39"/>
                    </a:cubicBezTo>
                    <a:cubicBezTo>
                      <a:pt x="4" y="25"/>
                      <a:pt x="1" y="14"/>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3" name="Google Shape;4301;p65">
                <a:extLst>
                  <a:ext uri="{FF2B5EF4-FFF2-40B4-BE49-F238E27FC236}">
                    <a16:creationId xmlns:a16="http://schemas.microsoft.com/office/drawing/2014/main" id="{0092750B-D0CE-4DD9-B344-4BE0C3D623AA}"/>
                  </a:ext>
                </a:extLst>
              </p:cNvPr>
              <p:cNvSpPr/>
              <p:nvPr/>
            </p:nvSpPr>
            <p:spPr>
              <a:xfrm>
                <a:off x="8197473" y="3693792"/>
                <a:ext cx="1097" cy="5010"/>
              </a:xfrm>
              <a:custGeom>
                <a:avLst/>
                <a:gdLst/>
                <a:ahLst/>
                <a:cxnLst/>
                <a:rect l="l" t="t" r="r" b="b"/>
                <a:pathLst>
                  <a:path w="22" h="88" extrusionOk="0">
                    <a:moveTo>
                      <a:pt x="0" y="88"/>
                    </a:moveTo>
                    <a:cubicBezTo>
                      <a:pt x="0" y="56"/>
                      <a:pt x="7" y="28"/>
                      <a:pt x="21" y="0"/>
                    </a:cubicBezTo>
                    <a:cubicBezTo>
                      <a:pt x="7" y="28"/>
                      <a:pt x="0" y="56"/>
                      <a:pt x="0" y="8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4" name="Google Shape;4302;p65">
                <a:extLst>
                  <a:ext uri="{FF2B5EF4-FFF2-40B4-BE49-F238E27FC236}">
                    <a16:creationId xmlns:a16="http://schemas.microsoft.com/office/drawing/2014/main" id="{28B16856-87F5-4E96-A374-A527438A69AB}"/>
                  </a:ext>
                </a:extLst>
              </p:cNvPr>
              <p:cNvSpPr/>
              <p:nvPr/>
            </p:nvSpPr>
            <p:spPr>
              <a:xfrm>
                <a:off x="8214911" y="3802180"/>
                <a:ext cx="400" cy="1879"/>
              </a:xfrm>
              <a:custGeom>
                <a:avLst/>
                <a:gdLst/>
                <a:ahLst/>
                <a:cxnLst/>
                <a:rect l="l" t="t" r="r" b="b"/>
                <a:pathLst>
                  <a:path w="8" h="33" extrusionOk="0">
                    <a:moveTo>
                      <a:pt x="0" y="1"/>
                    </a:moveTo>
                    <a:lnTo>
                      <a:pt x="7" y="3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5" name="Google Shape;4303;p65">
                <a:extLst>
                  <a:ext uri="{FF2B5EF4-FFF2-40B4-BE49-F238E27FC236}">
                    <a16:creationId xmlns:a16="http://schemas.microsoft.com/office/drawing/2014/main" id="{915F2975-0DA7-42F3-B73B-6631C0BDA24B}"/>
                  </a:ext>
                </a:extLst>
              </p:cNvPr>
              <p:cNvSpPr/>
              <p:nvPr/>
            </p:nvSpPr>
            <p:spPr>
              <a:xfrm>
                <a:off x="8217351" y="3817325"/>
                <a:ext cx="198" cy="2050"/>
              </a:xfrm>
              <a:custGeom>
                <a:avLst/>
                <a:gdLst/>
                <a:ahLst/>
                <a:cxnLst/>
                <a:rect l="l" t="t" r="r" b="b"/>
                <a:pathLst>
                  <a:path w="4" h="36" extrusionOk="0">
                    <a:moveTo>
                      <a:pt x="0" y="1"/>
                    </a:moveTo>
                    <a:cubicBezTo>
                      <a:pt x="0" y="11"/>
                      <a:pt x="4" y="22"/>
                      <a:pt x="4" y="36"/>
                    </a:cubicBezTo>
                    <a:cubicBezTo>
                      <a:pt x="4" y="22"/>
                      <a:pt x="0" y="11"/>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6" name="Google Shape;4304;p65">
                <a:extLst>
                  <a:ext uri="{FF2B5EF4-FFF2-40B4-BE49-F238E27FC236}">
                    <a16:creationId xmlns:a16="http://schemas.microsoft.com/office/drawing/2014/main" id="{2C6F91E9-959A-4553-A627-3930DF123E67}"/>
                  </a:ext>
                </a:extLst>
              </p:cNvPr>
              <p:cNvSpPr/>
              <p:nvPr/>
            </p:nvSpPr>
            <p:spPr>
              <a:xfrm>
                <a:off x="8218397" y="3828880"/>
                <a:ext cx="198" cy="2276"/>
              </a:xfrm>
              <a:custGeom>
                <a:avLst/>
                <a:gdLst/>
                <a:ahLst/>
                <a:cxnLst/>
                <a:rect l="l" t="t" r="r" b="b"/>
                <a:pathLst>
                  <a:path w="4" h="40" extrusionOk="0">
                    <a:moveTo>
                      <a:pt x="0" y="1"/>
                    </a:moveTo>
                    <a:cubicBezTo>
                      <a:pt x="0" y="15"/>
                      <a:pt x="0" y="29"/>
                      <a:pt x="4" y="39"/>
                    </a:cubicBezTo>
                    <a:cubicBezTo>
                      <a:pt x="4" y="29"/>
                      <a:pt x="4" y="15"/>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7" name="Google Shape;4305;p65">
                <a:extLst>
                  <a:ext uri="{FF2B5EF4-FFF2-40B4-BE49-F238E27FC236}">
                    <a16:creationId xmlns:a16="http://schemas.microsoft.com/office/drawing/2014/main" id="{1C6F5E93-7488-4B4C-8EDC-D5BB03B8C0CE}"/>
                  </a:ext>
                </a:extLst>
              </p:cNvPr>
              <p:cNvSpPr/>
              <p:nvPr/>
            </p:nvSpPr>
            <p:spPr>
              <a:xfrm>
                <a:off x="8217700" y="3821136"/>
                <a:ext cx="400" cy="2050"/>
              </a:xfrm>
              <a:custGeom>
                <a:avLst/>
                <a:gdLst/>
                <a:ahLst/>
                <a:cxnLst/>
                <a:rect l="l" t="t" r="r" b="b"/>
                <a:pathLst>
                  <a:path w="8" h="36" extrusionOk="0">
                    <a:moveTo>
                      <a:pt x="0" y="0"/>
                    </a:moveTo>
                    <a:cubicBezTo>
                      <a:pt x="0" y="12"/>
                      <a:pt x="3" y="21"/>
                      <a:pt x="5" y="29"/>
                    </a:cubicBezTo>
                    <a:lnTo>
                      <a:pt x="5" y="29"/>
                    </a:lnTo>
                    <a:cubicBezTo>
                      <a:pt x="4" y="22"/>
                      <a:pt x="3" y="11"/>
                      <a:pt x="0" y="0"/>
                    </a:cubicBezTo>
                    <a:close/>
                    <a:moveTo>
                      <a:pt x="5" y="29"/>
                    </a:moveTo>
                    <a:lnTo>
                      <a:pt x="5" y="29"/>
                    </a:lnTo>
                    <a:cubicBezTo>
                      <a:pt x="6" y="31"/>
                      <a:pt x="7" y="34"/>
                      <a:pt x="7" y="35"/>
                    </a:cubicBezTo>
                    <a:cubicBezTo>
                      <a:pt x="7" y="33"/>
                      <a:pt x="6" y="31"/>
                      <a:pt x="5" y="2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8" name="Google Shape;4306;p65">
                <a:extLst>
                  <a:ext uri="{FF2B5EF4-FFF2-40B4-BE49-F238E27FC236}">
                    <a16:creationId xmlns:a16="http://schemas.microsoft.com/office/drawing/2014/main" id="{26D71484-47E7-4635-ABA9-4B99FEF10921}"/>
                  </a:ext>
                </a:extLst>
              </p:cNvPr>
              <p:cNvSpPr/>
              <p:nvPr/>
            </p:nvSpPr>
            <p:spPr>
              <a:xfrm>
                <a:off x="8218548" y="3832696"/>
                <a:ext cx="51" cy="457"/>
              </a:xfrm>
              <a:custGeom>
                <a:avLst/>
                <a:gdLst/>
                <a:ahLst/>
                <a:cxnLst/>
                <a:rect l="l" t="t" r="r" b="b"/>
                <a:pathLst>
                  <a:path w="1" h="8" extrusionOk="0">
                    <a:moveTo>
                      <a:pt x="1" y="7"/>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9" name="Google Shape;4307;p65">
                <a:extLst>
                  <a:ext uri="{FF2B5EF4-FFF2-40B4-BE49-F238E27FC236}">
                    <a16:creationId xmlns:a16="http://schemas.microsoft.com/office/drawing/2014/main" id="{7AEC5B41-FF4C-4F6C-96CF-27F2D44FB70A}"/>
                  </a:ext>
                </a:extLst>
              </p:cNvPr>
              <p:cNvSpPr/>
              <p:nvPr/>
            </p:nvSpPr>
            <p:spPr>
              <a:xfrm>
                <a:off x="8216805" y="3813338"/>
                <a:ext cx="250" cy="2050"/>
              </a:xfrm>
              <a:custGeom>
                <a:avLst/>
                <a:gdLst/>
                <a:ahLst/>
                <a:cxnLst/>
                <a:rect l="l" t="t" r="r" b="b"/>
                <a:pathLst>
                  <a:path w="5" h="36" extrusionOk="0">
                    <a:moveTo>
                      <a:pt x="1" y="1"/>
                    </a:moveTo>
                    <a:cubicBezTo>
                      <a:pt x="1" y="11"/>
                      <a:pt x="4" y="25"/>
                      <a:pt x="4" y="36"/>
                    </a:cubicBezTo>
                    <a:cubicBezTo>
                      <a:pt x="4" y="25"/>
                      <a:pt x="1" y="11"/>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0" name="Google Shape;4308;p65">
                <a:extLst>
                  <a:ext uri="{FF2B5EF4-FFF2-40B4-BE49-F238E27FC236}">
                    <a16:creationId xmlns:a16="http://schemas.microsoft.com/office/drawing/2014/main" id="{361AD3D7-8266-4421-9BCA-CD4E73601DB2}"/>
                  </a:ext>
                </a:extLst>
              </p:cNvPr>
              <p:cNvSpPr/>
              <p:nvPr/>
            </p:nvSpPr>
            <p:spPr>
              <a:xfrm>
                <a:off x="8210376" y="3783677"/>
                <a:ext cx="547" cy="1421"/>
              </a:xfrm>
              <a:custGeom>
                <a:avLst/>
                <a:gdLst/>
                <a:ahLst/>
                <a:cxnLst/>
                <a:rect l="l" t="t" r="r" b="b"/>
                <a:pathLst>
                  <a:path w="11" h="25" extrusionOk="0">
                    <a:moveTo>
                      <a:pt x="0" y="0"/>
                    </a:moveTo>
                    <a:lnTo>
                      <a:pt x="11" y="2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1" name="Google Shape;4309;p65">
                <a:extLst>
                  <a:ext uri="{FF2B5EF4-FFF2-40B4-BE49-F238E27FC236}">
                    <a16:creationId xmlns:a16="http://schemas.microsoft.com/office/drawing/2014/main" id="{9B00431A-10A8-401C-B197-7AD4581F3BCE}"/>
                  </a:ext>
                </a:extLst>
              </p:cNvPr>
              <p:cNvSpPr/>
              <p:nvPr/>
            </p:nvSpPr>
            <p:spPr>
              <a:xfrm>
                <a:off x="8198868" y="2733707"/>
                <a:ext cx="848450" cy="409765"/>
              </a:xfrm>
              <a:custGeom>
                <a:avLst/>
                <a:gdLst/>
                <a:ahLst/>
                <a:cxnLst/>
                <a:rect l="l" t="t" r="r" b="b"/>
                <a:pathLst>
                  <a:path w="17029" h="7198" extrusionOk="0">
                    <a:moveTo>
                      <a:pt x="5595" y="0"/>
                    </a:moveTo>
                    <a:cubicBezTo>
                      <a:pt x="5581" y="0"/>
                      <a:pt x="5570" y="11"/>
                      <a:pt x="5539" y="72"/>
                    </a:cubicBezTo>
                    <a:cubicBezTo>
                      <a:pt x="5521" y="103"/>
                      <a:pt x="5500" y="135"/>
                      <a:pt x="5476" y="166"/>
                    </a:cubicBezTo>
                    <a:cubicBezTo>
                      <a:pt x="5434" y="198"/>
                      <a:pt x="5388" y="226"/>
                      <a:pt x="5339" y="240"/>
                    </a:cubicBezTo>
                    <a:cubicBezTo>
                      <a:pt x="5280" y="264"/>
                      <a:pt x="5210" y="292"/>
                      <a:pt x="5199" y="331"/>
                    </a:cubicBezTo>
                    <a:cubicBezTo>
                      <a:pt x="5178" y="404"/>
                      <a:pt x="5112" y="446"/>
                      <a:pt x="5056" y="485"/>
                    </a:cubicBezTo>
                    <a:cubicBezTo>
                      <a:pt x="4989" y="527"/>
                      <a:pt x="4968" y="548"/>
                      <a:pt x="4975" y="572"/>
                    </a:cubicBezTo>
                    <a:cubicBezTo>
                      <a:pt x="5024" y="768"/>
                      <a:pt x="5101" y="950"/>
                      <a:pt x="5147" y="989"/>
                    </a:cubicBezTo>
                    <a:cubicBezTo>
                      <a:pt x="5269" y="1087"/>
                      <a:pt x="5199" y="1325"/>
                      <a:pt x="5143" y="1402"/>
                    </a:cubicBezTo>
                    <a:cubicBezTo>
                      <a:pt x="5112" y="1444"/>
                      <a:pt x="5045" y="1465"/>
                      <a:pt x="4937" y="1503"/>
                    </a:cubicBezTo>
                    <a:cubicBezTo>
                      <a:pt x="4849" y="1531"/>
                      <a:pt x="4719" y="1577"/>
                      <a:pt x="4691" y="1623"/>
                    </a:cubicBezTo>
                    <a:cubicBezTo>
                      <a:pt x="4674" y="1658"/>
                      <a:pt x="4639" y="1686"/>
                      <a:pt x="4600" y="1696"/>
                    </a:cubicBezTo>
                    <a:cubicBezTo>
                      <a:pt x="4589" y="1699"/>
                      <a:pt x="4577" y="1700"/>
                      <a:pt x="4565" y="1700"/>
                    </a:cubicBezTo>
                    <a:cubicBezTo>
                      <a:pt x="4482" y="1700"/>
                      <a:pt x="4389" y="1641"/>
                      <a:pt x="4285" y="1577"/>
                    </a:cubicBezTo>
                    <a:cubicBezTo>
                      <a:pt x="4261" y="1563"/>
                      <a:pt x="4240" y="1545"/>
                      <a:pt x="4215" y="1531"/>
                    </a:cubicBezTo>
                    <a:cubicBezTo>
                      <a:pt x="4205" y="1528"/>
                      <a:pt x="4194" y="1524"/>
                      <a:pt x="4187" y="1517"/>
                    </a:cubicBezTo>
                    <a:cubicBezTo>
                      <a:pt x="4151" y="1502"/>
                      <a:pt x="4112" y="1492"/>
                      <a:pt x="4070" y="1492"/>
                    </a:cubicBezTo>
                    <a:cubicBezTo>
                      <a:pt x="4063" y="1492"/>
                      <a:pt x="4057" y="1493"/>
                      <a:pt x="4051" y="1493"/>
                    </a:cubicBezTo>
                    <a:cubicBezTo>
                      <a:pt x="3991" y="1496"/>
                      <a:pt x="3935" y="1510"/>
                      <a:pt x="3883" y="1542"/>
                    </a:cubicBezTo>
                    <a:cubicBezTo>
                      <a:pt x="3872" y="1545"/>
                      <a:pt x="3862" y="1552"/>
                      <a:pt x="3851" y="1559"/>
                    </a:cubicBezTo>
                    <a:lnTo>
                      <a:pt x="3844" y="1566"/>
                    </a:lnTo>
                    <a:cubicBezTo>
                      <a:pt x="3824" y="1580"/>
                      <a:pt x="3800" y="1587"/>
                      <a:pt x="3774" y="1587"/>
                    </a:cubicBezTo>
                    <a:cubicBezTo>
                      <a:pt x="3688" y="1587"/>
                      <a:pt x="3576" y="1522"/>
                      <a:pt x="3466" y="1458"/>
                    </a:cubicBezTo>
                    <a:cubicBezTo>
                      <a:pt x="3428" y="1433"/>
                      <a:pt x="3386" y="1412"/>
                      <a:pt x="3344" y="1395"/>
                    </a:cubicBezTo>
                    <a:cubicBezTo>
                      <a:pt x="3267" y="1381"/>
                      <a:pt x="3239" y="1290"/>
                      <a:pt x="3211" y="1192"/>
                    </a:cubicBezTo>
                    <a:cubicBezTo>
                      <a:pt x="3200" y="1157"/>
                      <a:pt x="3186" y="1125"/>
                      <a:pt x="3172" y="1090"/>
                    </a:cubicBezTo>
                    <a:lnTo>
                      <a:pt x="3162" y="1090"/>
                    </a:lnTo>
                    <a:cubicBezTo>
                      <a:pt x="3001" y="1090"/>
                      <a:pt x="2479" y="978"/>
                      <a:pt x="2402" y="961"/>
                    </a:cubicBezTo>
                    <a:cubicBezTo>
                      <a:pt x="2369" y="951"/>
                      <a:pt x="2329" y="947"/>
                      <a:pt x="2289" y="947"/>
                    </a:cubicBezTo>
                    <a:cubicBezTo>
                      <a:pt x="2200" y="947"/>
                      <a:pt x="2108" y="967"/>
                      <a:pt x="2094" y="989"/>
                    </a:cubicBezTo>
                    <a:cubicBezTo>
                      <a:pt x="2066" y="1055"/>
                      <a:pt x="1975" y="1076"/>
                      <a:pt x="1873" y="1097"/>
                    </a:cubicBezTo>
                    <a:cubicBezTo>
                      <a:pt x="1828" y="1108"/>
                      <a:pt x="1730" y="1129"/>
                      <a:pt x="1716" y="1153"/>
                    </a:cubicBezTo>
                    <a:cubicBezTo>
                      <a:pt x="1681" y="1223"/>
                      <a:pt x="1597" y="1265"/>
                      <a:pt x="1509" y="1311"/>
                    </a:cubicBezTo>
                    <a:cubicBezTo>
                      <a:pt x="1450" y="1332"/>
                      <a:pt x="1401" y="1367"/>
                      <a:pt x="1355" y="1409"/>
                    </a:cubicBezTo>
                    <a:cubicBezTo>
                      <a:pt x="1306" y="1465"/>
                      <a:pt x="1229" y="1489"/>
                      <a:pt x="1145" y="1517"/>
                    </a:cubicBezTo>
                    <a:cubicBezTo>
                      <a:pt x="1061" y="1545"/>
                      <a:pt x="970" y="1577"/>
                      <a:pt x="942" y="1633"/>
                    </a:cubicBezTo>
                    <a:cubicBezTo>
                      <a:pt x="876" y="1787"/>
                      <a:pt x="606" y="1864"/>
                      <a:pt x="392" y="1896"/>
                    </a:cubicBezTo>
                    <a:cubicBezTo>
                      <a:pt x="294" y="1910"/>
                      <a:pt x="200" y="1934"/>
                      <a:pt x="109" y="1973"/>
                    </a:cubicBezTo>
                    <a:lnTo>
                      <a:pt x="105" y="1976"/>
                    </a:lnTo>
                    <a:lnTo>
                      <a:pt x="98" y="1976"/>
                    </a:lnTo>
                    <a:lnTo>
                      <a:pt x="95" y="1980"/>
                    </a:lnTo>
                    <a:lnTo>
                      <a:pt x="91" y="1980"/>
                    </a:lnTo>
                    <a:lnTo>
                      <a:pt x="84" y="1983"/>
                    </a:lnTo>
                    <a:lnTo>
                      <a:pt x="77" y="1987"/>
                    </a:lnTo>
                    <a:lnTo>
                      <a:pt x="74" y="1990"/>
                    </a:lnTo>
                    <a:cubicBezTo>
                      <a:pt x="74" y="1997"/>
                      <a:pt x="70" y="2004"/>
                      <a:pt x="70" y="2008"/>
                    </a:cubicBezTo>
                    <a:cubicBezTo>
                      <a:pt x="67" y="2015"/>
                      <a:pt x="63" y="2022"/>
                      <a:pt x="60" y="2025"/>
                    </a:cubicBezTo>
                    <a:cubicBezTo>
                      <a:pt x="56" y="2029"/>
                      <a:pt x="53" y="2032"/>
                      <a:pt x="49" y="2036"/>
                    </a:cubicBezTo>
                    <a:lnTo>
                      <a:pt x="46" y="2039"/>
                    </a:lnTo>
                    <a:lnTo>
                      <a:pt x="39" y="2046"/>
                    </a:lnTo>
                    <a:lnTo>
                      <a:pt x="32" y="2050"/>
                    </a:lnTo>
                    <a:cubicBezTo>
                      <a:pt x="21" y="2060"/>
                      <a:pt x="11" y="2064"/>
                      <a:pt x="0" y="2067"/>
                    </a:cubicBezTo>
                    <a:lnTo>
                      <a:pt x="4" y="2085"/>
                    </a:lnTo>
                    <a:cubicBezTo>
                      <a:pt x="4" y="2092"/>
                      <a:pt x="7" y="2102"/>
                      <a:pt x="7" y="2109"/>
                    </a:cubicBezTo>
                    <a:cubicBezTo>
                      <a:pt x="11" y="2116"/>
                      <a:pt x="11" y="2120"/>
                      <a:pt x="11" y="2127"/>
                    </a:cubicBezTo>
                    <a:cubicBezTo>
                      <a:pt x="14" y="2134"/>
                      <a:pt x="14" y="2141"/>
                      <a:pt x="18" y="2148"/>
                    </a:cubicBezTo>
                    <a:lnTo>
                      <a:pt x="21" y="2165"/>
                    </a:lnTo>
                    <a:cubicBezTo>
                      <a:pt x="21" y="2172"/>
                      <a:pt x="25" y="2176"/>
                      <a:pt x="28" y="2183"/>
                    </a:cubicBezTo>
                    <a:lnTo>
                      <a:pt x="32" y="2197"/>
                    </a:lnTo>
                    <a:lnTo>
                      <a:pt x="39" y="2214"/>
                    </a:lnTo>
                    <a:lnTo>
                      <a:pt x="46" y="2228"/>
                    </a:lnTo>
                    <a:lnTo>
                      <a:pt x="49" y="2242"/>
                    </a:lnTo>
                    <a:lnTo>
                      <a:pt x="56" y="2256"/>
                    </a:lnTo>
                    <a:lnTo>
                      <a:pt x="63" y="2270"/>
                    </a:lnTo>
                    <a:lnTo>
                      <a:pt x="70" y="2281"/>
                    </a:lnTo>
                    <a:lnTo>
                      <a:pt x="77" y="2291"/>
                    </a:lnTo>
                    <a:lnTo>
                      <a:pt x="84" y="2302"/>
                    </a:lnTo>
                    <a:lnTo>
                      <a:pt x="91" y="2312"/>
                    </a:lnTo>
                    <a:lnTo>
                      <a:pt x="98" y="2323"/>
                    </a:lnTo>
                    <a:lnTo>
                      <a:pt x="109" y="2330"/>
                    </a:lnTo>
                    <a:lnTo>
                      <a:pt x="116" y="2340"/>
                    </a:lnTo>
                    <a:lnTo>
                      <a:pt x="123" y="2347"/>
                    </a:lnTo>
                    <a:lnTo>
                      <a:pt x="133" y="2358"/>
                    </a:lnTo>
                    <a:lnTo>
                      <a:pt x="140" y="2365"/>
                    </a:lnTo>
                    <a:lnTo>
                      <a:pt x="151" y="2372"/>
                    </a:lnTo>
                    <a:lnTo>
                      <a:pt x="158" y="2379"/>
                    </a:lnTo>
                    <a:lnTo>
                      <a:pt x="168" y="2386"/>
                    </a:lnTo>
                    <a:lnTo>
                      <a:pt x="175" y="2393"/>
                    </a:lnTo>
                    <a:lnTo>
                      <a:pt x="193" y="2403"/>
                    </a:lnTo>
                    <a:lnTo>
                      <a:pt x="196" y="2407"/>
                    </a:lnTo>
                    <a:lnTo>
                      <a:pt x="214" y="2417"/>
                    </a:lnTo>
                    <a:lnTo>
                      <a:pt x="235" y="2431"/>
                    </a:lnTo>
                    <a:cubicBezTo>
                      <a:pt x="256" y="2445"/>
                      <a:pt x="284" y="2463"/>
                      <a:pt x="308" y="2480"/>
                    </a:cubicBezTo>
                    <a:cubicBezTo>
                      <a:pt x="326" y="2494"/>
                      <a:pt x="347" y="2508"/>
                      <a:pt x="364" y="2526"/>
                    </a:cubicBezTo>
                    <a:cubicBezTo>
                      <a:pt x="504" y="2645"/>
                      <a:pt x="623" y="2739"/>
                      <a:pt x="760" y="2771"/>
                    </a:cubicBezTo>
                    <a:cubicBezTo>
                      <a:pt x="778" y="2774"/>
                      <a:pt x="799" y="2774"/>
                      <a:pt x="820" y="2778"/>
                    </a:cubicBezTo>
                    <a:cubicBezTo>
                      <a:pt x="1016" y="2792"/>
                      <a:pt x="1320" y="3012"/>
                      <a:pt x="1348" y="3215"/>
                    </a:cubicBezTo>
                    <a:cubicBezTo>
                      <a:pt x="1352" y="3222"/>
                      <a:pt x="1352" y="3233"/>
                      <a:pt x="1355" y="3240"/>
                    </a:cubicBezTo>
                    <a:cubicBezTo>
                      <a:pt x="1387" y="3362"/>
                      <a:pt x="1523" y="3513"/>
                      <a:pt x="1618" y="3586"/>
                    </a:cubicBezTo>
                    <a:cubicBezTo>
                      <a:pt x="1628" y="3597"/>
                      <a:pt x="1639" y="3607"/>
                      <a:pt x="1646" y="3618"/>
                    </a:cubicBezTo>
                    <a:cubicBezTo>
                      <a:pt x="1670" y="3653"/>
                      <a:pt x="1681" y="3699"/>
                      <a:pt x="1681" y="3741"/>
                    </a:cubicBezTo>
                    <a:cubicBezTo>
                      <a:pt x="1674" y="3814"/>
                      <a:pt x="1663" y="3884"/>
                      <a:pt x="1646" y="3954"/>
                    </a:cubicBezTo>
                    <a:cubicBezTo>
                      <a:pt x="1625" y="4031"/>
                      <a:pt x="1614" y="4108"/>
                      <a:pt x="1607" y="4189"/>
                    </a:cubicBezTo>
                    <a:cubicBezTo>
                      <a:pt x="1604" y="4276"/>
                      <a:pt x="1569" y="4360"/>
                      <a:pt x="1506" y="4427"/>
                    </a:cubicBezTo>
                    <a:cubicBezTo>
                      <a:pt x="1453" y="4493"/>
                      <a:pt x="1429" y="4525"/>
                      <a:pt x="1474" y="4602"/>
                    </a:cubicBezTo>
                    <a:cubicBezTo>
                      <a:pt x="1572" y="4756"/>
                      <a:pt x="2349" y="4871"/>
                      <a:pt x="2650" y="4871"/>
                    </a:cubicBezTo>
                    <a:cubicBezTo>
                      <a:pt x="2843" y="4871"/>
                      <a:pt x="2952" y="4990"/>
                      <a:pt x="3025" y="5067"/>
                    </a:cubicBezTo>
                    <a:cubicBezTo>
                      <a:pt x="3039" y="5088"/>
                      <a:pt x="3057" y="5102"/>
                      <a:pt x="3074" y="5120"/>
                    </a:cubicBezTo>
                    <a:cubicBezTo>
                      <a:pt x="3148" y="5134"/>
                      <a:pt x="3214" y="5176"/>
                      <a:pt x="3256" y="5235"/>
                    </a:cubicBezTo>
                    <a:lnTo>
                      <a:pt x="3277" y="5256"/>
                    </a:lnTo>
                    <a:cubicBezTo>
                      <a:pt x="3319" y="5309"/>
                      <a:pt x="3358" y="5351"/>
                      <a:pt x="3428" y="5365"/>
                    </a:cubicBezTo>
                    <a:cubicBezTo>
                      <a:pt x="3501" y="5379"/>
                      <a:pt x="3571" y="5407"/>
                      <a:pt x="3638" y="5449"/>
                    </a:cubicBezTo>
                    <a:cubicBezTo>
                      <a:pt x="3767" y="5533"/>
                      <a:pt x="3855" y="5673"/>
                      <a:pt x="3900" y="5876"/>
                    </a:cubicBezTo>
                    <a:cubicBezTo>
                      <a:pt x="3925" y="5985"/>
                      <a:pt x="3970" y="6086"/>
                      <a:pt x="4040" y="6174"/>
                    </a:cubicBezTo>
                    <a:cubicBezTo>
                      <a:pt x="4061" y="6198"/>
                      <a:pt x="4079" y="6223"/>
                      <a:pt x="4096" y="6244"/>
                    </a:cubicBezTo>
                    <a:cubicBezTo>
                      <a:pt x="4152" y="6300"/>
                      <a:pt x="4191" y="6366"/>
                      <a:pt x="4215" y="6436"/>
                    </a:cubicBezTo>
                    <a:cubicBezTo>
                      <a:pt x="4221" y="6456"/>
                      <a:pt x="4289" y="6461"/>
                      <a:pt x="4363" y="6461"/>
                    </a:cubicBezTo>
                    <a:cubicBezTo>
                      <a:pt x="4418" y="6461"/>
                      <a:pt x="4476" y="6459"/>
                      <a:pt x="4516" y="6457"/>
                    </a:cubicBezTo>
                    <a:cubicBezTo>
                      <a:pt x="4574" y="6452"/>
                      <a:pt x="4633" y="6449"/>
                      <a:pt x="4691" y="6449"/>
                    </a:cubicBezTo>
                    <a:cubicBezTo>
                      <a:pt x="4750" y="6449"/>
                      <a:pt x="4809" y="6452"/>
                      <a:pt x="4867" y="6457"/>
                    </a:cubicBezTo>
                    <a:cubicBezTo>
                      <a:pt x="5003" y="6475"/>
                      <a:pt x="5273" y="6475"/>
                      <a:pt x="5535" y="6475"/>
                    </a:cubicBezTo>
                    <a:cubicBezTo>
                      <a:pt x="5805" y="6475"/>
                      <a:pt x="6060" y="6475"/>
                      <a:pt x="6172" y="6492"/>
                    </a:cubicBezTo>
                    <a:cubicBezTo>
                      <a:pt x="6221" y="6499"/>
                      <a:pt x="6291" y="6506"/>
                      <a:pt x="6372" y="6510"/>
                    </a:cubicBezTo>
                    <a:lnTo>
                      <a:pt x="6466" y="6517"/>
                    </a:lnTo>
                    <a:cubicBezTo>
                      <a:pt x="6701" y="6534"/>
                      <a:pt x="6988" y="6566"/>
                      <a:pt x="7188" y="6716"/>
                    </a:cubicBezTo>
                    <a:cubicBezTo>
                      <a:pt x="7266" y="6780"/>
                      <a:pt x="7364" y="6815"/>
                      <a:pt x="7465" y="6815"/>
                    </a:cubicBezTo>
                    <a:cubicBezTo>
                      <a:pt x="7486" y="6815"/>
                      <a:pt x="7506" y="6814"/>
                      <a:pt x="7527" y="6811"/>
                    </a:cubicBezTo>
                    <a:cubicBezTo>
                      <a:pt x="7549" y="6807"/>
                      <a:pt x="7571" y="6806"/>
                      <a:pt x="7593" y="6806"/>
                    </a:cubicBezTo>
                    <a:cubicBezTo>
                      <a:pt x="7658" y="6806"/>
                      <a:pt x="7721" y="6821"/>
                      <a:pt x="7779" y="6853"/>
                    </a:cubicBezTo>
                    <a:cubicBezTo>
                      <a:pt x="7923" y="6939"/>
                      <a:pt x="8028" y="6994"/>
                      <a:pt x="8187" y="6994"/>
                    </a:cubicBezTo>
                    <a:cubicBezTo>
                      <a:pt x="8222" y="6994"/>
                      <a:pt x="8260" y="6992"/>
                      <a:pt x="8301" y="6986"/>
                    </a:cubicBezTo>
                    <a:cubicBezTo>
                      <a:pt x="8322" y="6982"/>
                      <a:pt x="8343" y="6979"/>
                      <a:pt x="8360" y="6979"/>
                    </a:cubicBezTo>
                    <a:cubicBezTo>
                      <a:pt x="8374" y="6979"/>
                      <a:pt x="8388" y="6982"/>
                      <a:pt x="8402" y="6982"/>
                    </a:cubicBezTo>
                    <a:lnTo>
                      <a:pt x="8413" y="6982"/>
                    </a:lnTo>
                    <a:cubicBezTo>
                      <a:pt x="8423" y="6986"/>
                      <a:pt x="8434" y="6986"/>
                      <a:pt x="8444" y="6989"/>
                    </a:cubicBezTo>
                    <a:lnTo>
                      <a:pt x="8455" y="6993"/>
                    </a:lnTo>
                    <a:cubicBezTo>
                      <a:pt x="8465" y="6996"/>
                      <a:pt x="8476" y="7000"/>
                      <a:pt x="8483" y="7003"/>
                    </a:cubicBezTo>
                    <a:lnTo>
                      <a:pt x="8493" y="7007"/>
                    </a:lnTo>
                    <a:cubicBezTo>
                      <a:pt x="8500" y="7010"/>
                      <a:pt x="8507" y="7017"/>
                      <a:pt x="8518" y="7021"/>
                    </a:cubicBezTo>
                    <a:lnTo>
                      <a:pt x="8525" y="7024"/>
                    </a:lnTo>
                    <a:lnTo>
                      <a:pt x="8546" y="7038"/>
                    </a:lnTo>
                    <a:lnTo>
                      <a:pt x="8549" y="7045"/>
                    </a:lnTo>
                    <a:lnTo>
                      <a:pt x="8570" y="7063"/>
                    </a:lnTo>
                    <a:lnTo>
                      <a:pt x="8577" y="7066"/>
                    </a:lnTo>
                    <a:lnTo>
                      <a:pt x="8598" y="7087"/>
                    </a:lnTo>
                    <a:lnTo>
                      <a:pt x="8602" y="7091"/>
                    </a:lnTo>
                    <a:lnTo>
                      <a:pt x="8619" y="7108"/>
                    </a:lnTo>
                    <a:cubicBezTo>
                      <a:pt x="8651" y="7150"/>
                      <a:pt x="8693" y="7182"/>
                      <a:pt x="8742" y="7196"/>
                    </a:cubicBezTo>
                    <a:cubicBezTo>
                      <a:pt x="8748" y="7197"/>
                      <a:pt x="8754" y="7198"/>
                      <a:pt x="8761" y="7198"/>
                    </a:cubicBezTo>
                    <a:cubicBezTo>
                      <a:pt x="8843" y="7198"/>
                      <a:pt x="8985" y="7104"/>
                      <a:pt x="9134" y="7007"/>
                    </a:cubicBezTo>
                    <a:cubicBezTo>
                      <a:pt x="9299" y="6895"/>
                      <a:pt x="9474" y="6797"/>
                      <a:pt x="9656" y="6709"/>
                    </a:cubicBezTo>
                    <a:cubicBezTo>
                      <a:pt x="9705" y="6685"/>
                      <a:pt x="9757" y="6664"/>
                      <a:pt x="9810" y="6650"/>
                    </a:cubicBezTo>
                    <a:cubicBezTo>
                      <a:pt x="9944" y="6610"/>
                      <a:pt x="10082" y="6589"/>
                      <a:pt x="10222" y="6589"/>
                    </a:cubicBezTo>
                    <a:cubicBezTo>
                      <a:pt x="10242" y="6589"/>
                      <a:pt x="10262" y="6589"/>
                      <a:pt x="10282" y="6590"/>
                    </a:cubicBezTo>
                    <a:cubicBezTo>
                      <a:pt x="10377" y="6590"/>
                      <a:pt x="10471" y="6597"/>
                      <a:pt x="10566" y="6611"/>
                    </a:cubicBezTo>
                    <a:cubicBezTo>
                      <a:pt x="10653" y="6622"/>
                      <a:pt x="10737" y="6636"/>
                      <a:pt x="10804" y="6646"/>
                    </a:cubicBezTo>
                    <a:lnTo>
                      <a:pt x="10856" y="6657"/>
                    </a:lnTo>
                    <a:lnTo>
                      <a:pt x="10923" y="6667"/>
                    </a:lnTo>
                    <a:cubicBezTo>
                      <a:pt x="10945" y="6670"/>
                      <a:pt x="10968" y="6672"/>
                      <a:pt x="10994" y="6672"/>
                    </a:cubicBezTo>
                    <a:cubicBezTo>
                      <a:pt x="11224" y="6672"/>
                      <a:pt x="11605" y="6545"/>
                      <a:pt x="11851" y="6265"/>
                    </a:cubicBezTo>
                    <a:cubicBezTo>
                      <a:pt x="11970" y="6142"/>
                      <a:pt x="12113" y="6048"/>
                      <a:pt x="12271" y="5985"/>
                    </a:cubicBezTo>
                    <a:cubicBezTo>
                      <a:pt x="12418" y="5922"/>
                      <a:pt x="12491" y="5883"/>
                      <a:pt x="12505" y="5771"/>
                    </a:cubicBezTo>
                    <a:cubicBezTo>
                      <a:pt x="12519" y="5662"/>
                      <a:pt x="12470" y="5589"/>
                      <a:pt x="12418" y="5508"/>
                    </a:cubicBezTo>
                    <a:cubicBezTo>
                      <a:pt x="12351" y="5403"/>
                      <a:pt x="12278" y="5284"/>
                      <a:pt x="12372" y="5116"/>
                    </a:cubicBezTo>
                    <a:cubicBezTo>
                      <a:pt x="12463" y="4954"/>
                      <a:pt x="12605" y="4889"/>
                      <a:pt x="12747" y="4889"/>
                    </a:cubicBezTo>
                    <a:cubicBezTo>
                      <a:pt x="12829" y="4889"/>
                      <a:pt x="12912" y="4911"/>
                      <a:pt x="12985" y="4948"/>
                    </a:cubicBezTo>
                    <a:cubicBezTo>
                      <a:pt x="13098" y="5000"/>
                      <a:pt x="13218" y="5026"/>
                      <a:pt x="13337" y="5026"/>
                    </a:cubicBezTo>
                    <a:cubicBezTo>
                      <a:pt x="13500" y="5026"/>
                      <a:pt x="13661" y="4978"/>
                      <a:pt x="13801" y="4885"/>
                    </a:cubicBezTo>
                    <a:cubicBezTo>
                      <a:pt x="14105" y="4672"/>
                      <a:pt x="14266" y="4658"/>
                      <a:pt x="14490" y="4640"/>
                    </a:cubicBezTo>
                    <a:cubicBezTo>
                      <a:pt x="14536" y="4637"/>
                      <a:pt x="14585" y="4633"/>
                      <a:pt x="14641" y="4626"/>
                    </a:cubicBezTo>
                    <a:cubicBezTo>
                      <a:pt x="14816" y="4605"/>
                      <a:pt x="14858" y="4535"/>
                      <a:pt x="14928" y="4413"/>
                    </a:cubicBezTo>
                    <a:cubicBezTo>
                      <a:pt x="14973" y="4332"/>
                      <a:pt x="15029" y="4255"/>
                      <a:pt x="15096" y="4185"/>
                    </a:cubicBezTo>
                    <a:cubicBezTo>
                      <a:pt x="15282" y="3993"/>
                      <a:pt x="15541" y="3884"/>
                      <a:pt x="15810" y="3884"/>
                    </a:cubicBezTo>
                    <a:cubicBezTo>
                      <a:pt x="15905" y="3877"/>
                      <a:pt x="15996" y="3853"/>
                      <a:pt x="16080" y="3814"/>
                    </a:cubicBezTo>
                    <a:cubicBezTo>
                      <a:pt x="16194" y="3773"/>
                      <a:pt x="16309" y="3729"/>
                      <a:pt x="16420" y="3729"/>
                    </a:cubicBezTo>
                    <a:cubicBezTo>
                      <a:pt x="16459" y="3729"/>
                      <a:pt x="16497" y="3735"/>
                      <a:pt x="16535" y="3748"/>
                    </a:cubicBezTo>
                    <a:cubicBezTo>
                      <a:pt x="16633" y="3780"/>
                      <a:pt x="16747" y="3802"/>
                      <a:pt x="16841" y="3802"/>
                    </a:cubicBezTo>
                    <a:cubicBezTo>
                      <a:pt x="16897" y="3802"/>
                      <a:pt x="16946" y="3794"/>
                      <a:pt x="16979" y="3776"/>
                    </a:cubicBezTo>
                    <a:cubicBezTo>
                      <a:pt x="16997" y="3765"/>
                      <a:pt x="17011" y="3748"/>
                      <a:pt x="17014" y="3727"/>
                    </a:cubicBezTo>
                    <a:cubicBezTo>
                      <a:pt x="17028" y="3653"/>
                      <a:pt x="16769" y="3436"/>
                      <a:pt x="16629" y="3317"/>
                    </a:cubicBezTo>
                    <a:cubicBezTo>
                      <a:pt x="16517" y="3233"/>
                      <a:pt x="16416" y="3142"/>
                      <a:pt x="16325" y="3040"/>
                    </a:cubicBezTo>
                    <a:cubicBezTo>
                      <a:pt x="16304" y="3019"/>
                      <a:pt x="16283" y="2998"/>
                      <a:pt x="16258" y="2984"/>
                    </a:cubicBezTo>
                    <a:lnTo>
                      <a:pt x="16248" y="2977"/>
                    </a:lnTo>
                    <a:lnTo>
                      <a:pt x="16241" y="2974"/>
                    </a:lnTo>
                    <a:cubicBezTo>
                      <a:pt x="16234" y="2970"/>
                      <a:pt x="16227" y="2967"/>
                      <a:pt x="16220" y="2963"/>
                    </a:cubicBezTo>
                    <a:cubicBezTo>
                      <a:pt x="16213" y="2960"/>
                      <a:pt x="16202" y="2956"/>
                      <a:pt x="16192" y="2956"/>
                    </a:cubicBezTo>
                    <a:cubicBezTo>
                      <a:pt x="16185" y="2953"/>
                      <a:pt x="16174" y="2949"/>
                      <a:pt x="16164" y="2949"/>
                    </a:cubicBezTo>
                    <a:cubicBezTo>
                      <a:pt x="16153" y="2948"/>
                      <a:pt x="16143" y="2947"/>
                      <a:pt x="16132" y="2947"/>
                    </a:cubicBezTo>
                    <a:cubicBezTo>
                      <a:pt x="16122" y="2947"/>
                      <a:pt x="16111" y="2948"/>
                      <a:pt x="16101" y="2949"/>
                    </a:cubicBezTo>
                    <a:cubicBezTo>
                      <a:pt x="16017" y="2963"/>
                      <a:pt x="15947" y="3016"/>
                      <a:pt x="15908" y="3093"/>
                    </a:cubicBezTo>
                    <a:cubicBezTo>
                      <a:pt x="15894" y="3135"/>
                      <a:pt x="15863" y="3170"/>
                      <a:pt x="15821" y="3187"/>
                    </a:cubicBezTo>
                    <a:cubicBezTo>
                      <a:pt x="15805" y="3194"/>
                      <a:pt x="15789" y="3197"/>
                      <a:pt x="15773" y="3197"/>
                    </a:cubicBezTo>
                    <a:cubicBezTo>
                      <a:pt x="15727" y="3197"/>
                      <a:pt x="15679" y="3175"/>
                      <a:pt x="15625" y="3149"/>
                    </a:cubicBezTo>
                    <a:cubicBezTo>
                      <a:pt x="15534" y="3096"/>
                      <a:pt x="15429" y="3068"/>
                      <a:pt x="15320" y="3065"/>
                    </a:cubicBezTo>
                    <a:cubicBezTo>
                      <a:pt x="15236" y="3065"/>
                      <a:pt x="15155" y="3079"/>
                      <a:pt x="15078" y="3103"/>
                    </a:cubicBezTo>
                    <a:cubicBezTo>
                      <a:pt x="15027" y="3120"/>
                      <a:pt x="14982" y="3132"/>
                      <a:pt x="14939" y="3132"/>
                    </a:cubicBezTo>
                    <a:cubicBezTo>
                      <a:pt x="14869" y="3132"/>
                      <a:pt x="14801" y="3101"/>
                      <a:pt x="14711" y="3009"/>
                    </a:cubicBezTo>
                    <a:cubicBezTo>
                      <a:pt x="14627" y="2928"/>
                      <a:pt x="14599" y="2848"/>
                      <a:pt x="14616" y="2774"/>
                    </a:cubicBezTo>
                    <a:cubicBezTo>
                      <a:pt x="14641" y="2708"/>
                      <a:pt x="14697" y="2655"/>
                      <a:pt x="14767" y="2631"/>
                    </a:cubicBezTo>
                    <a:lnTo>
                      <a:pt x="14798" y="2379"/>
                    </a:lnTo>
                    <a:lnTo>
                      <a:pt x="15204" y="1563"/>
                    </a:lnTo>
                    <a:cubicBezTo>
                      <a:pt x="15138" y="1544"/>
                      <a:pt x="15068" y="1535"/>
                      <a:pt x="15012" y="1535"/>
                    </a:cubicBezTo>
                    <a:cubicBezTo>
                      <a:pt x="14976" y="1535"/>
                      <a:pt x="14945" y="1539"/>
                      <a:pt x="14924" y="1545"/>
                    </a:cubicBezTo>
                    <a:cubicBezTo>
                      <a:pt x="14914" y="1552"/>
                      <a:pt x="14903" y="1552"/>
                      <a:pt x="14893" y="1556"/>
                    </a:cubicBezTo>
                    <a:cubicBezTo>
                      <a:pt x="14845" y="1568"/>
                      <a:pt x="14797" y="1573"/>
                      <a:pt x="14750" y="1573"/>
                    </a:cubicBezTo>
                    <a:cubicBezTo>
                      <a:pt x="14729" y="1573"/>
                      <a:pt x="14707" y="1572"/>
                      <a:pt x="14686" y="1570"/>
                    </a:cubicBezTo>
                    <a:cubicBezTo>
                      <a:pt x="14613" y="1566"/>
                      <a:pt x="14539" y="1549"/>
                      <a:pt x="14473" y="1517"/>
                    </a:cubicBezTo>
                    <a:cubicBezTo>
                      <a:pt x="14438" y="1500"/>
                      <a:pt x="14406" y="1475"/>
                      <a:pt x="14385" y="1440"/>
                    </a:cubicBezTo>
                    <a:cubicBezTo>
                      <a:pt x="14382" y="1433"/>
                      <a:pt x="14375" y="1423"/>
                      <a:pt x="14371" y="1409"/>
                    </a:cubicBezTo>
                    <a:cubicBezTo>
                      <a:pt x="14342" y="1376"/>
                      <a:pt x="14212" y="1356"/>
                      <a:pt x="14081" y="1356"/>
                    </a:cubicBezTo>
                    <a:cubicBezTo>
                      <a:pt x="13962" y="1356"/>
                      <a:pt x="13842" y="1372"/>
                      <a:pt x="13794" y="1409"/>
                    </a:cubicBezTo>
                    <a:cubicBezTo>
                      <a:pt x="13734" y="1451"/>
                      <a:pt x="13668" y="1489"/>
                      <a:pt x="13598" y="1517"/>
                    </a:cubicBezTo>
                    <a:cubicBezTo>
                      <a:pt x="13524" y="1556"/>
                      <a:pt x="13388" y="1623"/>
                      <a:pt x="13384" y="1658"/>
                    </a:cubicBezTo>
                    <a:cubicBezTo>
                      <a:pt x="13374" y="1710"/>
                      <a:pt x="13339" y="1756"/>
                      <a:pt x="13286" y="1770"/>
                    </a:cubicBezTo>
                    <a:cubicBezTo>
                      <a:pt x="13227" y="1794"/>
                      <a:pt x="13167" y="1808"/>
                      <a:pt x="13107" y="1815"/>
                    </a:cubicBezTo>
                    <a:cubicBezTo>
                      <a:pt x="13041" y="1819"/>
                      <a:pt x="12978" y="1836"/>
                      <a:pt x="12918" y="1864"/>
                    </a:cubicBezTo>
                    <a:cubicBezTo>
                      <a:pt x="12855" y="1910"/>
                      <a:pt x="12712" y="1938"/>
                      <a:pt x="12498" y="1973"/>
                    </a:cubicBezTo>
                    <a:cubicBezTo>
                      <a:pt x="12407" y="1983"/>
                      <a:pt x="12313" y="2001"/>
                      <a:pt x="12225" y="2029"/>
                    </a:cubicBezTo>
                    <a:cubicBezTo>
                      <a:pt x="12208" y="2050"/>
                      <a:pt x="12183" y="2067"/>
                      <a:pt x="12155" y="2074"/>
                    </a:cubicBezTo>
                    <a:cubicBezTo>
                      <a:pt x="12095" y="2095"/>
                      <a:pt x="11951" y="2111"/>
                      <a:pt x="11803" y="2111"/>
                    </a:cubicBezTo>
                    <a:cubicBezTo>
                      <a:pt x="11635" y="2111"/>
                      <a:pt x="11462" y="2091"/>
                      <a:pt x="11399" y="2039"/>
                    </a:cubicBezTo>
                    <a:cubicBezTo>
                      <a:pt x="11371" y="2018"/>
                      <a:pt x="11231" y="2015"/>
                      <a:pt x="11137" y="2011"/>
                    </a:cubicBezTo>
                    <a:cubicBezTo>
                      <a:pt x="10933" y="2004"/>
                      <a:pt x="10744" y="1997"/>
                      <a:pt x="10688" y="1889"/>
                    </a:cubicBezTo>
                    <a:cubicBezTo>
                      <a:pt x="10653" y="1840"/>
                      <a:pt x="10608" y="1798"/>
                      <a:pt x="10555" y="1766"/>
                    </a:cubicBezTo>
                    <a:cubicBezTo>
                      <a:pt x="10475" y="1710"/>
                      <a:pt x="10394" y="1651"/>
                      <a:pt x="10391" y="1559"/>
                    </a:cubicBezTo>
                    <a:cubicBezTo>
                      <a:pt x="10338" y="1535"/>
                      <a:pt x="10282" y="1514"/>
                      <a:pt x="10226" y="1503"/>
                    </a:cubicBezTo>
                    <a:lnTo>
                      <a:pt x="10209" y="1500"/>
                    </a:lnTo>
                    <a:cubicBezTo>
                      <a:pt x="10086" y="1468"/>
                      <a:pt x="9981" y="1444"/>
                      <a:pt x="9946" y="1370"/>
                    </a:cubicBezTo>
                    <a:cubicBezTo>
                      <a:pt x="9928" y="1334"/>
                      <a:pt x="9737" y="1283"/>
                      <a:pt x="9648" y="1283"/>
                    </a:cubicBezTo>
                    <a:cubicBezTo>
                      <a:pt x="9635" y="1283"/>
                      <a:pt x="9625" y="1284"/>
                      <a:pt x="9617" y="1286"/>
                    </a:cubicBezTo>
                    <a:lnTo>
                      <a:pt x="9610" y="1290"/>
                    </a:lnTo>
                    <a:cubicBezTo>
                      <a:pt x="9597" y="1296"/>
                      <a:pt x="9581" y="1299"/>
                      <a:pt x="9561" y="1299"/>
                    </a:cubicBezTo>
                    <a:cubicBezTo>
                      <a:pt x="9507" y="1299"/>
                      <a:pt x="9423" y="1278"/>
                      <a:pt x="9278" y="1237"/>
                    </a:cubicBezTo>
                    <a:lnTo>
                      <a:pt x="9236" y="1223"/>
                    </a:lnTo>
                    <a:cubicBezTo>
                      <a:pt x="9190" y="1209"/>
                      <a:pt x="9148" y="1199"/>
                      <a:pt x="9117" y="1188"/>
                    </a:cubicBezTo>
                    <a:cubicBezTo>
                      <a:pt x="9099" y="1185"/>
                      <a:pt x="9085" y="1181"/>
                      <a:pt x="9075" y="1181"/>
                    </a:cubicBezTo>
                    <a:lnTo>
                      <a:pt x="9068" y="1181"/>
                    </a:lnTo>
                    <a:cubicBezTo>
                      <a:pt x="8976" y="1185"/>
                      <a:pt x="8885" y="1195"/>
                      <a:pt x="8798" y="1216"/>
                    </a:cubicBezTo>
                    <a:cubicBezTo>
                      <a:pt x="8731" y="1227"/>
                      <a:pt x="8668" y="1237"/>
                      <a:pt x="8623" y="1244"/>
                    </a:cubicBezTo>
                    <a:lnTo>
                      <a:pt x="8581" y="1244"/>
                    </a:lnTo>
                    <a:cubicBezTo>
                      <a:pt x="8553" y="1244"/>
                      <a:pt x="8479" y="1293"/>
                      <a:pt x="8423" y="1328"/>
                    </a:cubicBezTo>
                    <a:cubicBezTo>
                      <a:pt x="8350" y="1377"/>
                      <a:pt x="8273" y="1430"/>
                      <a:pt x="8203" y="1440"/>
                    </a:cubicBezTo>
                    <a:cubicBezTo>
                      <a:pt x="8198" y="1441"/>
                      <a:pt x="8193" y="1441"/>
                      <a:pt x="8188" y="1441"/>
                    </a:cubicBezTo>
                    <a:cubicBezTo>
                      <a:pt x="8118" y="1441"/>
                      <a:pt x="8020" y="1399"/>
                      <a:pt x="7916" y="1353"/>
                    </a:cubicBezTo>
                    <a:lnTo>
                      <a:pt x="7870" y="1332"/>
                    </a:lnTo>
                    <a:lnTo>
                      <a:pt x="7853" y="1325"/>
                    </a:lnTo>
                    <a:lnTo>
                      <a:pt x="7842" y="1321"/>
                    </a:lnTo>
                    <a:lnTo>
                      <a:pt x="7821" y="1311"/>
                    </a:lnTo>
                    <a:lnTo>
                      <a:pt x="7818" y="1311"/>
                    </a:lnTo>
                    <a:lnTo>
                      <a:pt x="7800" y="1307"/>
                    </a:lnTo>
                    <a:lnTo>
                      <a:pt x="7793" y="1304"/>
                    </a:lnTo>
                    <a:lnTo>
                      <a:pt x="7783" y="1300"/>
                    </a:lnTo>
                    <a:lnTo>
                      <a:pt x="7772" y="1297"/>
                    </a:lnTo>
                    <a:lnTo>
                      <a:pt x="7765" y="1297"/>
                    </a:lnTo>
                    <a:lnTo>
                      <a:pt x="7755" y="1293"/>
                    </a:lnTo>
                    <a:lnTo>
                      <a:pt x="7741" y="1293"/>
                    </a:lnTo>
                    <a:cubicBezTo>
                      <a:pt x="7729" y="1300"/>
                      <a:pt x="7713" y="1308"/>
                      <a:pt x="7689" y="1308"/>
                    </a:cubicBezTo>
                    <a:cubicBezTo>
                      <a:pt x="7663" y="1308"/>
                      <a:pt x="7628" y="1298"/>
                      <a:pt x="7580" y="1269"/>
                    </a:cubicBezTo>
                    <a:cubicBezTo>
                      <a:pt x="7475" y="1206"/>
                      <a:pt x="7366" y="1073"/>
                      <a:pt x="7317" y="1017"/>
                    </a:cubicBezTo>
                    <a:cubicBezTo>
                      <a:pt x="7258" y="947"/>
                      <a:pt x="7261" y="835"/>
                      <a:pt x="7265" y="723"/>
                    </a:cubicBezTo>
                    <a:cubicBezTo>
                      <a:pt x="7265" y="656"/>
                      <a:pt x="7268" y="572"/>
                      <a:pt x="7251" y="544"/>
                    </a:cubicBezTo>
                    <a:cubicBezTo>
                      <a:pt x="7230" y="513"/>
                      <a:pt x="7076" y="481"/>
                      <a:pt x="6992" y="467"/>
                    </a:cubicBezTo>
                    <a:lnTo>
                      <a:pt x="6953" y="460"/>
                    </a:lnTo>
                    <a:cubicBezTo>
                      <a:pt x="6879" y="453"/>
                      <a:pt x="6806" y="432"/>
                      <a:pt x="6736" y="401"/>
                    </a:cubicBezTo>
                    <a:cubicBezTo>
                      <a:pt x="6673" y="362"/>
                      <a:pt x="6470" y="250"/>
                      <a:pt x="6365" y="250"/>
                    </a:cubicBezTo>
                    <a:cubicBezTo>
                      <a:pt x="6277" y="250"/>
                      <a:pt x="6053" y="222"/>
                      <a:pt x="5980" y="149"/>
                    </a:cubicBezTo>
                    <a:cubicBezTo>
                      <a:pt x="5952" y="121"/>
                      <a:pt x="5770" y="51"/>
                      <a:pt x="5605" y="2"/>
                    </a:cubicBezTo>
                    <a:cubicBezTo>
                      <a:pt x="5601" y="1"/>
                      <a:pt x="5598" y="0"/>
                      <a:pt x="5595"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2" name="Google Shape;4310;p65">
                <a:extLst>
                  <a:ext uri="{FF2B5EF4-FFF2-40B4-BE49-F238E27FC236}">
                    <a16:creationId xmlns:a16="http://schemas.microsoft.com/office/drawing/2014/main" id="{94F2070D-ECF2-4166-A628-40F202940D40}"/>
                  </a:ext>
                </a:extLst>
              </p:cNvPr>
              <p:cNvSpPr/>
              <p:nvPr/>
            </p:nvSpPr>
            <p:spPr>
              <a:xfrm>
                <a:off x="6753926" y="3469554"/>
                <a:ext cx="7023" cy="29546"/>
              </a:xfrm>
              <a:custGeom>
                <a:avLst/>
                <a:gdLst/>
                <a:ahLst/>
                <a:cxnLst/>
                <a:rect l="l" t="t" r="r" b="b"/>
                <a:pathLst>
                  <a:path w="141" h="519" extrusionOk="0">
                    <a:moveTo>
                      <a:pt x="77" y="1"/>
                    </a:moveTo>
                    <a:cubicBezTo>
                      <a:pt x="39" y="39"/>
                      <a:pt x="0" y="263"/>
                      <a:pt x="0" y="333"/>
                    </a:cubicBezTo>
                    <a:cubicBezTo>
                      <a:pt x="0" y="337"/>
                      <a:pt x="0" y="340"/>
                      <a:pt x="0" y="340"/>
                    </a:cubicBezTo>
                    <a:lnTo>
                      <a:pt x="0" y="344"/>
                    </a:lnTo>
                    <a:lnTo>
                      <a:pt x="4" y="354"/>
                    </a:lnTo>
                    <a:lnTo>
                      <a:pt x="7" y="372"/>
                    </a:lnTo>
                    <a:lnTo>
                      <a:pt x="7" y="375"/>
                    </a:lnTo>
                    <a:lnTo>
                      <a:pt x="14" y="393"/>
                    </a:lnTo>
                    <a:lnTo>
                      <a:pt x="14" y="396"/>
                    </a:lnTo>
                    <a:cubicBezTo>
                      <a:pt x="18" y="403"/>
                      <a:pt x="21" y="410"/>
                      <a:pt x="25" y="421"/>
                    </a:cubicBezTo>
                    <a:lnTo>
                      <a:pt x="28" y="424"/>
                    </a:lnTo>
                    <a:lnTo>
                      <a:pt x="39" y="445"/>
                    </a:lnTo>
                    <a:lnTo>
                      <a:pt x="42" y="452"/>
                    </a:lnTo>
                    <a:cubicBezTo>
                      <a:pt x="49" y="463"/>
                      <a:pt x="53" y="473"/>
                      <a:pt x="60" y="484"/>
                    </a:cubicBezTo>
                    <a:lnTo>
                      <a:pt x="63" y="487"/>
                    </a:lnTo>
                    <a:lnTo>
                      <a:pt x="81" y="512"/>
                    </a:lnTo>
                    <a:lnTo>
                      <a:pt x="84" y="519"/>
                    </a:lnTo>
                    <a:lnTo>
                      <a:pt x="84" y="515"/>
                    </a:lnTo>
                    <a:cubicBezTo>
                      <a:pt x="88" y="480"/>
                      <a:pt x="88" y="445"/>
                      <a:pt x="91" y="410"/>
                    </a:cubicBezTo>
                    <a:cubicBezTo>
                      <a:pt x="95" y="375"/>
                      <a:pt x="95" y="344"/>
                      <a:pt x="98" y="312"/>
                    </a:cubicBezTo>
                    <a:lnTo>
                      <a:pt x="98" y="309"/>
                    </a:lnTo>
                    <a:cubicBezTo>
                      <a:pt x="102" y="214"/>
                      <a:pt x="112" y="120"/>
                      <a:pt x="126" y="29"/>
                    </a:cubicBezTo>
                    <a:lnTo>
                      <a:pt x="126" y="25"/>
                    </a:lnTo>
                    <a:cubicBezTo>
                      <a:pt x="133" y="22"/>
                      <a:pt x="137" y="11"/>
                      <a:pt x="14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3" name="Google Shape;4311;p65">
                <a:extLst>
                  <a:ext uri="{FF2B5EF4-FFF2-40B4-BE49-F238E27FC236}">
                    <a16:creationId xmlns:a16="http://schemas.microsoft.com/office/drawing/2014/main" id="{1C7B4A55-5E5B-4F3B-B603-C7508FB8F94E}"/>
                  </a:ext>
                </a:extLst>
              </p:cNvPr>
              <p:cNvSpPr/>
              <p:nvPr/>
            </p:nvSpPr>
            <p:spPr>
              <a:xfrm>
                <a:off x="6731057" y="3444049"/>
                <a:ext cx="32487" cy="110895"/>
              </a:xfrm>
              <a:custGeom>
                <a:avLst/>
                <a:gdLst/>
                <a:ahLst/>
                <a:cxnLst/>
                <a:rect l="l" t="t" r="r" b="b"/>
                <a:pathLst>
                  <a:path w="652" h="1948" extrusionOk="0">
                    <a:moveTo>
                      <a:pt x="480" y="1"/>
                    </a:moveTo>
                    <a:cubicBezTo>
                      <a:pt x="456" y="60"/>
                      <a:pt x="435" y="120"/>
                      <a:pt x="424" y="183"/>
                    </a:cubicBezTo>
                    <a:cubicBezTo>
                      <a:pt x="379" y="473"/>
                      <a:pt x="130" y="942"/>
                      <a:pt x="1" y="1152"/>
                    </a:cubicBezTo>
                    <a:lnTo>
                      <a:pt x="326" y="1947"/>
                    </a:lnTo>
                    <a:cubicBezTo>
                      <a:pt x="330" y="1916"/>
                      <a:pt x="337" y="1881"/>
                      <a:pt x="344" y="1846"/>
                    </a:cubicBezTo>
                    <a:lnTo>
                      <a:pt x="340" y="1828"/>
                    </a:lnTo>
                    <a:cubicBezTo>
                      <a:pt x="344" y="1811"/>
                      <a:pt x="347" y="1793"/>
                      <a:pt x="351" y="1779"/>
                    </a:cubicBezTo>
                    <a:lnTo>
                      <a:pt x="351" y="1769"/>
                    </a:lnTo>
                    <a:cubicBezTo>
                      <a:pt x="358" y="1730"/>
                      <a:pt x="365" y="1692"/>
                      <a:pt x="375" y="1657"/>
                    </a:cubicBezTo>
                    <a:lnTo>
                      <a:pt x="379" y="1643"/>
                    </a:lnTo>
                    <a:cubicBezTo>
                      <a:pt x="379" y="1629"/>
                      <a:pt x="382" y="1615"/>
                      <a:pt x="386" y="1604"/>
                    </a:cubicBezTo>
                    <a:lnTo>
                      <a:pt x="389" y="1590"/>
                    </a:lnTo>
                    <a:cubicBezTo>
                      <a:pt x="393" y="1576"/>
                      <a:pt x="396" y="1559"/>
                      <a:pt x="400" y="1544"/>
                    </a:cubicBezTo>
                    <a:lnTo>
                      <a:pt x="403" y="1534"/>
                    </a:lnTo>
                    <a:cubicBezTo>
                      <a:pt x="407" y="1523"/>
                      <a:pt x="410" y="1509"/>
                      <a:pt x="414" y="1499"/>
                    </a:cubicBezTo>
                    <a:lnTo>
                      <a:pt x="417" y="1488"/>
                    </a:lnTo>
                    <a:cubicBezTo>
                      <a:pt x="421" y="1478"/>
                      <a:pt x="424" y="1467"/>
                      <a:pt x="428" y="1457"/>
                    </a:cubicBezTo>
                    <a:lnTo>
                      <a:pt x="428" y="1450"/>
                    </a:lnTo>
                    <a:cubicBezTo>
                      <a:pt x="435" y="1436"/>
                      <a:pt x="438" y="1425"/>
                      <a:pt x="442" y="1415"/>
                    </a:cubicBezTo>
                    <a:lnTo>
                      <a:pt x="445" y="1408"/>
                    </a:lnTo>
                    <a:cubicBezTo>
                      <a:pt x="449" y="1401"/>
                      <a:pt x="452" y="1394"/>
                      <a:pt x="456" y="1387"/>
                    </a:cubicBezTo>
                    <a:lnTo>
                      <a:pt x="459" y="1380"/>
                    </a:lnTo>
                    <a:cubicBezTo>
                      <a:pt x="463" y="1373"/>
                      <a:pt x="466" y="1366"/>
                      <a:pt x="473" y="1359"/>
                    </a:cubicBezTo>
                    <a:cubicBezTo>
                      <a:pt x="473" y="1355"/>
                      <a:pt x="477" y="1352"/>
                      <a:pt x="480" y="1348"/>
                    </a:cubicBezTo>
                    <a:cubicBezTo>
                      <a:pt x="505" y="1285"/>
                      <a:pt x="519" y="1219"/>
                      <a:pt x="526" y="1152"/>
                    </a:cubicBezTo>
                    <a:cubicBezTo>
                      <a:pt x="512" y="1135"/>
                      <a:pt x="494" y="1117"/>
                      <a:pt x="480" y="1100"/>
                    </a:cubicBezTo>
                    <a:lnTo>
                      <a:pt x="477" y="1093"/>
                    </a:lnTo>
                    <a:cubicBezTo>
                      <a:pt x="463" y="1075"/>
                      <a:pt x="452" y="1061"/>
                      <a:pt x="442" y="1044"/>
                    </a:cubicBezTo>
                    <a:lnTo>
                      <a:pt x="435" y="1037"/>
                    </a:lnTo>
                    <a:cubicBezTo>
                      <a:pt x="424" y="1019"/>
                      <a:pt x="414" y="1005"/>
                      <a:pt x="407" y="988"/>
                    </a:cubicBezTo>
                    <a:lnTo>
                      <a:pt x="400" y="981"/>
                    </a:lnTo>
                    <a:cubicBezTo>
                      <a:pt x="393" y="967"/>
                      <a:pt x="382" y="949"/>
                      <a:pt x="375" y="939"/>
                    </a:cubicBezTo>
                    <a:lnTo>
                      <a:pt x="375" y="932"/>
                    </a:lnTo>
                    <a:cubicBezTo>
                      <a:pt x="368" y="918"/>
                      <a:pt x="361" y="904"/>
                      <a:pt x="354" y="886"/>
                    </a:cubicBezTo>
                    <a:lnTo>
                      <a:pt x="354" y="883"/>
                    </a:lnTo>
                    <a:cubicBezTo>
                      <a:pt x="351" y="869"/>
                      <a:pt x="347" y="858"/>
                      <a:pt x="344" y="844"/>
                    </a:cubicBezTo>
                    <a:lnTo>
                      <a:pt x="344" y="841"/>
                    </a:lnTo>
                    <a:cubicBezTo>
                      <a:pt x="340" y="830"/>
                      <a:pt x="337" y="820"/>
                      <a:pt x="333" y="809"/>
                    </a:cubicBezTo>
                    <a:cubicBezTo>
                      <a:pt x="333" y="802"/>
                      <a:pt x="333" y="795"/>
                      <a:pt x="333" y="785"/>
                    </a:cubicBezTo>
                    <a:cubicBezTo>
                      <a:pt x="333" y="781"/>
                      <a:pt x="347" y="386"/>
                      <a:pt x="487" y="330"/>
                    </a:cubicBezTo>
                    <a:lnTo>
                      <a:pt x="529" y="330"/>
                    </a:lnTo>
                    <a:cubicBezTo>
                      <a:pt x="554" y="326"/>
                      <a:pt x="578" y="326"/>
                      <a:pt x="599" y="326"/>
                    </a:cubicBezTo>
                    <a:lnTo>
                      <a:pt x="620" y="326"/>
                    </a:lnTo>
                    <a:cubicBezTo>
                      <a:pt x="624" y="309"/>
                      <a:pt x="627" y="291"/>
                      <a:pt x="627" y="270"/>
                    </a:cubicBezTo>
                    <a:cubicBezTo>
                      <a:pt x="634" y="214"/>
                      <a:pt x="645" y="148"/>
                      <a:pt x="652" y="74"/>
                    </a:cubicBezTo>
                    <a:lnTo>
                      <a:pt x="48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4" name="Google Shape;4312;p65">
                <a:extLst>
                  <a:ext uri="{FF2B5EF4-FFF2-40B4-BE49-F238E27FC236}">
                    <a16:creationId xmlns:a16="http://schemas.microsoft.com/office/drawing/2014/main" id="{51FF7179-4FF8-4943-862A-B01428BC1174}"/>
                  </a:ext>
                </a:extLst>
              </p:cNvPr>
              <p:cNvSpPr/>
              <p:nvPr/>
            </p:nvSpPr>
            <p:spPr>
              <a:xfrm>
                <a:off x="6730907" y="3508832"/>
                <a:ext cx="16242" cy="45483"/>
              </a:xfrm>
              <a:custGeom>
                <a:avLst/>
                <a:gdLst/>
                <a:ahLst/>
                <a:cxnLst/>
                <a:rect l="l" t="t" r="r" b="b"/>
                <a:pathLst>
                  <a:path w="326" h="799" extrusionOk="0">
                    <a:moveTo>
                      <a:pt x="0" y="0"/>
                    </a:moveTo>
                    <a:lnTo>
                      <a:pt x="326" y="799"/>
                    </a:lnTo>
                    <a:lnTo>
                      <a:pt x="326" y="799"/>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5" name="Google Shape;4313;p65">
                <a:extLst>
                  <a:ext uri="{FF2B5EF4-FFF2-40B4-BE49-F238E27FC236}">
                    <a16:creationId xmlns:a16="http://schemas.microsoft.com/office/drawing/2014/main" id="{96422733-0438-430A-BF6E-0B6E727BAA4C}"/>
                  </a:ext>
                </a:extLst>
              </p:cNvPr>
              <p:cNvSpPr/>
              <p:nvPr/>
            </p:nvSpPr>
            <p:spPr>
              <a:xfrm>
                <a:off x="6747449" y="3490103"/>
                <a:ext cx="598" cy="1819"/>
              </a:xfrm>
              <a:custGeom>
                <a:avLst/>
                <a:gdLst/>
                <a:ahLst/>
                <a:cxnLst/>
                <a:rect l="l" t="t" r="r" b="b"/>
                <a:pathLst>
                  <a:path w="12" h="32" extrusionOk="0">
                    <a:moveTo>
                      <a:pt x="11" y="32"/>
                    </a:moveTo>
                    <a:cubicBezTo>
                      <a:pt x="8" y="21"/>
                      <a:pt x="4" y="11"/>
                      <a:pt x="1" y="0"/>
                    </a:cubicBezTo>
                    <a:cubicBezTo>
                      <a:pt x="4" y="11"/>
                      <a:pt x="8" y="21"/>
                      <a:pt x="11" y="3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6" name="Google Shape;4314;p65">
                <a:extLst>
                  <a:ext uri="{FF2B5EF4-FFF2-40B4-BE49-F238E27FC236}">
                    <a16:creationId xmlns:a16="http://schemas.microsoft.com/office/drawing/2014/main" id="{B029F1AD-5B5B-449C-BE3A-1F3699B93739}"/>
                  </a:ext>
                </a:extLst>
              </p:cNvPr>
              <p:cNvSpPr/>
              <p:nvPr/>
            </p:nvSpPr>
            <p:spPr>
              <a:xfrm>
                <a:off x="6760902" y="3461981"/>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7" name="Google Shape;4315;p65">
                <a:extLst>
                  <a:ext uri="{FF2B5EF4-FFF2-40B4-BE49-F238E27FC236}">
                    <a16:creationId xmlns:a16="http://schemas.microsoft.com/office/drawing/2014/main" id="{5DE4C829-C36F-438B-9B2D-84F01630FAD0}"/>
                  </a:ext>
                </a:extLst>
              </p:cNvPr>
              <p:cNvSpPr/>
              <p:nvPr/>
            </p:nvSpPr>
            <p:spPr>
              <a:xfrm>
                <a:off x="6755320" y="3462778"/>
                <a:ext cx="198" cy="59"/>
              </a:xfrm>
              <a:custGeom>
                <a:avLst/>
                <a:gdLst/>
                <a:ahLst/>
                <a:cxnLst/>
                <a:rect l="l" t="t" r="r" b="b"/>
                <a:pathLst>
                  <a:path w="4" h="1" extrusionOk="0">
                    <a:moveTo>
                      <a:pt x="0" y="1"/>
                    </a:moveTo>
                    <a:lnTo>
                      <a:pt x="0" y="1"/>
                    </a:ln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8" name="Google Shape;4316;p65">
                <a:extLst>
                  <a:ext uri="{FF2B5EF4-FFF2-40B4-BE49-F238E27FC236}">
                    <a16:creationId xmlns:a16="http://schemas.microsoft.com/office/drawing/2014/main" id="{54CFF061-8D59-49E3-A140-3E08211DAD08}"/>
                  </a:ext>
                </a:extLst>
              </p:cNvPr>
              <p:cNvSpPr/>
              <p:nvPr/>
            </p:nvSpPr>
            <p:spPr>
              <a:xfrm>
                <a:off x="6756366" y="3462380"/>
                <a:ext cx="198" cy="59"/>
              </a:xfrm>
              <a:custGeom>
                <a:avLst/>
                <a:gdLst/>
                <a:ahLst/>
                <a:cxnLst/>
                <a:rect l="l" t="t" r="r" b="b"/>
                <a:pathLst>
                  <a:path w="4" h="1" extrusionOk="0">
                    <a:moveTo>
                      <a:pt x="0" y="1"/>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9" name="Google Shape;4317;p65">
                <a:extLst>
                  <a:ext uri="{FF2B5EF4-FFF2-40B4-BE49-F238E27FC236}">
                    <a16:creationId xmlns:a16="http://schemas.microsoft.com/office/drawing/2014/main" id="{01F971F3-4FA6-4388-829F-0FF67CFD6AD2}"/>
                  </a:ext>
                </a:extLst>
              </p:cNvPr>
              <p:cNvSpPr/>
              <p:nvPr/>
            </p:nvSpPr>
            <p:spPr>
              <a:xfrm>
                <a:off x="6749739" y="3497449"/>
                <a:ext cx="1244" cy="2449"/>
              </a:xfrm>
              <a:custGeom>
                <a:avLst/>
                <a:gdLst/>
                <a:ahLst/>
                <a:cxnLst/>
                <a:rect l="l" t="t" r="r" b="b"/>
                <a:pathLst>
                  <a:path w="25" h="43" extrusionOk="0">
                    <a:moveTo>
                      <a:pt x="25" y="43"/>
                    </a:moveTo>
                    <a:cubicBezTo>
                      <a:pt x="18" y="29"/>
                      <a:pt x="7" y="11"/>
                      <a:pt x="0" y="1"/>
                    </a:cubicBezTo>
                    <a:cubicBezTo>
                      <a:pt x="7" y="11"/>
                      <a:pt x="18" y="29"/>
                      <a:pt x="25" y="43"/>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0" name="Google Shape;4318;p65">
                <a:extLst>
                  <a:ext uri="{FF2B5EF4-FFF2-40B4-BE49-F238E27FC236}">
                    <a16:creationId xmlns:a16="http://schemas.microsoft.com/office/drawing/2014/main" id="{CD867F84-7033-4C78-893A-CE019054BB38}"/>
                  </a:ext>
                </a:extLst>
              </p:cNvPr>
              <p:cNvSpPr/>
              <p:nvPr/>
            </p:nvSpPr>
            <p:spPr>
              <a:xfrm>
                <a:off x="6747996" y="3492095"/>
                <a:ext cx="748" cy="2222"/>
              </a:xfrm>
              <a:custGeom>
                <a:avLst/>
                <a:gdLst/>
                <a:ahLst/>
                <a:cxnLst/>
                <a:rect l="l" t="t" r="r" b="b"/>
                <a:pathLst>
                  <a:path w="15" h="39" extrusionOk="0">
                    <a:moveTo>
                      <a:pt x="0" y="0"/>
                    </a:moveTo>
                    <a:cubicBezTo>
                      <a:pt x="4" y="14"/>
                      <a:pt x="7" y="25"/>
                      <a:pt x="14" y="39"/>
                    </a:cubicBezTo>
                    <a:cubicBezTo>
                      <a:pt x="11" y="25"/>
                      <a:pt x="4" y="14"/>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1" name="Google Shape;4319;p65">
                <a:extLst>
                  <a:ext uri="{FF2B5EF4-FFF2-40B4-BE49-F238E27FC236}">
                    <a16:creationId xmlns:a16="http://schemas.microsoft.com/office/drawing/2014/main" id="{43A0C8BE-FD8B-45FE-8A8C-3E9158390ACD}"/>
                  </a:ext>
                </a:extLst>
              </p:cNvPr>
              <p:cNvSpPr/>
              <p:nvPr/>
            </p:nvSpPr>
            <p:spPr>
              <a:xfrm>
                <a:off x="6752880" y="3503423"/>
                <a:ext cx="1945" cy="2847"/>
              </a:xfrm>
              <a:custGeom>
                <a:avLst/>
                <a:gdLst/>
                <a:ahLst/>
                <a:cxnLst/>
                <a:rect l="l" t="t" r="r" b="b"/>
                <a:pathLst>
                  <a:path w="39" h="50" extrusionOk="0">
                    <a:moveTo>
                      <a:pt x="0" y="1"/>
                    </a:moveTo>
                    <a:lnTo>
                      <a:pt x="0" y="1"/>
                    </a:lnTo>
                    <a:cubicBezTo>
                      <a:pt x="11" y="18"/>
                      <a:pt x="25" y="36"/>
                      <a:pt x="39" y="50"/>
                    </a:cubicBezTo>
                    <a:cubicBezTo>
                      <a:pt x="25" y="32"/>
                      <a:pt x="14" y="15"/>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2" name="Google Shape;4320;p65">
                <a:extLst>
                  <a:ext uri="{FF2B5EF4-FFF2-40B4-BE49-F238E27FC236}">
                    <a16:creationId xmlns:a16="http://schemas.microsoft.com/office/drawing/2014/main" id="{AF2EEFE6-E201-409C-8128-6501EA8FBD93}"/>
                  </a:ext>
                </a:extLst>
              </p:cNvPr>
              <p:cNvSpPr/>
              <p:nvPr/>
            </p:nvSpPr>
            <p:spPr>
              <a:xfrm>
                <a:off x="6754972" y="3506614"/>
                <a:ext cx="2294" cy="3073"/>
              </a:xfrm>
              <a:custGeom>
                <a:avLst/>
                <a:gdLst/>
                <a:ahLst/>
                <a:cxnLst/>
                <a:rect l="l" t="t" r="r" b="b"/>
                <a:pathLst>
                  <a:path w="46" h="54" extrusionOk="0">
                    <a:moveTo>
                      <a:pt x="0" y="1"/>
                    </a:moveTo>
                    <a:cubicBezTo>
                      <a:pt x="14" y="18"/>
                      <a:pt x="28" y="39"/>
                      <a:pt x="46" y="53"/>
                    </a:cubicBezTo>
                    <a:cubicBezTo>
                      <a:pt x="28" y="36"/>
                      <a:pt x="14" y="18"/>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3" name="Google Shape;4321;p65">
                <a:extLst>
                  <a:ext uri="{FF2B5EF4-FFF2-40B4-BE49-F238E27FC236}">
                    <a16:creationId xmlns:a16="http://schemas.microsoft.com/office/drawing/2014/main" id="{DB9D1862-3D17-4B92-ABB8-A979DF20834C}"/>
                  </a:ext>
                </a:extLst>
              </p:cNvPr>
              <p:cNvSpPr/>
              <p:nvPr/>
            </p:nvSpPr>
            <p:spPr>
              <a:xfrm>
                <a:off x="6751133" y="3500236"/>
                <a:ext cx="1593" cy="2847"/>
              </a:xfrm>
              <a:custGeom>
                <a:avLst/>
                <a:gdLst/>
                <a:ahLst/>
                <a:cxnLst/>
                <a:rect l="l" t="t" r="r" b="b"/>
                <a:pathLst>
                  <a:path w="32" h="50" extrusionOk="0">
                    <a:moveTo>
                      <a:pt x="32" y="50"/>
                    </a:moveTo>
                    <a:cubicBezTo>
                      <a:pt x="21" y="32"/>
                      <a:pt x="11" y="18"/>
                      <a:pt x="0" y="1"/>
                    </a:cubicBezTo>
                    <a:cubicBezTo>
                      <a:pt x="11" y="18"/>
                      <a:pt x="21" y="32"/>
                      <a:pt x="32" y="5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4" name="Google Shape;4322;p65">
                <a:extLst>
                  <a:ext uri="{FF2B5EF4-FFF2-40B4-BE49-F238E27FC236}">
                    <a16:creationId xmlns:a16="http://schemas.microsoft.com/office/drawing/2014/main" id="{3D4BB87F-FFA5-4D42-AC3E-BEFF6478BCA8}"/>
                  </a:ext>
                </a:extLst>
              </p:cNvPr>
              <p:cNvSpPr/>
              <p:nvPr/>
            </p:nvSpPr>
            <p:spPr>
              <a:xfrm>
                <a:off x="6755669" y="3462607"/>
                <a:ext cx="400" cy="59"/>
              </a:xfrm>
              <a:custGeom>
                <a:avLst/>
                <a:gdLst/>
                <a:ahLst/>
                <a:cxnLst/>
                <a:rect l="l" t="t" r="r" b="b"/>
                <a:pathLst>
                  <a:path w="8" h="1" extrusionOk="0">
                    <a:moveTo>
                      <a:pt x="0" y="0"/>
                    </a:moveTo>
                    <a:lnTo>
                      <a:pt x="7"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5" name="Google Shape;4323;p65">
                <a:extLst>
                  <a:ext uri="{FF2B5EF4-FFF2-40B4-BE49-F238E27FC236}">
                    <a16:creationId xmlns:a16="http://schemas.microsoft.com/office/drawing/2014/main" id="{6F1FC15F-2883-4BC5-84FE-5D6306BD81E7}"/>
                  </a:ext>
                </a:extLst>
              </p:cNvPr>
              <p:cNvSpPr/>
              <p:nvPr/>
            </p:nvSpPr>
            <p:spPr>
              <a:xfrm>
                <a:off x="6757063" y="3462208"/>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6" name="Google Shape;4324;p65">
                <a:extLst>
                  <a:ext uri="{FF2B5EF4-FFF2-40B4-BE49-F238E27FC236}">
                    <a16:creationId xmlns:a16="http://schemas.microsoft.com/office/drawing/2014/main" id="{14A57703-D4F7-431A-80DE-4C9E739DEE4B}"/>
                  </a:ext>
                </a:extLst>
              </p:cNvPr>
              <p:cNvSpPr/>
              <p:nvPr/>
            </p:nvSpPr>
            <p:spPr>
              <a:xfrm>
                <a:off x="6747449" y="3488682"/>
                <a:ext cx="51" cy="1480"/>
              </a:xfrm>
              <a:custGeom>
                <a:avLst/>
                <a:gdLst/>
                <a:ahLst/>
                <a:cxnLst/>
                <a:rect l="l" t="t" r="r" b="b"/>
                <a:pathLst>
                  <a:path w="1" h="26" extrusionOk="0">
                    <a:moveTo>
                      <a:pt x="1" y="25"/>
                    </a:moveTo>
                    <a:cubicBezTo>
                      <a:pt x="1" y="18"/>
                      <a:pt x="1" y="8"/>
                      <a:pt x="1" y="1"/>
                    </a:cubicBezTo>
                    <a:cubicBezTo>
                      <a:pt x="1" y="8"/>
                      <a:pt x="1" y="18"/>
                      <a:pt x="1" y="2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7" name="Google Shape;4325;p65">
                <a:extLst>
                  <a:ext uri="{FF2B5EF4-FFF2-40B4-BE49-F238E27FC236}">
                    <a16:creationId xmlns:a16="http://schemas.microsoft.com/office/drawing/2014/main" id="{57541962-BD38-4863-8351-4F40D4C36551}"/>
                  </a:ext>
                </a:extLst>
              </p:cNvPr>
              <p:cNvSpPr/>
              <p:nvPr/>
            </p:nvSpPr>
            <p:spPr>
              <a:xfrm>
                <a:off x="6748693" y="3494489"/>
                <a:ext cx="1097" cy="2449"/>
              </a:xfrm>
              <a:custGeom>
                <a:avLst/>
                <a:gdLst/>
                <a:ahLst/>
                <a:cxnLst/>
                <a:rect l="l" t="t" r="r" b="b"/>
                <a:pathLst>
                  <a:path w="22" h="43" extrusionOk="0">
                    <a:moveTo>
                      <a:pt x="21" y="42"/>
                    </a:moveTo>
                    <a:cubicBezTo>
                      <a:pt x="14" y="28"/>
                      <a:pt x="7" y="14"/>
                      <a:pt x="0" y="0"/>
                    </a:cubicBezTo>
                    <a:cubicBezTo>
                      <a:pt x="7" y="14"/>
                      <a:pt x="14" y="28"/>
                      <a:pt x="21" y="4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8" name="Google Shape;4326;p65">
                <a:extLst>
                  <a:ext uri="{FF2B5EF4-FFF2-40B4-BE49-F238E27FC236}">
                    <a16:creationId xmlns:a16="http://schemas.microsoft.com/office/drawing/2014/main" id="{5053DEE9-BF16-4C26-9143-004B58963C80}"/>
                  </a:ext>
                </a:extLst>
              </p:cNvPr>
              <p:cNvSpPr/>
              <p:nvPr/>
            </p:nvSpPr>
            <p:spPr>
              <a:xfrm>
                <a:off x="6753027" y="3442284"/>
                <a:ext cx="107519" cy="134576"/>
              </a:xfrm>
              <a:custGeom>
                <a:avLst/>
                <a:gdLst/>
                <a:ahLst/>
                <a:cxnLst/>
                <a:rect l="l" t="t" r="r" b="b"/>
                <a:pathLst>
                  <a:path w="2158" h="2364" extrusionOk="0">
                    <a:moveTo>
                      <a:pt x="2003" y="0"/>
                    </a:moveTo>
                    <a:cubicBezTo>
                      <a:pt x="1926" y="42"/>
                      <a:pt x="1853" y="77"/>
                      <a:pt x="1783" y="112"/>
                    </a:cubicBezTo>
                    <a:cubicBezTo>
                      <a:pt x="1433" y="287"/>
                      <a:pt x="1387" y="291"/>
                      <a:pt x="1366" y="294"/>
                    </a:cubicBezTo>
                    <a:cubicBezTo>
                      <a:pt x="1289" y="308"/>
                      <a:pt x="1111" y="410"/>
                      <a:pt x="974" y="501"/>
                    </a:cubicBezTo>
                    <a:lnTo>
                      <a:pt x="932" y="525"/>
                    </a:lnTo>
                    <a:lnTo>
                      <a:pt x="876" y="564"/>
                    </a:lnTo>
                    <a:lnTo>
                      <a:pt x="845" y="588"/>
                    </a:lnTo>
                    <a:lnTo>
                      <a:pt x="323" y="315"/>
                    </a:lnTo>
                    <a:lnTo>
                      <a:pt x="319" y="357"/>
                    </a:lnTo>
                    <a:lnTo>
                      <a:pt x="316" y="382"/>
                    </a:lnTo>
                    <a:cubicBezTo>
                      <a:pt x="309" y="417"/>
                      <a:pt x="305" y="445"/>
                      <a:pt x="302" y="469"/>
                    </a:cubicBezTo>
                    <a:lnTo>
                      <a:pt x="298" y="487"/>
                    </a:lnTo>
                    <a:cubicBezTo>
                      <a:pt x="298" y="497"/>
                      <a:pt x="295" y="508"/>
                      <a:pt x="291" y="518"/>
                    </a:cubicBezTo>
                    <a:lnTo>
                      <a:pt x="291" y="522"/>
                    </a:lnTo>
                    <a:lnTo>
                      <a:pt x="288" y="536"/>
                    </a:lnTo>
                    <a:lnTo>
                      <a:pt x="288" y="539"/>
                    </a:lnTo>
                    <a:cubicBezTo>
                      <a:pt x="277" y="627"/>
                      <a:pt x="267" y="714"/>
                      <a:pt x="263" y="798"/>
                    </a:cubicBezTo>
                    <a:lnTo>
                      <a:pt x="263" y="819"/>
                    </a:lnTo>
                    <a:lnTo>
                      <a:pt x="260" y="868"/>
                    </a:lnTo>
                    <a:cubicBezTo>
                      <a:pt x="260" y="882"/>
                      <a:pt x="260" y="896"/>
                      <a:pt x="256" y="910"/>
                    </a:cubicBezTo>
                    <a:lnTo>
                      <a:pt x="256" y="942"/>
                    </a:lnTo>
                    <a:cubicBezTo>
                      <a:pt x="256" y="966"/>
                      <a:pt x="253" y="987"/>
                      <a:pt x="249" y="1012"/>
                    </a:cubicBezTo>
                    <a:cubicBezTo>
                      <a:pt x="249" y="1026"/>
                      <a:pt x="246" y="1040"/>
                      <a:pt x="246" y="1057"/>
                    </a:cubicBezTo>
                    <a:cubicBezTo>
                      <a:pt x="246" y="1071"/>
                      <a:pt x="242" y="1085"/>
                      <a:pt x="242" y="1099"/>
                    </a:cubicBezTo>
                    <a:cubicBezTo>
                      <a:pt x="239" y="1113"/>
                      <a:pt x="239" y="1131"/>
                      <a:pt x="235" y="1145"/>
                    </a:cubicBezTo>
                    <a:lnTo>
                      <a:pt x="232" y="1176"/>
                    </a:lnTo>
                    <a:lnTo>
                      <a:pt x="214" y="1306"/>
                    </a:lnTo>
                    <a:lnTo>
                      <a:pt x="211" y="1302"/>
                    </a:lnTo>
                    <a:lnTo>
                      <a:pt x="211" y="1309"/>
                    </a:lnTo>
                    <a:lnTo>
                      <a:pt x="207" y="1330"/>
                    </a:lnTo>
                    <a:lnTo>
                      <a:pt x="204" y="1348"/>
                    </a:lnTo>
                    <a:cubicBezTo>
                      <a:pt x="204" y="1355"/>
                      <a:pt x="200" y="1362"/>
                      <a:pt x="197" y="1369"/>
                    </a:cubicBezTo>
                    <a:lnTo>
                      <a:pt x="193" y="1376"/>
                    </a:lnTo>
                    <a:cubicBezTo>
                      <a:pt x="193" y="1386"/>
                      <a:pt x="190" y="1393"/>
                      <a:pt x="186" y="1400"/>
                    </a:cubicBezTo>
                    <a:lnTo>
                      <a:pt x="186" y="1404"/>
                    </a:lnTo>
                    <a:cubicBezTo>
                      <a:pt x="183" y="1411"/>
                      <a:pt x="183" y="1418"/>
                      <a:pt x="179" y="1428"/>
                    </a:cubicBezTo>
                    <a:cubicBezTo>
                      <a:pt x="172" y="1442"/>
                      <a:pt x="165" y="1456"/>
                      <a:pt x="155" y="1470"/>
                    </a:cubicBezTo>
                    <a:cubicBezTo>
                      <a:pt x="151" y="1474"/>
                      <a:pt x="151" y="1477"/>
                      <a:pt x="148" y="1481"/>
                    </a:cubicBezTo>
                    <a:cubicBezTo>
                      <a:pt x="148" y="1484"/>
                      <a:pt x="144" y="1491"/>
                      <a:pt x="141" y="1495"/>
                    </a:cubicBezTo>
                    <a:lnTo>
                      <a:pt x="141" y="1502"/>
                    </a:lnTo>
                    <a:lnTo>
                      <a:pt x="134" y="1516"/>
                    </a:lnTo>
                    <a:lnTo>
                      <a:pt x="134" y="1523"/>
                    </a:lnTo>
                    <a:lnTo>
                      <a:pt x="127" y="1544"/>
                    </a:lnTo>
                    <a:lnTo>
                      <a:pt x="127" y="1551"/>
                    </a:lnTo>
                    <a:lnTo>
                      <a:pt x="120" y="1572"/>
                    </a:lnTo>
                    <a:lnTo>
                      <a:pt x="116" y="1582"/>
                    </a:lnTo>
                    <a:lnTo>
                      <a:pt x="109" y="1607"/>
                    </a:lnTo>
                    <a:lnTo>
                      <a:pt x="106" y="1621"/>
                    </a:lnTo>
                    <a:lnTo>
                      <a:pt x="99" y="1646"/>
                    </a:lnTo>
                    <a:lnTo>
                      <a:pt x="95" y="1663"/>
                    </a:lnTo>
                    <a:lnTo>
                      <a:pt x="88" y="1691"/>
                    </a:lnTo>
                    <a:lnTo>
                      <a:pt x="85" y="1709"/>
                    </a:lnTo>
                    <a:lnTo>
                      <a:pt x="78" y="1740"/>
                    </a:lnTo>
                    <a:lnTo>
                      <a:pt x="74" y="1761"/>
                    </a:lnTo>
                    <a:lnTo>
                      <a:pt x="67" y="1793"/>
                    </a:lnTo>
                    <a:lnTo>
                      <a:pt x="64" y="1817"/>
                    </a:lnTo>
                    <a:lnTo>
                      <a:pt x="57" y="1852"/>
                    </a:lnTo>
                    <a:lnTo>
                      <a:pt x="53" y="1877"/>
                    </a:lnTo>
                    <a:lnTo>
                      <a:pt x="46" y="1915"/>
                    </a:lnTo>
                    <a:lnTo>
                      <a:pt x="43" y="1940"/>
                    </a:lnTo>
                    <a:lnTo>
                      <a:pt x="36" y="1982"/>
                    </a:lnTo>
                    <a:lnTo>
                      <a:pt x="29" y="2013"/>
                    </a:lnTo>
                    <a:lnTo>
                      <a:pt x="22" y="2055"/>
                    </a:lnTo>
                    <a:lnTo>
                      <a:pt x="18" y="2087"/>
                    </a:lnTo>
                    <a:lnTo>
                      <a:pt x="11" y="2132"/>
                    </a:lnTo>
                    <a:lnTo>
                      <a:pt x="4" y="2167"/>
                    </a:lnTo>
                    <a:lnTo>
                      <a:pt x="1" y="2188"/>
                    </a:lnTo>
                    <a:lnTo>
                      <a:pt x="50" y="2213"/>
                    </a:lnTo>
                    <a:lnTo>
                      <a:pt x="57" y="2216"/>
                    </a:lnTo>
                    <a:lnTo>
                      <a:pt x="88" y="2234"/>
                    </a:lnTo>
                    <a:lnTo>
                      <a:pt x="120" y="2248"/>
                    </a:lnTo>
                    <a:lnTo>
                      <a:pt x="123" y="2251"/>
                    </a:lnTo>
                    <a:cubicBezTo>
                      <a:pt x="204" y="2293"/>
                      <a:pt x="284" y="2328"/>
                      <a:pt x="368" y="2356"/>
                    </a:cubicBezTo>
                    <a:lnTo>
                      <a:pt x="375" y="2356"/>
                    </a:lnTo>
                    <a:lnTo>
                      <a:pt x="386" y="2360"/>
                    </a:lnTo>
                    <a:lnTo>
                      <a:pt x="393" y="2360"/>
                    </a:lnTo>
                    <a:lnTo>
                      <a:pt x="407" y="2363"/>
                    </a:lnTo>
                    <a:lnTo>
                      <a:pt x="438" y="2363"/>
                    </a:lnTo>
                    <a:cubicBezTo>
                      <a:pt x="515" y="2360"/>
                      <a:pt x="592" y="2332"/>
                      <a:pt x="652" y="2283"/>
                    </a:cubicBezTo>
                    <a:cubicBezTo>
                      <a:pt x="663" y="2276"/>
                      <a:pt x="677" y="2265"/>
                      <a:pt x="687" y="2255"/>
                    </a:cubicBezTo>
                    <a:cubicBezTo>
                      <a:pt x="754" y="2195"/>
                      <a:pt x="785" y="2136"/>
                      <a:pt x="785" y="2104"/>
                    </a:cubicBezTo>
                    <a:cubicBezTo>
                      <a:pt x="785" y="1887"/>
                      <a:pt x="1083" y="1887"/>
                      <a:pt x="1195" y="1887"/>
                    </a:cubicBezTo>
                    <a:cubicBezTo>
                      <a:pt x="1261" y="1887"/>
                      <a:pt x="1293" y="1845"/>
                      <a:pt x="1345" y="1775"/>
                    </a:cubicBezTo>
                    <a:cubicBezTo>
                      <a:pt x="1377" y="1723"/>
                      <a:pt x="1422" y="1677"/>
                      <a:pt x="1475" y="1642"/>
                    </a:cubicBezTo>
                    <a:cubicBezTo>
                      <a:pt x="1450" y="1558"/>
                      <a:pt x="1195" y="1316"/>
                      <a:pt x="1086" y="1281"/>
                    </a:cubicBezTo>
                    <a:cubicBezTo>
                      <a:pt x="1034" y="1264"/>
                      <a:pt x="999" y="1211"/>
                      <a:pt x="1009" y="1155"/>
                    </a:cubicBezTo>
                    <a:cubicBezTo>
                      <a:pt x="1027" y="1026"/>
                      <a:pt x="1279" y="826"/>
                      <a:pt x="1646" y="805"/>
                    </a:cubicBezTo>
                    <a:cubicBezTo>
                      <a:pt x="1870" y="795"/>
                      <a:pt x="1930" y="749"/>
                      <a:pt x="1982" y="707"/>
                    </a:cubicBezTo>
                    <a:lnTo>
                      <a:pt x="2000" y="697"/>
                    </a:lnTo>
                    <a:lnTo>
                      <a:pt x="2007" y="693"/>
                    </a:lnTo>
                    <a:lnTo>
                      <a:pt x="2017" y="683"/>
                    </a:lnTo>
                    <a:lnTo>
                      <a:pt x="2028" y="679"/>
                    </a:lnTo>
                    <a:lnTo>
                      <a:pt x="2038" y="672"/>
                    </a:lnTo>
                    <a:lnTo>
                      <a:pt x="2049" y="665"/>
                    </a:lnTo>
                    <a:lnTo>
                      <a:pt x="2063" y="658"/>
                    </a:lnTo>
                    <a:lnTo>
                      <a:pt x="2070" y="655"/>
                    </a:lnTo>
                    <a:lnTo>
                      <a:pt x="2087" y="648"/>
                    </a:lnTo>
                    <a:lnTo>
                      <a:pt x="2098" y="648"/>
                    </a:lnTo>
                    <a:cubicBezTo>
                      <a:pt x="2105" y="644"/>
                      <a:pt x="2115" y="641"/>
                      <a:pt x="2126" y="641"/>
                    </a:cubicBezTo>
                    <a:lnTo>
                      <a:pt x="2133" y="641"/>
                    </a:lnTo>
                    <a:lnTo>
                      <a:pt x="2157" y="637"/>
                    </a:lnTo>
                    <a:lnTo>
                      <a:pt x="2133" y="620"/>
                    </a:lnTo>
                    <a:lnTo>
                      <a:pt x="2129" y="606"/>
                    </a:lnTo>
                    <a:lnTo>
                      <a:pt x="2119" y="564"/>
                    </a:lnTo>
                    <a:lnTo>
                      <a:pt x="2115" y="536"/>
                    </a:lnTo>
                    <a:lnTo>
                      <a:pt x="2108" y="511"/>
                    </a:lnTo>
                    <a:lnTo>
                      <a:pt x="2098" y="466"/>
                    </a:lnTo>
                    <a:lnTo>
                      <a:pt x="2094" y="448"/>
                    </a:lnTo>
                    <a:lnTo>
                      <a:pt x="2080" y="396"/>
                    </a:lnTo>
                    <a:lnTo>
                      <a:pt x="2080" y="389"/>
                    </a:lnTo>
                    <a:lnTo>
                      <a:pt x="2070" y="340"/>
                    </a:lnTo>
                    <a:lnTo>
                      <a:pt x="2070" y="333"/>
                    </a:lnTo>
                    <a:lnTo>
                      <a:pt x="2056" y="284"/>
                    </a:lnTo>
                    <a:lnTo>
                      <a:pt x="2056" y="277"/>
                    </a:lnTo>
                    <a:lnTo>
                      <a:pt x="2045" y="235"/>
                    </a:lnTo>
                    <a:lnTo>
                      <a:pt x="2045" y="228"/>
                    </a:lnTo>
                    <a:cubicBezTo>
                      <a:pt x="2042" y="214"/>
                      <a:pt x="2038" y="200"/>
                      <a:pt x="2035" y="189"/>
                    </a:cubicBezTo>
                    <a:cubicBezTo>
                      <a:pt x="2031" y="175"/>
                      <a:pt x="2028" y="165"/>
                      <a:pt x="2024" y="154"/>
                    </a:cubicBezTo>
                    <a:lnTo>
                      <a:pt x="2024" y="144"/>
                    </a:lnTo>
                    <a:cubicBezTo>
                      <a:pt x="2021" y="133"/>
                      <a:pt x="2017" y="123"/>
                      <a:pt x="2017" y="109"/>
                    </a:cubicBezTo>
                    <a:lnTo>
                      <a:pt x="2017" y="105"/>
                    </a:lnTo>
                    <a:cubicBezTo>
                      <a:pt x="2014" y="91"/>
                      <a:pt x="2010" y="77"/>
                      <a:pt x="2010" y="60"/>
                    </a:cubicBezTo>
                    <a:lnTo>
                      <a:pt x="2010" y="49"/>
                    </a:lnTo>
                    <a:cubicBezTo>
                      <a:pt x="2007" y="39"/>
                      <a:pt x="2003" y="21"/>
                      <a:pt x="2003" y="7"/>
                    </a:cubicBezTo>
                    <a:lnTo>
                      <a:pt x="2003"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9" name="Google Shape;4327;p65">
                <a:extLst>
                  <a:ext uri="{FF2B5EF4-FFF2-40B4-BE49-F238E27FC236}">
                    <a16:creationId xmlns:a16="http://schemas.microsoft.com/office/drawing/2014/main" id="{DF9CB571-C93C-48B0-BE97-27B4761F0905}"/>
                  </a:ext>
                </a:extLst>
              </p:cNvPr>
              <p:cNvSpPr/>
              <p:nvPr/>
            </p:nvSpPr>
            <p:spPr>
              <a:xfrm>
                <a:off x="6841317" y="3442284"/>
                <a:ext cx="11013" cy="6431"/>
              </a:xfrm>
              <a:custGeom>
                <a:avLst/>
                <a:gdLst/>
                <a:ahLst/>
                <a:cxnLst/>
                <a:rect l="l" t="t" r="r" b="b"/>
                <a:pathLst>
                  <a:path w="221" h="113" extrusionOk="0">
                    <a:moveTo>
                      <a:pt x="221" y="0"/>
                    </a:moveTo>
                    <a:cubicBezTo>
                      <a:pt x="211" y="5"/>
                      <a:pt x="202" y="11"/>
                      <a:pt x="192" y="16"/>
                    </a:cubicBezTo>
                    <a:lnTo>
                      <a:pt x="192" y="16"/>
                    </a:lnTo>
                    <a:cubicBezTo>
                      <a:pt x="202" y="10"/>
                      <a:pt x="211" y="5"/>
                      <a:pt x="221" y="0"/>
                    </a:cubicBezTo>
                    <a:close/>
                    <a:moveTo>
                      <a:pt x="192" y="16"/>
                    </a:moveTo>
                    <a:lnTo>
                      <a:pt x="192" y="16"/>
                    </a:lnTo>
                    <a:cubicBezTo>
                      <a:pt x="126" y="51"/>
                      <a:pt x="62" y="81"/>
                      <a:pt x="0" y="112"/>
                    </a:cubicBezTo>
                    <a:cubicBezTo>
                      <a:pt x="59" y="84"/>
                      <a:pt x="121" y="54"/>
                      <a:pt x="192" y="16"/>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0" name="Google Shape;4328;p65">
                <a:extLst>
                  <a:ext uri="{FF2B5EF4-FFF2-40B4-BE49-F238E27FC236}">
                    <a16:creationId xmlns:a16="http://schemas.microsoft.com/office/drawing/2014/main" id="{0B6EDCF7-8D0C-40FF-A75E-8DDEDC4A7B6D}"/>
                  </a:ext>
                </a:extLst>
              </p:cNvPr>
              <p:cNvSpPr/>
              <p:nvPr/>
            </p:nvSpPr>
            <p:spPr>
              <a:xfrm>
                <a:off x="6798915" y="3470577"/>
                <a:ext cx="2143" cy="1652"/>
              </a:xfrm>
              <a:custGeom>
                <a:avLst/>
                <a:gdLst/>
                <a:ahLst/>
                <a:cxnLst/>
                <a:rect l="l" t="t" r="r" b="b"/>
                <a:pathLst>
                  <a:path w="43" h="29" extrusionOk="0">
                    <a:moveTo>
                      <a:pt x="1" y="28"/>
                    </a:moveTo>
                    <a:lnTo>
                      <a:pt x="43"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1" name="Google Shape;4329;p65">
                <a:extLst>
                  <a:ext uri="{FF2B5EF4-FFF2-40B4-BE49-F238E27FC236}">
                    <a16:creationId xmlns:a16="http://schemas.microsoft.com/office/drawing/2014/main" id="{CB1A9526-28C9-4778-AD87-095E827C02BC}"/>
                  </a:ext>
                </a:extLst>
              </p:cNvPr>
              <p:cNvSpPr/>
              <p:nvPr/>
            </p:nvSpPr>
            <p:spPr>
              <a:xfrm>
                <a:off x="6767177" y="3471772"/>
                <a:ext cx="51" cy="227"/>
              </a:xfrm>
              <a:custGeom>
                <a:avLst/>
                <a:gdLst/>
                <a:ahLst/>
                <a:cxnLst/>
                <a:rect l="l" t="t" r="r" b="b"/>
                <a:pathLst>
                  <a:path w="1" h="4" extrusionOk="0">
                    <a:moveTo>
                      <a:pt x="0" y="0"/>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2" name="Google Shape;4330;p65">
                <a:extLst>
                  <a:ext uri="{FF2B5EF4-FFF2-40B4-BE49-F238E27FC236}">
                    <a16:creationId xmlns:a16="http://schemas.microsoft.com/office/drawing/2014/main" id="{47E3AA27-A26D-4D20-8B85-AD4A05DC7CFA}"/>
                  </a:ext>
                </a:extLst>
              </p:cNvPr>
              <p:cNvSpPr/>
              <p:nvPr/>
            </p:nvSpPr>
            <p:spPr>
              <a:xfrm>
                <a:off x="6764388" y="3502061"/>
                <a:ext cx="198" cy="2620"/>
              </a:xfrm>
              <a:custGeom>
                <a:avLst/>
                <a:gdLst/>
                <a:ahLst/>
                <a:cxnLst/>
                <a:rect l="l" t="t" r="r" b="b"/>
                <a:pathLst>
                  <a:path w="4" h="46" extrusionOk="0">
                    <a:moveTo>
                      <a:pt x="4" y="0"/>
                    </a:moveTo>
                    <a:cubicBezTo>
                      <a:pt x="4" y="18"/>
                      <a:pt x="4" y="32"/>
                      <a:pt x="0" y="46"/>
                    </a:cubicBezTo>
                    <a:cubicBezTo>
                      <a:pt x="4" y="32"/>
                      <a:pt x="4" y="18"/>
                      <a:pt x="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3" name="Google Shape;4331;p65">
                <a:extLst>
                  <a:ext uri="{FF2B5EF4-FFF2-40B4-BE49-F238E27FC236}">
                    <a16:creationId xmlns:a16="http://schemas.microsoft.com/office/drawing/2014/main" id="{F3D6802D-1F5C-45CA-9095-3D41228492CB}"/>
                  </a:ext>
                </a:extLst>
              </p:cNvPr>
              <p:cNvSpPr/>
              <p:nvPr/>
            </p:nvSpPr>
            <p:spPr>
              <a:xfrm>
                <a:off x="6768222" y="3462380"/>
                <a:ext cx="198" cy="1652"/>
              </a:xfrm>
              <a:custGeom>
                <a:avLst/>
                <a:gdLst/>
                <a:ahLst/>
                <a:cxnLst/>
                <a:rect l="l" t="t" r="r" b="b"/>
                <a:pathLst>
                  <a:path w="4" h="29" extrusionOk="0">
                    <a:moveTo>
                      <a:pt x="4" y="1"/>
                    </a:moveTo>
                    <a:lnTo>
                      <a:pt x="4" y="1"/>
                    </a:lnTo>
                    <a:lnTo>
                      <a:pt x="0" y="29"/>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4" name="Google Shape;4332;p65">
                <a:extLst>
                  <a:ext uri="{FF2B5EF4-FFF2-40B4-BE49-F238E27FC236}">
                    <a16:creationId xmlns:a16="http://schemas.microsoft.com/office/drawing/2014/main" id="{E7E7E98F-5595-41FF-9CCD-8E95CB788BAA}"/>
                  </a:ext>
                </a:extLst>
              </p:cNvPr>
              <p:cNvSpPr/>
              <p:nvPr/>
            </p:nvSpPr>
            <p:spPr>
              <a:xfrm>
                <a:off x="6765584" y="3472740"/>
                <a:ext cx="1296" cy="15995"/>
              </a:xfrm>
              <a:custGeom>
                <a:avLst/>
                <a:gdLst/>
                <a:ahLst/>
                <a:cxnLst/>
                <a:rect l="l" t="t" r="r" b="b"/>
                <a:pathLst>
                  <a:path w="26" h="281" extrusionOk="0">
                    <a:moveTo>
                      <a:pt x="1" y="263"/>
                    </a:moveTo>
                    <a:lnTo>
                      <a:pt x="1" y="281"/>
                    </a:lnTo>
                    <a:lnTo>
                      <a:pt x="1" y="263"/>
                    </a:lnTo>
                    <a:cubicBezTo>
                      <a:pt x="4" y="176"/>
                      <a:pt x="15" y="88"/>
                      <a:pt x="25" y="4"/>
                    </a:cubicBezTo>
                    <a:lnTo>
                      <a:pt x="25" y="1"/>
                    </a:lnTo>
                    <a:lnTo>
                      <a:pt x="25" y="4"/>
                    </a:lnTo>
                    <a:cubicBezTo>
                      <a:pt x="15" y="88"/>
                      <a:pt x="4" y="176"/>
                      <a:pt x="1" y="263"/>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5" name="Google Shape;4333;p65">
                <a:extLst>
                  <a:ext uri="{FF2B5EF4-FFF2-40B4-BE49-F238E27FC236}">
                    <a16:creationId xmlns:a16="http://schemas.microsoft.com/office/drawing/2014/main" id="{467FC1D5-D65F-48A6-BD0F-699E1ABF744B}"/>
                  </a:ext>
                </a:extLst>
              </p:cNvPr>
              <p:cNvSpPr/>
              <p:nvPr/>
            </p:nvSpPr>
            <p:spPr>
              <a:xfrm>
                <a:off x="6762993" y="3509003"/>
                <a:ext cx="1097" cy="7626"/>
              </a:xfrm>
              <a:custGeom>
                <a:avLst/>
                <a:gdLst/>
                <a:ahLst/>
                <a:cxnLst/>
                <a:rect l="l" t="t" r="r" b="b"/>
                <a:pathLst>
                  <a:path w="22" h="134" extrusionOk="0">
                    <a:moveTo>
                      <a:pt x="21" y="1"/>
                    </a:moveTo>
                    <a:lnTo>
                      <a:pt x="19" y="20"/>
                    </a:lnTo>
                    <a:lnTo>
                      <a:pt x="19" y="20"/>
                    </a:lnTo>
                    <a:cubicBezTo>
                      <a:pt x="21" y="13"/>
                      <a:pt x="21" y="7"/>
                      <a:pt x="21" y="1"/>
                    </a:cubicBezTo>
                    <a:close/>
                    <a:moveTo>
                      <a:pt x="19" y="20"/>
                    </a:moveTo>
                    <a:lnTo>
                      <a:pt x="19" y="20"/>
                    </a:lnTo>
                    <a:cubicBezTo>
                      <a:pt x="19" y="20"/>
                      <a:pt x="18" y="21"/>
                      <a:pt x="18" y="22"/>
                    </a:cubicBezTo>
                    <a:cubicBezTo>
                      <a:pt x="14" y="29"/>
                      <a:pt x="14" y="39"/>
                      <a:pt x="14" y="50"/>
                    </a:cubicBezTo>
                    <a:lnTo>
                      <a:pt x="11" y="67"/>
                    </a:lnTo>
                    <a:cubicBezTo>
                      <a:pt x="11" y="78"/>
                      <a:pt x="7" y="88"/>
                      <a:pt x="4" y="99"/>
                    </a:cubicBezTo>
                    <a:lnTo>
                      <a:pt x="0" y="116"/>
                    </a:lnTo>
                    <a:lnTo>
                      <a:pt x="0" y="130"/>
                    </a:lnTo>
                    <a:lnTo>
                      <a:pt x="4" y="134"/>
                    </a:lnTo>
                    <a:lnTo>
                      <a:pt x="19" y="2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6" name="Google Shape;4334;p65">
                <a:extLst>
                  <a:ext uri="{FF2B5EF4-FFF2-40B4-BE49-F238E27FC236}">
                    <a16:creationId xmlns:a16="http://schemas.microsoft.com/office/drawing/2014/main" id="{D5B22C8F-2CD2-4041-933C-6BE84808132A}"/>
                  </a:ext>
                </a:extLst>
              </p:cNvPr>
              <p:cNvSpPr/>
              <p:nvPr/>
            </p:nvSpPr>
            <p:spPr>
              <a:xfrm>
                <a:off x="6765236" y="3491469"/>
                <a:ext cx="250" cy="2675"/>
              </a:xfrm>
              <a:custGeom>
                <a:avLst/>
                <a:gdLst/>
                <a:ahLst/>
                <a:cxnLst/>
                <a:rect l="l" t="t" r="r" b="b"/>
                <a:pathLst>
                  <a:path w="5" h="47" extrusionOk="0">
                    <a:moveTo>
                      <a:pt x="4" y="1"/>
                    </a:moveTo>
                    <a:lnTo>
                      <a:pt x="3" y="20"/>
                    </a:lnTo>
                    <a:lnTo>
                      <a:pt x="3" y="20"/>
                    </a:lnTo>
                    <a:cubicBezTo>
                      <a:pt x="4" y="13"/>
                      <a:pt x="4" y="7"/>
                      <a:pt x="4" y="1"/>
                    </a:cubicBezTo>
                    <a:close/>
                    <a:moveTo>
                      <a:pt x="3" y="20"/>
                    </a:moveTo>
                    <a:cubicBezTo>
                      <a:pt x="2" y="28"/>
                      <a:pt x="1" y="37"/>
                      <a:pt x="1" y="46"/>
                    </a:cubicBezTo>
                    <a:lnTo>
                      <a:pt x="3" y="2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7" name="Google Shape;4335;p65">
                <a:extLst>
                  <a:ext uri="{FF2B5EF4-FFF2-40B4-BE49-F238E27FC236}">
                    <a16:creationId xmlns:a16="http://schemas.microsoft.com/office/drawing/2014/main" id="{FFC790CC-58B9-4F22-8D7F-DB0EA4E55FBC}"/>
                  </a:ext>
                </a:extLst>
              </p:cNvPr>
              <p:cNvSpPr/>
              <p:nvPr/>
            </p:nvSpPr>
            <p:spPr>
              <a:xfrm>
                <a:off x="6764736" y="3495683"/>
                <a:ext cx="400" cy="4214"/>
              </a:xfrm>
              <a:custGeom>
                <a:avLst/>
                <a:gdLst/>
                <a:ahLst/>
                <a:cxnLst/>
                <a:rect l="l" t="t" r="r" b="b"/>
                <a:pathLst>
                  <a:path w="8" h="74" extrusionOk="0">
                    <a:moveTo>
                      <a:pt x="7" y="0"/>
                    </a:moveTo>
                    <a:cubicBezTo>
                      <a:pt x="7" y="25"/>
                      <a:pt x="4" y="49"/>
                      <a:pt x="0" y="74"/>
                    </a:cubicBezTo>
                    <a:cubicBezTo>
                      <a:pt x="4" y="49"/>
                      <a:pt x="7" y="25"/>
                      <a:pt x="7"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8" name="Google Shape;4336;p65">
                <a:extLst>
                  <a:ext uri="{FF2B5EF4-FFF2-40B4-BE49-F238E27FC236}">
                    <a16:creationId xmlns:a16="http://schemas.microsoft.com/office/drawing/2014/main" id="{E7C31843-913D-424A-BDD3-0175478ED283}"/>
                  </a:ext>
                </a:extLst>
              </p:cNvPr>
              <p:cNvSpPr/>
              <p:nvPr/>
            </p:nvSpPr>
            <p:spPr>
              <a:xfrm>
                <a:off x="6758458" y="3528928"/>
                <a:ext cx="198" cy="1082"/>
              </a:xfrm>
              <a:custGeom>
                <a:avLst/>
                <a:gdLst/>
                <a:ahLst/>
                <a:cxnLst/>
                <a:rect l="l" t="t" r="r" b="b"/>
                <a:pathLst>
                  <a:path w="4" h="19" extrusionOk="0">
                    <a:moveTo>
                      <a:pt x="0" y="18"/>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9" name="Google Shape;4337;p65">
                <a:extLst>
                  <a:ext uri="{FF2B5EF4-FFF2-40B4-BE49-F238E27FC236}">
                    <a16:creationId xmlns:a16="http://schemas.microsoft.com/office/drawing/2014/main" id="{B296B053-4692-4872-924E-D595789721C1}"/>
                  </a:ext>
                </a:extLst>
              </p:cNvPr>
              <p:cNvSpPr/>
              <p:nvPr/>
            </p:nvSpPr>
            <p:spPr>
              <a:xfrm>
                <a:off x="6764039" y="3507239"/>
                <a:ext cx="198" cy="1819"/>
              </a:xfrm>
              <a:custGeom>
                <a:avLst/>
                <a:gdLst/>
                <a:ahLst/>
                <a:cxnLst/>
                <a:rect l="l" t="t" r="r" b="b"/>
                <a:pathLst>
                  <a:path w="4" h="32" extrusionOk="0">
                    <a:moveTo>
                      <a:pt x="4" y="0"/>
                    </a:moveTo>
                    <a:lnTo>
                      <a:pt x="0" y="18"/>
                    </a:lnTo>
                    <a:lnTo>
                      <a:pt x="0" y="32"/>
                    </a:ln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0" name="Google Shape;4338;p65">
                <a:extLst>
                  <a:ext uri="{FF2B5EF4-FFF2-40B4-BE49-F238E27FC236}">
                    <a16:creationId xmlns:a16="http://schemas.microsoft.com/office/drawing/2014/main" id="{6AB95F01-D944-4930-A31C-51BC62E4D7A9}"/>
                  </a:ext>
                </a:extLst>
              </p:cNvPr>
              <p:cNvSpPr/>
              <p:nvPr/>
            </p:nvSpPr>
            <p:spPr>
              <a:xfrm>
                <a:off x="6762095" y="3518794"/>
                <a:ext cx="400" cy="1254"/>
              </a:xfrm>
              <a:custGeom>
                <a:avLst/>
                <a:gdLst/>
                <a:ahLst/>
                <a:cxnLst/>
                <a:rect l="l" t="t" r="r" b="b"/>
                <a:pathLst>
                  <a:path w="8" h="22" extrusionOk="0">
                    <a:moveTo>
                      <a:pt x="8" y="0"/>
                    </a:moveTo>
                    <a:lnTo>
                      <a:pt x="8" y="0"/>
                    </a:lnTo>
                    <a:cubicBezTo>
                      <a:pt x="4" y="7"/>
                      <a:pt x="1" y="14"/>
                      <a:pt x="1" y="21"/>
                    </a:cubicBezTo>
                    <a:cubicBezTo>
                      <a:pt x="4" y="14"/>
                      <a:pt x="4" y="7"/>
                      <a:pt x="8"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1" name="Google Shape;4339;p65">
                <a:extLst>
                  <a:ext uri="{FF2B5EF4-FFF2-40B4-BE49-F238E27FC236}">
                    <a16:creationId xmlns:a16="http://schemas.microsoft.com/office/drawing/2014/main" id="{6A779735-2AC8-499C-9EF7-E32C109BE46B}"/>
                  </a:ext>
                </a:extLst>
              </p:cNvPr>
              <p:cNvSpPr/>
              <p:nvPr/>
            </p:nvSpPr>
            <p:spPr>
              <a:xfrm>
                <a:off x="6759155" y="3526538"/>
                <a:ext cx="400" cy="855"/>
              </a:xfrm>
              <a:custGeom>
                <a:avLst/>
                <a:gdLst/>
                <a:ahLst/>
                <a:cxnLst/>
                <a:rect l="l" t="t" r="r" b="b"/>
                <a:pathLst>
                  <a:path w="8" h="15" extrusionOk="0">
                    <a:moveTo>
                      <a:pt x="0" y="15"/>
                    </a:moveTo>
                    <a:cubicBezTo>
                      <a:pt x="4" y="8"/>
                      <a:pt x="7" y="4"/>
                      <a:pt x="7" y="1"/>
                    </a:cubicBezTo>
                    <a:cubicBezTo>
                      <a:pt x="7" y="4"/>
                      <a:pt x="4" y="8"/>
                      <a:pt x="0" y="1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2" name="Google Shape;4340;p65">
                <a:extLst>
                  <a:ext uri="{FF2B5EF4-FFF2-40B4-BE49-F238E27FC236}">
                    <a16:creationId xmlns:a16="http://schemas.microsoft.com/office/drawing/2014/main" id="{3F965694-6EA0-4E0D-BC1C-06516784348A}"/>
                  </a:ext>
                </a:extLst>
              </p:cNvPr>
              <p:cNvSpPr/>
              <p:nvPr/>
            </p:nvSpPr>
            <p:spPr>
              <a:xfrm>
                <a:off x="6767525" y="3468984"/>
                <a:ext cx="51" cy="1023"/>
              </a:xfrm>
              <a:custGeom>
                <a:avLst/>
                <a:gdLst/>
                <a:ahLst/>
                <a:cxnLst/>
                <a:rect l="l" t="t" r="r" b="b"/>
                <a:pathLst>
                  <a:path w="1" h="18" extrusionOk="0">
                    <a:moveTo>
                      <a:pt x="0" y="18"/>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3" name="Google Shape;4341;p65">
                <a:extLst>
                  <a:ext uri="{FF2B5EF4-FFF2-40B4-BE49-F238E27FC236}">
                    <a16:creationId xmlns:a16="http://schemas.microsoft.com/office/drawing/2014/main" id="{33951918-7635-431F-807F-E5C0E4A11B61}"/>
                  </a:ext>
                </a:extLst>
              </p:cNvPr>
              <p:cNvSpPr/>
              <p:nvPr/>
            </p:nvSpPr>
            <p:spPr>
              <a:xfrm>
                <a:off x="6762645" y="3516802"/>
                <a:ext cx="198" cy="1254"/>
              </a:xfrm>
              <a:custGeom>
                <a:avLst/>
                <a:gdLst/>
                <a:ahLst/>
                <a:cxnLst/>
                <a:rect l="l" t="t" r="r" b="b"/>
                <a:pathLst>
                  <a:path w="4" h="22" extrusionOk="0">
                    <a:moveTo>
                      <a:pt x="0" y="21"/>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4" name="Google Shape;4342;p65">
                <a:extLst>
                  <a:ext uri="{FF2B5EF4-FFF2-40B4-BE49-F238E27FC236}">
                    <a16:creationId xmlns:a16="http://schemas.microsoft.com/office/drawing/2014/main" id="{1604CFBA-B4CB-4C55-A946-F26ED2A9110A}"/>
                  </a:ext>
                </a:extLst>
              </p:cNvPr>
              <p:cNvSpPr/>
              <p:nvPr/>
            </p:nvSpPr>
            <p:spPr>
              <a:xfrm>
                <a:off x="6761599" y="3520559"/>
                <a:ext cx="400" cy="1480"/>
              </a:xfrm>
              <a:custGeom>
                <a:avLst/>
                <a:gdLst/>
                <a:ahLst/>
                <a:cxnLst/>
                <a:rect l="l" t="t" r="r" b="b"/>
                <a:pathLst>
                  <a:path w="8" h="26" extrusionOk="0">
                    <a:moveTo>
                      <a:pt x="7" y="1"/>
                    </a:moveTo>
                    <a:cubicBezTo>
                      <a:pt x="4" y="8"/>
                      <a:pt x="4" y="15"/>
                      <a:pt x="0" y="25"/>
                    </a:cubicBezTo>
                    <a:cubicBezTo>
                      <a:pt x="4" y="18"/>
                      <a:pt x="7" y="8"/>
                      <a:pt x="7"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5" name="Google Shape;4343;p65">
                <a:extLst>
                  <a:ext uri="{FF2B5EF4-FFF2-40B4-BE49-F238E27FC236}">
                    <a16:creationId xmlns:a16="http://schemas.microsoft.com/office/drawing/2014/main" id="{0BE949E0-8476-4BA7-9190-715CB9AD1E23}"/>
                  </a:ext>
                </a:extLst>
              </p:cNvPr>
              <p:cNvSpPr/>
              <p:nvPr/>
            </p:nvSpPr>
            <p:spPr>
              <a:xfrm>
                <a:off x="6761049" y="3521985"/>
                <a:ext cx="598" cy="1421"/>
              </a:xfrm>
              <a:custGeom>
                <a:avLst/>
                <a:gdLst/>
                <a:ahLst/>
                <a:cxnLst/>
                <a:rect l="l" t="t" r="r" b="b"/>
                <a:pathLst>
                  <a:path w="12" h="25" extrusionOk="0">
                    <a:moveTo>
                      <a:pt x="1" y="25"/>
                    </a:moveTo>
                    <a:cubicBezTo>
                      <a:pt x="4" y="18"/>
                      <a:pt x="8" y="11"/>
                      <a:pt x="11" y="0"/>
                    </a:cubicBezTo>
                    <a:cubicBezTo>
                      <a:pt x="8" y="11"/>
                      <a:pt x="4" y="18"/>
                      <a:pt x="1" y="2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6" name="Google Shape;4344;p65">
                <a:extLst>
                  <a:ext uri="{FF2B5EF4-FFF2-40B4-BE49-F238E27FC236}">
                    <a16:creationId xmlns:a16="http://schemas.microsoft.com/office/drawing/2014/main" id="{8ED97982-8E33-429F-A9E4-DE46CA9C67F5}"/>
                  </a:ext>
                </a:extLst>
              </p:cNvPr>
              <p:cNvSpPr/>
              <p:nvPr/>
            </p:nvSpPr>
            <p:spPr>
              <a:xfrm>
                <a:off x="6757911" y="3530354"/>
                <a:ext cx="400" cy="1254"/>
              </a:xfrm>
              <a:custGeom>
                <a:avLst/>
                <a:gdLst/>
                <a:ahLst/>
                <a:cxnLst/>
                <a:rect l="l" t="t" r="r" b="b"/>
                <a:pathLst>
                  <a:path w="8" h="22" extrusionOk="0">
                    <a:moveTo>
                      <a:pt x="1" y="21"/>
                    </a:moveTo>
                    <a:lnTo>
                      <a:pt x="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7" name="Google Shape;4345;p65">
                <a:extLst>
                  <a:ext uri="{FF2B5EF4-FFF2-40B4-BE49-F238E27FC236}">
                    <a16:creationId xmlns:a16="http://schemas.microsoft.com/office/drawing/2014/main" id="{15EB02B3-2698-49B8-A10F-3A661C560C31}"/>
                  </a:ext>
                </a:extLst>
              </p:cNvPr>
              <p:cNvSpPr/>
              <p:nvPr/>
            </p:nvSpPr>
            <p:spPr>
              <a:xfrm>
                <a:off x="6758806" y="3527561"/>
                <a:ext cx="400" cy="1023"/>
              </a:xfrm>
              <a:custGeom>
                <a:avLst/>
                <a:gdLst/>
                <a:ahLst/>
                <a:cxnLst/>
                <a:rect l="l" t="t" r="r" b="b"/>
                <a:pathLst>
                  <a:path w="8" h="18" extrusionOk="0">
                    <a:moveTo>
                      <a:pt x="0" y="18"/>
                    </a:moveTo>
                    <a:lnTo>
                      <a:pt x="7"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8" name="Google Shape;4346;p65">
                <a:extLst>
                  <a:ext uri="{FF2B5EF4-FFF2-40B4-BE49-F238E27FC236}">
                    <a16:creationId xmlns:a16="http://schemas.microsoft.com/office/drawing/2014/main" id="{FE507F7A-D67C-41AA-BF3B-99DCB3E24B05}"/>
                  </a:ext>
                </a:extLst>
              </p:cNvPr>
              <p:cNvSpPr/>
              <p:nvPr/>
            </p:nvSpPr>
            <p:spPr>
              <a:xfrm>
                <a:off x="6754774" y="3545493"/>
                <a:ext cx="400" cy="2050"/>
              </a:xfrm>
              <a:custGeom>
                <a:avLst/>
                <a:gdLst/>
                <a:ahLst/>
                <a:cxnLst/>
                <a:rect l="l" t="t" r="r" b="b"/>
                <a:pathLst>
                  <a:path w="8" h="36" extrusionOk="0">
                    <a:moveTo>
                      <a:pt x="1" y="36"/>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9" name="Google Shape;4347;p65">
                <a:extLst>
                  <a:ext uri="{FF2B5EF4-FFF2-40B4-BE49-F238E27FC236}">
                    <a16:creationId xmlns:a16="http://schemas.microsoft.com/office/drawing/2014/main" id="{25B038D0-94C6-4ACF-90AB-FE1994296465}"/>
                  </a:ext>
                </a:extLst>
              </p:cNvPr>
              <p:cNvSpPr/>
              <p:nvPr/>
            </p:nvSpPr>
            <p:spPr>
              <a:xfrm>
                <a:off x="6752183" y="3565418"/>
                <a:ext cx="51" cy="1254"/>
              </a:xfrm>
              <a:custGeom>
                <a:avLst/>
                <a:gdLst/>
                <a:ahLst/>
                <a:cxnLst/>
                <a:rect l="l" t="t" r="r" b="b"/>
                <a:pathLst>
                  <a:path w="1" h="22" extrusionOk="0">
                    <a:moveTo>
                      <a:pt x="0" y="22"/>
                    </a:moveTo>
                    <a:lnTo>
                      <a:pt x="0" y="22"/>
                    </a:ln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0" name="Google Shape;4348;p65">
                <a:extLst>
                  <a:ext uri="{FF2B5EF4-FFF2-40B4-BE49-F238E27FC236}">
                    <a16:creationId xmlns:a16="http://schemas.microsoft.com/office/drawing/2014/main" id="{6B966224-2ECA-47BE-A78C-0145F3287C29}"/>
                  </a:ext>
                </a:extLst>
              </p:cNvPr>
              <p:cNvSpPr/>
              <p:nvPr/>
            </p:nvSpPr>
            <p:spPr>
              <a:xfrm>
                <a:off x="6753027" y="3556651"/>
                <a:ext cx="400" cy="2449"/>
              </a:xfrm>
              <a:custGeom>
                <a:avLst/>
                <a:gdLst/>
                <a:ahLst/>
                <a:cxnLst/>
                <a:rect l="l" t="t" r="r" b="b"/>
                <a:pathLst>
                  <a:path w="8" h="43" extrusionOk="0">
                    <a:moveTo>
                      <a:pt x="1" y="43"/>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1" name="Google Shape;4349;p65">
                <a:extLst>
                  <a:ext uri="{FF2B5EF4-FFF2-40B4-BE49-F238E27FC236}">
                    <a16:creationId xmlns:a16="http://schemas.microsoft.com/office/drawing/2014/main" id="{8CB3BA56-5010-499A-B441-D2249DADF046}"/>
                  </a:ext>
                </a:extLst>
              </p:cNvPr>
              <p:cNvSpPr/>
              <p:nvPr/>
            </p:nvSpPr>
            <p:spPr>
              <a:xfrm>
                <a:off x="6756517" y="3536726"/>
                <a:ext cx="400" cy="1652"/>
              </a:xfrm>
              <a:custGeom>
                <a:avLst/>
                <a:gdLst/>
                <a:ahLst/>
                <a:cxnLst/>
                <a:rect l="l" t="t" r="r" b="b"/>
                <a:pathLst>
                  <a:path w="8" h="29" extrusionOk="0">
                    <a:moveTo>
                      <a:pt x="1" y="29"/>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2" name="Google Shape;4350;p65">
                <a:extLst>
                  <a:ext uri="{FF2B5EF4-FFF2-40B4-BE49-F238E27FC236}">
                    <a16:creationId xmlns:a16="http://schemas.microsoft.com/office/drawing/2014/main" id="{970386F3-6209-4AB6-8A31-19AD1CCE9199}"/>
                  </a:ext>
                </a:extLst>
              </p:cNvPr>
              <p:cNvSpPr/>
              <p:nvPr/>
            </p:nvSpPr>
            <p:spPr>
              <a:xfrm>
                <a:off x="6756017" y="3539347"/>
                <a:ext cx="400" cy="1819"/>
              </a:xfrm>
              <a:custGeom>
                <a:avLst/>
                <a:gdLst/>
                <a:ahLst/>
                <a:cxnLst/>
                <a:rect l="l" t="t" r="r" b="b"/>
                <a:pathLst>
                  <a:path w="8" h="32" extrusionOk="0">
                    <a:moveTo>
                      <a:pt x="0" y="32"/>
                    </a:moveTo>
                    <a:lnTo>
                      <a:pt x="7"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3" name="Google Shape;4351;p65">
                <a:extLst>
                  <a:ext uri="{FF2B5EF4-FFF2-40B4-BE49-F238E27FC236}">
                    <a16:creationId xmlns:a16="http://schemas.microsoft.com/office/drawing/2014/main" id="{288E7E31-26C4-4B5C-B155-CB7114D7A5EB}"/>
                  </a:ext>
                </a:extLst>
              </p:cNvPr>
              <p:cNvSpPr/>
              <p:nvPr/>
            </p:nvSpPr>
            <p:spPr>
              <a:xfrm>
                <a:off x="6753724" y="3552668"/>
                <a:ext cx="400" cy="2449"/>
              </a:xfrm>
              <a:custGeom>
                <a:avLst/>
                <a:gdLst/>
                <a:ahLst/>
                <a:cxnLst/>
                <a:rect l="l" t="t" r="r" b="b"/>
                <a:pathLst>
                  <a:path w="8" h="43" extrusionOk="0">
                    <a:moveTo>
                      <a:pt x="1" y="43"/>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4" name="Google Shape;4352;p65">
                <a:extLst>
                  <a:ext uri="{FF2B5EF4-FFF2-40B4-BE49-F238E27FC236}">
                    <a16:creationId xmlns:a16="http://schemas.microsoft.com/office/drawing/2014/main" id="{197C6D3B-CCF3-402D-A9EA-D7121075F65A}"/>
                  </a:ext>
                </a:extLst>
              </p:cNvPr>
              <p:cNvSpPr/>
              <p:nvPr/>
            </p:nvSpPr>
            <p:spPr>
              <a:xfrm>
                <a:off x="6752531" y="3561037"/>
                <a:ext cx="400" cy="2675"/>
              </a:xfrm>
              <a:custGeom>
                <a:avLst/>
                <a:gdLst/>
                <a:ahLst/>
                <a:cxnLst/>
                <a:rect l="l" t="t" r="r" b="b"/>
                <a:pathLst>
                  <a:path w="8" h="47" extrusionOk="0">
                    <a:moveTo>
                      <a:pt x="0" y="46"/>
                    </a:moveTo>
                    <a:lnTo>
                      <a:pt x="7"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5" name="Google Shape;4353;p65">
                <a:extLst>
                  <a:ext uri="{FF2B5EF4-FFF2-40B4-BE49-F238E27FC236}">
                    <a16:creationId xmlns:a16="http://schemas.microsoft.com/office/drawing/2014/main" id="{6FF5720A-3ADD-4061-A940-829E2D99DFCB}"/>
                  </a:ext>
                </a:extLst>
              </p:cNvPr>
              <p:cNvSpPr/>
              <p:nvPr/>
            </p:nvSpPr>
            <p:spPr>
              <a:xfrm>
                <a:off x="6754274" y="3548911"/>
                <a:ext cx="400" cy="2222"/>
              </a:xfrm>
              <a:custGeom>
                <a:avLst/>
                <a:gdLst/>
                <a:ahLst/>
                <a:cxnLst/>
                <a:rect l="l" t="t" r="r" b="b"/>
                <a:pathLst>
                  <a:path w="8" h="39" extrusionOk="0">
                    <a:moveTo>
                      <a:pt x="0" y="39"/>
                    </a:moveTo>
                    <a:lnTo>
                      <a:pt x="7"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6" name="Google Shape;4354;p65">
                <a:extLst>
                  <a:ext uri="{FF2B5EF4-FFF2-40B4-BE49-F238E27FC236}">
                    <a16:creationId xmlns:a16="http://schemas.microsoft.com/office/drawing/2014/main" id="{F3088AD3-1DE1-4B1A-B6D0-E009A723FEA2}"/>
                  </a:ext>
                </a:extLst>
              </p:cNvPr>
              <p:cNvSpPr/>
              <p:nvPr/>
            </p:nvSpPr>
            <p:spPr>
              <a:xfrm>
                <a:off x="6755320" y="3542307"/>
                <a:ext cx="400" cy="2050"/>
              </a:xfrm>
              <a:custGeom>
                <a:avLst/>
                <a:gdLst/>
                <a:ahLst/>
                <a:cxnLst/>
                <a:rect l="l" t="t" r="r" b="b"/>
                <a:pathLst>
                  <a:path w="8" h="36" extrusionOk="0">
                    <a:moveTo>
                      <a:pt x="0" y="36"/>
                    </a:moveTo>
                    <a:lnTo>
                      <a:pt x="7"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7" name="Google Shape;4355;p65">
                <a:extLst>
                  <a:ext uri="{FF2B5EF4-FFF2-40B4-BE49-F238E27FC236}">
                    <a16:creationId xmlns:a16="http://schemas.microsoft.com/office/drawing/2014/main" id="{8D4A1447-9961-422E-96F1-FFC2F096B1A0}"/>
                  </a:ext>
                </a:extLst>
              </p:cNvPr>
              <p:cNvSpPr/>
              <p:nvPr/>
            </p:nvSpPr>
            <p:spPr>
              <a:xfrm>
                <a:off x="6757412" y="3532345"/>
                <a:ext cx="400" cy="1421"/>
              </a:xfrm>
              <a:custGeom>
                <a:avLst/>
                <a:gdLst/>
                <a:ahLst/>
                <a:cxnLst/>
                <a:rect l="l" t="t" r="r" b="b"/>
                <a:pathLst>
                  <a:path w="8" h="25" extrusionOk="0">
                    <a:moveTo>
                      <a:pt x="0" y="25"/>
                    </a:moveTo>
                    <a:lnTo>
                      <a:pt x="7"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8" name="Google Shape;4356;p65">
                <a:extLst>
                  <a:ext uri="{FF2B5EF4-FFF2-40B4-BE49-F238E27FC236}">
                    <a16:creationId xmlns:a16="http://schemas.microsoft.com/office/drawing/2014/main" id="{0ABC6E3A-99DF-4108-A1E8-A7E3343591E5}"/>
                  </a:ext>
                </a:extLst>
              </p:cNvPr>
              <p:cNvSpPr/>
              <p:nvPr/>
            </p:nvSpPr>
            <p:spPr>
              <a:xfrm>
                <a:off x="6757063" y="3534336"/>
                <a:ext cx="198" cy="1652"/>
              </a:xfrm>
              <a:custGeom>
                <a:avLst/>
                <a:gdLst/>
                <a:ahLst/>
                <a:cxnLst/>
                <a:rect l="l" t="t" r="r" b="b"/>
                <a:pathLst>
                  <a:path w="4" h="29" extrusionOk="0">
                    <a:moveTo>
                      <a:pt x="0" y="29"/>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9" name="Google Shape;4357;p65">
                <a:extLst>
                  <a:ext uri="{FF2B5EF4-FFF2-40B4-BE49-F238E27FC236}">
                    <a16:creationId xmlns:a16="http://schemas.microsoft.com/office/drawing/2014/main" id="{22712BF5-A847-4AB6-97AA-24E6A31AA9E8}"/>
                  </a:ext>
                </a:extLst>
              </p:cNvPr>
              <p:cNvSpPr/>
              <p:nvPr/>
            </p:nvSpPr>
            <p:spPr>
              <a:xfrm>
                <a:off x="6759504" y="3523347"/>
                <a:ext cx="1593" cy="3245"/>
              </a:xfrm>
              <a:custGeom>
                <a:avLst/>
                <a:gdLst/>
                <a:ahLst/>
                <a:cxnLst/>
                <a:rect l="l" t="t" r="r" b="b"/>
                <a:pathLst>
                  <a:path w="32" h="57" extrusionOk="0">
                    <a:moveTo>
                      <a:pt x="32" y="1"/>
                    </a:moveTo>
                    <a:cubicBezTo>
                      <a:pt x="25" y="18"/>
                      <a:pt x="18" y="32"/>
                      <a:pt x="7" y="46"/>
                    </a:cubicBezTo>
                    <a:cubicBezTo>
                      <a:pt x="7" y="50"/>
                      <a:pt x="4" y="53"/>
                      <a:pt x="0" y="57"/>
                    </a:cubicBezTo>
                    <a:cubicBezTo>
                      <a:pt x="4" y="53"/>
                      <a:pt x="7" y="50"/>
                      <a:pt x="7" y="46"/>
                    </a:cubicBezTo>
                    <a:cubicBezTo>
                      <a:pt x="18" y="32"/>
                      <a:pt x="25" y="18"/>
                      <a:pt x="32"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0" name="Google Shape;4358;p65">
                <a:extLst>
                  <a:ext uri="{FF2B5EF4-FFF2-40B4-BE49-F238E27FC236}">
                    <a16:creationId xmlns:a16="http://schemas.microsoft.com/office/drawing/2014/main" id="{F4050D83-335B-4D8C-B021-1FFA0E943E98}"/>
                  </a:ext>
                </a:extLst>
              </p:cNvPr>
              <p:cNvSpPr/>
              <p:nvPr/>
            </p:nvSpPr>
            <p:spPr>
              <a:xfrm>
                <a:off x="6762993" y="3514585"/>
                <a:ext cx="198" cy="1082"/>
              </a:xfrm>
              <a:custGeom>
                <a:avLst/>
                <a:gdLst/>
                <a:ahLst/>
                <a:cxnLst/>
                <a:rect l="l" t="t" r="r" b="b"/>
                <a:pathLst>
                  <a:path w="4" h="19" extrusionOk="0">
                    <a:moveTo>
                      <a:pt x="0" y="18"/>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1" name="Google Shape;4359;p65">
                <a:extLst>
                  <a:ext uri="{FF2B5EF4-FFF2-40B4-BE49-F238E27FC236}">
                    <a16:creationId xmlns:a16="http://schemas.microsoft.com/office/drawing/2014/main" id="{7F526824-6937-4815-94A3-2EE3507E0AA0}"/>
                  </a:ext>
                </a:extLst>
              </p:cNvPr>
              <p:cNvSpPr/>
              <p:nvPr/>
            </p:nvSpPr>
            <p:spPr>
              <a:xfrm>
                <a:off x="6763493" y="3511792"/>
                <a:ext cx="250" cy="1082"/>
              </a:xfrm>
              <a:custGeom>
                <a:avLst/>
                <a:gdLst/>
                <a:ahLst/>
                <a:cxnLst/>
                <a:rect l="l" t="t" r="r" b="b"/>
                <a:pathLst>
                  <a:path w="5" h="19" extrusionOk="0">
                    <a:moveTo>
                      <a:pt x="1" y="18"/>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2" name="Google Shape;4360;p65">
                <a:extLst>
                  <a:ext uri="{FF2B5EF4-FFF2-40B4-BE49-F238E27FC236}">
                    <a16:creationId xmlns:a16="http://schemas.microsoft.com/office/drawing/2014/main" id="{D9616320-D051-4A9E-ABFC-8BDDF5C7A694}"/>
                  </a:ext>
                </a:extLst>
              </p:cNvPr>
              <p:cNvSpPr/>
              <p:nvPr/>
            </p:nvSpPr>
            <p:spPr>
              <a:xfrm>
                <a:off x="6763690" y="3508208"/>
                <a:ext cx="400" cy="1879"/>
              </a:xfrm>
              <a:custGeom>
                <a:avLst/>
                <a:gdLst/>
                <a:ahLst/>
                <a:cxnLst/>
                <a:rect l="l" t="t" r="r" b="b"/>
                <a:pathLst>
                  <a:path w="8" h="33" extrusionOk="0">
                    <a:moveTo>
                      <a:pt x="7" y="1"/>
                    </a:moveTo>
                    <a:lnTo>
                      <a:pt x="4" y="15"/>
                    </a:lnTo>
                    <a:cubicBezTo>
                      <a:pt x="0" y="22"/>
                      <a:pt x="0" y="25"/>
                      <a:pt x="0" y="32"/>
                    </a:cubicBezTo>
                    <a:cubicBezTo>
                      <a:pt x="4" y="22"/>
                      <a:pt x="7" y="11"/>
                      <a:pt x="7"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3" name="Google Shape;4361;p65">
                <a:extLst>
                  <a:ext uri="{FF2B5EF4-FFF2-40B4-BE49-F238E27FC236}">
                    <a16:creationId xmlns:a16="http://schemas.microsoft.com/office/drawing/2014/main" id="{BB6B0414-9778-48CF-91DC-A3C17540E89A}"/>
                  </a:ext>
                </a:extLst>
              </p:cNvPr>
              <p:cNvSpPr/>
              <p:nvPr/>
            </p:nvSpPr>
            <p:spPr>
              <a:xfrm>
                <a:off x="7705061" y="3087226"/>
                <a:ext cx="290474" cy="134920"/>
              </a:xfrm>
              <a:custGeom>
                <a:avLst/>
                <a:gdLst/>
                <a:ahLst/>
                <a:cxnLst/>
                <a:rect l="l" t="t" r="r" b="b"/>
                <a:pathLst>
                  <a:path w="5830" h="2370" extrusionOk="0">
                    <a:moveTo>
                      <a:pt x="2643" y="1"/>
                    </a:moveTo>
                    <a:cubicBezTo>
                      <a:pt x="2561" y="1"/>
                      <a:pt x="2452" y="20"/>
                      <a:pt x="2371" y="65"/>
                    </a:cubicBezTo>
                    <a:cubicBezTo>
                      <a:pt x="2318" y="90"/>
                      <a:pt x="2283" y="135"/>
                      <a:pt x="2276" y="191"/>
                    </a:cubicBezTo>
                    <a:cubicBezTo>
                      <a:pt x="2265" y="293"/>
                      <a:pt x="2230" y="366"/>
                      <a:pt x="2160" y="405"/>
                    </a:cubicBezTo>
                    <a:cubicBezTo>
                      <a:pt x="2127" y="424"/>
                      <a:pt x="2088" y="434"/>
                      <a:pt x="2041" y="434"/>
                    </a:cubicBezTo>
                    <a:cubicBezTo>
                      <a:pt x="1953" y="434"/>
                      <a:pt x="1840" y="398"/>
                      <a:pt x="1695" y="324"/>
                    </a:cubicBezTo>
                    <a:cubicBezTo>
                      <a:pt x="1557" y="256"/>
                      <a:pt x="1390" y="224"/>
                      <a:pt x="1258" y="224"/>
                    </a:cubicBezTo>
                    <a:cubicBezTo>
                      <a:pt x="1180" y="224"/>
                      <a:pt x="1114" y="235"/>
                      <a:pt x="1075" y="258"/>
                    </a:cubicBezTo>
                    <a:cubicBezTo>
                      <a:pt x="1058" y="268"/>
                      <a:pt x="1047" y="279"/>
                      <a:pt x="1044" y="289"/>
                    </a:cubicBezTo>
                    <a:cubicBezTo>
                      <a:pt x="1023" y="492"/>
                      <a:pt x="781" y="664"/>
                      <a:pt x="669" y="713"/>
                    </a:cubicBezTo>
                    <a:lnTo>
                      <a:pt x="669" y="716"/>
                    </a:lnTo>
                    <a:lnTo>
                      <a:pt x="666" y="720"/>
                    </a:lnTo>
                    <a:lnTo>
                      <a:pt x="662" y="727"/>
                    </a:lnTo>
                    <a:lnTo>
                      <a:pt x="662" y="730"/>
                    </a:lnTo>
                    <a:lnTo>
                      <a:pt x="659" y="734"/>
                    </a:lnTo>
                    <a:lnTo>
                      <a:pt x="659" y="737"/>
                    </a:lnTo>
                    <a:lnTo>
                      <a:pt x="652" y="744"/>
                    </a:lnTo>
                    <a:lnTo>
                      <a:pt x="652" y="748"/>
                    </a:lnTo>
                    <a:lnTo>
                      <a:pt x="645" y="758"/>
                    </a:lnTo>
                    <a:lnTo>
                      <a:pt x="645" y="762"/>
                    </a:lnTo>
                    <a:lnTo>
                      <a:pt x="638" y="772"/>
                    </a:lnTo>
                    <a:lnTo>
                      <a:pt x="634" y="776"/>
                    </a:lnTo>
                    <a:lnTo>
                      <a:pt x="627" y="793"/>
                    </a:lnTo>
                    <a:lnTo>
                      <a:pt x="617" y="814"/>
                    </a:lnTo>
                    <a:lnTo>
                      <a:pt x="613" y="825"/>
                    </a:lnTo>
                    <a:lnTo>
                      <a:pt x="606" y="839"/>
                    </a:lnTo>
                    <a:lnTo>
                      <a:pt x="599" y="849"/>
                    </a:lnTo>
                    <a:lnTo>
                      <a:pt x="592" y="863"/>
                    </a:lnTo>
                    <a:lnTo>
                      <a:pt x="585" y="877"/>
                    </a:lnTo>
                    <a:lnTo>
                      <a:pt x="582" y="895"/>
                    </a:lnTo>
                    <a:lnTo>
                      <a:pt x="575" y="912"/>
                    </a:lnTo>
                    <a:lnTo>
                      <a:pt x="571" y="919"/>
                    </a:lnTo>
                    <a:cubicBezTo>
                      <a:pt x="627" y="958"/>
                      <a:pt x="676" y="1007"/>
                      <a:pt x="715" y="1059"/>
                    </a:cubicBezTo>
                    <a:lnTo>
                      <a:pt x="739" y="1091"/>
                    </a:lnTo>
                    <a:cubicBezTo>
                      <a:pt x="777" y="1134"/>
                      <a:pt x="843" y="1152"/>
                      <a:pt x="904" y="1152"/>
                    </a:cubicBezTo>
                    <a:cubicBezTo>
                      <a:pt x="924" y="1152"/>
                      <a:pt x="942" y="1150"/>
                      <a:pt x="960" y="1147"/>
                    </a:cubicBezTo>
                    <a:cubicBezTo>
                      <a:pt x="998" y="1143"/>
                      <a:pt x="1037" y="1122"/>
                      <a:pt x="1058" y="1087"/>
                    </a:cubicBezTo>
                    <a:cubicBezTo>
                      <a:pt x="1068" y="1052"/>
                      <a:pt x="1100" y="1024"/>
                      <a:pt x="1135" y="1014"/>
                    </a:cubicBezTo>
                    <a:cubicBezTo>
                      <a:pt x="1148" y="1010"/>
                      <a:pt x="1162" y="1008"/>
                      <a:pt x="1178" y="1008"/>
                    </a:cubicBezTo>
                    <a:cubicBezTo>
                      <a:pt x="1373" y="1008"/>
                      <a:pt x="1757" y="1273"/>
                      <a:pt x="1915" y="1402"/>
                    </a:cubicBezTo>
                    <a:cubicBezTo>
                      <a:pt x="1936" y="1420"/>
                      <a:pt x="1954" y="1437"/>
                      <a:pt x="1968" y="1451"/>
                    </a:cubicBezTo>
                    <a:cubicBezTo>
                      <a:pt x="1992" y="1472"/>
                      <a:pt x="2013" y="1500"/>
                      <a:pt x="2024" y="1532"/>
                    </a:cubicBezTo>
                    <a:cubicBezTo>
                      <a:pt x="2027" y="1546"/>
                      <a:pt x="2027" y="1563"/>
                      <a:pt x="2024" y="1577"/>
                    </a:cubicBezTo>
                    <a:cubicBezTo>
                      <a:pt x="2010" y="1641"/>
                      <a:pt x="1947" y="1651"/>
                      <a:pt x="1887" y="1662"/>
                    </a:cubicBezTo>
                    <a:cubicBezTo>
                      <a:pt x="1817" y="1676"/>
                      <a:pt x="1730" y="1693"/>
                      <a:pt x="1695" y="1763"/>
                    </a:cubicBezTo>
                    <a:cubicBezTo>
                      <a:pt x="1641" y="1871"/>
                      <a:pt x="1549" y="1899"/>
                      <a:pt x="1456" y="1899"/>
                    </a:cubicBezTo>
                    <a:cubicBezTo>
                      <a:pt x="1398" y="1899"/>
                      <a:pt x="1341" y="1888"/>
                      <a:pt x="1292" y="1879"/>
                    </a:cubicBezTo>
                    <a:cubicBezTo>
                      <a:pt x="1261" y="1871"/>
                      <a:pt x="1227" y="1867"/>
                      <a:pt x="1195" y="1867"/>
                    </a:cubicBezTo>
                    <a:cubicBezTo>
                      <a:pt x="1184" y="1867"/>
                      <a:pt x="1173" y="1867"/>
                      <a:pt x="1163" y="1868"/>
                    </a:cubicBezTo>
                    <a:cubicBezTo>
                      <a:pt x="1159" y="1872"/>
                      <a:pt x="1152" y="1875"/>
                      <a:pt x="1149" y="1879"/>
                    </a:cubicBezTo>
                    <a:cubicBezTo>
                      <a:pt x="1128" y="1893"/>
                      <a:pt x="1103" y="1907"/>
                      <a:pt x="1079" y="1914"/>
                    </a:cubicBezTo>
                    <a:lnTo>
                      <a:pt x="1058" y="1921"/>
                    </a:lnTo>
                    <a:lnTo>
                      <a:pt x="1040" y="1928"/>
                    </a:lnTo>
                    <a:lnTo>
                      <a:pt x="1037" y="1928"/>
                    </a:lnTo>
                    <a:cubicBezTo>
                      <a:pt x="869" y="1970"/>
                      <a:pt x="697" y="1991"/>
                      <a:pt x="526" y="1994"/>
                    </a:cubicBezTo>
                    <a:lnTo>
                      <a:pt x="494" y="1994"/>
                    </a:lnTo>
                    <a:lnTo>
                      <a:pt x="372" y="1998"/>
                    </a:lnTo>
                    <a:lnTo>
                      <a:pt x="372" y="1994"/>
                    </a:lnTo>
                    <a:lnTo>
                      <a:pt x="351" y="1994"/>
                    </a:lnTo>
                    <a:cubicBezTo>
                      <a:pt x="337" y="1994"/>
                      <a:pt x="323" y="1994"/>
                      <a:pt x="312" y="1991"/>
                    </a:cubicBezTo>
                    <a:cubicBezTo>
                      <a:pt x="309" y="1990"/>
                      <a:pt x="305" y="1990"/>
                      <a:pt x="301" y="1990"/>
                    </a:cubicBezTo>
                    <a:cubicBezTo>
                      <a:pt x="247" y="1990"/>
                      <a:pt x="153" y="2038"/>
                      <a:pt x="81" y="2113"/>
                    </a:cubicBezTo>
                    <a:cubicBezTo>
                      <a:pt x="46" y="2141"/>
                      <a:pt x="21" y="2180"/>
                      <a:pt x="0" y="2218"/>
                    </a:cubicBezTo>
                    <a:cubicBezTo>
                      <a:pt x="20" y="2219"/>
                      <a:pt x="40" y="2220"/>
                      <a:pt x="59" y="2220"/>
                    </a:cubicBezTo>
                    <a:cubicBezTo>
                      <a:pt x="112" y="2220"/>
                      <a:pt x="164" y="2216"/>
                      <a:pt x="218" y="2211"/>
                    </a:cubicBezTo>
                    <a:cubicBezTo>
                      <a:pt x="296" y="2204"/>
                      <a:pt x="379" y="2197"/>
                      <a:pt x="459" y="2197"/>
                    </a:cubicBezTo>
                    <a:cubicBezTo>
                      <a:pt x="571" y="2197"/>
                      <a:pt x="674" y="2211"/>
                      <a:pt x="746" y="2260"/>
                    </a:cubicBezTo>
                    <a:cubicBezTo>
                      <a:pt x="775" y="2278"/>
                      <a:pt x="804" y="2286"/>
                      <a:pt x="835" y="2286"/>
                    </a:cubicBezTo>
                    <a:cubicBezTo>
                      <a:pt x="876" y="2286"/>
                      <a:pt x="920" y="2273"/>
                      <a:pt x="974" y="2253"/>
                    </a:cubicBezTo>
                    <a:cubicBezTo>
                      <a:pt x="1017" y="2239"/>
                      <a:pt x="1068" y="2222"/>
                      <a:pt x="1118" y="2222"/>
                    </a:cubicBezTo>
                    <a:cubicBezTo>
                      <a:pt x="1169" y="2222"/>
                      <a:pt x="1220" y="2240"/>
                      <a:pt x="1261" y="2299"/>
                    </a:cubicBezTo>
                    <a:cubicBezTo>
                      <a:pt x="1292" y="2343"/>
                      <a:pt x="1345" y="2354"/>
                      <a:pt x="1417" y="2354"/>
                    </a:cubicBezTo>
                    <a:cubicBezTo>
                      <a:pt x="1442" y="2354"/>
                      <a:pt x="1469" y="2353"/>
                      <a:pt x="1499" y="2351"/>
                    </a:cubicBezTo>
                    <a:lnTo>
                      <a:pt x="1544" y="2348"/>
                    </a:lnTo>
                    <a:lnTo>
                      <a:pt x="1600" y="2348"/>
                    </a:lnTo>
                    <a:cubicBezTo>
                      <a:pt x="1614" y="2348"/>
                      <a:pt x="1625" y="2348"/>
                      <a:pt x="1639" y="2351"/>
                    </a:cubicBezTo>
                    <a:lnTo>
                      <a:pt x="1646" y="2351"/>
                    </a:lnTo>
                    <a:cubicBezTo>
                      <a:pt x="1660" y="2355"/>
                      <a:pt x="1670" y="2358"/>
                      <a:pt x="1684" y="2362"/>
                    </a:cubicBezTo>
                    <a:cubicBezTo>
                      <a:pt x="1697" y="2367"/>
                      <a:pt x="1727" y="2369"/>
                      <a:pt x="1768" y="2369"/>
                    </a:cubicBezTo>
                    <a:cubicBezTo>
                      <a:pt x="1840" y="2369"/>
                      <a:pt x="1946" y="2362"/>
                      <a:pt x="2059" y="2351"/>
                    </a:cubicBezTo>
                    <a:cubicBezTo>
                      <a:pt x="2146" y="2341"/>
                      <a:pt x="2244" y="2330"/>
                      <a:pt x="2336" y="2316"/>
                    </a:cubicBezTo>
                    <a:lnTo>
                      <a:pt x="2339" y="2313"/>
                    </a:lnTo>
                    <a:lnTo>
                      <a:pt x="2346" y="2299"/>
                    </a:lnTo>
                    <a:cubicBezTo>
                      <a:pt x="2350" y="2295"/>
                      <a:pt x="2353" y="2288"/>
                      <a:pt x="2357" y="2281"/>
                    </a:cubicBezTo>
                    <a:lnTo>
                      <a:pt x="2364" y="2271"/>
                    </a:lnTo>
                    <a:cubicBezTo>
                      <a:pt x="2367" y="2264"/>
                      <a:pt x="2367" y="2257"/>
                      <a:pt x="2371" y="2253"/>
                    </a:cubicBezTo>
                    <a:lnTo>
                      <a:pt x="2374" y="2239"/>
                    </a:lnTo>
                    <a:cubicBezTo>
                      <a:pt x="2374" y="2232"/>
                      <a:pt x="2378" y="2229"/>
                      <a:pt x="2381" y="2222"/>
                    </a:cubicBezTo>
                    <a:lnTo>
                      <a:pt x="2385" y="2208"/>
                    </a:lnTo>
                    <a:cubicBezTo>
                      <a:pt x="2385" y="2204"/>
                      <a:pt x="2385" y="2197"/>
                      <a:pt x="2388" y="2194"/>
                    </a:cubicBezTo>
                    <a:cubicBezTo>
                      <a:pt x="2388" y="2187"/>
                      <a:pt x="2388" y="2183"/>
                      <a:pt x="2388" y="2180"/>
                    </a:cubicBezTo>
                    <a:cubicBezTo>
                      <a:pt x="2392" y="2176"/>
                      <a:pt x="2388" y="2169"/>
                      <a:pt x="2392" y="2162"/>
                    </a:cubicBezTo>
                    <a:cubicBezTo>
                      <a:pt x="2395" y="2159"/>
                      <a:pt x="2392" y="2155"/>
                      <a:pt x="2392" y="2152"/>
                    </a:cubicBezTo>
                    <a:lnTo>
                      <a:pt x="2392" y="2138"/>
                    </a:lnTo>
                    <a:lnTo>
                      <a:pt x="2392" y="2131"/>
                    </a:lnTo>
                    <a:lnTo>
                      <a:pt x="2392" y="2110"/>
                    </a:lnTo>
                    <a:cubicBezTo>
                      <a:pt x="2388" y="2068"/>
                      <a:pt x="2399" y="2029"/>
                      <a:pt x="2423" y="1994"/>
                    </a:cubicBezTo>
                    <a:cubicBezTo>
                      <a:pt x="2465" y="1935"/>
                      <a:pt x="2539" y="1924"/>
                      <a:pt x="2598" y="1917"/>
                    </a:cubicBezTo>
                    <a:cubicBezTo>
                      <a:pt x="2626" y="1914"/>
                      <a:pt x="2658" y="1907"/>
                      <a:pt x="2686" y="1900"/>
                    </a:cubicBezTo>
                    <a:cubicBezTo>
                      <a:pt x="2735" y="1879"/>
                      <a:pt x="2777" y="1847"/>
                      <a:pt x="2812" y="1809"/>
                    </a:cubicBezTo>
                    <a:cubicBezTo>
                      <a:pt x="2871" y="1756"/>
                      <a:pt x="2931" y="1704"/>
                      <a:pt x="3008" y="1704"/>
                    </a:cubicBezTo>
                    <a:cubicBezTo>
                      <a:pt x="3046" y="1693"/>
                      <a:pt x="3085" y="1679"/>
                      <a:pt x="3116" y="1655"/>
                    </a:cubicBezTo>
                    <a:cubicBezTo>
                      <a:pt x="3173" y="1622"/>
                      <a:pt x="3235" y="1588"/>
                      <a:pt x="3299" y="1588"/>
                    </a:cubicBezTo>
                    <a:cubicBezTo>
                      <a:pt x="3319" y="1588"/>
                      <a:pt x="3338" y="1591"/>
                      <a:pt x="3358" y="1599"/>
                    </a:cubicBezTo>
                    <a:cubicBezTo>
                      <a:pt x="3396" y="1616"/>
                      <a:pt x="3435" y="1637"/>
                      <a:pt x="3466" y="1665"/>
                    </a:cubicBezTo>
                    <a:lnTo>
                      <a:pt x="3501" y="1690"/>
                    </a:lnTo>
                    <a:cubicBezTo>
                      <a:pt x="3543" y="1718"/>
                      <a:pt x="3571" y="1733"/>
                      <a:pt x="3595" y="1733"/>
                    </a:cubicBezTo>
                    <a:cubicBezTo>
                      <a:pt x="3609" y="1733"/>
                      <a:pt x="3621" y="1728"/>
                      <a:pt x="3634" y="1718"/>
                    </a:cubicBezTo>
                    <a:cubicBezTo>
                      <a:pt x="3673" y="1686"/>
                      <a:pt x="3718" y="1662"/>
                      <a:pt x="3771" y="1648"/>
                    </a:cubicBezTo>
                    <a:cubicBezTo>
                      <a:pt x="3816" y="1634"/>
                      <a:pt x="3858" y="1620"/>
                      <a:pt x="3953" y="1507"/>
                    </a:cubicBezTo>
                    <a:cubicBezTo>
                      <a:pt x="4075" y="1360"/>
                      <a:pt x="4177" y="1322"/>
                      <a:pt x="4289" y="1322"/>
                    </a:cubicBezTo>
                    <a:cubicBezTo>
                      <a:pt x="4327" y="1322"/>
                      <a:pt x="4366" y="1322"/>
                      <a:pt x="4408" y="1329"/>
                    </a:cubicBezTo>
                    <a:lnTo>
                      <a:pt x="4450" y="1332"/>
                    </a:lnTo>
                    <a:lnTo>
                      <a:pt x="4457" y="1332"/>
                    </a:lnTo>
                    <a:lnTo>
                      <a:pt x="4506" y="1339"/>
                    </a:lnTo>
                    <a:cubicBezTo>
                      <a:pt x="4530" y="1342"/>
                      <a:pt x="4552" y="1344"/>
                      <a:pt x="4573" y="1344"/>
                    </a:cubicBezTo>
                    <a:cubicBezTo>
                      <a:pt x="4681" y="1344"/>
                      <a:pt x="4751" y="1307"/>
                      <a:pt x="4804" y="1248"/>
                    </a:cubicBezTo>
                    <a:cubicBezTo>
                      <a:pt x="4832" y="1213"/>
                      <a:pt x="4860" y="1175"/>
                      <a:pt x="4877" y="1133"/>
                    </a:cubicBezTo>
                    <a:cubicBezTo>
                      <a:pt x="4933" y="1021"/>
                      <a:pt x="5052" y="979"/>
                      <a:pt x="5157" y="940"/>
                    </a:cubicBezTo>
                    <a:cubicBezTo>
                      <a:pt x="5217" y="926"/>
                      <a:pt x="5273" y="898"/>
                      <a:pt x="5322" y="867"/>
                    </a:cubicBezTo>
                    <a:cubicBezTo>
                      <a:pt x="5451" y="772"/>
                      <a:pt x="5682" y="674"/>
                      <a:pt x="5794" y="629"/>
                    </a:cubicBezTo>
                    <a:lnTo>
                      <a:pt x="5822" y="618"/>
                    </a:lnTo>
                    <a:cubicBezTo>
                      <a:pt x="5822" y="618"/>
                      <a:pt x="5822" y="615"/>
                      <a:pt x="5826" y="611"/>
                    </a:cubicBezTo>
                    <a:cubicBezTo>
                      <a:pt x="5826" y="608"/>
                      <a:pt x="5829" y="601"/>
                      <a:pt x="5829" y="590"/>
                    </a:cubicBezTo>
                    <a:lnTo>
                      <a:pt x="5829" y="590"/>
                    </a:lnTo>
                    <a:lnTo>
                      <a:pt x="5819" y="597"/>
                    </a:lnTo>
                    <a:lnTo>
                      <a:pt x="5815" y="597"/>
                    </a:lnTo>
                    <a:lnTo>
                      <a:pt x="5798" y="587"/>
                    </a:lnTo>
                    <a:lnTo>
                      <a:pt x="5787" y="583"/>
                    </a:lnTo>
                    <a:lnTo>
                      <a:pt x="5777" y="576"/>
                    </a:lnTo>
                    <a:lnTo>
                      <a:pt x="5763" y="573"/>
                    </a:lnTo>
                    <a:lnTo>
                      <a:pt x="5756" y="569"/>
                    </a:lnTo>
                    <a:lnTo>
                      <a:pt x="5742" y="566"/>
                    </a:lnTo>
                    <a:lnTo>
                      <a:pt x="5651" y="566"/>
                    </a:lnTo>
                    <a:cubicBezTo>
                      <a:pt x="5642" y="567"/>
                      <a:pt x="5634" y="567"/>
                      <a:pt x="5625" y="567"/>
                    </a:cubicBezTo>
                    <a:cubicBezTo>
                      <a:pt x="5567" y="567"/>
                      <a:pt x="5511" y="547"/>
                      <a:pt x="5462" y="513"/>
                    </a:cubicBezTo>
                    <a:cubicBezTo>
                      <a:pt x="5430" y="492"/>
                      <a:pt x="5402" y="468"/>
                      <a:pt x="5378" y="440"/>
                    </a:cubicBezTo>
                    <a:cubicBezTo>
                      <a:pt x="5297" y="342"/>
                      <a:pt x="5248" y="321"/>
                      <a:pt x="5192" y="321"/>
                    </a:cubicBezTo>
                    <a:cubicBezTo>
                      <a:pt x="5171" y="321"/>
                      <a:pt x="5150" y="324"/>
                      <a:pt x="5129" y="324"/>
                    </a:cubicBezTo>
                    <a:cubicBezTo>
                      <a:pt x="5098" y="330"/>
                      <a:pt x="5067" y="333"/>
                      <a:pt x="5036" y="333"/>
                    </a:cubicBezTo>
                    <a:cubicBezTo>
                      <a:pt x="4988" y="333"/>
                      <a:pt x="4941" y="326"/>
                      <a:pt x="4895" y="314"/>
                    </a:cubicBezTo>
                    <a:lnTo>
                      <a:pt x="4870" y="307"/>
                    </a:lnTo>
                    <a:cubicBezTo>
                      <a:pt x="4669" y="262"/>
                      <a:pt x="4148" y="205"/>
                      <a:pt x="3810" y="205"/>
                    </a:cubicBezTo>
                    <a:cubicBezTo>
                      <a:pt x="3801" y="205"/>
                      <a:pt x="3791" y="205"/>
                      <a:pt x="3781" y="205"/>
                    </a:cubicBezTo>
                    <a:cubicBezTo>
                      <a:pt x="3764" y="204"/>
                      <a:pt x="3746" y="203"/>
                      <a:pt x="3728" y="203"/>
                    </a:cubicBezTo>
                    <a:cubicBezTo>
                      <a:pt x="3661" y="203"/>
                      <a:pt x="3593" y="213"/>
                      <a:pt x="3529" y="230"/>
                    </a:cubicBezTo>
                    <a:cubicBezTo>
                      <a:pt x="3492" y="245"/>
                      <a:pt x="3451" y="252"/>
                      <a:pt x="3406" y="252"/>
                    </a:cubicBezTo>
                    <a:cubicBezTo>
                      <a:pt x="3234" y="252"/>
                      <a:pt x="3010" y="151"/>
                      <a:pt x="2791" y="37"/>
                    </a:cubicBezTo>
                    <a:lnTo>
                      <a:pt x="2745" y="16"/>
                    </a:lnTo>
                    <a:cubicBezTo>
                      <a:pt x="2724" y="6"/>
                      <a:pt x="2687" y="1"/>
                      <a:pt x="2643"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4" name="Google Shape;4362;p65">
                <a:extLst>
                  <a:ext uri="{FF2B5EF4-FFF2-40B4-BE49-F238E27FC236}">
                    <a16:creationId xmlns:a16="http://schemas.microsoft.com/office/drawing/2014/main" id="{F9A03894-4AD5-4273-83FF-4D7F5E53C8BC}"/>
                  </a:ext>
                </a:extLst>
              </p:cNvPr>
              <p:cNvSpPr/>
              <p:nvPr/>
            </p:nvSpPr>
            <p:spPr>
              <a:xfrm>
                <a:off x="6890692" y="3067814"/>
                <a:ext cx="175678" cy="87382"/>
              </a:xfrm>
              <a:custGeom>
                <a:avLst/>
                <a:gdLst/>
                <a:ahLst/>
                <a:cxnLst/>
                <a:rect l="l" t="t" r="r" b="b"/>
                <a:pathLst>
                  <a:path w="3526" h="1535" extrusionOk="0">
                    <a:moveTo>
                      <a:pt x="118" y="1"/>
                    </a:moveTo>
                    <a:cubicBezTo>
                      <a:pt x="101" y="1"/>
                      <a:pt x="85" y="1"/>
                      <a:pt x="70" y="4"/>
                    </a:cubicBezTo>
                    <a:lnTo>
                      <a:pt x="60" y="4"/>
                    </a:lnTo>
                    <a:lnTo>
                      <a:pt x="49" y="7"/>
                    </a:lnTo>
                    <a:lnTo>
                      <a:pt x="46" y="7"/>
                    </a:lnTo>
                    <a:lnTo>
                      <a:pt x="32" y="11"/>
                    </a:lnTo>
                    <a:lnTo>
                      <a:pt x="25" y="14"/>
                    </a:lnTo>
                    <a:lnTo>
                      <a:pt x="7" y="25"/>
                    </a:lnTo>
                    <a:lnTo>
                      <a:pt x="0" y="28"/>
                    </a:lnTo>
                    <a:cubicBezTo>
                      <a:pt x="81" y="56"/>
                      <a:pt x="161" y="84"/>
                      <a:pt x="245" y="105"/>
                    </a:cubicBezTo>
                    <a:cubicBezTo>
                      <a:pt x="476" y="168"/>
                      <a:pt x="718" y="235"/>
                      <a:pt x="767" y="490"/>
                    </a:cubicBezTo>
                    <a:cubicBezTo>
                      <a:pt x="795" y="651"/>
                      <a:pt x="851" y="700"/>
                      <a:pt x="896" y="746"/>
                    </a:cubicBezTo>
                    <a:cubicBezTo>
                      <a:pt x="973" y="819"/>
                      <a:pt x="1022" y="882"/>
                      <a:pt x="973" y="1082"/>
                    </a:cubicBezTo>
                    <a:cubicBezTo>
                      <a:pt x="963" y="1124"/>
                      <a:pt x="945" y="1162"/>
                      <a:pt x="921" y="1197"/>
                    </a:cubicBezTo>
                    <a:lnTo>
                      <a:pt x="935" y="1197"/>
                    </a:lnTo>
                    <a:cubicBezTo>
                      <a:pt x="973" y="1200"/>
                      <a:pt x="1012" y="1201"/>
                      <a:pt x="1050" y="1201"/>
                    </a:cubicBezTo>
                    <a:cubicBezTo>
                      <a:pt x="1127" y="1201"/>
                      <a:pt x="1203" y="1196"/>
                      <a:pt x="1278" y="1187"/>
                    </a:cubicBezTo>
                    <a:lnTo>
                      <a:pt x="1295" y="1187"/>
                    </a:lnTo>
                    <a:lnTo>
                      <a:pt x="1306" y="1183"/>
                    </a:lnTo>
                    <a:lnTo>
                      <a:pt x="1316" y="1183"/>
                    </a:lnTo>
                    <a:lnTo>
                      <a:pt x="1327" y="1180"/>
                    </a:lnTo>
                    <a:lnTo>
                      <a:pt x="1341" y="1176"/>
                    </a:lnTo>
                    <a:cubicBezTo>
                      <a:pt x="1375" y="1163"/>
                      <a:pt x="1406" y="1156"/>
                      <a:pt x="1434" y="1156"/>
                    </a:cubicBezTo>
                    <a:cubicBezTo>
                      <a:pt x="1558" y="1156"/>
                      <a:pt x="1635" y="1273"/>
                      <a:pt x="1712" y="1390"/>
                    </a:cubicBezTo>
                    <a:cubicBezTo>
                      <a:pt x="1736" y="1428"/>
                      <a:pt x="1764" y="1467"/>
                      <a:pt x="1792" y="1509"/>
                    </a:cubicBezTo>
                    <a:lnTo>
                      <a:pt x="1796" y="1512"/>
                    </a:lnTo>
                    <a:lnTo>
                      <a:pt x="1817" y="1516"/>
                    </a:lnTo>
                    <a:cubicBezTo>
                      <a:pt x="1848" y="1512"/>
                      <a:pt x="1880" y="1505"/>
                      <a:pt x="1911" y="1498"/>
                    </a:cubicBezTo>
                    <a:lnTo>
                      <a:pt x="1929" y="1495"/>
                    </a:lnTo>
                    <a:lnTo>
                      <a:pt x="2013" y="1474"/>
                    </a:lnTo>
                    <a:cubicBezTo>
                      <a:pt x="2115" y="1449"/>
                      <a:pt x="2220" y="1428"/>
                      <a:pt x="2325" y="1414"/>
                    </a:cubicBezTo>
                    <a:cubicBezTo>
                      <a:pt x="2339" y="1414"/>
                      <a:pt x="2353" y="1411"/>
                      <a:pt x="2370" y="1411"/>
                    </a:cubicBezTo>
                    <a:lnTo>
                      <a:pt x="2489" y="1411"/>
                    </a:lnTo>
                    <a:lnTo>
                      <a:pt x="2542" y="1414"/>
                    </a:lnTo>
                    <a:lnTo>
                      <a:pt x="2549" y="1414"/>
                    </a:lnTo>
                    <a:lnTo>
                      <a:pt x="2608" y="1421"/>
                    </a:lnTo>
                    <a:lnTo>
                      <a:pt x="2622" y="1421"/>
                    </a:lnTo>
                    <a:lnTo>
                      <a:pt x="2671" y="1428"/>
                    </a:lnTo>
                    <a:lnTo>
                      <a:pt x="2692" y="1432"/>
                    </a:lnTo>
                    <a:lnTo>
                      <a:pt x="2717" y="1435"/>
                    </a:lnTo>
                    <a:cubicBezTo>
                      <a:pt x="2717" y="1425"/>
                      <a:pt x="2717" y="1418"/>
                      <a:pt x="2720" y="1407"/>
                    </a:cubicBezTo>
                    <a:cubicBezTo>
                      <a:pt x="2720" y="1400"/>
                      <a:pt x="2724" y="1397"/>
                      <a:pt x="2724" y="1390"/>
                    </a:cubicBezTo>
                    <a:cubicBezTo>
                      <a:pt x="2727" y="1386"/>
                      <a:pt x="2727" y="1379"/>
                      <a:pt x="2731" y="1376"/>
                    </a:cubicBezTo>
                    <a:cubicBezTo>
                      <a:pt x="2748" y="1337"/>
                      <a:pt x="2783" y="1313"/>
                      <a:pt x="2825" y="1309"/>
                    </a:cubicBezTo>
                    <a:cubicBezTo>
                      <a:pt x="2830" y="1308"/>
                      <a:pt x="2835" y="1307"/>
                      <a:pt x="2839" y="1307"/>
                    </a:cubicBezTo>
                    <a:cubicBezTo>
                      <a:pt x="2844" y="1307"/>
                      <a:pt x="2848" y="1308"/>
                      <a:pt x="2853" y="1309"/>
                    </a:cubicBezTo>
                    <a:lnTo>
                      <a:pt x="2860" y="1309"/>
                    </a:lnTo>
                    <a:cubicBezTo>
                      <a:pt x="2874" y="1309"/>
                      <a:pt x="2888" y="1309"/>
                      <a:pt x="2902" y="1313"/>
                    </a:cubicBezTo>
                    <a:cubicBezTo>
                      <a:pt x="2920" y="1316"/>
                      <a:pt x="2934" y="1320"/>
                      <a:pt x="2951" y="1323"/>
                    </a:cubicBezTo>
                    <a:cubicBezTo>
                      <a:pt x="2965" y="1330"/>
                      <a:pt x="2983" y="1337"/>
                      <a:pt x="3000" y="1344"/>
                    </a:cubicBezTo>
                    <a:lnTo>
                      <a:pt x="3004" y="1344"/>
                    </a:lnTo>
                    <a:cubicBezTo>
                      <a:pt x="3018" y="1348"/>
                      <a:pt x="3032" y="1358"/>
                      <a:pt x="3046" y="1365"/>
                    </a:cubicBezTo>
                    <a:lnTo>
                      <a:pt x="3049" y="1369"/>
                    </a:lnTo>
                    <a:cubicBezTo>
                      <a:pt x="3067" y="1376"/>
                      <a:pt x="3081" y="1383"/>
                      <a:pt x="3095" y="1390"/>
                    </a:cubicBezTo>
                    <a:lnTo>
                      <a:pt x="3098" y="1393"/>
                    </a:lnTo>
                    <a:cubicBezTo>
                      <a:pt x="3112" y="1404"/>
                      <a:pt x="3126" y="1411"/>
                      <a:pt x="3137" y="1418"/>
                    </a:cubicBezTo>
                    <a:lnTo>
                      <a:pt x="3144" y="1421"/>
                    </a:lnTo>
                    <a:cubicBezTo>
                      <a:pt x="3154" y="1432"/>
                      <a:pt x="3165" y="1439"/>
                      <a:pt x="3175" y="1446"/>
                    </a:cubicBezTo>
                    <a:lnTo>
                      <a:pt x="3179" y="1449"/>
                    </a:lnTo>
                    <a:cubicBezTo>
                      <a:pt x="3189" y="1456"/>
                      <a:pt x="3196" y="1463"/>
                      <a:pt x="3203" y="1474"/>
                    </a:cubicBezTo>
                    <a:cubicBezTo>
                      <a:pt x="3262" y="1513"/>
                      <a:pt x="3329" y="1534"/>
                      <a:pt x="3400" y="1534"/>
                    </a:cubicBezTo>
                    <a:cubicBezTo>
                      <a:pt x="3406" y="1534"/>
                      <a:pt x="3411" y="1534"/>
                      <a:pt x="3417" y="1533"/>
                    </a:cubicBezTo>
                    <a:cubicBezTo>
                      <a:pt x="3422" y="1534"/>
                      <a:pt x="3427" y="1534"/>
                      <a:pt x="3432" y="1534"/>
                    </a:cubicBezTo>
                    <a:cubicBezTo>
                      <a:pt x="3465" y="1534"/>
                      <a:pt x="3498" y="1524"/>
                      <a:pt x="3525" y="1509"/>
                    </a:cubicBezTo>
                    <a:cubicBezTo>
                      <a:pt x="3504" y="1488"/>
                      <a:pt x="3480" y="1467"/>
                      <a:pt x="3452" y="1449"/>
                    </a:cubicBezTo>
                    <a:cubicBezTo>
                      <a:pt x="3410" y="1418"/>
                      <a:pt x="3375" y="1383"/>
                      <a:pt x="3343" y="1344"/>
                    </a:cubicBezTo>
                    <a:cubicBezTo>
                      <a:pt x="3340" y="1337"/>
                      <a:pt x="3336" y="1327"/>
                      <a:pt x="3333" y="1320"/>
                    </a:cubicBezTo>
                    <a:lnTo>
                      <a:pt x="3333" y="1316"/>
                    </a:lnTo>
                    <a:cubicBezTo>
                      <a:pt x="3333" y="1309"/>
                      <a:pt x="3329" y="1302"/>
                      <a:pt x="3329" y="1292"/>
                    </a:cubicBezTo>
                    <a:cubicBezTo>
                      <a:pt x="3329" y="1281"/>
                      <a:pt x="3329" y="1274"/>
                      <a:pt x="3329" y="1267"/>
                    </a:cubicBezTo>
                    <a:lnTo>
                      <a:pt x="3329" y="1264"/>
                    </a:lnTo>
                    <a:cubicBezTo>
                      <a:pt x="3333" y="1257"/>
                      <a:pt x="3333" y="1246"/>
                      <a:pt x="3336" y="1239"/>
                    </a:cubicBezTo>
                    <a:lnTo>
                      <a:pt x="3336" y="1236"/>
                    </a:lnTo>
                    <a:cubicBezTo>
                      <a:pt x="3340" y="1229"/>
                      <a:pt x="3343" y="1222"/>
                      <a:pt x="3347" y="1211"/>
                    </a:cubicBezTo>
                    <a:lnTo>
                      <a:pt x="3347" y="1208"/>
                    </a:lnTo>
                    <a:cubicBezTo>
                      <a:pt x="3350" y="1201"/>
                      <a:pt x="3357" y="1194"/>
                      <a:pt x="3361" y="1183"/>
                    </a:cubicBezTo>
                    <a:lnTo>
                      <a:pt x="3364" y="1180"/>
                    </a:lnTo>
                    <a:cubicBezTo>
                      <a:pt x="3368" y="1169"/>
                      <a:pt x="3375" y="1162"/>
                      <a:pt x="3382" y="1155"/>
                    </a:cubicBezTo>
                    <a:lnTo>
                      <a:pt x="3399" y="1131"/>
                    </a:lnTo>
                    <a:lnTo>
                      <a:pt x="3399" y="1127"/>
                    </a:lnTo>
                    <a:lnTo>
                      <a:pt x="3336" y="1089"/>
                    </a:lnTo>
                    <a:cubicBezTo>
                      <a:pt x="3291" y="1057"/>
                      <a:pt x="3242" y="1029"/>
                      <a:pt x="3189" y="1005"/>
                    </a:cubicBezTo>
                    <a:lnTo>
                      <a:pt x="3179" y="1001"/>
                    </a:lnTo>
                    <a:cubicBezTo>
                      <a:pt x="3175" y="1001"/>
                      <a:pt x="3168" y="1005"/>
                      <a:pt x="3165" y="1005"/>
                    </a:cubicBezTo>
                    <a:cubicBezTo>
                      <a:pt x="3147" y="1005"/>
                      <a:pt x="3133" y="1001"/>
                      <a:pt x="3116" y="994"/>
                    </a:cubicBezTo>
                    <a:cubicBezTo>
                      <a:pt x="3074" y="966"/>
                      <a:pt x="3053" y="907"/>
                      <a:pt x="3035" y="826"/>
                    </a:cubicBezTo>
                    <a:lnTo>
                      <a:pt x="3028" y="805"/>
                    </a:lnTo>
                    <a:cubicBezTo>
                      <a:pt x="3021" y="760"/>
                      <a:pt x="3007" y="718"/>
                      <a:pt x="2990" y="672"/>
                    </a:cubicBezTo>
                    <a:cubicBezTo>
                      <a:pt x="2990" y="669"/>
                      <a:pt x="2986" y="665"/>
                      <a:pt x="2986" y="662"/>
                    </a:cubicBezTo>
                    <a:cubicBezTo>
                      <a:pt x="2937" y="662"/>
                      <a:pt x="2895" y="644"/>
                      <a:pt x="2860" y="613"/>
                    </a:cubicBezTo>
                    <a:cubicBezTo>
                      <a:pt x="2846" y="599"/>
                      <a:pt x="2825" y="588"/>
                      <a:pt x="2801" y="588"/>
                    </a:cubicBezTo>
                    <a:lnTo>
                      <a:pt x="2664" y="588"/>
                    </a:lnTo>
                    <a:cubicBezTo>
                      <a:pt x="2622" y="588"/>
                      <a:pt x="2584" y="592"/>
                      <a:pt x="2552" y="595"/>
                    </a:cubicBezTo>
                    <a:cubicBezTo>
                      <a:pt x="2521" y="599"/>
                      <a:pt x="2489" y="599"/>
                      <a:pt x="2465" y="602"/>
                    </a:cubicBezTo>
                    <a:cubicBezTo>
                      <a:pt x="2335" y="616"/>
                      <a:pt x="2297" y="637"/>
                      <a:pt x="2286" y="648"/>
                    </a:cubicBezTo>
                    <a:cubicBezTo>
                      <a:pt x="2276" y="655"/>
                      <a:pt x="2265" y="658"/>
                      <a:pt x="2255" y="665"/>
                    </a:cubicBezTo>
                    <a:cubicBezTo>
                      <a:pt x="2239" y="671"/>
                      <a:pt x="2223" y="674"/>
                      <a:pt x="2208" y="674"/>
                    </a:cubicBezTo>
                    <a:cubicBezTo>
                      <a:pt x="2139" y="674"/>
                      <a:pt x="2075" y="617"/>
                      <a:pt x="2024" y="571"/>
                    </a:cubicBezTo>
                    <a:cubicBezTo>
                      <a:pt x="1985" y="536"/>
                      <a:pt x="1936" y="490"/>
                      <a:pt x="1904" y="490"/>
                    </a:cubicBezTo>
                    <a:cubicBezTo>
                      <a:pt x="1743" y="490"/>
                      <a:pt x="1582" y="333"/>
                      <a:pt x="1516" y="249"/>
                    </a:cubicBezTo>
                    <a:cubicBezTo>
                      <a:pt x="1500" y="239"/>
                      <a:pt x="1456" y="236"/>
                      <a:pt x="1403" y="236"/>
                    </a:cubicBezTo>
                    <a:cubicBezTo>
                      <a:pt x="1343" y="236"/>
                      <a:pt x="1271" y="240"/>
                      <a:pt x="1215" y="242"/>
                    </a:cubicBezTo>
                    <a:cubicBezTo>
                      <a:pt x="1138" y="245"/>
                      <a:pt x="1061" y="250"/>
                      <a:pt x="988" y="250"/>
                    </a:cubicBezTo>
                    <a:cubicBezTo>
                      <a:pt x="861" y="250"/>
                      <a:pt x="748" y="237"/>
                      <a:pt x="679" y="186"/>
                    </a:cubicBezTo>
                    <a:cubicBezTo>
                      <a:pt x="537" y="84"/>
                      <a:pt x="278" y="1"/>
                      <a:pt x="118"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5" name="Google Shape;4363;p65">
                <a:extLst>
                  <a:ext uri="{FF2B5EF4-FFF2-40B4-BE49-F238E27FC236}">
                    <a16:creationId xmlns:a16="http://schemas.microsoft.com/office/drawing/2014/main" id="{032ECB4B-83FE-44D2-9D44-F34ACE5BB1BB}"/>
                  </a:ext>
                </a:extLst>
              </p:cNvPr>
              <p:cNvSpPr/>
              <p:nvPr/>
            </p:nvSpPr>
            <p:spPr>
              <a:xfrm>
                <a:off x="6515469" y="3125825"/>
                <a:ext cx="70001" cy="49245"/>
              </a:xfrm>
              <a:custGeom>
                <a:avLst/>
                <a:gdLst/>
                <a:ahLst/>
                <a:cxnLst/>
                <a:rect l="l" t="t" r="r" b="b"/>
                <a:pathLst>
                  <a:path w="1405" h="865" extrusionOk="0">
                    <a:moveTo>
                      <a:pt x="452" y="1"/>
                    </a:moveTo>
                    <a:cubicBezTo>
                      <a:pt x="394" y="1"/>
                      <a:pt x="335" y="5"/>
                      <a:pt x="284" y="10"/>
                    </a:cubicBezTo>
                    <a:lnTo>
                      <a:pt x="246" y="10"/>
                    </a:lnTo>
                    <a:cubicBezTo>
                      <a:pt x="221" y="14"/>
                      <a:pt x="197" y="17"/>
                      <a:pt x="179" y="24"/>
                    </a:cubicBezTo>
                    <a:cubicBezTo>
                      <a:pt x="179" y="28"/>
                      <a:pt x="179" y="31"/>
                      <a:pt x="183" y="35"/>
                    </a:cubicBezTo>
                    <a:cubicBezTo>
                      <a:pt x="183" y="45"/>
                      <a:pt x="186" y="56"/>
                      <a:pt x="190" y="70"/>
                    </a:cubicBezTo>
                    <a:lnTo>
                      <a:pt x="204" y="112"/>
                    </a:lnTo>
                    <a:lnTo>
                      <a:pt x="221" y="175"/>
                    </a:lnTo>
                    <a:cubicBezTo>
                      <a:pt x="221" y="185"/>
                      <a:pt x="225" y="192"/>
                      <a:pt x="225" y="199"/>
                    </a:cubicBezTo>
                    <a:cubicBezTo>
                      <a:pt x="228" y="210"/>
                      <a:pt x="232" y="220"/>
                      <a:pt x="232" y="231"/>
                    </a:cubicBezTo>
                    <a:cubicBezTo>
                      <a:pt x="235" y="241"/>
                      <a:pt x="235" y="245"/>
                      <a:pt x="235" y="252"/>
                    </a:cubicBezTo>
                    <a:cubicBezTo>
                      <a:pt x="239" y="259"/>
                      <a:pt x="242" y="273"/>
                      <a:pt x="242" y="283"/>
                    </a:cubicBezTo>
                    <a:cubicBezTo>
                      <a:pt x="246" y="301"/>
                      <a:pt x="246" y="315"/>
                      <a:pt x="246" y="332"/>
                    </a:cubicBezTo>
                    <a:cubicBezTo>
                      <a:pt x="246" y="437"/>
                      <a:pt x="179" y="497"/>
                      <a:pt x="134" y="539"/>
                    </a:cubicBezTo>
                    <a:cubicBezTo>
                      <a:pt x="116" y="553"/>
                      <a:pt x="88" y="577"/>
                      <a:pt x="88" y="588"/>
                    </a:cubicBezTo>
                    <a:cubicBezTo>
                      <a:pt x="88" y="595"/>
                      <a:pt x="88" y="605"/>
                      <a:pt x="88" y="616"/>
                    </a:cubicBezTo>
                    <a:lnTo>
                      <a:pt x="88" y="623"/>
                    </a:lnTo>
                    <a:cubicBezTo>
                      <a:pt x="88" y="630"/>
                      <a:pt x="85" y="637"/>
                      <a:pt x="85" y="640"/>
                    </a:cubicBezTo>
                    <a:cubicBezTo>
                      <a:pt x="85" y="644"/>
                      <a:pt x="81" y="647"/>
                      <a:pt x="81" y="651"/>
                    </a:cubicBezTo>
                    <a:cubicBezTo>
                      <a:pt x="81" y="654"/>
                      <a:pt x="78" y="661"/>
                      <a:pt x="74" y="665"/>
                    </a:cubicBezTo>
                    <a:lnTo>
                      <a:pt x="71" y="675"/>
                    </a:lnTo>
                    <a:lnTo>
                      <a:pt x="64" y="689"/>
                    </a:lnTo>
                    <a:lnTo>
                      <a:pt x="57" y="696"/>
                    </a:lnTo>
                    <a:lnTo>
                      <a:pt x="46" y="710"/>
                    </a:lnTo>
                    <a:lnTo>
                      <a:pt x="39" y="721"/>
                    </a:lnTo>
                    <a:lnTo>
                      <a:pt x="29" y="731"/>
                    </a:lnTo>
                    <a:lnTo>
                      <a:pt x="22" y="742"/>
                    </a:lnTo>
                    <a:lnTo>
                      <a:pt x="11" y="752"/>
                    </a:lnTo>
                    <a:lnTo>
                      <a:pt x="1" y="766"/>
                    </a:lnTo>
                    <a:cubicBezTo>
                      <a:pt x="78" y="819"/>
                      <a:pt x="148" y="864"/>
                      <a:pt x="218" y="864"/>
                    </a:cubicBezTo>
                    <a:cubicBezTo>
                      <a:pt x="323" y="864"/>
                      <a:pt x="393" y="798"/>
                      <a:pt x="477" y="717"/>
                    </a:cubicBezTo>
                    <a:cubicBezTo>
                      <a:pt x="536" y="651"/>
                      <a:pt x="613" y="595"/>
                      <a:pt x="701" y="556"/>
                    </a:cubicBezTo>
                    <a:cubicBezTo>
                      <a:pt x="773" y="529"/>
                      <a:pt x="870" y="523"/>
                      <a:pt x="972" y="523"/>
                    </a:cubicBezTo>
                    <a:cubicBezTo>
                      <a:pt x="1013" y="523"/>
                      <a:pt x="1055" y="524"/>
                      <a:pt x="1096" y="525"/>
                    </a:cubicBezTo>
                    <a:cubicBezTo>
                      <a:pt x="1133" y="526"/>
                      <a:pt x="1173" y="527"/>
                      <a:pt x="1213" y="527"/>
                    </a:cubicBezTo>
                    <a:cubicBezTo>
                      <a:pt x="1293" y="527"/>
                      <a:pt x="1370" y="523"/>
                      <a:pt x="1405" y="504"/>
                    </a:cubicBezTo>
                    <a:cubicBezTo>
                      <a:pt x="1345" y="458"/>
                      <a:pt x="1279" y="420"/>
                      <a:pt x="1212" y="388"/>
                    </a:cubicBezTo>
                    <a:cubicBezTo>
                      <a:pt x="1138" y="353"/>
                      <a:pt x="1072" y="311"/>
                      <a:pt x="1005" y="266"/>
                    </a:cubicBezTo>
                    <a:cubicBezTo>
                      <a:pt x="939" y="199"/>
                      <a:pt x="890" y="119"/>
                      <a:pt x="872" y="28"/>
                    </a:cubicBezTo>
                    <a:lnTo>
                      <a:pt x="862" y="31"/>
                    </a:lnTo>
                    <a:lnTo>
                      <a:pt x="848" y="35"/>
                    </a:lnTo>
                    <a:lnTo>
                      <a:pt x="823" y="42"/>
                    </a:lnTo>
                    <a:lnTo>
                      <a:pt x="809" y="45"/>
                    </a:lnTo>
                    <a:cubicBezTo>
                      <a:pt x="799" y="49"/>
                      <a:pt x="792" y="49"/>
                      <a:pt x="781" y="52"/>
                    </a:cubicBezTo>
                    <a:lnTo>
                      <a:pt x="736" y="52"/>
                    </a:lnTo>
                    <a:lnTo>
                      <a:pt x="715" y="49"/>
                    </a:lnTo>
                    <a:lnTo>
                      <a:pt x="708" y="49"/>
                    </a:lnTo>
                    <a:lnTo>
                      <a:pt x="690" y="45"/>
                    </a:lnTo>
                    <a:lnTo>
                      <a:pt x="683" y="42"/>
                    </a:lnTo>
                    <a:cubicBezTo>
                      <a:pt x="676" y="38"/>
                      <a:pt x="669" y="35"/>
                      <a:pt x="662" y="31"/>
                    </a:cubicBezTo>
                    <a:cubicBezTo>
                      <a:pt x="615" y="9"/>
                      <a:pt x="535" y="1"/>
                      <a:pt x="452"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6" name="Google Shape;4364;p65">
                <a:extLst>
                  <a:ext uri="{FF2B5EF4-FFF2-40B4-BE49-F238E27FC236}">
                    <a16:creationId xmlns:a16="http://schemas.microsoft.com/office/drawing/2014/main" id="{E4B8F190-A69E-48D6-9456-1C61D3F57FBB}"/>
                  </a:ext>
                </a:extLst>
              </p:cNvPr>
              <p:cNvSpPr/>
              <p:nvPr/>
            </p:nvSpPr>
            <p:spPr>
              <a:xfrm>
                <a:off x="6514621" y="3127133"/>
                <a:ext cx="500133" cy="217748"/>
              </a:xfrm>
              <a:custGeom>
                <a:avLst/>
                <a:gdLst/>
                <a:ahLst/>
                <a:cxnLst/>
                <a:rect l="l" t="t" r="r" b="b"/>
                <a:pathLst>
                  <a:path w="10038" h="3825" extrusionOk="0">
                    <a:moveTo>
                      <a:pt x="4202" y="1"/>
                    </a:moveTo>
                    <a:cubicBezTo>
                      <a:pt x="3585" y="1"/>
                      <a:pt x="3059" y="306"/>
                      <a:pt x="2825" y="509"/>
                    </a:cubicBezTo>
                    <a:cubicBezTo>
                      <a:pt x="2724" y="598"/>
                      <a:pt x="2540" y="623"/>
                      <a:pt x="2341" y="623"/>
                    </a:cubicBezTo>
                    <a:cubicBezTo>
                      <a:pt x="2188" y="623"/>
                      <a:pt x="2027" y="609"/>
                      <a:pt x="1887" y="596"/>
                    </a:cubicBezTo>
                    <a:cubicBezTo>
                      <a:pt x="1815" y="588"/>
                      <a:pt x="1743" y="582"/>
                      <a:pt x="1669" y="582"/>
                    </a:cubicBezTo>
                    <a:cubicBezTo>
                      <a:pt x="1653" y="582"/>
                      <a:pt x="1637" y="582"/>
                      <a:pt x="1621" y="582"/>
                    </a:cubicBezTo>
                    <a:cubicBezTo>
                      <a:pt x="1614" y="603"/>
                      <a:pt x="1611" y="624"/>
                      <a:pt x="1607" y="645"/>
                    </a:cubicBezTo>
                    <a:cubicBezTo>
                      <a:pt x="1590" y="747"/>
                      <a:pt x="1565" y="919"/>
                      <a:pt x="1334" y="1006"/>
                    </a:cubicBezTo>
                    <a:cubicBezTo>
                      <a:pt x="1189" y="1063"/>
                      <a:pt x="973" y="1066"/>
                      <a:pt x="755" y="1066"/>
                    </a:cubicBezTo>
                    <a:cubicBezTo>
                      <a:pt x="731" y="1066"/>
                      <a:pt x="707" y="1066"/>
                      <a:pt x="683" y="1066"/>
                    </a:cubicBezTo>
                    <a:cubicBezTo>
                      <a:pt x="653" y="1066"/>
                      <a:pt x="622" y="1065"/>
                      <a:pt x="592" y="1065"/>
                    </a:cubicBezTo>
                    <a:cubicBezTo>
                      <a:pt x="426" y="1065"/>
                      <a:pt x="266" y="1068"/>
                      <a:pt x="189" y="1101"/>
                    </a:cubicBezTo>
                    <a:cubicBezTo>
                      <a:pt x="63" y="1160"/>
                      <a:pt x="0" y="1307"/>
                      <a:pt x="14" y="1363"/>
                    </a:cubicBezTo>
                    <a:cubicBezTo>
                      <a:pt x="18" y="1374"/>
                      <a:pt x="18" y="1381"/>
                      <a:pt x="46" y="1381"/>
                    </a:cubicBezTo>
                    <a:cubicBezTo>
                      <a:pt x="64" y="1379"/>
                      <a:pt x="82" y="1378"/>
                      <a:pt x="100" y="1378"/>
                    </a:cubicBezTo>
                    <a:cubicBezTo>
                      <a:pt x="211" y="1378"/>
                      <a:pt x="300" y="1416"/>
                      <a:pt x="340" y="1482"/>
                    </a:cubicBezTo>
                    <a:cubicBezTo>
                      <a:pt x="368" y="1531"/>
                      <a:pt x="364" y="1587"/>
                      <a:pt x="333" y="1633"/>
                    </a:cubicBezTo>
                    <a:cubicBezTo>
                      <a:pt x="340" y="1671"/>
                      <a:pt x="350" y="1706"/>
                      <a:pt x="368" y="1741"/>
                    </a:cubicBezTo>
                    <a:cubicBezTo>
                      <a:pt x="410" y="1836"/>
                      <a:pt x="462" y="1965"/>
                      <a:pt x="368" y="2049"/>
                    </a:cubicBezTo>
                    <a:cubicBezTo>
                      <a:pt x="329" y="2088"/>
                      <a:pt x="305" y="2144"/>
                      <a:pt x="308" y="2200"/>
                    </a:cubicBezTo>
                    <a:cubicBezTo>
                      <a:pt x="312" y="2249"/>
                      <a:pt x="336" y="2298"/>
                      <a:pt x="378" y="2329"/>
                    </a:cubicBezTo>
                    <a:cubicBezTo>
                      <a:pt x="476" y="2403"/>
                      <a:pt x="529" y="2522"/>
                      <a:pt x="508" y="2613"/>
                    </a:cubicBezTo>
                    <a:cubicBezTo>
                      <a:pt x="494" y="2662"/>
                      <a:pt x="462" y="2700"/>
                      <a:pt x="420" y="2725"/>
                    </a:cubicBezTo>
                    <a:cubicBezTo>
                      <a:pt x="441" y="2739"/>
                      <a:pt x="466" y="2756"/>
                      <a:pt x="487" y="2767"/>
                    </a:cubicBezTo>
                    <a:cubicBezTo>
                      <a:pt x="599" y="2840"/>
                      <a:pt x="665" y="2886"/>
                      <a:pt x="679" y="2942"/>
                    </a:cubicBezTo>
                    <a:cubicBezTo>
                      <a:pt x="718" y="2966"/>
                      <a:pt x="760" y="2984"/>
                      <a:pt x="805" y="2998"/>
                    </a:cubicBezTo>
                    <a:cubicBezTo>
                      <a:pt x="917" y="3040"/>
                      <a:pt x="1036" y="3082"/>
                      <a:pt x="1036" y="3180"/>
                    </a:cubicBezTo>
                    <a:cubicBezTo>
                      <a:pt x="1036" y="3198"/>
                      <a:pt x="1043" y="3201"/>
                      <a:pt x="1047" y="3205"/>
                    </a:cubicBezTo>
                    <a:cubicBezTo>
                      <a:pt x="1056" y="3212"/>
                      <a:pt x="1075" y="3217"/>
                      <a:pt x="1105" y="3217"/>
                    </a:cubicBezTo>
                    <a:cubicBezTo>
                      <a:pt x="1135" y="3217"/>
                      <a:pt x="1176" y="3212"/>
                      <a:pt x="1229" y="3198"/>
                    </a:cubicBezTo>
                    <a:cubicBezTo>
                      <a:pt x="1252" y="3191"/>
                      <a:pt x="1273" y="3188"/>
                      <a:pt x="1293" y="3188"/>
                    </a:cubicBezTo>
                    <a:cubicBezTo>
                      <a:pt x="1430" y="3188"/>
                      <a:pt x="1508" y="3334"/>
                      <a:pt x="1572" y="3457"/>
                    </a:cubicBezTo>
                    <a:cubicBezTo>
                      <a:pt x="1597" y="3495"/>
                      <a:pt x="1618" y="3537"/>
                      <a:pt x="1639" y="3572"/>
                    </a:cubicBezTo>
                    <a:cubicBezTo>
                      <a:pt x="1659" y="3602"/>
                      <a:pt x="1728" y="3621"/>
                      <a:pt x="1818" y="3621"/>
                    </a:cubicBezTo>
                    <a:cubicBezTo>
                      <a:pt x="1887" y="3621"/>
                      <a:pt x="1967" y="3610"/>
                      <a:pt x="2048" y="3586"/>
                    </a:cubicBezTo>
                    <a:cubicBezTo>
                      <a:pt x="2167" y="3551"/>
                      <a:pt x="2223" y="3502"/>
                      <a:pt x="2223" y="3481"/>
                    </a:cubicBezTo>
                    <a:cubicBezTo>
                      <a:pt x="2220" y="3411"/>
                      <a:pt x="2248" y="3341"/>
                      <a:pt x="2297" y="3296"/>
                    </a:cubicBezTo>
                    <a:cubicBezTo>
                      <a:pt x="2364" y="3234"/>
                      <a:pt x="2468" y="3206"/>
                      <a:pt x="2615" y="3206"/>
                    </a:cubicBezTo>
                    <a:cubicBezTo>
                      <a:pt x="2652" y="3206"/>
                      <a:pt x="2692" y="3208"/>
                      <a:pt x="2734" y="3212"/>
                    </a:cubicBezTo>
                    <a:cubicBezTo>
                      <a:pt x="2930" y="3229"/>
                      <a:pt x="3144" y="3394"/>
                      <a:pt x="3315" y="3527"/>
                    </a:cubicBezTo>
                    <a:cubicBezTo>
                      <a:pt x="3372" y="3572"/>
                      <a:pt x="3431" y="3618"/>
                      <a:pt x="3498" y="3653"/>
                    </a:cubicBezTo>
                    <a:cubicBezTo>
                      <a:pt x="3509" y="3657"/>
                      <a:pt x="3523" y="3659"/>
                      <a:pt x="3539" y="3659"/>
                    </a:cubicBezTo>
                    <a:cubicBezTo>
                      <a:pt x="3599" y="3659"/>
                      <a:pt x="3687" y="3633"/>
                      <a:pt x="3767" y="3611"/>
                    </a:cubicBezTo>
                    <a:cubicBezTo>
                      <a:pt x="3855" y="3579"/>
                      <a:pt x="3946" y="3558"/>
                      <a:pt x="4040" y="3551"/>
                    </a:cubicBezTo>
                    <a:cubicBezTo>
                      <a:pt x="4135" y="3551"/>
                      <a:pt x="4285" y="3425"/>
                      <a:pt x="4387" y="3338"/>
                    </a:cubicBezTo>
                    <a:cubicBezTo>
                      <a:pt x="4429" y="3303"/>
                      <a:pt x="4471" y="3268"/>
                      <a:pt x="4520" y="3236"/>
                    </a:cubicBezTo>
                    <a:cubicBezTo>
                      <a:pt x="4541" y="3225"/>
                      <a:pt x="4562" y="3220"/>
                      <a:pt x="4583" y="3220"/>
                    </a:cubicBezTo>
                    <a:cubicBezTo>
                      <a:pt x="4640" y="3220"/>
                      <a:pt x="4697" y="3254"/>
                      <a:pt x="4751" y="3285"/>
                    </a:cubicBezTo>
                    <a:cubicBezTo>
                      <a:pt x="4814" y="3324"/>
                      <a:pt x="4863" y="3350"/>
                      <a:pt x="4904" y="3350"/>
                    </a:cubicBezTo>
                    <a:cubicBezTo>
                      <a:pt x="4918" y="3350"/>
                      <a:pt x="4931" y="3347"/>
                      <a:pt x="4943" y="3341"/>
                    </a:cubicBezTo>
                    <a:cubicBezTo>
                      <a:pt x="5073" y="3271"/>
                      <a:pt x="5206" y="3201"/>
                      <a:pt x="5318" y="3201"/>
                    </a:cubicBezTo>
                    <a:cubicBezTo>
                      <a:pt x="5356" y="3201"/>
                      <a:pt x="5391" y="3212"/>
                      <a:pt x="5427" y="3229"/>
                    </a:cubicBezTo>
                    <a:cubicBezTo>
                      <a:pt x="5451" y="3243"/>
                      <a:pt x="5469" y="3268"/>
                      <a:pt x="5476" y="3296"/>
                    </a:cubicBezTo>
                    <a:cubicBezTo>
                      <a:pt x="5486" y="3355"/>
                      <a:pt x="5444" y="3418"/>
                      <a:pt x="5388" y="3495"/>
                    </a:cubicBezTo>
                    <a:cubicBezTo>
                      <a:pt x="5349" y="3551"/>
                      <a:pt x="5279" y="3653"/>
                      <a:pt x="5300" y="3684"/>
                    </a:cubicBezTo>
                    <a:cubicBezTo>
                      <a:pt x="5328" y="3726"/>
                      <a:pt x="5342" y="3775"/>
                      <a:pt x="5339" y="3824"/>
                    </a:cubicBezTo>
                    <a:lnTo>
                      <a:pt x="5353" y="3817"/>
                    </a:lnTo>
                    <a:lnTo>
                      <a:pt x="5363" y="3814"/>
                    </a:lnTo>
                    <a:cubicBezTo>
                      <a:pt x="5370" y="3810"/>
                      <a:pt x="5381" y="3807"/>
                      <a:pt x="5388" y="3803"/>
                    </a:cubicBezTo>
                    <a:cubicBezTo>
                      <a:pt x="5395" y="3800"/>
                      <a:pt x="5402" y="3793"/>
                      <a:pt x="5413" y="3789"/>
                    </a:cubicBezTo>
                    <a:lnTo>
                      <a:pt x="5416" y="3786"/>
                    </a:lnTo>
                    <a:lnTo>
                      <a:pt x="5430" y="3775"/>
                    </a:lnTo>
                    <a:lnTo>
                      <a:pt x="5437" y="3768"/>
                    </a:lnTo>
                    <a:lnTo>
                      <a:pt x="5448" y="3758"/>
                    </a:lnTo>
                    <a:lnTo>
                      <a:pt x="5455" y="3754"/>
                    </a:lnTo>
                    <a:lnTo>
                      <a:pt x="5462" y="3744"/>
                    </a:lnTo>
                    <a:lnTo>
                      <a:pt x="5465" y="3737"/>
                    </a:lnTo>
                    <a:lnTo>
                      <a:pt x="5472" y="3723"/>
                    </a:lnTo>
                    <a:lnTo>
                      <a:pt x="5476" y="3719"/>
                    </a:lnTo>
                    <a:cubicBezTo>
                      <a:pt x="5483" y="3705"/>
                      <a:pt x="5490" y="3695"/>
                      <a:pt x="5493" y="3681"/>
                    </a:cubicBezTo>
                    <a:lnTo>
                      <a:pt x="5493" y="3674"/>
                    </a:lnTo>
                    <a:cubicBezTo>
                      <a:pt x="5493" y="3670"/>
                      <a:pt x="5497" y="3667"/>
                      <a:pt x="5497" y="3660"/>
                    </a:cubicBezTo>
                    <a:lnTo>
                      <a:pt x="5497" y="3653"/>
                    </a:lnTo>
                    <a:lnTo>
                      <a:pt x="5500" y="3642"/>
                    </a:lnTo>
                    <a:lnTo>
                      <a:pt x="5500" y="3632"/>
                    </a:lnTo>
                    <a:lnTo>
                      <a:pt x="5500" y="3621"/>
                    </a:lnTo>
                    <a:lnTo>
                      <a:pt x="5500" y="3614"/>
                    </a:lnTo>
                    <a:lnTo>
                      <a:pt x="5500" y="3600"/>
                    </a:lnTo>
                    <a:lnTo>
                      <a:pt x="5500" y="3593"/>
                    </a:lnTo>
                    <a:lnTo>
                      <a:pt x="5500" y="3572"/>
                    </a:lnTo>
                    <a:cubicBezTo>
                      <a:pt x="5500" y="3551"/>
                      <a:pt x="5504" y="3534"/>
                      <a:pt x="5507" y="3516"/>
                    </a:cubicBezTo>
                    <a:cubicBezTo>
                      <a:pt x="5521" y="3439"/>
                      <a:pt x="5570" y="3345"/>
                      <a:pt x="5654" y="3313"/>
                    </a:cubicBezTo>
                    <a:cubicBezTo>
                      <a:pt x="5672" y="3307"/>
                      <a:pt x="5692" y="3303"/>
                      <a:pt x="5711" y="3303"/>
                    </a:cubicBezTo>
                    <a:cubicBezTo>
                      <a:pt x="5755" y="3303"/>
                      <a:pt x="5798" y="3319"/>
                      <a:pt x="5829" y="3348"/>
                    </a:cubicBezTo>
                    <a:cubicBezTo>
                      <a:pt x="5865" y="3378"/>
                      <a:pt x="5916" y="3407"/>
                      <a:pt x="6000" y="3407"/>
                    </a:cubicBezTo>
                    <a:cubicBezTo>
                      <a:pt x="6065" y="3407"/>
                      <a:pt x="6149" y="3390"/>
                      <a:pt x="6260" y="3341"/>
                    </a:cubicBezTo>
                    <a:cubicBezTo>
                      <a:pt x="6316" y="3313"/>
                      <a:pt x="6361" y="3289"/>
                      <a:pt x="6400" y="3268"/>
                    </a:cubicBezTo>
                    <a:cubicBezTo>
                      <a:pt x="6456" y="3239"/>
                      <a:pt x="6504" y="3213"/>
                      <a:pt x="6551" y="3213"/>
                    </a:cubicBezTo>
                    <a:cubicBezTo>
                      <a:pt x="6594" y="3213"/>
                      <a:pt x="6636" y="3235"/>
                      <a:pt x="6683" y="3296"/>
                    </a:cubicBezTo>
                    <a:cubicBezTo>
                      <a:pt x="6701" y="3317"/>
                      <a:pt x="6732" y="3324"/>
                      <a:pt x="6781" y="3324"/>
                    </a:cubicBezTo>
                    <a:cubicBezTo>
                      <a:pt x="6820" y="3324"/>
                      <a:pt x="6871" y="3319"/>
                      <a:pt x="6935" y="3313"/>
                    </a:cubicBezTo>
                    <a:cubicBezTo>
                      <a:pt x="7040" y="3299"/>
                      <a:pt x="7149" y="3292"/>
                      <a:pt x="7257" y="3292"/>
                    </a:cubicBezTo>
                    <a:cubicBezTo>
                      <a:pt x="7376" y="3289"/>
                      <a:pt x="7496" y="3254"/>
                      <a:pt x="7597" y="3187"/>
                    </a:cubicBezTo>
                    <a:cubicBezTo>
                      <a:pt x="7694" y="3129"/>
                      <a:pt x="7794" y="3074"/>
                      <a:pt x="7954" y="3074"/>
                    </a:cubicBezTo>
                    <a:cubicBezTo>
                      <a:pt x="7968" y="3074"/>
                      <a:pt x="7982" y="3074"/>
                      <a:pt x="7996" y="3075"/>
                    </a:cubicBezTo>
                    <a:cubicBezTo>
                      <a:pt x="8023" y="3076"/>
                      <a:pt x="8049" y="3077"/>
                      <a:pt x="8076" y="3077"/>
                    </a:cubicBezTo>
                    <a:cubicBezTo>
                      <a:pt x="8242" y="3077"/>
                      <a:pt x="8410" y="3049"/>
                      <a:pt x="8567" y="2995"/>
                    </a:cubicBezTo>
                    <a:lnTo>
                      <a:pt x="8570" y="2995"/>
                    </a:lnTo>
                    <a:lnTo>
                      <a:pt x="8591" y="2988"/>
                    </a:lnTo>
                    <a:lnTo>
                      <a:pt x="8668" y="3009"/>
                    </a:lnTo>
                    <a:lnTo>
                      <a:pt x="8780" y="3044"/>
                    </a:lnTo>
                    <a:lnTo>
                      <a:pt x="8780" y="3030"/>
                    </a:lnTo>
                    <a:cubicBezTo>
                      <a:pt x="8791" y="3019"/>
                      <a:pt x="8798" y="3009"/>
                      <a:pt x="8805" y="2998"/>
                    </a:cubicBezTo>
                    <a:cubicBezTo>
                      <a:pt x="8854" y="2914"/>
                      <a:pt x="8938" y="2861"/>
                      <a:pt x="9036" y="2858"/>
                    </a:cubicBezTo>
                    <a:cubicBezTo>
                      <a:pt x="9057" y="2855"/>
                      <a:pt x="9078" y="2854"/>
                      <a:pt x="9099" y="2854"/>
                    </a:cubicBezTo>
                    <a:cubicBezTo>
                      <a:pt x="9195" y="2854"/>
                      <a:pt x="9292" y="2880"/>
                      <a:pt x="9375" y="2931"/>
                    </a:cubicBezTo>
                    <a:cubicBezTo>
                      <a:pt x="9423" y="2954"/>
                      <a:pt x="9450" y="2966"/>
                      <a:pt x="9473" y="2966"/>
                    </a:cubicBezTo>
                    <a:cubicBezTo>
                      <a:pt x="9482" y="2966"/>
                      <a:pt x="9490" y="2964"/>
                      <a:pt x="9498" y="2959"/>
                    </a:cubicBezTo>
                    <a:cubicBezTo>
                      <a:pt x="9517" y="2950"/>
                      <a:pt x="9537" y="2946"/>
                      <a:pt x="9558" y="2946"/>
                    </a:cubicBezTo>
                    <a:cubicBezTo>
                      <a:pt x="9630" y="2946"/>
                      <a:pt x="9715" y="2995"/>
                      <a:pt x="9810" y="3047"/>
                    </a:cubicBezTo>
                    <a:cubicBezTo>
                      <a:pt x="9866" y="3078"/>
                      <a:pt x="9973" y="3141"/>
                      <a:pt x="10017" y="3141"/>
                    </a:cubicBezTo>
                    <a:cubicBezTo>
                      <a:pt x="10023" y="3141"/>
                      <a:pt x="10027" y="3140"/>
                      <a:pt x="10030" y="3138"/>
                    </a:cubicBezTo>
                    <a:lnTo>
                      <a:pt x="10034" y="3135"/>
                    </a:lnTo>
                    <a:lnTo>
                      <a:pt x="10034" y="3131"/>
                    </a:lnTo>
                    <a:lnTo>
                      <a:pt x="10034" y="3124"/>
                    </a:lnTo>
                    <a:lnTo>
                      <a:pt x="10034" y="3121"/>
                    </a:lnTo>
                    <a:cubicBezTo>
                      <a:pt x="10037" y="3114"/>
                      <a:pt x="10037" y="3110"/>
                      <a:pt x="10037" y="3103"/>
                    </a:cubicBezTo>
                    <a:lnTo>
                      <a:pt x="10037" y="3096"/>
                    </a:lnTo>
                    <a:lnTo>
                      <a:pt x="10037" y="3089"/>
                    </a:lnTo>
                    <a:lnTo>
                      <a:pt x="10037" y="3082"/>
                    </a:lnTo>
                    <a:cubicBezTo>
                      <a:pt x="10037" y="3079"/>
                      <a:pt x="10037" y="3075"/>
                      <a:pt x="10034" y="3072"/>
                    </a:cubicBezTo>
                    <a:lnTo>
                      <a:pt x="10034" y="3065"/>
                    </a:lnTo>
                    <a:cubicBezTo>
                      <a:pt x="10034" y="3058"/>
                      <a:pt x="10030" y="3051"/>
                      <a:pt x="10027" y="3044"/>
                    </a:cubicBezTo>
                    <a:cubicBezTo>
                      <a:pt x="9995" y="2966"/>
                      <a:pt x="9953" y="2893"/>
                      <a:pt x="9904" y="2823"/>
                    </a:cubicBezTo>
                    <a:lnTo>
                      <a:pt x="9890" y="2802"/>
                    </a:lnTo>
                    <a:lnTo>
                      <a:pt x="9883" y="2795"/>
                    </a:lnTo>
                    <a:lnTo>
                      <a:pt x="9873" y="2781"/>
                    </a:lnTo>
                    <a:lnTo>
                      <a:pt x="9866" y="2774"/>
                    </a:lnTo>
                    <a:lnTo>
                      <a:pt x="9859" y="2763"/>
                    </a:lnTo>
                    <a:lnTo>
                      <a:pt x="9852" y="2760"/>
                    </a:lnTo>
                    <a:lnTo>
                      <a:pt x="9845" y="2753"/>
                    </a:lnTo>
                    <a:lnTo>
                      <a:pt x="9838" y="2749"/>
                    </a:lnTo>
                    <a:lnTo>
                      <a:pt x="9831" y="2742"/>
                    </a:lnTo>
                    <a:lnTo>
                      <a:pt x="9827" y="2742"/>
                    </a:lnTo>
                    <a:cubicBezTo>
                      <a:pt x="9729" y="2714"/>
                      <a:pt x="9747" y="2564"/>
                      <a:pt x="9775" y="2357"/>
                    </a:cubicBezTo>
                    <a:cubicBezTo>
                      <a:pt x="9785" y="2277"/>
                      <a:pt x="9799" y="2154"/>
                      <a:pt x="9792" y="2126"/>
                    </a:cubicBezTo>
                    <a:cubicBezTo>
                      <a:pt x="9771" y="2091"/>
                      <a:pt x="9649" y="1766"/>
                      <a:pt x="9729" y="1636"/>
                    </a:cubicBezTo>
                    <a:cubicBezTo>
                      <a:pt x="9733" y="1629"/>
                      <a:pt x="9740" y="1622"/>
                      <a:pt x="9743" y="1615"/>
                    </a:cubicBezTo>
                    <a:lnTo>
                      <a:pt x="9750" y="1612"/>
                    </a:lnTo>
                    <a:cubicBezTo>
                      <a:pt x="9754" y="1605"/>
                      <a:pt x="9761" y="1601"/>
                      <a:pt x="9764" y="1598"/>
                    </a:cubicBezTo>
                    <a:lnTo>
                      <a:pt x="9771" y="1594"/>
                    </a:lnTo>
                    <a:cubicBezTo>
                      <a:pt x="9778" y="1591"/>
                      <a:pt x="9785" y="1587"/>
                      <a:pt x="9789" y="1587"/>
                    </a:cubicBezTo>
                    <a:lnTo>
                      <a:pt x="9799" y="1587"/>
                    </a:lnTo>
                    <a:cubicBezTo>
                      <a:pt x="9806" y="1584"/>
                      <a:pt x="9810" y="1584"/>
                      <a:pt x="9817" y="1584"/>
                    </a:cubicBezTo>
                    <a:cubicBezTo>
                      <a:pt x="9817" y="1563"/>
                      <a:pt x="9820" y="1545"/>
                      <a:pt x="9820" y="1524"/>
                    </a:cubicBezTo>
                    <a:cubicBezTo>
                      <a:pt x="9820" y="1461"/>
                      <a:pt x="9820" y="1381"/>
                      <a:pt x="9880" y="1332"/>
                    </a:cubicBezTo>
                    <a:cubicBezTo>
                      <a:pt x="9880" y="1332"/>
                      <a:pt x="9883" y="1328"/>
                      <a:pt x="9887" y="1328"/>
                    </a:cubicBezTo>
                    <a:lnTo>
                      <a:pt x="9876" y="1300"/>
                    </a:lnTo>
                    <a:lnTo>
                      <a:pt x="9876" y="1297"/>
                    </a:lnTo>
                    <a:lnTo>
                      <a:pt x="9866" y="1276"/>
                    </a:lnTo>
                    <a:lnTo>
                      <a:pt x="9859" y="1258"/>
                    </a:lnTo>
                    <a:lnTo>
                      <a:pt x="9859" y="1255"/>
                    </a:lnTo>
                    <a:lnTo>
                      <a:pt x="9852" y="1244"/>
                    </a:lnTo>
                    <a:lnTo>
                      <a:pt x="9852" y="1241"/>
                    </a:lnTo>
                    <a:lnTo>
                      <a:pt x="9848" y="1234"/>
                    </a:lnTo>
                    <a:lnTo>
                      <a:pt x="9845" y="1227"/>
                    </a:lnTo>
                    <a:lnTo>
                      <a:pt x="9841" y="1223"/>
                    </a:lnTo>
                    <a:cubicBezTo>
                      <a:pt x="9821" y="1218"/>
                      <a:pt x="9800" y="1215"/>
                      <a:pt x="9780" y="1215"/>
                    </a:cubicBezTo>
                    <a:cubicBezTo>
                      <a:pt x="9772" y="1215"/>
                      <a:pt x="9765" y="1215"/>
                      <a:pt x="9757" y="1216"/>
                    </a:cubicBezTo>
                    <a:cubicBezTo>
                      <a:pt x="9753" y="1216"/>
                      <a:pt x="9750" y="1216"/>
                      <a:pt x="9746" y="1216"/>
                    </a:cubicBezTo>
                    <a:cubicBezTo>
                      <a:pt x="9640" y="1216"/>
                      <a:pt x="9478" y="1213"/>
                      <a:pt x="9400" y="1020"/>
                    </a:cubicBezTo>
                    <a:cubicBezTo>
                      <a:pt x="9368" y="940"/>
                      <a:pt x="9347" y="855"/>
                      <a:pt x="9344" y="771"/>
                    </a:cubicBezTo>
                    <a:cubicBezTo>
                      <a:pt x="9340" y="712"/>
                      <a:pt x="9323" y="649"/>
                      <a:pt x="9288" y="600"/>
                    </a:cubicBezTo>
                    <a:lnTo>
                      <a:pt x="9288" y="596"/>
                    </a:lnTo>
                    <a:lnTo>
                      <a:pt x="9263" y="561"/>
                    </a:lnTo>
                    <a:cubicBezTo>
                      <a:pt x="9232" y="519"/>
                      <a:pt x="9204" y="474"/>
                      <a:pt x="9176" y="439"/>
                    </a:cubicBezTo>
                    <a:cubicBezTo>
                      <a:pt x="9095" y="315"/>
                      <a:pt x="9056" y="265"/>
                      <a:pt x="9005" y="265"/>
                    </a:cubicBezTo>
                    <a:cubicBezTo>
                      <a:pt x="8990" y="265"/>
                      <a:pt x="8974" y="270"/>
                      <a:pt x="8955" y="278"/>
                    </a:cubicBezTo>
                    <a:lnTo>
                      <a:pt x="8952" y="278"/>
                    </a:lnTo>
                    <a:lnTo>
                      <a:pt x="8934" y="285"/>
                    </a:lnTo>
                    <a:lnTo>
                      <a:pt x="8924" y="288"/>
                    </a:lnTo>
                    <a:lnTo>
                      <a:pt x="8906" y="292"/>
                    </a:lnTo>
                    <a:lnTo>
                      <a:pt x="8896" y="295"/>
                    </a:lnTo>
                    <a:lnTo>
                      <a:pt x="8878" y="299"/>
                    </a:lnTo>
                    <a:lnTo>
                      <a:pt x="8864" y="299"/>
                    </a:lnTo>
                    <a:lnTo>
                      <a:pt x="8847" y="302"/>
                    </a:lnTo>
                    <a:lnTo>
                      <a:pt x="8378" y="302"/>
                    </a:lnTo>
                    <a:cubicBezTo>
                      <a:pt x="8139" y="505"/>
                      <a:pt x="7691" y="651"/>
                      <a:pt x="7440" y="651"/>
                    </a:cubicBezTo>
                    <a:cubicBezTo>
                      <a:pt x="7392" y="651"/>
                      <a:pt x="7351" y="646"/>
                      <a:pt x="7320" y="635"/>
                    </a:cubicBezTo>
                    <a:cubicBezTo>
                      <a:pt x="7266" y="615"/>
                      <a:pt x="7195" y="608"/>
                      <a:pt x="7115" y="608"/>
                    </a:cubicBezTo>
                    <a:cubicBezTo>
                      <a:pt x="7009" y="608"/>
                      <a:pt x="6887" y="621"/>
                      <a:pt x="6767" y="635"/>
                    </a:cubicBezTo>
                    <a:cubicBezTo>
                      <a:pt x="6641" y="649"/>
                      <a:pt x="6515" y="659"/>
                      <a:pt x="6389" y="663"/>
                    </a:cubicBezTo>
                    <a:cubicBezTo>
                      <a:pt x="6246" y="659"/>
                      <a:pt x="6109" y="614"/>
                      <a:pt x="5994" y="533"/>
                    </a:cubicBezTo>
                    <a:cubicBezTo>
                      <a:pt x="5916" y="488"/>
                      <a:pt x="5854" y="452"/>
                      <a:pt x="5771" y="452"/>
                    </a:cubicBezTo>
                    <a:cubicBezTo>
                      <a:pt x="5763" y="452"/>
                      <a:pt x="5756" y="452"/>
                      <a:pt x="5749" y="453"/>
                    </a:cubicBezTo>
                    <a:cubicBezTo>
                      <a:pt x="5742" y="453"/>
                      <a:pt x="5735" y="453"/>
                      <a:pt x="5728" y="453"/>
                    </a:cubicBezTo>
                    <a:cubicBezTo>
                      <a:pt x="5588" y="453"/>
                      <a:pt x="5515" y="384"/>
                      <a:pt x="5451" y="327"/>
                    </a:cubicBezTo>
                    <a:cubicBezTo>
                      <a:pt x="5395" y="274"/>
                      <a:pt x="5349" y="232"/>
                      <a:pt x="5258" y="232"/>
                    </a:cubicBezTo>
                    <a:cubicBezTo>
                      <a:pt x="5249" y="233"/>
                      <a:pt x="5240" y="234"/>
                      <a:pt x="5231" y="234"/>
                    </a:cubicBezTo>
                    <a:cubicBezTo>
                      <a:pt x="5167" y="234"/>
                      <a:pt x="5107" y="213"/>
                      <a:pt x="5055" y="176"/>
                    </a:cubicBezTo>
                    <a:cubicBezTo>
                      <a:pt x="4985" y="134"/>
                      <a:pt x="4884" y="71"/>
                      <a:pt x="4432" y="15"/>
                    </a:cubicBezTo>
                    <a:cubicBezTo>
                      <a:pt x="4354" y="5"/>
                      <a:pt x="4277" y="1"/>
                      <a:pt x="4202"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7" name="Google Shape;4365;p65">
                <a:extLst>
                  <a:ext uri="{FF2B5EF4-FFF2-40B4-BE49-F238E27FC236}">
                    <a16:creationId xmlns:a16="http://schemas.microsoft.com/office/drawing/2014/main" id="{A4915CB0-63A2-4414-8E8C-611CE44609AA}"/>
                  </a:ext>
                </a:extLst>
              </p:cNvPr>
              <p:cNvSpPr/>
              <p:nvPr/>
            </p:nvSpPr>
            <p:spPr>
              <a:xfrm>
                <a:off x="6787756" y="3335033"/>
                <a:ext cx="250" cy="855"/>
              </a:xfrm>
              <a:custGeom>
                <a:avLst/>
                <a:gdLst/>
                <a:ahLst/>
                <a:cxnLst/>
                <a:rect l="l" t="t" r="r" b="b"/>
                <a:pathLst>
                  <a:path w="5" h="15" extrusionOk="0">
                    <a:moveTo>
                      <a:pt x="4" y="1"/>
                    </a:moveTo>
                    <a:cubicBezTo>
                      <a:pt x="4" y="4"/>
                      <a:pt x="1" y="8"/>
                      <a:pt x="1" y="15"/>
                    </a:cubicBezTo>
                    <a:cubicBezTo>
                      <a:pt x="1" y="8"/>
                      <a:pt x="4" y="4"/>
                      <a:pt x="4"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8" name="Google Shape;4366;p65">
                <a:extLst>
                  <a:ext uri="{FF2B5EF4-FFF2-40B4-BE49-F238E27FC236}">
                    <a16:creationId xmlns:a16="http://schemas.microsoft.com/office/drawing/2014/main" id="{95848CEC-36E5-4CB5-AA17-CBC3EE128380}"/>
                  </a:ext>
                </a:extLst>
              </p:cNvPr>
              <p:cNvSpPr/>
              <p:nvPr/>
            </p:nvSpPr>
            <p:spPr>
              <a:xfrm>
                <a:off x="6788302" y="3332643"/>
                <a:ext cx="51" cy="855"/>
              </a:xfrm>
              <a:custGeom>
                <a:avLst/>
                <a:gdLst/>
                <a:ahLst/>
                <a:cxnLst/>
                <a:rect l="l" t="t" r="r" b="b"/>
                <a:pathLst>
                  <a:path w="1" h="15" extrusionOk="0">
                    <a:moveTo>
                      <a:pt x="0" y="1"/>
                    </a:moveTo>
                    <a:lnTo>
                      <a:pt x="0" y="1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9" name="Google Shape;4367;p65">
                <a:extLst>
                  <a:ext uri="{FF2B5EF4-FFF2-40B4-BE49-F238E27FC236}">
                    <a16:creationId xmlns:a16="http://schemas.microsoft.com/office/drawing/2014/main" id="{F87F72CE-57C1-42F6-8CBA-3903F26529F1}"/>
                  </a:ext>
                </a:extLst>
              </p:cNvPr>
              <p:cNvSpPr/>
              <p:nvPr/>
            </p:nvSpPr>
            <p:spPr>
              <a:xfrm>
                <a:off x="6788651" y="3330081"/>
                <a:ext cx="51" cy="1023"/>
              </a:xfrm>
              <a:custGeom>
                <a:avLst/>
                <a:gdLst/>
                <a:ahLst/>
                <a:cxnLst/>
                <a:rect l="l" t="t" r="r" b="b"/>
                <a:pathLst>
                  <a:path w="1" h="18" extrusionOk="0">
                    <a:moveTo>
                      <a:pt x="0" y="0"/>
                    </a:moveTo>
                    <a:lnTo>
                      <a:pt x="0"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0" name="Google Shape;4368;p65">
                <a:extLst>
                  <a:ext uri="{FF2B5EF4-FFF2-40B4-BE49-F238E27FC236}">
                    <a16:creationId xmlns:a16="http://schemas.microsoft.com/office/drawing/2014/main" id="{C3FC63BB-F679-45AB-939B-796F2459C922}"/>
                  </a:ext>
                </a:extLst>
              </p:cNvPr>
              <p:cNvSpPr/>
              <p:nvPr/>
            </p:nvSpPr>
            <p:spPr>
              <a:xfrm>
                <a:off x="6788453" y="3331447"/>
                <a:ext cx="51" cy="855"/>
              </a:xfrm>
              <a:custGeom>
                <a:avLst/>
                <a:gdLst/>
                <a:ahLst/>
                <a:cxnLst/>
                <a:rect l="l" t="t" r="r" b="b"/>
                <a:pathLst>
                  <a:path w="1" h="15" extrusionOk="0">
                    <a:moveTo>
                      <a:pt x="1" y="1"/>
                    </a:moveTo>
                    <a:lnTo>
                      <a:pt x="1" y="1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1" name="Google Shape;4369;p65">
                <a:extLst>
                  <a:ext uri="{FF2B5EF4-FFF2-40B4-BE49-F238E27FC236}">
                    <a16:creationId xmlns:a16="http://schemas.microsoft.com/office/drawing/2014/main" id="{19E1B683-0CF6-4AC5-B544-682ADE47FBED}"/>
                  </a:ext>
                </a:extLst>
              </p:cNvPr>
              <p:cNvSpPr/>
              <p:nvPr/>
            </p:nvSpPr>
            <p:spPr>
              <a:xfrm>
                <a:off x="6787954" y="3333838"/>
                <a:ext cx="198" cy="855"/>
              </a:xfrm>
              <a:custGeom>
                <a:avLst/>
                <a:gdLst/>
                <a:ahLst/>
                <a:cxnLst/>
                <a:rect l="l" t="t" r="r" b="b"/>
                <a:pathLst>
                  <a:path w="4" h="15" extrusionOk="0">
                    <a:moveTo>
                      <a:pt x="4" y="1"/>
                    </a:moveTo>
                    <a:lnTo>
                      <a:pt x="0" y="1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2" name="Google Shape;4370;p65">
                <a:extLst>
                  <a:ext uri="{FF2B5EF4-FFF2-40B4-BE49-F238E27FC236}">
                    <a16:creationId xmlns:a16="http://schemas.microsoft.com/office/drawing/2014/main" id="{4BD96053-42CD-4DF1-BCEC-D4B87C407A5F}"/>
                  </a:ext>
                </a:extLst>
              </p:cNvPr>
              <p:cNvSpPr/>
              <p:nvPr/>
            </p:nvSpPr>
            <p:spPr>
              <a:xfrm>
                <a:off x="6786908" y="3336059"/>
                <a:ext cx="748" cy="2222"/>
              </a:xfrm>
              <a:custGeom>
                <a:avLst/>
                <a:gdLst/>
                <a:ahLst/>
                <a:cxnLst/>
                <a:rect l="l" t="t" r="r" b="b"/>
                <a:pathLst>
                  <a:path w="15" h="39" extrusionOk="0">
                    <a:moveTo>
                      <a:pt x="14" y="0"/>
                    </a:moveTo>
                    <a:cubicBezTo>
                      <a:pt x="11" y="14"/>
                      <a:pt x="7" y="28"/>
                      <a:pt x="0" y="39"/>
                    </a:cubicBezTo>
                    <a:cubicBezTo>
                      <a:pt x="7" y="28"/>
                      <a:pt x="11" y="14"/>
                      <a:pt x="1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3" name="Google Shape;4371;p65">
                <a:extLst>
                  <a:ext uri="{FF2B5EF4-FFF2-40B4-BE49-F238E27FC236}">
                    <a16:creationId xmlns:a16="http://schemas.microsoft.com/office/drawing/2014/main" id="{3C17B7F8-EEF2-48FC-9FE1-E43A89F6CA42}"/>
                  </a:ext>
                </a:extLst>
              </p:cNvPr>
              <p:cNvSpPr/>
              <p:nvPr/>
            </p:nvSpPr>
            <p:spPr>
              <a:xfrm>
                <a:off x="6781129" y="3343229"/>
                <a:ext cx="1446" cy="624"/>
              </a:xfrm>
              <a:custGeom>
                <a:avLst/>
                <a:gdLst/>
                <a:ahLst/>
                <a:cxnLst/>
                <a:rect l="l" t="t" r="r" b="b"/>
                <a:pathLst>
                  <a:path w="29" h="11" extrusionOk="0">
                    <a:moveTo>
                      <a:pt x="28" y="0"/>
                    </a:moveTo>
                    <a:cubicBezTo>
                      <a:pt x="18" y="4"/>
                      <a:pt x="11" y="7"/>
                      <a:pt x="0" y="11"/>
                    </a:cubicBezTo>
                    <a:cubicBezTo>
                      <a:pt x="11" y="7"/>
                      <a:pt x="18" y="4"/>
                      <a:pt x="28"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4" name="Google Shape;4372;p65">
                <a:extLst>
                  <a:ext uri="{FF2B5EF4-FFF2-40B4-BE49-F238E27FC236}">
                    <a16:creationId xmlns:a16="http://schemas.microsoft.com/office/drawing/2014/main" id="{1AF895DC-B297-470D-B2E4-EFC73522B097}"/>
                  </a:ext>
                </a:extLst>
              </p:cNvPr>
              <p:cNvSpPr/>
              <p:nvPr/>
            </p:nvSpPr>
            <p:spPr>
              <a:xfrm>
                <a:off x="6785664" y="3339645"/>
                <a:ext cx="547" cy="624"/>
              </a:xfrm>
              <a:custGeom>
                <a:avLst/>
                <a:gdLst/>
                <a:ahLst/>
                <a:cxnLst/>
                <a:rect l="l" t="t" r="r" b="b"/>
                <a:pathLst>
                  <a:path w="11" h="11" extrusionOk="0">
                    <a:moveTo>
                      <a:pt x="11" y="0"/>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5" name="Google Shape;4373;p65">
                <a:extLst>
                  <a:ext uri="{FF2B5EF4-FFF2-40B4-BE49-F238E27FC236}">
                    <a16:creationId xmlns:a16="http://schemas.microsoft.com/office/drawing/2014/main" id="{717D3FB2-01CE-47F2-B186-33D8F0EE54AF}"/>
                  </a:ext>
                </a:extLst>
              </p:cNvPr>
              <p:cNvSpPr/>
              <p:nvPr/>
            </p:nvSpPr>
            <p:spPr>
              <a:xfrm>
                <a:off x="6784816" y="3340613"/>
                <a:ext cx="547" cy="684"/>
              </a:xfrm>
              <a:custGeom>
                <a:avLst/>
                <a:gdLst/>
                <a:ahLst/>
                <a:cxnLst/>
                <a:rect l="l" t="t" r="r" b="b"/>
                <a:pathLst>
                  <a:path w="11" h="12" extrusionOk="0">
                    <a:moveTo>
                      <a:pt x="11" y="1"/>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6" name="Google Shape;4374;p65">
                <a:extLst>
                  <a:ext uri="{FF2B5EF4-FFF2-40B4-BE49-F238E27FC236}">
                    <a16:creationId xmlns:a16="http://schemas.microsoft.com/office/drawing/2014/main" id="{3D415212-DEA2-401B-A878-F2CC2479BA61}"/>
                  </a:ext>
                </a:extLst>
              </p:cNvPr>
              <p:cNvSpPr/>
              <p:nvPr/>
            </p:nvSpPr>
            <p:spPr>
              <a:xfrm>
                <a:off x="6875995" y="3307935"/>
                <a:ext cx="16990" cy="6034"/>
              </a:xfrm>
              <a:custGeom>
                <a:avLst/>
                <a:gdLst/>
                <a:ahLst/>
                <a:cxnLst/>
                <a:rect l="l" t="t" r="r" b="b"/>
                <a:pathLst>
                  <a:path w="341" h="106" extrusionOk="0">
                    <a:moveTo>
                      <a:pt x="341" y="1"/>
                    </a:moveTo>
                    <a:cubicBezTo>
                      <a:pt x="243" y="67"/>
                      <a:pt x="123" y="106"/>
                      <a:pt x="1" y="106"/>
                    </a:cubicBezTo>
                    <a:cubicBezTo>
                      <a:pt x="123" y="106"/>
                      <a:pt x="243" y="67"/>
                      <a:pt x="34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7" name="Google Shape;4375;p65">
                <a:extLst>
                  <a:ext uri="{FF2B5EF4-FFF2-40B4-BE49-F238E27FC236}">
                    <a16:creationId xmlns:a16="http://schemas.microsoft.com/office/drawing/2014/main" id="{C33974FB-8469-460D-A5A7-A55E84C34AE5}"/>
                  </a:ext>
                </a:extLst>
              </p:cNvPr>
              <p:cNvSpPr/>
              <p:nvPr/>
            </p:nvSpPr>
            <p:spPr>
              <a:xfrm>
                <a:off x="6779885" y="3344026"/>
                <a:ext cx="947" cy="457"/>
              </a:xfrm>
              <a:custGeom>
                <a:avLst/>
                <a:gdLst/>
                <a:ahLst/>
                <a:cxnLst/>
                <a:rect l="l" t="t" r="r" b="b"/>
                <a:pathLst>
                  <a:path w="19" h="8" extrusionOk="0">
                    <a:moveTo>
                      <a:pt x="1" y="7"/>
                    </a:moveTo>
                    <a:lnTo>
                      <a:pt x="1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8" name="Google Shape;4376;p65">
                <a:extLst>
                  <a:ext uri="{FF2B5EF4-FFF2-40B4-BE49-F238E27FC236}">
                    <a16:creationId xmlns:a16="http://schemas.microsoft.com/office/drawing/2014/main" id="{B4C32674-F924-431A-9165-6CD4F52AB939}"/>
                  </a:ext>
                </a:extLst>
              </p:cNvPr>
              <p:cNvSpPr/>
              <p:nvPr/>
            </p:nvSpPr>
            <p:spPr>
              <a:xfrm>
                <a:off x="6786362" y="3338621"/>
                <a:ext cx="400" cy="684"/>
              </a:xfrm>
              <a:custGeom>
                <a:avLst/>
                <a:gdLst/>
                <a:ahLst/>
                <a:cxnLst/>
                <a:rect l="l" t="t" r="r" b="b"/>
                <a:pathLst>
                  <a:path w="8" h="12" extrusionOk="0">
                    <a:moveTo>
                      <a:pt x="8" y="1"/>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9" name="Google Shape;4377;p65">
                <a:extLst>
                  <a:ext uri="{FF2B5EF4-FFF2-40B4-BE49-F238E27FC236}">
                    <a16:creationId xmlns:a16="http://schemas.microsoft.com/office/drawing/2014/main" id="{EE0507FF-470B-4E10-B27B-A7F0B7D2BFD9}"/>
                  </a:ext>
                </a:extLst>
              </p:cNvPr>
              <p:cNvSpPr/>
              <p:nvPr/>
            </p:nvSpPr>
            <p:spPr>
              <a:xfrm>
                <a:off x="6782523" y="3342433"/>
                <a:ext cx="1097" cy="624"/>
              </a:xfrm>
              <a:custGeom>
                <a:avLst/>
                <a:gdLst/>
                <a:ahLst/>
                <a:cxnLst/>
                <a:rect l="l" t="t" r="r" b="b"/>
                <a:pathLst>
                  <a:path w="22" h="11" extrusionOk="0">
                    <a:moveTo>
                      <a:pt x="21" y="0"/>
                    </a:moveTo>
                    <a:cubicBezTo>
                      <a:pt x="14" y="4"/>
                      <a:pt x="7" y="7"/>
                      <a:pt x="0" y="11"/>
                    </a:cubicBezTo>
                    <a:cubicBezTo>
                      <a:pt x="7" y="7"/>
                      <a:pt x="14" y="4"/>
                      <a:pt x="2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0" name="Google Shape;4378;p65">
                <a:extLst>
                  <a:ext uri="{FF2B5EF4-FFF2-40B4-BE49-F238E27FC236}">
                    <a16:creationId xmlns:a16="http://schemas.microsoft.com/office/drawing/2014/main" id="{C492908E-6027-4B56-ACAF-93DC57509D25}"/>
                  </a:ext>
                </a:extLst>
              </p:cNvPr>
              <p:cNvSpPr/>
              <p:nvPr/>
            </p:nvSpPr>
            <p:spPr>
              <a:xfrm>
                <a:off x="6941412" y="3296605"/>
                <a:ext cx="4932" cy="1195"/>
              </a:xfrm>
              <a:custGeom>
                <a:avLst/>
                <a:gdLst/>
                <a:ahLst/>
                <a:cxnLst/>
                <a:rect l="l" t="t" r="r" b="b"/>
                <a:pathLst>
                  <a:path w="99" h="21" extrusionOk="0">
                    <a:moveTo>
                      <a:pt x="4" y="7"/>
                    </a:moveTo>
                    <a:lnTo>
                      <a:pt x="1" y="7"/>
                    </a:lnTo>
                    <a:lnTo>
                      <a:pt x="4" y="7"/>
                    </a:lnTo>
                    <a:lnTo>
                      <a:pt x="25" y="0"/>
                    </a:lnTo>
                    <a:lnTo>
                      <a:pt x="99" y="21"/>
                    </a:lnTo>
                    <a:lnTo>
                      <a:pt x="25"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1" name="Google Shape;4379;p65">
                <a:extLst>
                  <a:ext uri="{FF2B5EF4-FFF2-40B4-BE49-F238E27FC236}">
                    <a16:creationId xmlns:a16="http://schemas.microsoft.com/office/drawing/2014/main" id="{9F58E24A-F4B6-40A1-85EE-10CEB7235FB3}"/>
                  </a:ext>
                </a:extLst>
              </p:cNvPr>
              <p:cNvSpPr/>
              <p:nvPr/>
            </p:nvSpPr>
            <p:spPr>
              <a:xfrm>
                <a:off x="6789000" y="3315334"/>
                <a:ext cx="7372" cy="11614"/>
              </a:xfrm>
              <a:custGeom>
                <a:avLst/>
                <a:gdLst/>
                <a:ahLst/>
                <a:cxnLst/>
                <a:rect l="l" t="t" r="r" b="b"/>
                <a:pathLst>
                  <a:path w="148" h="204" extrusionOk="0">
                    <a:moveTo>
                      <a:pt x="147" y="0"/>
                    </a:moveTo>
                    <a:cubicBezTo>
                      <a:pt x="63" y="28"/>
                      <a:pt x="14" y="123"/>
                      <a:pt x="0" y="203"/>
                    </a:cubicBezTo>
                    <a:cubicBezTo>
                      <a:pt x="14" y="126"/>
                      <a:pt x="63" y="32"/>
                      <a:pt x="147"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2" name="Google Shape;4380;p65">
                <a:extLst>
                  <a:ext uri="{FF2B5EF4-FFF2-40B4-BE49-F238E27FC236}">
                    <a16:creationId xmlns:a16="http://schemas.microsoft.com/office/drawing/2014/main" id="{CB9B1E37-88C8-4B3F-A5A1-BC66A10BE1F2}"/>
                  </a:ext>
                </a:extLst>
              </p:cNvPr>
              <p:cNvSpPr/>
              <p:nvPr/>
            </p:nvSpPr>
            <p:spPr>
              <a:xfrm>
                <a:off x="6783918" y="3341636"/>
                <a:ext cx="748" cy="457"/>
              </a:xfrm>
              <a:custGeom>
                <a:avLst/>
                <a:gdLst/>
                <a:ahLst/>
                <a:cxnLst/>
                <a:rect l="l" t="t" r="r" b="b"/>
                <a:pathLst>
                  <a:path w="15" h="8" extrusionOk="0">
                    <a:moveTo>
                      <a:pt x="15" y="0"/>
                    </a:moveTo>
                    <a:lnTo>
                      <a:pt x="0"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3" name="Google Shape;4381;p65">
                <a:extLst>
                  <a:ext uri="{FF2B5EF4-FFF2-40B4-BE49-F238E27FC236}">
                    <a16:creationId xmlns:a16="http://schemas.microsoft.com/office/drawing/2014/main" id="{CFBAE860-0435-4704-8C55-CEF532E1C481}"/>
                  </a:ext>
                </a:extLst>
              </p:cNvPr>
              <p:cNvSpPr/>
              <p:nvPr/>
            </p:nvSpPr>
            <p:spPr>
              <a:xfrm>
                <a:off x="6958502" y="3142730"/>
                <a:ext cx="598" cy="59"/>
              </a:xfrm>
              <a:custGeom>
                <a:avLst/>
                <a:gdLst/>
                <a:ahLst/>
                <a:cxnLst/>
                <a:rect l="l" t="t" r="r" b="b"/>
                <a:pathLst>
                  <a:path w="12" h="1" extrusionOk="0">
                    <a:moveTo>
                      <a:pt x="1" y="0"/>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4" name="Google Shape;4382;p65">
                <a:extLst>
                  <a:ext uri="{FF2B5EF4-FFF2-40B4-BE49-F238E27FC236}">
                    <a16:creationId xmlns:a16="http://schemas.microsoft.com/office/drawing/2014/main" id="{73F80979-C5AD-4C8D-ADF2-48F87F5206DD}"/>
                  </a:ext>
                </a:extLst>
              </p:cNvPr>
              <p:cNvSpPr/>
              <p:nvPr/>
            </p:nvSpPr>
            <p:spPr>
              <a:xfrm>
                <a:off x="6957108" y="3143129"/>
                <a:ext cx="598" cy="59"/>
              </a:xfrm>
              <a:custGeom>
                <a:avLst/>
                <a:gdLst/>
                <a:ahLst/>
                <a:cxnLst/>
                <a:rect l="l" t="t" r="r" b="b"/>
                <a:pathLst>
                  <a:path w="12" h="1" extrusionOk="0">
                    <a:moveTo>
                      <a:pt x="1" y="0"/>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5" name="Google Shape;4383;p65">
                <a:extLst>
                  <a:ext uri="{FF2B5EF4-FFF2-40B4-BE49-F238E27FC236}">
                    <a16:creationId xmlns:a16="http://schemas.microsoft.com/office/drawing/2014/main" id="{EB39FB36-D523-44A3-9F0A-2BDBFC6D2A07}"/>
                  </a:ext>
                </a:extLst>
              </p:cNvPr>
              <p:cNvSpPr/>
              <p:nvPr/>
            </p:nvSpPr>
            <p:spPr>
              <a:xfrm>
                <a:off x="6959897" y="3142105"/>
                <a:ext cx="250" cy="59"/>
              </a:xfrm>
              <a:custGeom>
                <a:avLst/>
                <a:gdLst/>
                <a:ahLst/>
                <a:cxnLst/>
                <a:rect l="l" t="t" r="r" b="b"/>
                <a:pathLst>
                  <a:path w="5" h="1" extrusionOk="0">
                    <a:moveTo>
                      <a:pt x="4"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6" name="Google Shape;4384;p65">
                <a:extLst>
                  <a:ext uri="{FF2B5EF4-FFF2-40B4-BE49-F238E27FC236}">
                    <a16:creationId xmlns:a16="http://schemas.microsoft.com/office/drawing/2014/main" id="{F88F1434-C4C1-4F3E-BE8E-99046FEC5BFB}"/>
                  </a:ext>
                </a:extLst>
              </p:cNvPr>
              <p:cNvSpPr/>
              <p:nvPr/>
            </p:nvSpPr>
            <p:spPr>
              <a:xfrm>
                <a:off x="6971056" y="3151271"/>
                <a:ext cx="4433" cy="7228"/>
              </a:xfrm>
              <a:custGeom>
                <a:avLst/>
                <a:gdLst/>
                <a:ahLst/>
                <a:cxnLst/>
                <a:rect l="l" t="t" r="r" b="b"/>
                <a:pathLst>
                  <a:path w="89" h="127" extrusionOk="0">
                    <a:moveTo>
                      <a:pt x="1" y="1"/>
                    </a:moveTo>
                    <a:cubicBezTo>
                      <a:pt x="25" y="39"/>
                      <a:pt x="53" y="81"/>
                      <a:pt x="88" y="127"/>
                    </a:cubicBezTo>
                    <a:cubicBezTo>
                      <a:pt x="57" y="81"/>
                      <a:pt x="29" y="39"/>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7" name="Google Shape;4385;p65">
                <a:extLst>
                  <a:ext uri="{FF2B5EF4-FFF2-40B4-BE49-F238E27FC236}">
                    <a16:creationId xmlns:a16="http://schemas.microsoft.com/office/drawing/2014/main" id="{5B5F8D79-11D1-444A-B48C-8530771D8455}"/>
                  </a:ext>
                </a:extLst>
              </p:cNvPr>
              <p:cNvSpPr/>
              <p:nvPr/>
            </p:nvSpPr>
            <p:spPr>
              <a:xfrm>
                <a:off x="6950480" y="3144097"/>
                <a:ext cx="748" cy="59"/>
              </a:xfrm>
              <a:custGeom>
                <a:avLst/>
                <a:gdLst/>
                <a:ahLst/>
                <a:cxnLst/>
                <a:rect l="l" t="t" r="r" b="b"/>
                <a:pathLst>
                  <a:path w="15" h="1" extrusionOk="0">
                    <a:moveTo>
                      <a:pt x="1" y="1"/>
                    </a:moveTo>
                    <a:lnTo>
                      <a:pt x="1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8" name="Google Shape;4386;p65">
                <a:extLst>
                  <a:ext uri="{FF2B5EF4-FFF2-40B4-BE49-F238E27FC236}">
                    <a16:creationId xmlns:a16="http://schemas.microsoft.com/office/drawing/2014/main" id="{710771F9-D693-4244-BAF0-89AE1117FBA2}"/>
                  </a:ext>
                </a:extLst>
              </p:cNvPr>
              <p:cNvSpPr/>
              <p:nvPr/>
            </p:nvSpPr>
            <p:spPr>
              <a:xfrm>
                <a:off x="6933739" y="3143698"/>
                <a:ext cx="947" cy="59"/>
              </a:xfrm>
              <a:custGeom>
                <a:avLst/>
                <a:gdLst/>
                <a:ahLst/>
                <a:cxnLst/>
                <a:rect l="l" t="t" r="r" b="b"/>
                <a:pathLst>
                  <a:path w="19" h="1" extrusionOk="0">
                    <a:moveTo>
                      <a:pt x="1" y="1"/>
                    </a:moveTo>
                    <a:lnTo>
                      <a:pt x="1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9" name="Google Shape;4387;p65">
                <a:extLst>
                  <a:ext uri="{FF2B5EF4-FFF2-40B4-BE49-F238E27FC236}">
                    <a16:creationId xmlns:a16="http://schemas.microsoft.com/office/drawing/2014/main" id="{B287A193-58B3-4B04-875E-4D2BDB6939B2}"/>
                  </a:ext>
                </a:extLst>
              </p:cNvPr>
              <p:cNvSpPr/>
              <p:nvPr/>
            </p:nvSpPr>
            <p:spPr>
              <a:xfrm>
                <a:off x="6931498" y="3143527"/>
                <a:ext cx="1446" cy="59"/>
              </a:xfrm>
              <a:custGeom>
                <a:avLst/>
                <a:gdLst/>
                <a:ahLst/>
                <a:cxnLst/>
                <a:rect l="l" t="t" r="r" b="b"/>
                <a:pathLst>
                  <a:path w="29" h="1" extrusionOk="0">
                    <a:moveTo>
                      <a:pt x="0" y="0"/>
                    </a:moveTo>
                    <a:lnTo>
                      <a:pt x="2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0" name="Google Shape;4388;p65">
                <a:extLst>
                  <a:ext uri="{FF2B5EF4-FFF2-40B4-BE49-F238E27FC236}">
                    <a16:creationId xmlns:a16="http://schemas.microsoft.com/office/drawing/2014/main" id="{4117804E-2431-46C5-8F1A-0939CDAAAC3A}"/>
                  </a:ext>
                </a:extLst>
              </p:cNvPr>
              <p:cNvSpPr/>
              <p:nvPr/>
            </p:nvSpPr>
            <p:spPr>
              <a:xfrm>
                <a:off x="6952223" y="3143925"/>
                <a:ext cx="947" cy="59"/>
              </a:xfrm>
              <a:custGeom>
                <a:avLst/>
                <a:gdLst/>
                <a:ahLst/>
                <a:cxnLst/>
                <a:rect l="l" t="t" r="r" b="b"/>
                <a:pathLst>
                  <a:path w="19" h="1" extrusionOk="0">
                    <a:moveTo>
                      <a:pt x="1" y="0"/>
                    </a:moveTo>
                    <a:lnTo>
                      <a:pt x="1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1" name="Google Shape;4389;p65">
                <a:extLst>
                  <a:ext uri="{FF2B5EF4-FFF2-40B4-BE49-F238E27FC236}">
                    <a16:creationId xmlns:a16="http://schemas.microsoft.com/office/drawing/2014/main" id="{195554DF-1646-4576-9E32-CB9347DF3F1D}"/>
                  </a:ext>
                </a:extLst>
              </p:cNvPr>
              <p:cNvSpPr/>
              <p:nvPr/>
            </p:nvSpPr>
            <p:spPr>
              <a:xfrm>
                <a:off x="6976486" y="3160437"/>
                <a:ext cx="51" cy="59"/>
              </a:xfrm>
              <a:custGeom>
                <a:avLst/>
                <a:gdLst/>
                <a:ahLst/>
                <a:cxnLst/>
                <a:rect l="l" t="t" r="r" b="b"/>
                <a:pathLst>
                  <a:path w="1" h="1" extrusionOk="0">
                    <a:moveTo>
                      <a:pt x="0" y="1"/>
                    </a:moveTo>
                    <a:lnTo>
                      <a:pt x="0" y="1"/>
                    </a:ln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2" name="Google Shape;4390;p65">
                <a:extLst>
                  <a:ext uri="{FF2B5EF4-FFF2-40B4-BE49-F238E27FC236}">
                    <a16:creationId xmlns:a16="http://schemas.microsoft.com/office/drawing/2014/main" id="{D596D066-886C-4362-99B7-5200527E186F}"/>
                  </a:ext>
                </a:extLst>
              </p:cNvPr>
              <p:cNvSpPr/>
              <p:nvPr/>
            </p:nvSpPr>
            <p:spPr>
              <a:xfrm>
                <a:off x="6936033" y="3143925"/>
                <a:ext cx="748" cy="59"/>
              </a:xfrm>
              <a:custGeom>
                <a:avLst/>
                <a:gdLst/>
                <a:ahLst/>
                <a:cxnLst/>
                <a:rect l="l" t="t" r="r" b="b"/>
                <a:pathLst>
                  <a:path w="15" h="1" extrusionOk="0">
                    <a:moveTo>
                      <a:pt x="0" y="0"/>
                    </a:moveTo>
                    <a:lnTo>
                      <a:pt x="1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3" name="Google Shape;4391;p65">
                <a:extLst>
                  <a:ext uri="{FF2B5EF4-FFF2-40B4-BE49-F238E27FC236}">
                    <a16:creationId xmlns:a16="http://schemas.microsoft.com/office/drawing/2014/main" id="{8AD551F2-7555-40B3-BB3F-BC1CFDE92F74}"/>
                  </a:ext>
                </a:extLst>
              </p:cNvPr>
              <p:cNvSpPr/>
              <p:nvPr/>
            </p:nvSpPr>
            <p:spPr>
              <a:xfrm>
                <a:off x="6938125" y="3144097"/>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4" name="Google Shape;4392;p65">
                <a:extLst>
                  <a:ext uri="{FF2B5EF4-FFF2-40B4-BE49-F238E27FC236}">
                    <a16:creationId xmlns:a16="http://schemas.microsoft.com/office/drawing/2014/main" id="{CF4FDFA8-A3D6-4EF8-A2A2-619D8F9F69AC}"/>
                  </a:ext>
                </a:extLst>
              </p:cNvPr>
              <p:cNvSpPr/>
              <p:nvPr/>
            </p:nvSpPr>
            <p:spPr>
              <a:xfrm>
                <a:off x="6946645" y="3144328"/>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5" name="Google Shape;4393;p65">
                <a:extLst>
                  <a:ext uri="{FF2B5EF4-FFF2-40B4-BE49-F238E27FC236}">
                    <a16:creationId xmlns:a16="http://schemas.microsoft.com/office/drawing/2014/main" id="{1F36540E-38D2-464C-A808-493DCF23B688}"/>
                  </a:ext>
                </a:extLst>
              </p:cNvPr>
              <p:cNvSpPr/>
              <p:nvPr/>
            </p:nvSpPr>
            <p:spPr>
              <a:xfrm>
                <a:off x="6953966" y="3143698"/>
                <a:ext cx="748" cy="59"/>
              </a:xfrm>
              <a:custGeom>
                <a:avLst/>
                <a:gdLst/>
                <a:ahLst/>
                <a:cxnLst/>
                <a:rect l="l" t="t" r="r" b="b"/>
                <a:pathLst>
                  <a:path w="15" h="1" extrusionOk="0">
                    <a:moveTo>
                      <a:pt x="1" y="1"/>
                    </a:moveTo>
                    <a:lnTo>
                      <a:pt x="1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6" name="Google Shape;4394;p65">
                <a:extLst>
                  <a:ext uri="{FF2B5EF4-FFF2-40B4-BE49-F238E27FC236}">
                    <a16:creationId xmlns:a16="http://schemas.microsoft.com/office/drawing/2014/main" id="{CD8BB5DF-6D8C-4774-A47B-43B9B7236068}"/>
                  </a:ext>
                </a:extLst>
              </p:cNvPr>
              <p:cNvSpPr/>
              <p:nvPr/>
            </p:nvSpPr>
            <p:spPr>
              <a:xfrm>
                <a:off x="6948587" y="3144097"/>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7" name="Google Shape;4395;p65">
                <a:extLst>
                  <a:ext uri="{FF2B5EF4-FFF2-40B4-BE49-F238E27FC236}">
                    <a16:creationId xmlns:a16="http://schemas.microsoft.com/office/drawing/2014/main" id="{49F73F7C-7098-4588-8529-3DF61F5BBA80}"/>
                  </a:ext>
                </a:extLst>
              </p:cNvPr>
              <p:cNvSpPr/>
              <p:nvPr/>
            </p:nvSpPr>
            <p:spPr>
              <a:xfrm>
                <a:off x="6942458" y="3144097"/>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8" name="Google Shape;4396;p65">
                <a:extLst>
                  <a:ext uri="{FF2B5EF4-FFF2-40B4-BE49-F238E27FC236}">
                    <a16:creationId xmlns:a16="http://schemas.microsoft.com/office/drawing/2014/main" id="{7490E9F5-D363-4C72-8EFC-B1F68E013C44}"/>
                  </a:ext>
                </a:extLst>
              </p:cNvPr>
              <p:cNvSpPr/>
              <p:nvPr/>
            </p:nvSpPr>
            <p:spPr>
              <a:xfrm>
                <a:off x="6955562" y="3143527"/>
                <a:ext cx="748" cy="59"/>
              </a:xfrm>
              <a:custGeom>
                <a:avLst/>
                <a:gdLst/>
                <a:ahLst/>
                <a:cxnLst/>
                <a:rect l="l" t="t" r="r" b="b"/>
                <a:pathLst>
                  <a:path w="15" h="1" extrusionOk="0">
                    <a:moveTo>
                      <a:pt x="0" y="0"/>
                    </a:moveTo>
                    <a:lnTo>
                      <a:pt x="1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9" name="Google Shape;4397;p65">
                <a:extLst>
                  <a:ext uri="{FF2B5EF4-FFF2-40B4-BE49-F238E27FC236}">
                    <a16:creationId xmlns:a16="http://schemas.microsoft.com/office/drawing/2014/main" id="{389B37E1-4A54-4CEF-B2EF-4C2EA9B6D83E}"/>
                  </a:ext>
                </a:extLst>
              </p:cNvPr>
              <p:cNvSpPr/>
              <p:nvPr/>
            </p:nvSpPr>
            <p:spPr>
              <a:xfrm>
                <a:off x="6945247" y="3144328"/>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0" name="Google Shape;4398;p65">
                <a:extLst>
                  <a:ext uri="{FF2B5EF4-FFF2-40B4-BE49-F238E27FC236}">
                    <a16:creationId xmlns:a16="http://schemas.microsoft.com/office/drawing/2014/main" id="{A9A2580F-2E07-4E9D-93B6-FAEEF90749D1}"/>
                  </a:ext>
                </a:extLst>
              </p:cNvPr>
              <p:cNvSpPr/>
              <p:nvPr/>
            </p:nvSpPr>
            <p:spPr>
              <a:xfrm>
                <a:off x="6940367" y="3144097"/>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1" name="Google Shape;4399;p65">
                <a:extLst>
                  <a:ext uri="{FF2B5EF4-FFF2-40B4-BE49-F238E27FC236}">
                    <a16:creationId xmlns:a16="http://schemas.microsoft.com/office/drawing/2014/main" id="{56BFAF67-BADD-42F0-AF1F-85CEA6DCDA14}"/>
                  </a:ext>
                </a:extLst>
              </p:cNvPr>
              <p:cNvSpPr/>
              <p:nvPr/>
            </p:nvSpPr>
            <p:spPr>
              <a:xfrm>
                <a:off x="7940528" y="3356550"/>
                <a:ext cx="55356" cy="60455"/>
              </a:xfrm>
              <a:custGeom>
                <a:avLst/>
                <a:gdLst/>
                <a:ahLst/>
                <a:cxnLst/>
                <a:rect l="l" t="t" r="r" b="b"/>
                <a:pathLst>
                  <a:path w="1111" h="1062" extrusionOk="0">
                    <a:moveTo>
                      <a:pt x="540" y="1"/>
                    </a:moveTo>
                    <a:cubicBezTo>
                      <a:pt x="470" y="1"/>
                      <a:pt x="403" y="15"/>
                      <a:pt x="340" y="43"/>
                    </a:cubicBezTo>
                    <a:lnTo>
                      <a:pt x="298" y="60"/>
                    </a:lnTo>
                    <a:lnTo>
                      <a:pt x="256" y="78"/>
                    </a:lnTo>
                    <a:lnTo>
                      <a:pt x="253" y="78"/>
                    </a:lnTo>
                    <a:lnTo>
                      <a:pt x="214" y="99"/>
                    </a:lnTo>
                    <a:lnTo>
                      <a:pt x="211" y="102"/>
                    </a:lnTo>
                    <a:lnTo>
                      <a:pt x="176" y="123"/>
                    </a:lnTo>
                    <a:lnTo>
                      <a:pt x="169" y="127"/>
                    </a:lnTo>
                    <a:lnTo>
                      <a:pt x="137" y="148"/>
                    </a:lnTo>
                    <a:lnTo>
                      <a:pt x="134" y="151"/>
                    </a:lnTo>
                    <a:lnTo>
                      <a:pt x="102" y="172"/>
                    </a:lnTo>
                    <a:lnTo>
                      <a:pt x="95" y="176"/>
                    </a:lnTo>
                    <a:cubicBezTo>
                      <a:pt x="78" y="193"/>
                      <a:pt x="57" y="211"/>
                      <a:pt x="39" y="228"/>
                    </a:cubicBezTo>
                    <a:lnTo>
                      <a:pt x="36" y="235"/>
                    </a:lnTo>
                    <a:cubicBezTo>
                      <a:pt x="29" y="242"/>
                      <a:pt x="22" y="249"/>
                      <a:pt x="15" y="256"/>
                    </a:cubicBezTo>
                    <a:lnTo>
                      <a:pt x="11" y="263"/>
                    </a:lnTo>
                    <a:cubicBezTo>
                      <a:pt x="8" y="267"/>
                      <a:pt x="4" y="274"/>
                      <a:pt x="1" y="277"/>
                    </a:cubicBezTo>
                    <a:cubicBezTo>
                      <a:pt x="8" y="288"/>
                      <a:pt x="15" y="298"/>
                      <a:pt x="22" y="312"/>
                    </a:cubicBezTo>
                    <a:lnTo>
                      <a:pt x="29" y="319"/>
                    </a:lnTo>
                    <a:cubicBezTo>
                      <a:pt x="32" y="326"/>
                      <a:pt x="39" y="337"/>
                      <a:pt x="43" y="344"/>
                    </a:cubicBezTo>
                    <a:lnTo>
                      <a:pt x="50" y="354"/>
                    </a:lnTo>
                    <a:cubicBezTo>
                      <a:pt x="53" y="361"/>
                      <a:pt x="57" y="372"/>
                      <a:pt x="60" y="382"/>
                    </a:cubicBezTo>
                    <a:lnTo>
                      <a:pt x="64" y="389"/>
                    </a:lnTo>
                    <a:cubicBezTo>
                      <a:pt x="67" y="400"/>
                      <a:pt x="74" y="410"/>
                      <a:pt x="74" y="421"/>
                    </a:cubicBezTo>
                    <a:cubicBezTo>
                      <a:pt x="120" y="547"/>
                      <a:pt x="204" y="648"/>
                      <a:pt x="316" y="715"/>
                    </a:cubicBezTo>
                    <a:cubicBezTo>
                      <a:pt x="333" y="729"/>
                      <a:pt x="351" y="739"/>
                      <a:pt x="368" y="750"/>
                    </a:cubicBezTo>
                    <a:cubicBezTo>
                      <a:pt x="379" y="753"/>
                      <a:pt x="386" y="760"/>
                      <a:pt x="393" y="764"/>
                    </a:cubicBezTo>
                    <a:lnTo>
                      <a:pt x="400" y="774"/>
                    </a:lnTo>
                    <a:lnTo>
                      <a:pt x="410" y="781"/>
                    </a:lnTo>
                    <a:cubicBezTo>
                      <a:pt x="456" y="834"/>
                      <a:pt x="480" y="904"/>
                      <a:pt x="477" y="974"/>
                    </a:cubicBezTo>
                    <a:lnTo>
                      <a:pt x="477" y="981"/>
                    </a:lnTo>
                    <a:lnTo>
                      <a:pt x="477" y="995"/>
                    </a:lnTo>
                    <a:cubicBezTo>
                      <a:pt x="477" y="1012"/>
                      <a:pt x="477" y="1034"/>
                      <a:pt x="470" y="1051"/>
                    </a:cubicBezTo>
                    <a:lnTo>
                      <a:pt x="470" y="1058"/>
                    </a:lnTo>
                    <a:lnTo>
                      <a:pt x="470" y="1062"/>
                    </a:lnTo>
                    <a:lnTo>
                      <a:pt x="480" y="1062"/>
                    </a:lnTo>
                    <a:lnTo>
                      <a:pt x="508" y="1058"/>
                    </a:lnTo>
                    <a:lnTo>
                      <a:pt x="515" y="1058"/>
                    </a:lnTo>
                    <a:lnTo>
                      <a:pt x="550" y="1055"/>
                    </a:lnTo>
                    <a:lnTo>
                      <a:pt x="554" y="1055"/>
                    </a:lnTo>
                    <a:lnTo>
                      <a:pt x="582" y="1051"/>
                    </a:lnTo>
                    <a:lnTo>
                      <a:pt x="585" y="1051"/>
                    </a:lnTo>
                    <a:lnTo>
                      <a:pt x="613" y="1048"/>
                    </a:lnTo>
                    <a:cubicBezTo>
                      <a:pt x="736" y="1020"/>
                      <a:pt x="1065" y="564"/>
                      <a:pt x="1110" y="435"/>
                    </a:cubicBezTo>
                    <a:cubicBezTo>
                      <a:pt x="1110" y="435"/>
                      <a:pt x="1110" y="403"/>
                      <a:pt x="1047" y="330"/>
                    </a:cubicBezTo>
                    <a:cubicBezTo>
                      <a:pt x="1030" y="312"/>
                      <a:pt x="1012" y="291"/>
                      <a:pt x="991" y="274"/>
                    </a:cubicBezTo>
                    <a:lnTo>
                      <a:pt x="977" y="260"/>
                    </a:lnTo>
                    <a:lnTo>
                      <a:pt x="960" y="246"/>
                    </a:lnTo>
                    <a:lnTo>
                      <a:pt x="953" y="235"/>
                    </a:lnTo>
                    <a:lnTo>
                      <a:pt x="928" y="214"/>
                    </a:lnTo>
                    <a:cubicBezTo>
                      <a:pt x="795" y="102"/>
                      <a:pt x="627" y="8"/>
                      <a:pt x="54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2" name="Google Shape;4400;p65">
                <a:extLst>
                  <a:ext uri="{FF2B5EF4-FFF2-40B4-BE49-F238E27FC236}">
                    <a16:creationId xmlns:a16="http://schemas.microsoft.com/office/drawing/2014/main" id="{510B778A-D6E9-4E43-9AB7-603AE6864695}"/>
                  </a:ext>
                </a:extLst>
              </p:cNvPr>
              <p:cNvSpPr/>
              <p:nvPr/>
            </p:nvSpPr>
            <p:spPr>
              <a:xfrm>
                <a:off x="7960957" y="3401011"/>
                <a:ext cx="3537" cy="10985"/>
              </a:xfrm>
              <a:custGeom>
                <a:avLst/>
                <a:gdLst/>
                <a:ahLst/>
                <a:cxnLst/>
                <a:rect l="l" t="t" r="r" b="b"/>
                <a:pathLst>
                  <a:path w="71" h="193" extrusionOk="0">
                    <a:moveTo>
                      <a:pt x="0" y="0"/>
                    </a:moveTo>
                    <a:cubicBezTo>
                      <a:pt x="46" y="53"/>
                      <a:pt x="70" y="123"/>
                      <a:pt x="67" y="193"/>
                    </a:cubicBezTo>
                    <a:cubicBezTo>
                      <a:pt x="70" y="123"/>
                      <a:pt x="46" y="53"/>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3" name="Google Shape;4401;p65">
                <a:extLst>
                  <a:ext uri="{FF2B5EF4-FFF2-40B4-BE49-F238E27FC236}">
                    <a16:creationId xmlns:a16="http://schemas.microsoft.com/office/drawing/2014/main" id="{FECA1771-55CD-4606-B187-2CC17E6F4175}"/>
                  </a:ext>
                </a:extLst>
              </p:cNvPr>
              <p:cNvSpPr/>
              <p:nvPr/>
            </p:nvSpPr>
            <p:spPr>
              <a:xfrm>
                <a:off x="7960062" y="3400214"/>
                <a:ext cx="598" cy="457"/>
              </a:xfrm>
              <a:custGeom>
                <a:avLst/>
                <a:gdLst/>
                <a:ahLst/>
                <a:cxnLst/>
                <a:rect l="l" t="t" r="r" b="b"/>
                <a:pathLst>
                  <a:path w="12" h="8" extrusionOk="0">
                    <a:moveTo>
                      <a:pt x="11" y="7"/>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4" name="Google Shape;4402;p65">
                <a:extLst>
                  <a:ext uri="{FF2B5EF4-FFF2-40B4-BE49-F238E27FC236}">
                    <a16:creationId xmlns:a16="http://schemas.microsoft.com/office/drawing/2014/main" id="{8306DA0F-F247-42B9-A0F3-6A3884A17FA4}"/>
                  </a:ext>
                </a:extLst>
              </p:cNvPr>
              <p:cNvSpPr/>
              <p:nvPr/>
            </p:nvSpPr>
            <p:spPr>
              <a:xfrm>
                <a:off x="7940382" y="3372319"/>
                <a:ext cx="1244" cy="2050"/>
              </a:xfrm>
              <a:custGeom>
                <a:avLst/>
                <a:gdLst/>
                <a:ahLst/>
                <a:cxnLst/>
                <a:rect l="l" t="t" r="r" b="b"/>
                <a:pathLst>
                  <a:path w="25" h="36" extrusionOk="0">
                    <a:moveTo>
                      <a:pt x="0" y="0"/>
                    </a:moveTo>
                    <a:cubicBezTo>
                      <a:pt x="11" y="11"/>
                      <a:pt x="18" y="21"/>
                      <a:pt x="25" y="35"/>
                    </a:cubicBezTo>
                    <a:cubicBezTo>
                      <a:pt x="21" y="21"/>
                      <a:pt x="11" y="11"/>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5" name="Google Shape;4403;p65">
                <a:extLst>
                  <a:ext uri="{FF2B5EF4-FFF2-40B4-BE49-F238E27FC236}">
                    <a16:creationId xmlns:a16="http://schemas.microsoft.com/office/drawing/2014/main" id="{305B8EEA-73B0-4754-950F-71D0901FC334}"/>
                  </a:ext>
                </a:extLst>
              </p:cNvPr>
              <p:cNvSpPr/>
              <p:nvPr/>
            </p:nvSpPr>
            <p:spPr>
              <a:xfrm>
                <a:off x="7963896" y="3416381"/>
                <a:ext cx="51" cy="398"/>
              </a:xfrm>
              <a:custGeom>
                <a:avLst/>
                <a:gdLst/>
                <a:ahLst/>
                <a:cxnLst/>
                <a:rect l="l" t="t" r="r" b="b"/>
                <a:pathLst>
                  <a:path w="1" h="7" extrusionOk="0">
                    <a:moveTo>
                      <a:pt x="1" y="7"/>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6" name="Google Shape;4404;p65">
                <a:extLst>
                  <a:ext uri="{FF2B5EF4-FFF2-40B4-BE49-F238E27FC236}">
                    <a16:creationId xmlns:a16="http://schemas.microsoft.com/office/drawing/2014/main" id="{18662219-3C37-4CE0-BB60-2E6175397F1E}"/>
                  </a:ext>
                </a:extLst>
              </p:cNvPr>
              <p:cNvSpPr/>
              <p:nvPr/>
            </p:nvSpPr>
            <p:spPr>
              <a:xfrm>
                <a:off x="7942822" y="3376479"/>
                <a:ext cx="748" cy="1652"/>
              </a:xfrm>
              <a:custGeom>
                <a:avLst/>
                <a:gdLst/>
                <a:ahLst/>
                <a:cxnLst/>
                <a:rect l="l" t="t" r="r" b="b"/>
                <a:pathLst>
                  <a:path w="15" h="29" extrusionOk="0">
                    <a:moveTo>
                      <a:pt x="0" y="1"/>
                    </a:moveTo>
                    <a:lnTo>
                      <a:pt x="0" y="1"/>
                    </a:lnTo>
                    <a:cubicBezTo>
                      <a:pt x="7" y="11"/>
                      <a:pt x="11" y="22"/>
                      <a:pt x="14" y="29"/>
                    </a:cubicBezTo>
                    <a:cubicBezTo>
                      <a:pt x="11" y="18"/>
                      <a:pt x="7" y="11"/>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7" name="Google Shape;4405;p65">
                <a:extLst>
                  <a:ext uri="{FF2B5EF4-FFF2-40B4-BE49-F238E27FC236}">
                    <a16:creationId xmlns:a16="http://schemas.microsoft.com/office/drawing/2014/main" id="{ADE05069-959F-4CB3-939A-6E7F39D6CD19}"/>
                  </a:ext>
                </a:extLst>
              </p:cNvPr>
              <p:cNvSpPr/>
              <p:nvPr/>
            </p:nvSpPr>
            <p:spPr>
              <a:xfrm>
                <a:off x="7964245" y="3412339"/>
                <a:ext cx="51" cy="855"/>
              </a:xfrm>
              <a:custGeom>
                <a:avLst/>
                <a:gdLst/>
                <a:ahLst/>
                <a:cxnLst/>
                <a:rect l="l" t="t" r="r" b="b"/>
                <a:pathLst>
                  <a:path w="1" h="15" extrusionOk="0">
                    <a:moveTo>
                      <a:pt x="1" y="1"/>
                    </a:moveTo>
                    <a:lnTo>
                      <a:pt x="1" y="15"/>
                    </a:lnTo>
                    <a:cubicBezTo>
                      <a:pt x="1" y="8"/>
                      <a:pt x="1" y="4"/>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8" name="Google Shape;4406;p65">
                <a:extLst>
                  <a:ext uri="{FF2B5EF4-FFF2-40B4-BE49-F238E27FC236}">
                    <a16:creationId xmlns:a16="http://schemas.microsoft.com/office/drawing/2014/main" id="{87E853E7-257A-404E-8453-A5C8E8D4D22A}"/>
                  </a:ext>
                </a:extLst>
              </p:cNvPr>
              <p:cNvSpPr/>
              <p:nvPr/>
            </p:nvSpPr>
            <p:spPr>
              <a:xfrm>
                <a:off x="7941926" y="3374483"/>
                <a:ext cx="748" cy="1652"/>
              </a:xfrm>
              <a:custGeom>
                <a:avLst/>
                <a:gdLst/>
                <a:ahLst/>
                <a:cxnLst/>
                <a:rect l="l" t="t" r="r" b="b"/>
                <a:pathLst>
                  <a:path w="15" h="29" extrusionOk="0">
                    <a:moveTo>
                      <a:pt x="15" y="29"/>
                    </a:moveTo>
                    <a:cubicBezTo>
                      <a:pt x="11" y="18"/>
                      <a:pt x="4" y="11"/>
                      <a:pt x="1" y="1"/>
                    </a:cubicBezTo>
                    <a:cubicBezTo>
                      <a:pt x="4" y="11"/>
                      <a:pt x="11" y="18"/>
                      <a:pt x="15" y="2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9" name="Google Shape;4407;p65">
                <a:extLst>
                  <a:ext uri="{FF2B5EF4-FFF2-40B4-BE49-F238E27FC236}">
                    <a16:creationId xmlns:a16="http://schemas.microsoft.com/office/drawing/2014/main" id="{823E55E7-ABCF-4EC7-9E7F-76916AB525B3}"/>
                  </a:ext>
                </a:extLst>
              </p:cNvPr>
              <p:cNvSpPr/>
              <p:nvPr/>
            </p:nvSpPr>
            <p:spPr>
              <a:xfrm>
                <a:off x="7943669" y="3378469"/>
                <a:ext cx="748" cy="2050"/>
              </a:xfrm>
              <a:custGeom>
                <a:avLst/>
                <a:gdLst/>
                <a:ahLst/>
                <a:cxnLst/>
                <a:rect l="l" t="t" r="r" b="b"/>
                <a:pathLst>
                  <a:path w="15" h="36" extrusionOk="0">
                    <a:moveTo>
                      <a:pt x="15" y="36"/>
                    </a:moveTo>
                    <a:cubicBezTo>
                      <a:pt x="11" y="25"/>
                      <a:pt x="4" y="15"/>
                      <a:pt x="1" y="1"/>
                    </a:cubicBezTo>
                    <a:cubicBezTo>
                      <a:pt x="4" y="15"/>
                      <a:pt x="11" y="25"/>
                      <a:pt x="15" y="36"/>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0" name="Google Shape;4408;p65">
                <a:extLst>
                  <a:ext uri="{FF2B5EF4-FFF2-40B4-BE49-F238E27FC236}">
                    <a16:creationId xmlns:a16="http://schemas.microsoft.com/office/drawing/2014/main" id="{F2D0AC83-1235-4F69-AA12-DA42455CFF08}"/>
                  </a:ext>
                </a:extLst>
              </p:cNvPr>
              <p:cNvSpPr/>
              <p:nvPr/>
            </p:nvSpPr>
            <p:spPr>
              <a:xfrm>
                <a:off x="9172175" y="3097473"/>
                <a:ext cx="173737" cy="190936"/>
              </a:xfrm>
              <a:custGeom>
                <a:avLst/>
                <a:gdLst/>
                <a:ahLst/>
                <a:cxnLst/>
                <a:rect l="l" t="t" r="r" b="b"/>
                <a:pathLst>
                  <a:path w="3487" h="3354" extrusionOk="0">
                    <a:moveTo>
                      <a:pt x="3046" y="1"/>
                    </a:moveTo>
                    <a:cubicBezTo>
                      <a:pt x="3007" y="1"/>
                      <a:pt x="2976" y="88"/>
                      <a:pt x="2951" y="169"/>
                    </a:cubicBezTo>
                    <a:cubicBezTo>
                      <a:pt x="2913" y="284"/>
                      <a:pt x="2867" y="424"/>
                      <a:pt x="2731" y="424"/>
                    </a:cubicBezTo>
                    <a:cubicBezTo>
                      <a:pt x="2689" y="424"/>
                      <a:pt x="2671" y="449"/>
                      <a:pt x="2626" y="512"/>
                    </a:cubicBezTo>
                    <a:cubicBezTo>
                      <a:pt x="2580" y="585"/>
                      <a:pt x="2514" y="683"/>
                      <a:pt x="2353" y="708"/>
                    </a:cubicBezTo>
                    <a:lnTo>
                      <a:pt x="2318" y="711"/>
                    </a:lnTo>
                    <a:cubicBezTo>
                      <a:pt x="2262" y="718"/>
                      <a:pt x="2206" y="729"/>
                      <a:pt x="2153" y="743"/>
                    </a:cubicBezTo>
                    <a:cubicBezTo>
                      <a:pt x="2153" y="746"/>
                      <a:pt x="2153" y="750"/>
                      <a:pt x="2157" y="753"/>
                    </a:cubicBezTo>
                    <a:cubicBezTo>
                      <a:pt x="2164" y="778"/>
                      <a:pt x="2178" y="799"/>
                      <a:pt x="2188" y="820"/>
                    </a:cubicBezTo>
                    <a:cubicBezTo>
                      <a:pt x="2213" y="851"/>
                      <a:pt x="2223" y="890"/>
                      <a:pt x="2223" y="932"/>
                    </a:cubicBezTo>
                    <a:cubicBezTo>
                      <a:pt x="2223" y="949"/>
                      <a:pt x="2216" y="963"/>
                      <a:pt x="2209" y="977"/>
                    </a:cubicBezTo>
                    <a:cubicBezTo>
                      <a:pt x="2178" y="1027"/>
                      <a:pt x="2121" y="1040"/>
                      <a:pt x="2046" y="1040"/>
                    </a:cubicBezTo>
                    <a:cubicBezTo>
                      <a:pt x="2009" y="1040"/>
                      <a:pt x="1969" y="1037"/>
                      <a:pt x="1926" y="1033"/>
                    </a:cubicBezTo>
                    <a:cubicBezTo>
                      <a:pt x="1880" y="1030"/>
                      <a:pt x="1827" y="1026"/>
                      <a:pt x="1782" y="1026"/>
                    </a:cubicBezTo>
                    <a:cubicBezTo>
                      <a:pt x="1687" y="1026"/>
                      <a:pt x="1593" y="995"/>
                      <a:pt x="1523" y="928"/>
                    </a:cubicBezTo>
                    <a:cubicBezTo>
                      <a:pt x="1498" y="904"/>
                      <a:pt x="1463" y="886"/>
                      <a:pt x="1428" y="886"/>
                    </a:cubicBezTo>
                    <a:cubicBezTo>
                      <a:pt x="1362" y="886"/>
                      <a:pt x="1281" y="1016"/>
                      <a:pt x="1215" y="1117"/>
                    </a:cubicBezTo>
                    <a:cubicBezTo>
                      <a:pt x="1187" y="1159"/>
                      <a:pt x="1159" y="1208"/>
                      <a:pt x="1127" y="1247"/>
                    </a:cubicBezTo>
                    <a:cubicBezTo>
                      <a:pt x="1040" y="1366"/>
                      <a:pt x="658" y="1555"/>
                      <a:pt x="242" y="1755"/>
                    </a:cubicBezTo>
                    <a:cubicBezTo>
                      <a:pt x="175" y="1786"/>
                      <a:pt x="123" y="1814"/>
                      <a:pt x="84" y="1832"/>
                    </a:cubicBezTo>
                    <a:lnTo>
                      <a:pt x="77" y="1835"/>
                    </a:lnTo>
                    <a:lnTo>
                      <a:pt x="70" y="1839"/>
                    </a:lnTo>
                    <a:lnTo>
                      <a:pt x="63" y="1846"/>
                    </a:lnTo>
                    <a:lnTo>
                      <a:pt x="56" y="1856"/>
                    </a:lnTo>
                    <a:lnTo>
                      <a:pt x="53" y="1860"/>
                    </a:lnTo>
                    <a:lnTo>
                      <a:pt x="42" y="1874"/>
                    </a:lnTo>
                    <a:lnTo>
                      <a:pt x="42" y="1877"/>
                    </a:lnTo>
                    <a:lnTo>
                      <a:pt x="32" y="1895"/>
                    </a:lnTo>
                    <a:lnTo>
                      <a:pt x="28" y="1898"/>
                    </a:lnTo>
                    <a:lnTo>
                      <a:pt x="18" y="1919"/>
                    </a:lnTo>
                    <a:lnTo>
                      <a:pt x="14" y="1926"/>
                    </a:lnTo>
                    <a:cubicBezTo>
                      <a:pt x="11" y="1937"/>
                      <a:pt x="4" y="1944"/>
                      <a:pt x="0" y="1954"/>
                    </a:cubicBezTo>
                    <a:cubicBezTo>
                      <a:pt x="242" y="1986"/>
                      <a:pt x="469" y="2129"/>
                      <a:pt x="574" y="2262"/>
                    </a:cubicBezTo>
                    <a:cubicBezTo>
                      <a:pt x="728" y="2455"/>
                      <a:pt x="529" y="2651"/>
                      <a:pt x="371" y="2805"/>
                    </a:cubicBezTo>
                    <a:cubicBezTo>
                      <a:pt x="326" y="2850"/>
                      <a:pt x="284" y="2892"/>
                      <a:pt x="249" y="2934"/>
                    </a:cubicBezTo>
                    <a:cubicBezTo>
                      <a:pt x="203" y="2994"/>
                      <a:pt x="207" y="2997"/>
                      <a:pt x="263" y="3050"/>
                    </a:cubicBezTo>
                    <a:cubicBezTo>
                      <a:pt x="319" y="3088"/>
                      <a:pt x="354" y="3155"/>
                      <a:pt x="361" y="3225"/>
                    </a:cubicBezTo>
                    <a:cubicBezTo>
                      <a:pt x="368" y="3284"/>
                      <a:pt x="410" y="3333"/>
                      <a:pt x="469" y="3351"/>
                    </a:cubicBezTo>
                    <a:cubicBezTo>
                      <a:pt x="474" y="3353"/>
                      <a:pt x="478" y="3354"/>
                      <a:pt x="483" y="3354"/>
                    </a:cubicBezTo>
                    <a:cubicBezTo>
                      <a:pt x="497" y="3354"/>
                      <a:pt x="509" y="3346"/>
                      <a:pt x="515" y="3333"/>
                    </a:cubicBezTo>
                    <a:cubicBezTo>
                      <a:pt x="570" y="3231"/>
                      <a:pt x="653" y="3209"/>
                      <a:pt x="749" y="3209"/>
                    </a:cubicBezTo>
                    <a:cubicBezTo>
                      <a:pt x="782" y="3209"/>
                      <a:pt x="816" y="3212"/>
                      <a:pt x="851" y="3214"/>
                    </a:cubicBezTo>
                    <a:cubicBezTo>
                      <a:pt x="893" y="3214"/>
                      <a:pt x="938" y="3218"/>
                      <a:pt x="991" y="3218"/>
                    </a:cubicBezTo>
                    <a:cubicBezTo>
                      <a:pt x="995" y="3218"/>
                      <a:pt x="1000" y="3217"/>
                      <a:pt x="1004" y="3217"/>
                    </a:cubicBezTo>
                    <a:cubicBezTo>
                      <a:pt x="1051" y="3217"/>
                      <a:pt x="1096" y="3235"/>
                      <a:pt x="1131" y="3267"/>
                    </a:cubicBezTo>
                    <a:lnTo>
                      <a:pt x="1134" y="3267"/>
                    </a:lnTo>
                    <a:lnTo>
                      <a:pt x="1194" y="3221"/>
                    </a:lnTo>
                    <a:lnTo>
                      <a:pt x="1208" y="3214"/>
                    </a:lnTo>
                    <a:lnTo>
                      <a:pt x="1264" y="3172"/>
                    </a:lnTo>
                    <a:lnTo>
                      <a:pt x="1337" y="3120"/>
                    </a:lnTo>
                    <a:cubicBezTo>
                      <a:pt x="1358" y="3106"/>
                      <a:pt x="1379" y="3088"/>
                      <a:pt x="1397" y="3071"/>
                    </a:cubicBezTo>
                    <a:cubicBezTo>
                      <a:pt x="1404" y="3064"/>
                      <a:pt x="1411" y="3057"/>
                      <a:pt x="1421" y="3053"/>
                    </a:cubicBezTo>
                    <a:cubicBezTo>
                      <a:pt x="1488" y="3001"/>
                      <a:pt x="1596" y="2966"/>
                      <a:pt x="1750" y="2952"/>
                    </a:cubicBezTo>
                    <a:lnTo>
                      <a:pt x="1796" y="2948"/>
                    </a:lnTo>
                    <a:lnTo>
                      <a:pt x="1940" y="2948"/>
                    </a:lnTo>
                    <a:cubicBezTo>
                      <a:pt x="1957" y="2945"/>
                      <a:pt x="1971" y="2945"/>
                      <a:pt x="1989" y="2945"/>
                    </a:cubicBezTo>
                    <a:lnTo>
                      <a:pt x="1999" y="2945"/>
                    </a:lnTo>
                    <a:cubicBezTo>
                      <a:pt x="2013" y="2941"/>
                      <a:pt x="2027" y="2938"/>
                      <a:pt x="2041" y="2934"/>
                    </a:cubicBezTo>
                    <a:lnTo>
                      <a:pt x="2045" y="2934"/>
                    </a:lnTo>
                    <a:cubicBezTo>
                      <a:pt x="2059" y="2931"/>
                      <a:pt x="2069" y="2927"/>
                      <a:pt x="2083" y="2924"/>
                    </a:cubicBezTo>
                    <a:lnTo>
                      <a:pt x="2090" y="2917"/>
                    </a:lnTo>
                    <a:cubicBezTo>
                      <a:pt x="2104" y="2913"/>
                      <a:pt x="2118" y="2906"/>
                      <a:pt x="2132" y="2896"/>
                    </a:cubicBezTo>
                    <a:cubicBezTo>
                      <a:pt x="1947" y="2700"/>
                      <a:pt x="1775" y="2546"/>
                      <a:pt x="1712" y="2507"/>
                    </a:cubicBezTo>
                    <a:cubicBezTo>
                      <a:pt x="1617" y="2448"/>
                      <a:pt x="1568" y="2336"/>
                      <a:pt x="1589" y="2227"/>
                    </a:cubicBezTo>
                    <a:cubicBezTo>
                      <a:pt x="1614" y="2073"/>
                      <a:pt x="1729" y="1944"/>
                      <a:pt x="1883" y="1902"/>
                    </a:cubicBezTo>
                    <a:cubicBezTo>
                      <a:pt x="2027" y="1867"/>
                      <a:pt x="2353" y="1643"/>
                      <a:pt x="2566" y="1496"/>
                    </a:cubicBezTo>
                    <a:cubicBezTo>
                      <a:pt x="2675" y="1422"/>
                      <a:pt x="2766" y="1359"/>
                      <a:pt x="2822" y="1327"/>
                    </a:cubicBezTo>
                    <a:cubicBezTo>
                      <a:pt x="2874" y="1296"/>
                      <a:pt x="2888" y="1208"/>
                      <a:pt x="2899" y="1075"/>
                    </a:cubicBezTo>
                    <a:cubicBezTo>
                      <a:pt x="2909" y="953"/>
                      <a:pt x="2920" y="816"/>
                      <a:pt x="2990" y="690"/>
                    </a:cubicBezTo>
                    <a:cubicBezTo>
                      <a:pt x="3060" y="561"/>
                      <a:pt x="3280" y="354"/>
                      <a:pt x="3487" y="183"/>
                    </a:cubicBezTo>
                    <a:lnTo>
                      <a:pt x="3483" y="183"/>
                    </a:lnTo>
                    <a:cubicBezTo>
                      <a:pt x="3469" y="186"/>
                      <a:pt x="3455" y="186"/>
                      <a:pt x="3441" y="186"/>
                    </a:cubicBezTo>
                    <a:lnTo>
                      <a:pt x="3434" y="186"/>
                    </a:lnTo>
                    <a:cubicBezTo>
                      <a:pt x="3427" y="188"/>
                      <a:pt x="3421" y="189"/>
                      <a:pt x="3415" y="189"/>
                    </a:cubicBezTo>
                    <a:cubicBezTo>
                      <a:pt x="3409" y="189"/>
                      <a:pt x="3403" y="188"/>
                      <a:pt x="3396" y="186"/>
                    </a:cubicBezTo>
                    <a:lnTo>
                      <a:pt x="3392" y="186"/>
                    </a:lnTo>
                    <a:cubicBezTo>
                      <a:pt x="3382" y="186"/>
                      <a:pt x="3371" y="183"/>
                      <a:pt x="3361" y="179"/>
                    </a:cubicBezTo>
                    <a:lnTo>
                      <a:pt x="3354" y="179"/>
                    </a:lnTo>
                    <a:cubicBezTo>
                      <a:pt x="3343" y="176"/>
                      <a:pt x="3333" y="172"/>
                      <a:pt x="3322" y="165"/>
                    </a:cubicBezTo>
                    <a:lnTo>
                      <a:pt x="3315" y="165"/>
                    </a:lnTo>
                    <a:cubicBezTo>
                      <a:pt x="3305" y="158"/>
                      <a:pt x="3298" y="155"/>
                      <a:pt x="3287" y="148"/>
                    </a:cubicBezTo>
                    <a:lnTo>
                      <a:pt x="3280" y="144"/>
                    </a:lnTo>
                    <a:cubicBezTo>
                      <a:pt x="3273" y="141"/>
                      <a:pt x="3263" y="134"/>
                      <a:pt x="3256" y="127"/>
                    </a:cubicBezTo>
                    <a:lnTo>
                      <a:pt x="3249" y="123"/>
                    </a:lnTo>
                    <a:lnTo>
                      <a:pt x="3224" y="106"/>
                    </a:lnTo>
                    <a:lnTo>
                      <a:pt x="3221" y="102"/>
                    </a:lnTo>
                    <a:lnTo>
                      <a:pt x="3196" y="81"/>
                    </a:lnTo>
                    <a:cubicBezTo>
                      <a:pt x="3144" y="36"/>
                      <a:pt x="3102" y="1"/>
                      <a:pt x="3046"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1" name="Google Shape;4409;p65">
                <a:extLst>
                  <a:ext uri="{FF2B5EF4-FFF2-40B4-BE49-F238E27FC236}">
                    <a16:creationId xmlns:a16="http://schemas.microsoft.com/office/drawing/2014/main" id="{36447BFB-696C-4407-BB14-404D2B265BCD}"/>
                  </a:ext>
                </a:extLst>
              </p:cNvPr>
              <p:cNvSpPr/>
              <p:nvPr/>
            </p:nvSpPr>
            <p:spPr>
              <a:xfrm>
                <a:off x="9273669" y="3264103"/>
                <a:ext cx="250" cy="59"/>
              </a:xfrm>
              <a:custGeom>
                <a:avLst/>
                <a:gdLst/>
                <a:ahLst/>
                <a:cxnLst/>
                <a:rect l="l" t="t" r="r" b="b"/>
                <a:pathLst>
                  <a:path w="5" h="1" extrusionOk="0">
                    <a:moveTo>
                      <a:pt x="4"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2" name="Google Shape;4410;p65">
                <a:extLst>
                  <a:ext uri="{FF2B5EF4-FFF2-40B4-BE49-F238E27FC236}">
                    <a16:creationId xmlns:a16="http://schemas.microsoft.com/office/drawing/2014/main" id="{DB0754EE-9010-4969-B0ED-77B0A5170108}"/>
                  </a:ext>
                </a:extLst>
              </p:cNvPr>
              <p:cNvSpPr/>
              <p:nvPr/>
            </p:nvSpPr>
            <p:spPr>
              <a:xfrm>
                <a:off x="9259369" y="3265067"/>
                <a:ext cx="2294" cy="285"/>
              </a:xfrm>
              <a:custGeom>
                <a:avLst/>
                <a:gdLst/>
                <a:ahLst/>
                <a:cxnLst/>
                <a:rect l="l" t="t" r="r" b="b"/>
                <a:pathLst>
                  <a:path w="46" h="5" extrusionOk="0">
                    <a:moveTo>
                      <a:pt x="46" y="1"/>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3" name="Google Shape;4411;p65">
                <a:extLst>
                  <a:ext uri="{FF2B5EF4-FFF2-40B4-BE49-F238E27FC236}">
                    <a16:creationId xmlns:a16="http://schemas.microsoft.com/office/drawing/2014/main" id="{518B4EF3-AACE-491F-8E6D-58603944C6D0}"/>
                  </a:ext>
                </a:extLst>
              </p:cNvPr>
              <p:cNvSpPr/>
              <p:nvPr/>
            </p:nvSpPr>
            <p:spPr>
              <a:xfrm>
                <a:off x="9275760" y="3263076"/>
                <a:ext cx="598" cy="285"/>
              </a:xfrm>
              <a:custGeom>
                <a:avLst/>
                <a:gdLst/>
                <a:ahLst/>
                <a:cxnLst/>
                <a:rect l="l" t="t" r="r" b="b"/>
                <a:pathLst>
                  <a:path w="12" h="5" extrusionOk="0">
                    <a:moveTo>
                      <a:pt x="11" y="1"/>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4" name="Google Shape;4412;p65">
                <a:extLst>
                  <a:ext uri="{FF2B5EF4-FFF2-40B4-BE49-F238E27FC236}">
                    <a16:creationId xmlns:a16="http://schemas.microsoft.com/office/drawing/2014/main" id="{39662AAF-31AF-4B82-B4AD-F3E54779DCE5}"/>
                  </a:ext>
                </a:extLst>
              </p:cNvPr>
              <p:cNvSpPr/>
              <p:nvPr/>
            </p:nvSpPr>
            <p:spPr>
              <a:xfrm>
                <a:off x="9232313" y="3277650"/>
                <a:ext cx="2840" cy="2449"/>
              </a:xfrm>
              <a:custGeom>
                <a:avLst/>
                <a:gdLst/>
                <a:ahLst/>
                <a:cxnLst/>
                <a:rect l="l" t="t" r="r" b="b"/>
                <a:pathLst>
                  <a:path w="57" h="43" extrusionOk="0">
                    <a:moveTo>
                      <a:pt x="57" y="0"/>
                    </a:moveTo>
                    <a:lnTo>
                      <a:pt x="1" y="4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5" name="Google Shape;4413;p65">
                <a:extLst>
                  <a:ext uri="{FF2B5EF4-FFF2-40B4-BE49-F238E27FC236}">
                    <a16:creationId xmlns:a16="http://schemas.microsoft.com/office/drawing/2014/main" id="{4B902FFB-106C-4DC4-B2EA-C0F9E860F05F}"/>
                  </a:ext>
                </a:extLst>
              </p:cNvPr>
              <p:cNvSpPr/>
              <p:nvPr/>
            </p:nvSpPr>
            <p:spPr>
              <a:xfrm>
                <a:off x="9228676" y="3280610"/>
                <a:ext cx="2991" cy="2449"/>
              </a:xfrm>
              <a:custGeom>
                <a:avLst/>
                <a:gdLst/>
                <a:ahLst/>
                <a:cxnLst/>
                <a:rect l="l" t="t" r="r" b="b"/>
                <a:pathLst>
                  <a:path w="60" h="43" extrusionOk="0">
                    <a:moveTo>
                      <a:pt x="60" y="1"/>
                    </a:moveTo>
                    <a:lnTo>
                      <a:pt x="0" y="43"/>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6" name="Google Shape;4414;p65">
                <a:extLst>
                  <a:ext uri="{FF2B5EF4-FFF2-40B4-BE49-F238E27FC236}">
                    <a16:creationId xmlns:a16="http://schemas.microsoft.com/office/drawing/2014/main" id="{A8DCB47F-61EE-4D05-AE67-6BF0F5C902B3}"/>
                  </a:ext>
                </a:extLst>
              </p:cNvPr>
              <p:cNvSpPr/>
              <p:nvPr/>
            </p:nvSpPr>
            <p:spPr>
              <a:xfrm>
                <a:off x="9238789" y="3270648"/>
                <a:ext cx="4234" cy="4042"/>
              </a:xfrm>
              <a:custGeom>
                <a:avLst/>
                <a:gdLst/>
                <a:ahLst/>
                <a:cxnLst/>
                <a:rect l="l" t="t" r="r" b="b"/>
                <a:pathLst>
                  <a:path w="85" h="71" extrusionOk="0">
                    <a:moveTo>
                      <a:pt x="0" y="71"/>
                    </a:moveTo>
                    <a:cubicBezTo>
                      <a:pt x="21" y="53"/>
                      <a:pt x="42" y="39"/>
                      <a:pt x="60" y="22"/>
                    </a:cubicBezTo>
                    <a:cubicBezTo>
                      <a:pt x="67" y="15"/>
                      <a:pt x="74" y="8"/>
                      <a:pt x="84" y="1"/>
                    </a:cubicBezTo>
                    <a:cubicBezTo>
                      <a:pt x="74" y="8"/>
                      <a:pt x="67" y="15"/>
                      <a:pt x="60" y="22"/>
                    </a:cubicBezTo>
                    <a:cubicBezTo>
                      <a:pt x="42" y="39"/>
                      <a:pt x="21" y="53"/>
                      <a:pt x="0" y="7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7" name="Google Shape;4415;p65">
                <a:extLst>
                  <a:ext uri="{FF2B5EF4-FFF2-40B4-BE49-F238E27FC236}">
                    <a16:creationId xmlns:a16="http://schemas.microsoft.com/office/drawing/2014/main" id="{86BB261D-5F44-4F22-A32A-CD7EEF9DA853}"/>
                  </a:ext>
                </a:extLst>
              </p:cNvPr>
              <p:cNvSpPr/>
              <p:nvPr/>
            </p:nvSpPr>
            <p:spPr>
              <a:xfrm>
                <a:off x="9263702" y="3264669"/>
                <a:ext cx="5130" cy="59"/>
              </a:xfrm>
              <a:custGeom>
                <a:avLst/>
                <a:gdLst/>
                <a:ahLst/>
                <a:cxnLst/>
                <a:rect l="l" t="t" r="r" b="b"/>
                <a:pathLst>
                  <a:path w="103" h="1" extrusionOk="0">
                    <a:moveTo>
                      <a:pt x="103"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8" name="Google Shape;4416;p65">
                <a:extLst>
                  <a:ext uri="{FF2B5EF4-FFF2-40B4-BE49-F238E27FC236}">
                    <a16:creationId xmlns:a16="http://schemas.microsoft.com/office/drawing/2014/main" id="{B97CA02A-B712-4E2B-80B8-DFFB78BD14E1}"/>
                  </a:ext>
                </a:extLst>
              </p:cNvPr>
              <p:cNvSpPr/>
              <p:nvPr/>
            </p:nvSpPr>
            <p:spPr>
              <a:xfrm>
                <a:off x="9278201" y="3261709"/>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9" name="Google Shape;4417;p65">
                <a:extLst>
                  <a:ext uri="{FF2B5EF4-FFF2-40B4-BE49-F238E27FC236}">
                    <a16:creationId xmlns:a16="http://schemas.microsoft.com/office/drawing/2014/main" id="{CC3CE7E7-3A30-4781-909D-6603740887EC}"/>
                  </a:ext>
                </a:extLst>
              </p:cNvPr>
              <p:cNvSpPr/>
              <p:nvPr/>
            </p:nvSpPr>
            <p:spPr>
              <a:xfrm>
                <a:off x="9271078" y="3264669"/>
                <a:ext cx="547" cy="59"/>
              </a:xfrm>
              <a:custGeom>
                <a:avLst/>
                <a:gdLst/>
                <a:ahLst/>
                <a:cxnLst/>
                <a:rect l="l" t="t" r="r" b="b"/>
                <a:pathLst>
                  <a:path w="11" h="1" extrusionOk="0">
                    <a:moveTo>
                      <a:pt x="11"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0" name="Google Shape;4418;p65">
                <a:extLst>
                  <a:ext uri="{FF2B5EF4-FFF2-40B4-BE49-F238E27FC236}">
                    <a16:creationId xmlns:a16="http://schemas.microsoft.com/office/drawing/2014/main" id="{C497B4CC-8D6C-4B4A-B50A-1F4BCCAAC90C}"/>
                  </a:ext>
                </a:extLst>
              </p:cNvPr>
              <p:cNvSpPr/>
              <p:nvPr/>
            </p:nvSpPr>
            <p:spPr>
              <a:xfrm>
                <a:off x="7997231" y="3553007"/>
                <a:ext cx="199945" cy="125809"/>
              </a:xfrm>
              <a:custGeom>
                <a:avLst/>
                <a:gdLst/>
                <a:ahLst/>
                <a:cxnLst/>
                <a:rect l="l" t="t" r="r" b="b"/>
                <a:pathLst>
                  <a:path w="4013" h="2210" extrusionOk="0">
                    <a:moveTo>
                      <a:pt x="708" y="0"/>
                    </a:moveTo>
                    <a:cubicBezTo>
                      <a:pt x="694" y="0"/>
                      <a:pt x="679" y="4"/>
                      <a:pt x="666" y="12"/>
                    </a:cubicBezTo>
                    <a:cubicBezTo>
                      <a:pt x="631" y="124"/>
                      <a:pt x="497" y="138"/>
                      <a:pt x="315" y="156"/>
                    </a:cubicBezTo>
                    <a:lnTo>
                      <a:pt x="305" y="156"/>
                    </a:lnTo>
                    <a:cubicBezTo>
                      <a:pt x="277" y="187"/>
                      <a:pt x="245" y="215"/>
                      <a:pt x="214" y="243"/>
                    </a:cubicBezTo>
                    <a:cubicBezTo>
                      <a:pt x="158" y="292"/>
                      <a:pt x="84" y="359"/>
                      <a:pt x="84" y="401"/>
                    </a:cubicBezTo>
                    <a:cubicBezTo>
                      <a:pt x="81" y="485"/>
                      <a:pt x="63" y="565"/>
                      <a:pt x="35" y="642"/>
                    </a:cubicBezTo>
                    <a:cubicBezTo>
                      <a:pt x="18" y="698"/>
                      <a:pt x="4" y="754"/>
                      <a:pt x="0" y="810"/>
                    </a:cubicBezTo>
                    <a:cubicBezTo>
                      <a:pt x="0" y="831"/>
                      <a:pt x="67" y="863"/>
                      <a:pt x="109" y="880"/>
                    </a:cubicBezTo>
                    <a:cubicBezTo>
                      <a:pt x="168" y="905"/>
                      <a:pt x="224" y="940"/>
                      <a:pt x="266" y="989"/>
                    </a:cubicBezTo>
                    <a:cubicBezTo>
                      <a:pt x="284" y="1013"/>
                      <a:pt x="389" y="1048"/>
                      <a:pt x="452" y="1069"/>
                    </a:cubicBezTo>
                    <a:lnTo>
                      <a:pt x="501" y="1083"/>
                    </a:lnTo>
                    <a:cubicBezTo>
                      <a:pt x="610" y="1122"/>
                      <a:pt x="694" y="1157"/>
                      <a:pt x="711" y="1227"/>
                    </a:cubicBezTo>
                    <a:cubicBezTo>
                      <a:pt x="725" y="1272"/>
                      <a:pt x="914" y="1374"/>
                      <a:pt x="1065" y="1395"/>
                    </a:cubicBezTo>
                    <a:cubicBezTo>
                      <a:pt x="1075" y="1395"/>
                      <a:pt x="1086" y="1398"/>
                      <a:pt x="1096" y="1398"/>
                    </a:cubicBezTo>
                    <a:cubicBezTo>
                      <a:pt x="1243" y="1433"/>
                      <a:pt x="1425" y="1570"/>
                      <a:pt x="1523" y="1647"/>
                    </a:cubicBezTo>
                    <a:lnTo>
                      <a:pt x="1548" y="1664"/>
                    </a:lnTo>
                    <a:cubicBezTo>
                      <a:pt x="1554" y="1668"/>
                      <a:pt x="1563" y="1670"/>
                      <a:pt x="1575" y="1670"/>
                    </a:cubicBezTo>
                    <a:cubicBezTo>
                      <a:pt x="1635" y="1670"/>
                      <a:pt x="1757" y="1632"/>
                      <a:pt x="1821" y="1612"/>
                    </a:cubicBezTo>
                    <a:cubicBezTo>
                      <a:pt x="1887" y="1591"/>
                      <a:pt x="1957" y="1573"/>
                      <a:pt x="2027" y="1566"/>
                    </a:cubicBezTo>
                    <a:cubicBezTo>
                      <a:pt x="2174" y="1566"/>
                      <a:pt x="2363" y="1787"/>
                      <a:pt x="2395" y="1917"/>
                    </a:cubicBezTo>
                    <a:cubicBezTo>
                      <a:pt x="2426" y="1948"/>
                      <a:pt x="2598" y="1997"/>
                      <a:pt x="2703" y="2025"/>
                    </a:cubicBezTo>
                    <a:cubicBezTo>
                      <a:pt x="2864" y="2067"/>
                      <a:pt x="3015" y="2109"/>
                      <a:pt x="3085" y="2169"/>
                    </a:cubicBezTo>
                    <a:cubicBezTo>
                      <a:pt x="3117" y="2197"/>
                      <a:pt x="3208" y="2209"/>
                      <a:pt x="3319" y="2209"/>
                    </a:cubicBezTo>
                    <a:cubicBezTo>
                      <a:pt x="3552" y="2209"/>
                      <a:pt x="3875" y="2156"/>
                      <a:pt x="3946" y="2085"/>
                    </a:cubicBezTo>
                    <a:cubicBezTo>
                      <a:pt x="4012" y="2018"/>
                      <a:pt x="3991" y="1899"/>
                      <a:pt x="3970" y="1770"/>
                    </a:cubicBezTo>
                    <a:cubicBezTo>
                      <a:pt x="3960" y="1703"/>
                      <a:pt x="3949" y="1636"/>
                      <a:pt x="3949" y="1570"/>
                    </a:cubicBezTo>
                    <a:lnTo>
                      <a:pt x="3949" y="1538"/>
                    </a:lnTo>
                    <a:lnTo>
                      <a:pt x="3949" y="1531"/>
                    </a:lnTo>
                    <a:cubicBezTo>
                      <a:pt x="3949" y="1531"/>
                      <a:pt x="3949" y="1517"/>
                      <a:pt x="3953" y="1510"/>
                    </a:cubicBezTo>
                    <a:lnTo>
                      <a:pt x="3925" y="1510"/>
                    </a:lnTo>
                    <a:cubicBezTo>
                      <a:pt x="3771" y="1510"/>
                      <a:pt x="3620" y="1486"/>
                      <a:pt x="3473" y="1430"/>
                    </a:cubicBezTo>
                    <a:cubicBezTo>
                      <a:pt x="3393" y="1395"/>
                      <a:pt x="3302" y="1377"/>
                      <a:pt x="3211" y="1377"/>
                    </a:cubicBezTo>
                    <a:cubicBezTo>
                      <a:pt x="3204" y="1378"/>
                      <a:pt x="3198" y="1378"/>
                      <a:pt x="3191" y="1378"/>
                    </a:cubicBezTo>
                    <a:cubicBezTo>
                      <a:pt x="2946" y="1378"/>
                      <a:pt x="2363" y="1141"/>
                      <a:pt x="2111" y="940"/>
                    </a:cubicBezTo>
                    <a:cubicBezTo>
                      <a:pt x="2003" y="852"/>
                      <a:pt x="1817" y="719"/>
                      <a:pt x="1618" y="586"/>
                    </a:cubicBezTo>
                    <a:lnTo>
                      <a:pt x="1569" y="551"/>
                    </a:lnTo>
                    <a:cubicBezTo>
                      <a:pt x="1327" y="383"/>
                      <a:pt x="1086" y="215"/>
                      <a:pt x="991" y="121"/>
                    </a:cubicBezTo>
                    <a:cubicBezTo>
                      <a:pt x="921" y="47"/>
                      <a:pt x="823" y="5"/>
                      <a:pt x="722" y="2"/>
                    </a:cubicBezTo>
                    <a:cubicBezTo>
                      <a:pt x="717" y="1"/>
                      <a:pt x="713" y="0"/>
                      <a:pt x="708"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1" name="Google Shape;4419;p65">
                <a:extLst>
                  <a:ext uri="{FF2B5EF4-FFF2-40B4-BE49-F238E27FC236}">
                    <a16:creationId xmlns:a16="http://schemas.microsoft.com/office/drawing/2014/main" id="{D673E79C-D5EF-4138-96B8-774D140339EB}"/>
                  </a:ext>
                </a:extLst>
              </p:cNvPr>
              <p:cNvSpPr/>
              <p:nvPr/>
            </p:nvSpPr>
            <p:spPr>
              <a:xfrm>
                <a:off x="8001414" y="3561661"/>
                <a:ext cx="11013" cy="14176"/>
              </a:xfrm>
              <a:custGeom>
                <a:avLst/>
                <a:gdLst/>
                <a:ahLst/>
                <a:cxnLst/>
                <a:rect l="l" t="t" r="r" b="b"/>
                <a:pathLst>
                  <a:path w="221" h="249" extrusionOk="0">
                    <a:moveTo>
                      <a:pt x="130" y="91"/>
                    </a:moveTo>
                    <a:cubicBezTo>
                      <a:pt x="74" y="140"/>
                      <a:pt x="0" y="207"/>
                      <a:pt x="0" y="249"/>
                    </a:cubicBezTo>
                    <a:cubicBezTo>
                      <a:pt x="0" y="207"/>
                      <a:pt x="74" y="140"/>
                      <a:pt x="130" y="91"/>
                    </a:cubicBezTo>
                    <a:cubicBezTo>
                      <a:pt x="161" y="63"/>
                      <a:pt x="193" y="32"/>
                      <a:pt x="221" y="0"/>
                    </a:cubicBezTo>
                    <a:lnTo>
                      <a:pt x="221" y="0"/>
                    </a:lnTo>
                    <a:cubicBezTo>
                      <a:pt x="193" y="32"/>
                      <a:pt x="161" y="63"/>
                      <a:pt x="130" y="9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2" name="Google Shape;4420;p65">
                <a:extLst>
                  <a:ext uri="{FF2B5EF4-FFF2-40B4-BE49-F238E27FC236}">
                    <a16:creationId xmlns:a16="http://schemas.microsoft.com/office/drawing/2014/main" id="{D9A255DD-E742-4CB7-82C9-D9F11C5E92A0}"/>
                  </a:ext>
                </a:extLst>
              </p:cNvPr>
              <p:cNvSpPr/>
              <p:nvPr/>
            </p:nvSpPr>
            <p:spPr>
              <a:xfrm>
                <a:off x="8193984" y="3640565"/>
                <a:ext cx="51" cy="1652"/>
              </a:xfrm>
              <a:custGeom>
                <a:avLst/>
                <a:gdLst/>
                <a:ahLst/>
                <a:cxnLst/>
                <a:rect l="l" t="t" r="r" b="b"/>
                <a:pathLst>
                  <a:path w="1" h="29" extrusionOk="0">
                    <a:moveTo>
                      <a:pt x="0" y="0"/>
                    </a:moveTo>
                    <a:lnTo>
                      <a:pt x="0" y="28"/>
                    </a:lnTo>
                    <a:cubicBezTo>
                      <a:pt x="0" y="18"/>
                      <a:pt x="0" y="7"/>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3" name="Google Shape;4421;p65">
                <a:extLst>
                  <a:ext uri="{FF2B5EF4-FFF2-40B4-BE49-F238E27FC236}">
                    <a16:creationId xmlns:a16="http://schemas.microsoft.com/office/drawing/2014/main" id="{70A79AA3-47C9-4A00-867E-F72B4E9E46AB}"/>
                  </a:ext>
                </a:extLst>
              </p:cNvPr>
              <p:cNvSpPr/>
              <p:nvPr/>
            </p:nvSpPr>
            <p:spPr>
              <a:xfrm>
                <a:off x="8022140" y="3614662"/>
                <a:ext cx="10561" cy="8197"/>
              </a:xfrm>
              <a:custGeom>
                <a:avLst/>
                <a:gdLst/>
                <a:ahLst/>
                <a:cxnLst/>
                <a:rect l="l" t="t" r="r" b="b"/>
                <a:pathLst>
                  <a:path w="212" h="144" extrusionOk="0">
                    <a:moveTo>
                      <a:pt x="1" y="0"/>
                    </a:moveTo>
                    <a:cubicBezTo>
                      <a:pt x="110" y="39"/>
                      <a:pt x="194" y="74"/>
                      <a:pt x="211" y="144"/>
                    </a:cubicBezTo>
                    <a:cubicBezTo>
                      <a:pt x="194" y="74"/>
                      <a:pt x="110" y="39"/>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4" name="Google Shape;4422;p65">
                <a:extLst>
                  <a:ext uri="{FF2B5EF4-FFF2-40B4-BE49-F238E27FC236}">
                    <a16:creationId xmlns:a16="http://schemas.microsoft.com/office/drawing/2014/main" id="{4D7E9427-CD4B-428A-996B-55F7595963B7}"/>
                  </a:ext>
                </a:extLst>
              </p:cNvPr>
              <p:cNvSpPr/>
              <p:nvPr/>
            </p:nvSpPr>
            <p:spPr>
              <a:xfrm>
                <a:off x="8194134" y="3638742"/>
                <a:ext cx="250" cy="1480"/>
              </a:xfrm>
              <a:custGeom>
                <a:avLst/>
                <a:gdLst/>
                <a:ahLst/>
                <a:cxnLst/>
                <a:rect l="l" t="t" r="r" b="b"/>
                <a:pathLst>
                  <a:path w="5" h="26" extrusionOk="0">
                    <a:moveTo>
                      <a:pt x="4" y="1"/>
                    </a:moveTo>
                    <a:cubicBezTo>
                      <a:pt x="4" y="8"/>
                      <a:pt x="1" y="15"/>
                      <a:pt x="1" y="25"/>
                    </a:cubicBezTo>
                    <a:cubicBezTo>
                      <a:pt x="4" y="15"/>
                      <a:pt x="4" y="8"/>
                      <a:pt x="4"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5" name="Google Shape;4423;p65">
                <a:extLst>
                  <a:ext uri="{FF2B5EF4-FFF2-40B4-BE49-F238E27FC236}">
                    <a16:creationId xmlns:a16="http://schemas.microsoft.com/office/drawing/2014/main" id="{A5F67A1F-1212-482D-B501-E5B991485E0A}"/>
                  </a:ext>
                </a:extLst>
              </p:cNvPr>
              <p:cNvSpPr/>
              <p:nvPr/>
            </p:nvSpPr>
            <p:spPr>
              <a:xfrm>
                <a:off x="8051838" y="3632595"/>
                <a:ext cx="21324" cy="14176"/>
              </a:xfrm>
              <a:custGeom>
                <a:avLst/>
                <a:gdLst/>
                <a:ahLst/>
                <a:cxnLst/>
                <a:rect l="l" t="t" r="r" b="b"/>
                <a:pathLst>
                  <a:path w="428" h="249" extrusionOk="0">
                    <a:moveTo>
                      <a:pt x="427" y="249"/>
                    </a:moveTo>
                    <a:cubicBezTo>
                      <a:pt x="326" y="172"/>
                      <a:pt x="147" y="35"/>
                      <a:pt x="0" y="0"/>
                    </a:cubicBezTo>
                    <a:cubicBezTo>
                      <a:pt x="147" y="35"/>
                      <a:pt x="326" y="172"/>
                      <a:pt x="427" y="24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6" name="Google Shape;4424;p65">
                <a:extLst>
                  <a:ext uri="{FF2B5EF4-FFF2-40B4-BE49-F238E27FC236}">
                    <a16:creationId xmlns:a16="http://schemas.microsoft.com/office/drawing/2014/main" id="{0C6F3951-5FB7-4C54-82BC-81810A2A219E}"/>
                  </a:ext>
                </a:extLst>
              </p:cNvPr>
              <p:cNvSpPr/>
              <p:nvPr/>
            </p:nvSpPr>
            <p:spPr>
              <a:xfrm>
                <a:off x="8301752" y="3617278"/>
                <a:ext cx="219823" cy="569787"/>
              </a:xfrm>
              <a:custGeom>
                <a:avLst/>
                <a:gdLst/>
                <a:ahLst/>
                <a:cxnLst/>
                <a:rect l="l" t="t" r="r" b="b"/>
                <a:pathLst>
                  <a:path w="4412" h="10009" extrusionOk="0">
                    <a:moveTo>
                      <a:pt x="2729" y="1"/>
                    </a:moveTo>
                    <a:cubicBezTo>
                      <a:pt x="2699" y="1"/>
                      <a:pt x="2668" y="9"/>
                      <a:pt x="2640" y="24"/>
                    </a:cubicBezTo>
                    <a:lnTo>
                      <a:pt x="2626" y="35"/>
                    </a:lnTo>
                    <a:lnTo>
                      <a:pt x="2623" y="38"/>
                    </a:lnTo>
                    <a:lnTo>
                      <a:pt x="2605" y="49"/>
                    </a:lnTo>
                    <a:lnTo>
                      <a:pt x="2602" y="49"/>
                    </a:lnTo>
                    <a:lnTo>
                      <a:pt x="2581" y="59"/>
                    </a:lnTo>
                    <a:lnTo>
                      <a:pt x="2577" y="73"/>
                    </a:lnTo>
                    <a:lnTo>
                      <a:pt x="2577" y="77"/>
                    </a:lnTo>
                    <a:lnTo>
                      <a:pt x="2574" y="91"/>
                    </a:lnTo>
                    <a:lnTo>
                      <a:pt x="2574" y="98"/>
                    </a:lnTo>
                    <a:lnTo>
                      <a:pt x="2570" y="112"/>
                    </a:lnTo>
                    <a:lnTo>
                      <a:pt x="2570" y="119"/>
                    </a:lnTo>
                    <a:lnTo>
                      <a:pt x="2567" y="133"/>
                    </a:lnTo>
                    <a:lnTo>
                      <a:pt x="2563" y="140"/>
                    </a:lnTo>
                    <a:lnTo>
                      <a:pt x="2560" y="154"/>
                    </a:lnTo>
                    <a:lnTo>
                      <a:pt x="2556" y="161"/>
                    </a:lnTo>
                    <a:lnTo>
                      <a:pt x="2549" y="178"/>
                    </a:lnTo>
                    <a:lnTo>
                      <a:pt x="2546" y="185"/>
                    </a:lnTo>
                    <a:cubicBezTo>
                      <a:pt x="2542" y="192"/>
                      <a:pt x="2539" y="199"/>
                      <a:pt x="2539" y="206"/>
                    </a:cubicBezTo>
                    <a:lnTo>
                      <a:pt x="2539" y="210"/>
                    </a:lnTo>
                    <a:lnTo>
                      <a:pt x="2528" y="231"/>
                    </a:lnTo>
                    <a:lnTo>
                      <a:pt x="2525" y="238"/>
                    </a:lnTo>
                    <a:lnTo>
                      <a:pt x="2514" y="252"/>
                    </a:lnTo>
                    <a:lnTo>
                      <a:pt x="2511" y="259"/>
                    </a:lnTo>
                    <a:lnTo>
                      <a:pt x="2500" y="273"/>
                    </a:lnTo>
                    <a:lnTo>
                      <a:pt x="2497" y="280"/>
                    </a:lnTo>
                    <a:lnTo>
                      <a:pt x="2486" y="290"/>
                    </a:lnTo>
                    <a:lnTo>
                      <a:pt x="2479" y="297"/>
                    </a:lnTo>
                    <a:lnTo>
                      <a:pt x="2472" y="308"/>
                    </a:lnTo>
                    <a:lnTo>
                      <a:pt x="2465" y="315"/>
                    </a:lnTo>
                    <a:lnTo>
                      <a:pt x="2451" y="325"/>
                    </a:lnTo>
                    <a:lnTo>
                      <a:pt x="2448" y="329"/>
                    </a:lnTo>
                    <a:cubicBezTo>
                      <a:pt x="2441" y="332"/>
                      <a:pt x="2434" y="336"/>
                      <a:pt x="2430" y="339"/>
                    </a:cubicBezTo>
                    <a:cubicBezTo>
                      <a:pt x="2416" y="346"/>
                      <a:pt x="2409" y="357"/>
                      <a:pt x="2406" y="367"/>
                    </a:cubicBezTo>
                    <a:cubicBezTo>
                      <a:pt x="2402" y="385"/>
                      <a:pt x="2395" y="458"/>
                      <a:pt x="2497" y="613"/>
                    </a:cubicBezTo>
                    <a:cubicBezTo>
                      <a:pt x="2521" y="644"/>
                      <a:pt x="2535" y="683"/>
                      <a:pt x="2539" y="721"/>
                    </a:cubicBezTo>
                    <a:cubicBezTo>
                      <a:pt x="2539" y="742"/>
                      <a:pt x="2535" y="760"/>
                      <a:pt x="2525" y="777"/>
                    </a:cubicBezTo>
                    <a:cubicBezTo>
                      <a:pt x="2502" y="812"/>
                      <a:pt x="2464" y="832"/>
                      <a:pt x="2424" y="832"/>
                    </a:cubicBezTo>
                    <a:cubicBezTo>
                      <a:pt x="2416" y="832"/>
                      <a:pt x="2407" y="831"/>
                      <a:pt x="2399" y="830"/>
                    </a:cubicBezTo>
                    <a:cubicBezTo>
                      <a:pt x="2318" y="823"/>
                      <a:pt x="2189" y="770"/>
                      <a:pt x="2147" y="679"/>
                    </a:cubicBezTo>
                    <a:lnTo>
                      <a:pt x="2126" y="679"/>
                    </a:lnTo>
                    <a:lnTo>
                      <a:pt x="2112" y="686"/>
                    </a:lnTo>
                    <a:lnTo>
                      <a:pt x="2094" y="690"/>
                    </a:lnTo>
                    <a:cubicBezTo>
                      <a:pt x="1986" y="742"/>
                      <a:pt x="1884" y="809"/>
                      <a:pt x="1797" y="889"/>
                    </a:cubicBezTo>
                    <a:cubicBezTo>
                      <a:pt x="1755" y="924"/>
                      <a:pt x="1709" y="956"/>
                      <a:pt x="1664" y="984"/>
                    </a:cubicBezTo>
                    <a:cubicBezTo>
                      <a:pt x="1534" y="1075"/>
                      <a:pt x="1450" y="1134"/>
                      <a:pt x="1450" y="1271"/>
                    </a:cubicBezTo>
                    <a:cubicBezTo>
                      <a:pt x="1443" y="1393"/>
                      <a:pt x="1412" y="1512"/>
                      <a:pt x="1363" y="1621"/>
                    </a:cubicBezTo>
                    <a:cubicBezTo>
                      <a:pt x="1317" y="1733"/>
                      <a:pt x="1279" y="1841"/>
                      <a:pt x="1296" y="1925"/>
                    </a:cubicBezTo>
                    <a:cubicBezTo>
                      <a:pt x="1328" y="2055"/>
                      <a:pt x="1247" y="2233"/>
                      <a:pt x="1177" y="2391"/>
                    </a:cubicBezTo>
                    <a:cubicBezTo>
                      <a:pt x="1146" y="2464"/>
                      <a:pt x="1100" y="2566"/>
                      <a:pt x="1104" y="2594"/>
                    </a:cubicBezTo>
                    <a:cubicBezTo>
                      <a:pt x="1111" y="2629"/>
                      <a:pt x="1100" y="2661"/>
                      <a:pt x="1079" y="2682"/>
                    </a:cubicBezTo>
                    <a:cubicBezTo>
                      <a:pt x="1054" y="2707"/>
                      <a:pt x="1017" y="2717"/>
                      <a:pt x="969" y="2717"/>
                    </a:cubicBezTo>
                    <a:cubicBezTo>
                      <a:pt x="902" y="2717"/>
                      <a:pt x="814" y="2697"/>
                      <a:pt x="705" y="2671"/>
                    </a:cubicBezTo>
                    <a:lnTo>
                      <a:pt x="641" y="2657"/>
                    </a:lnTo>
                    <a:cubicBezTo>
                      <a:pt x="634" y="2692"/>
                      <a:pt x="631" y="2752"/>
                      <a:pt x="627" y="2797"/>
                    </a:cubicBezTo>
                    <a:cubicBezTo>
                      <a:pt x="617" y="2927"/>
                      <a:pt x="610" y="3081"/>
                      <a:pt x="554" y="3161"/>
                    </a:cubicBezTo>
                    <a:cubicBezTo>
                      <a:pt x="526" y="3207"/>
                      <a:pt x="515" y="3326"/>
                      <a:pt x="508" y="3420"/>
                    </a:cubicBezTo>
                    <a:cubicBezTo>
                      <a:pt x="508" y="3452"/>
                      <a:pt x="505" y="3487"/>
                      <a:pt x="501" y="3518"/>
                    </a:cubicBezTo>
                    <a:lnTo>
                      <a:pt x="501" y="3522"/>
                    </a:lnTo>
                    <a:cubicBezTo>
                      <a:pt x="491" y="3616"/>
                      <a:pt x="473" y="3700"/>
                      <a:pt x="431" y="3742"/>
                    </a:cubicBezTo>
                    <a:lnTo>
                      <a:pt x="431" y="3746"/>
                    </a:lnTo>
                    <a:cubicBezTo>
                      <a:pt x="428" y="3749"/>
                      <a:pt x="421" y="3753"/>
                      <a:pt x="417" y="3756"/>
                    </a:cubicBezTo>
                    <a:lnTo>
                      <a:pt x="414" y="3756"/>
                    </a:lnTo>
                    <a:cubicBezTo>
                      <a:pt x="410" y="3760"/>
                      <a:pt x="403" y="3760"/>
                      <a:pt x="400" y="3763"/>
                    </a:cubicBezTo>
                    <a:lnTo>
                      <a:pt x="396" y="3763"/>
                    </a:lnTo>
                    <a:cubicBezTo>
                      <a:pt x="393" y="3763"/>
                      <a:pt x="386" y="3767"/>
                      <a:pt x="382" y="3767"/>
                    </a:cubicBezTo>
                    <a:lnTo>
                      <a:pt x="351" y="3767"/>
                    </a:lnTo>
                    <a:cubicBezTo>
                      <a:pt x="340" y="3774"/>
                      <a:pt x="330" y="3784"/>
                      <a:pt x="323" y="3795"/>
                    </a:cubicBezTo>
                    <a:cubicBezTo>
                      <a:pt x="260" y="3872"/>
                      <a:pt x="204" y="4040"/>
                      <a:pt x="183" y="4113"/>
                    </a:cubicBezTo>
                    <a:lnTo>
                      <a:pt x="179" y="4127"/>
                    </a:lnTo>
                    <a:lnTo>
                      <a:pt x="172" y="4152"/>
                    </a:lnTo>
                    <a:lnTo>
                      <a:pt x="151" y="4166"/>
                    </a:lnTo>
                    <a:lnTo>
                      <a:pt x="148" y="4169"/>
                    </a:lnTo>
                    <a:lnTo>
                      <a:pt x="144" y="4169"/>
                    </a:lnTo>
                    <a:lnTo>
                      <a:pt x="137" y="4176"/>
                    </a:lnTo>
                    <a:lnTo>
                      <a:pt x="130" y="4180"/>
                    </a:lnTo>
                    <a:lnTo>
                      <a:pt x="120" y="4190"/>
                    </a:lnTo>
                    <a:lnTo>
                      <a:pt x="109" y="4197"/>
                    </a:lnTo>
                    <a:lnTo>
                      <a:pt x="99" y="4208"/>
                    </a:lnTo>
                    <a:lnTo>
                      <a:pt x="88" y="4215"/>
                    </a:lnTo>
                    <a:lnTo>
                      <a:pt x="71" y="4229"/>
                    </a:lnTo>
                    <a:lnTo>
                      <a:pt x="60" y="4236"/>
                    </a:lnTo>
                    <a:lnTo>
                      <a:pt x="39" y="4253"/>
                    </a:lnTo>
                    <a:lnTo>
                      <a:pt x="29" y="4260"/>
                    </a:lnTo>
                    <a:lnTo>
                      <a:pt x="1" y="4285"/>
                    </a:lnTo>
                    <a:cubicBezTo>
                      <a:pt x="95" y="4460"/>
                      <a:pt x="263" y="4670"/>
                      <a:pt x="459" y="4754"/>
                    </a:cubicBezTo>
                    <a:cubicBezTo>
                      <a:pt x="708" y="4856"/>
                      <a:pt x="932" y="5241"/>
                      <a:pt x="1121" y="5902"/>
                    </a:cubicBezTo>
                    <a:cubicBezTo>
                      <a:pt x="1223" y="6266"/>
                      <a:pt x="1149" y="6634"/>
                      <a:pt x="1034" y="6834"/>
                    </a:cubicBezTo>
                    <a:cubicBezTo>
                      <a:pt x="999" y="6893"/>
                      <a:pt x="1002" y="6914"/>
                      <a:pt x="1002" y="6921"/>
                    </a:cubicBezTo>
                    <a:cubicBezTo>
                      <a:pt x="1009" y="6942"/>
                      <a:pt x="1069" y="6967"/>
                      <a:pt x="1125" y="6991"/>
                    </a:cubicBezTo>
                    <a:cubicBezTo>
                      <a:pt x="1156" y="7005"/>
                      <a:pt x="1195" y="7023"/>
                      <a:pt x="1233" y="7044"/>
                    </a:cubicBezTo>
                    <a:cubicBezTo>
                      <a:pt x="1321" y="7090"/>
                      <a:pt x="1399" y="7113"/>
                      <a:pt x="1468" y="7113"/>
                    </a:cubicBezTo>
                    <a:cubicBezTo>
                      <a:pt x="1556" y="7113"/>
                      <a:pt x="1628" y="7075"/>
                      <a:pt x="1681" y="6998"/>
                    </a:cubicBezTo>
                    <a:cubicBezTo>
                      <a:pt x="1744" y="6918"/>
                      <a:pt x="1814" y="6844"/>
                      <a:pt x="1895" y="6781"/>
                    </a:cubicBezTo>
                    <a:cubicBezTo>
                      <a:pt x="2007" y="6679"/>
                      <a:pt x="2112" y="6588"/>
                      <a:pt x="2133" y="6473"/>
                    </a:cubicBezTo>
                    <a:cubicBezTo>
                      <a:pt x="2136" y="6445"/>
                      <a:pt x="2154" y="6361"/>
                      <a:pt x="2220" y="6347"/>
                    </a:cubicBezTo>
                    <a:lnTo>
                      <a:pt x="2241" y="6347"/>
                    </a:lnTo>
                    <a:cubicBezTo>
                      <a:pt x="2308" y="6347"/>
                      <a:pt x="2360" y="6427"/>
                      <a:pt x="2427" y="6522"/>
                    </a:cubicBezTo>
                    <a:cubicBezTo>
                      <a:pt x="2455" y="6571"/>
                      <a:pt x="2490" y="6616"/>
                      <a:pt x="2525" y="6658"/>
                    </a:cubicBezTo>
                    <a:cubicBezTo>
                      <a:pt x="2651" y="6784"/>
                      <a:pt x="2738" y="7019"/>
                      <a:pt x="2763" y="7306"/>
                    </a:cubicBezTo>
                    <a:cubicBezTo>
                      <a:pt x="2766" y="7338"/>
                      <a:pt x="2770" y="7373"/>
                      <a:pt x="2770" y="7411"/>
                    </a:cubicBezTo>
                    <a:cubicBezTo>
                      <a:pt x="2795" y="7712"/>
                      <a:pt x="2837" y="8265"/>
                      <a:pt x="3026" y="8444"/>
                    </a:cubicBezTo>
                    <a:cubicBezTo>
                      <a:pt x="3288" y="8689"/>
                      <a:pt x="3323" y="9197"/>
                      <a:pt x="3253" y="9379"/>
                    </a:cubicBezTo>
                    <a:cubicBezTo>
                      <a:pt x="3225" y="9445"/>
                      <a:pt x="3257" y="9557"/>
                      <a:pt x="3288" y="9666"/>
                    </a:cubicBezTo>
                    <a:cubicBezTo>
                      <a:pt x="3320" y="9781"/>
                      <a:pt x="3351" y="9904"/>
                      <a:pt x="3330" y="10009"/>
                    </a:cubicBezTo>
                    <a:lnTo>
                      <a:pt x="3341" y="9995"/>
                    </a:lnTo>
                    <a:lnTo>
                      <a:pt x="3344" y="9988"/>
                    </a:lnTo>
                    <a:cubicBezTo>
                      <a:pt x="3351" y="9974"/>
                      <a:pt x="3358" y="9963"/>
                      <a:pt x="3365" y="9949"/>
                    </a:cubicBezTo>
                    <a:lnTo>
                      <a:pt x="3372" y="9942"/>
                    </a:lnTo>
                    <a:lnTo>
                      <a:pt x="3390" y="9907"/>
                    </a:lnTo>
                    <a:lnTo>
                      <a:pt x="3397" y="9893"/>
                    </a:lnTo>
                    <a:cubicBezTo>
                      <a:pt x="3404" y="9879"/>
                      <a:pt x="3411" y="9865"/>
                      <a:pt x="3418" y="9851"/>
                    </a:cubicBezTo>
                    <a:lnTo>
                      <a:pt x="3418" y="9844"/>
                    </a:lnTo>
                    <a:cubicBezTo>
                      <a:pt x="3428" y="9827"/>
                      <a:pt x="3435" y="9809"/>
                      <a:pt x="3442" y="9792"/>
                    </a:cubicBezTo>
                    <a:lnTo>
                      <a:pt x="3449" y="9774"/>
                    </a:lnTo>
                    <a:lnTo>
                      <a:pt x="3467" y="9732"/>
                    </a:lnTo>
                    <a:lnTo>
                      <a:pt x="3474" y="9715"/>
                    </a:lnTo>
                    <a:cubicBezTo>
                      <a:pt x="3484" y="9694"/>
                      <a:pt x="3491" y="9673"/>
                      <a:pt x="3498" y="9652"/>
                    </a:cubicBezTo>
                    <a:lnTo>
                      <a:pt x="3505" y="9641"/>
                    </a:lnTo>
                    <a:cubicBezTo>
                      <a:pt x="3512" y="9624"/>
                      <a:pt x="3519" y="9606"/>
                      <a:pt x="3526" y="9585"/>
                    </a:cubicBezTo>
                    <a:lnTo>
                      <a:pt x="3533" y="9564"/>
                    </a:lnTo>
                    <a:lnTo>
                      <a:pt x="3551" y="9508"/>
                    </a:lnTo>
                    <a:lnTo>
                      <a:pt x="3558" y="9494"/>
                    </a:lnTo>
                    <a:cubicBezTo>
                      <a:pt x="3565" y="9470"/>
                      <a:pt x="3572" y="9445"/>
                      <a:pt x="3582" y="9421"/>
                    </a:cubicBezTo>
                    <a:lnTo>
                      <a:pt x="3586" y="9403"/>
                    </a:lnTo>
                    <a:cubicBezTo>
                      <a:pt x="3593" y="9382"/>
                      <a:pt x="3600" y="9365"/>
                      <a:pt x="3607" y="9344"/>
                    </a:cubicBezTo>
                    <a:lnTo>
                      <a:pt x="3614" y="9319"/>
                    </a:lnTo>
                    <a:cubicBezTo>
                      <a:pt x="3621" y="9295"/>
                      <a:pt x="3628" y="9267"/>
                      <a:pt x="3635" y="9242"/>
                    </a:cubicBezTo>
                    <a:cubicBezTo>
                      <a:pt x="3631" y="9172"/>
                      <a:pt x="3603" y="9109"/>
                      <a:pt x="3558" y="9060"/>
                    </a:cubicBezTo>
                    <a:cubicBezTo>
                      <a:pt x="3498" y="9001"/>
                      <a:pt x="3467" y="8924"/>
                      <a:pt x="3463" y="8839"/>
                    </a:cubicBezTo>
                    <a:cubicBezTo>
                      <a:pt x="3463" y="8671"/>
                      <a:pt x="3463" y="8391"/>
                      <a:pt x="3267" y="8220"/>
                    </a:cubicBezTo>
                    <a:cubicBezTo>
                      <a:pt x="3099" y="8066"/>
                      <a:pt x="2994" y="7870"/>
                      <a:pt x="2998" y="7716"/>
                    </a:cubicBezTo>
                    <a:cubicBezTo>
                      <a:pt x="2994" y="7646"/>
                      <a:pt x="3026" y="7579"/>
                      <a:pt x="3075" y="7537"/>
                    </a:cubicBezTo>
                    <a:cubicBezTo>
                      <a:pt x="3127" y="7492"/>
                      <a:pt x="3120" y="7376"/>
                      <a:pt x="3120" y="7303"/>
                    </a:cubicBezTo>
                    <a:cubicBezTo>
                      <a:pt x="3120" y="7226"/>
                      <a:pt x="3113" y="7177"/>
                      <a:pt x="3155" y="7145"/>
                    </a:cubicBezTo>
                    <a:cubicBezTo>
                      <a:pt x="3169" y="7135"/>
                      <a:pt x="3187" y="7131"/>
                      <a:pt x="3208" y="7131"/>
                    </a:cubicBezTo>
                    <a:cubicBezTo>
                      <a:pt x="3222" y="7107"/>
                      <a:pt x="3232" y="7075"/>
                      <a:pt x="3229" y="7047"/>
                    </a:cubicBezTo>
                    <a:cubicBezTo>
                      <a:pt x="3229" y="7026"/>
                      <a:pt x="3218" y="7005"/>
                      <a:pt x="3197" y="6998"/>
                    </a:cubicBezTo>
                    <a:cubicBezTo>
                      <a:pt x="3187" y="6991"/>
                      <a:pt x="3173" y="6984"/>
                      <a:pt x="3162" y="6974"/>
                    </a:cubicBezTo>
                    <a:cubicBezTo>
                      <a:pt x="3092" y="6914"/>
                      <a:pt x="3099" y="6813"/>
                      <a:pt x="3099" y="6735"/>
                    </a:cubicBezTo>
                    <a:cubicBezTo>
                      <a:pt x="3103" y="6700"/>
                      <a:pt x="3103" y="6665"/>
                      <a:pt x="3096" y="6630"/>
                    </a:cubicBezTo>
                    <a:cubicBezTo>
                      <a:pt x="2973" y="6585"/>
                      <a:pt x="2644" y="6221"/>
                      <a:pt x="2644" y="6074"/>
                    </a:cubicBezTo>
                    <a:cubicBezTo>
                      <a:pt x="2644" y="5983"/>
                      <a:pt x="2700" y="5580"/>
                      <a:pt x="2745" y="5241"/>
                    </a:cubicBezTo>
                    <a:lnTo>
                      <a:pt x="2752" y="5202"/>
                    </a:lnTo>
                    <a:cubicBezTo>
                      <a:pt x="2777" y="5020"/>
                      <a:pt x="2994" y="4975"/>
                      <a:pt x="3120" y="4975"/>
                    </a:cubicBezTo>
                    <a:lnTo>
                      <a:pt x="3145" y="4975"/>
                    </a:lnTo>
                    <a:cubicBezTo>
                      <a:pt x="3149" y="4975"/>
                      <a:pt x="3155" y="4975"/>
                      <a:pt x="3160" y="4975"/>
                    </a:cubicBezTo>
                    <a:cubicBezTo>
                      <a:pt x="3243" y="4975"/>
                      <a:pt x="3418" y="4972"/>
                      <a:pt x="3474" y="4877"/>
                    </a:cubicBezTo>
                    <a:cubicBezTo>
                      <a:pt x="3533" y="4772"/>
                      <a:pt x="3670" y="4726"/>
                      <a:pt x="3792" y="4684"/>
                    </a:cubicBezTo>
                    <a:cubicBezTo>
                      <a:pt x="3855" y="4663"/>
                      <a:pt x="3953" y="4628"/>
                      <a:pt x="3964" y="4603"/>
                    </a:cubicBezTo>
                    <a:cubicBezTo>
                      <a:pt x="3967" y="4596"/>
                      <a:pt x="3971" y="4586"/>
                      <a:pt x="3978" y="4579"/>
                    </a:cubicBezTo>
                    <a:lnTo>
                      <a:pt x="3985" y="4568"/>
                    </a:lnTo>
                    <a:lnTo>
                      <a:pt x="3992" y="4561"/>
                    </a:lnTo>
                    <a:lnTo>
                      <a:pt x="4002" y="4548"/>
                    </a:lnTo>
                    <a:lnTo>
                      <a:pt x="4062" y="4519"/>
                    </a:lnTo>
                    <a:lnTo>
                      <a:pt x="4090" y="4502"/>
                    </a:lnTo>
                    <a:lnTo>
                      <a:pt x="4114" y="4491"/>
                    </a:lnTo>
                    <a:lnTo>
                      <a:pt x="4125" y="4484"/>
                    </a:lnTo>
                    <a:cubicBezTo>
                      <a:pt x="4181" y="4460"/>
                      <a:pt x="4219" y="4442"/>
                      <a:pt x="4226" y="4421"/>
                    </a:cubicBezTo>
                    <a:cubicBezTo>
                      <a:pt x="4226" y="4418"/>
                      <a:pt x="4226" y="4414"/>
                      <a:pt x="4226" y="4411"/>
                    </a:cubicBezTo>
                    <a:cubicBezTo>
                      <a:pt x="4226" y="4400"/>
                      <a:pt x="4226" y="4386"/>
                      <a:pt x="4230" y="4376"/>
                    </a:cubicBezTo>
                    <a:cubicBezTo>
                      <a:pt x="4230" y="4372"/>
                      <a:pt x="4230" y="4369"/>
                      <a:pt x="4233" y="4365"/>
                    </a:cubicBezTo>
                    <a:cubicBezTo>
                      <a:pt x="4237" y="4362"/>
                      <a:pt x="4237" y="4348"/>
                      <a:pt x="4240" y="4337"/>
                    </a:cubicBezTo>
                    <a:lnTo>
                      <a:pt x="4247" y="4323"/>
                    </a:lnTo>
                    <a:cubicBezTo>
                      <a:pt x="4251" y="4313"/>
                      <a:pt x="4254" y="4302"/>
                      <a:pt x="4261" y="4292"/>
                    </a:cubicBezTo>
                    <a:lnTo>
                      <a:pt x="4265" y="4281"/>
                    </a:lnTo>
                    <a:cubicBezTo>
                      <a:pt x="4272" y="4267"/>
                      <a:pt x="4279" y="4253"/>
                      <a:pt x="4286" y="4239"/>
                    </a:cubicBezTo>
                    <a:lnTo>
                      <a:pt x="4293" y="4229"/>
                    </a:lnTo>
                    <a:cubicBezTo>
                      <a:pt x="4300" y="4215"/>
                      <a:pt x="4307" y="4204"/>
                      <a:pt x="4314" y="4194"/>
                    </a:cubicBezTo>
                    <a:lnTo>
                      <a:pt x="4321" y="4180"/>
                    </a:lnTo>
                    <a:lnTo>
                      <a:pt x="4342" y="4148"/>
                    </a:lnTo>
                    <a:lnTo>
                      <a:pt x="4352" y="4134"/>
                    </a:lnTo>
                    <a:lnTo>
                      <a:pt x="4380" y="4096"/>
                    </a:lnTo>
                    <a:lnTo>
                      <a:pt x="4408" y="4054"/>
                    </a:lnTo>
                    <a:lnTo>
                      <a:pt x="4412" y="4050"/>
                    </a:lnTo>
                    <a:lnTo>
                      <a:pt x="4408" y="4050"/>
                    </a:lnTo>
                    <a:lnTo>
                      <a:pt x="4359" y="4071"/>
                    </a:lnTo>
                    <a:cubicBezTo>
                      <a:pt x="4290" y="4098"/>
                      <a:pt x="4232" y="4108"/>
                      <a:pt x="4183" y="4108"/>
                    </a:cubicBezTo>
                    <a:cubicBezTo>
                      <a:pt x="4099" y="4108"/>
                      <a:pt x="4045" y="4078"/>
                      <a:pt x="4016" y="4054"/>
                    </a:cubicBezTo>
                    <a:cubicBezTo>
                      <a:pt x="3946" y="3998"/>
                      <a:pt x="3915" y="3907"/>
                      <a:pt x="3932" y="3819"/>
                    </a:cubicBezTo>
                    <a:cubicBezTo>
                      <a:pt x="3936" y="3795"/>
                      <a:pt x="3929" y="3788"/>
                      <a:pt x="3925" y="3784"/>
                    </a:cubicBezTo>
                    <a:cubicBezTo>
                      <a:pt x="3897" y="3749"/>
                      <a:pt x="3764" y="3749"/>
                      <a:pt x="3694" y="3749"/>
                    </a:cubicBezTo>
                    <a:cubicBezTo>
                      <a:pt x="3691" y="3750"/>
                      <a:pt x="3688" y="3750"/>
                      <a:pt x="3684" y="3750"/>
                    </a:cubicBezTo>
                    <a:cubicBezTo>
                      <a:pt x="3643" y="3750"/>
                      <a:pt x="3608" y="3729"/>
                      <a:pt x="3582" y="3697"/>
                    </a:cubicBezTo>
                    <a:cubicBezTo>
                      <a:pt x="3523" y="3613"/>
                      <a:pt x="3572" y="3473"/>
                      <a:pt x="3617" y="3333"/>
                    </a:cubicBezTo>
                    <a:lnTo>
                      <a:pt x="3631" y="3298"/>
                    </a:lnTo>
                    <a:cubicBezTo>
                      <a:pt x="3638" y="3280"/>
                      <a:pt x="3642" y="3263"/>
                      <a:pt x="3638" y="3245"/>
                    </a:cubicBezTo>
                    <a:cubicBezTo>
                      <a:pt x="3642" y="3231"/>
                      <a:pt x="3635" y="3214"/>
                      <a:pt x="3628" y="3200"/>
                    </a:cubicBezTo>
                    <a:cubicBezTo>
                      <a:pt x="3589" y="3161"/>
                      <a:pt x="3537" y="3140"/>
                      <a:pt x="3481" y="3140"/>
                    </a:cubicBezTo>
                    <a:cubicBezTo>
                      <a:pt x="3407" y="3133"/>
                      <a:pt x="3337" y="3081"/>
                      <a:pt x="3292" y="2986"/>
                    </a:cubicBezTo>
                    <a:cubicBezTo>
                      <a:pt x="3236" y="2878"/>
                      <a:pt x="3208" y="2706"/>
                      <a:pt x="3250" y="2611"/>
                    </a:cubicBezTo>
                    <a:cubicBezTo>
                      <a:pt x="3213" y="2586"/>
                      <a:pt x="3102" y="2560"/>
                      <a:pt x="2999" y="2560"/>
                    </a:cubicBezTo>
                    <a:cubicBezTo>
                      <a:pt x="2943" y="2560"/>
                      <a:pt x="2890" y="2567"/>
                      <a:pt x="2851" y="2587"/>
                    </a:cubicBezTo>
                    <a:cubicBezTo>
                      <a:pt x="2834" y="2596"/>
                      <a:pt x="2799" y="2613"/>
                      <a:pt x="2762" y="2613"/>
                    </a:cubicBezTo>
                    <a:cubicBezTo>
                      <a:pt x="2744" y="2613"/>
                      <a:pt x="2724" y="2609"/>
                      <a:pt x="2707" y="2597"/>
                    </a:cubicBezTo>
                    <a:cubicBezTo>
                      <a:pt x="2651" y="2559"/>
                      <a:pt x="2658" y="2485"/>
                      <a:pt x="2665" y="2419"/>
                    </a:cubicBezTo>
                    <a:cubicBezTo>
                      <a:pt x="2672" y="2373"/>
                      <a:pt x="2672" y="2328"/>
                      <a:pt x="2661" y="2286"/>
                    </a:cubicBezTo>
                    <a:cubicBezTo>
                      <a:pt x="2591" y="2111"/>
                      <a:pt x="2921" y="1656"/>
                      <a:pt x="3127" y="1453"/>
                    </a:cubicBezTo>
                    <a:cubicBezTo>
                      <a:pt x="3162" y="1414"/>
                      <a:pt x="3194" y="1372"/>
                      <a:pt x="3215" y="1327"/>
                    </a:cubicBezTo>
                    <a:cubicBezTo>
                      <a:pt x="3274" y="1197"/>
                      <a:pt x="3264" y="1047"/>
                      <a:pt x="3250" y="889"/>
                    </a:cubicBezTo>
                    <a:cubicBezTo>
                      <a:pt x="3246" y="826"/>
                      <a:pt x="3239" y="763"/>
                      <a:pt x="3239" y="700"/>
                    </a:cubicBezTo>
                    <a:cubicBezTo>
                      <a:pt x="3239" y="497"/>
                      <a:pt x="3190" y="497"/>
                      <a:pt x="3089" y="497"/>
                    </a:cubicBezTo>
                    <a:cubicBezTo>
                      <a:pt x="2900" y="497"/>
                      <a:pt x="2900" y="238"/>
                      <a:pt x="2900" y="129"/>
                    </a:cubicBezTo>
                    <a:cubicBezTo>
                      <a:pt x="2893" y="80"/>
                      <a:pt x="2861" y="42"/>
                      <a:pt x="2816" y="24"/>
                    </a:cubicBezTo>
                    <a:cubicBezTo>
                      <a:pt x="2789" y="9"/>
                      <a:pt x="2759" y="1"/>
                      <a:pt x="2729"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7" name="Google Shape;4425;p65">
                <a:extLst>
                  <a:ext uri="{FF2B5EF4-FFF2-40B4-BE49-F238E27FC236}">
                    <a16:creationId xmlns:a16="http://schemas.microsoft.com/office/drawing/2014/main" id="{B8CBAB0F-21A8-4D55-B41F-B9B864645522}"/>
                  </a:ext>
                </a:extLst>
              </p:cNvPr>
              <p:cNvSpPr/>
              <p:nvPr/>
            </p:nvSpPr>
            <p:spPr>
              <a:xfrm>
                <a:off x="8308031" y="3855806"/>
                <a:ext cx="400" cy="457"/>
              </a:xfrm>
              <a:custGeom>
                <a:avLst/>
                <a:gdLst/>
                <a:ahLst/>
                <a:cxnLst/>
                <a:rect l="l" t="t" r="r" b="b"/>
                <a:pathLst>
                  <a:path w="8" h="8" extrusionOk="0">
                    <a:moveTo>
                      <a:pt x="1" y="7"/>
                    </a:moveTo>
                    <a:lnTo>
                      <a:pt x="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8" name="Google Shape;4426;p65">
                <a:extLst>
                  <a:ext uri="{FF2B5EF4-FFF2-40B4-BE49-F238E27FC236}">
                    <a16:creationId xmlns:a16="http://schemas.microsoft.com/office/drawing/2014/main" id="{C852D4C2-32F0-4CD1-BBB6-85427CE4A178}"/>
                  </a:ext>
                </a:extLst>
              </p:cNvPr>
              <p:cNvSpPr/>
              <p:nvPr/>
            </p:nvSpPr>
            <p:spPr>
              <a:xfrm>
                <a:off x="8310122" y="3853190"/>
                <a:ext cx="51" cy="285"/>
              </a:xfrm>
              <a:custGeom>
                <a:avLst/>
                <a:gdLst/>
                <a:ahLst/>
                <a:cxnLst/>
                <a:rect l="l" t="t" r="r" b="b"/>
                <a:pathLst>
                  <a:path w="1" h="5" extrusionOk="0">
                    <a:moveTo>
                      <a:pt x="1" y="1"/>
                    </a:moveTo>
                    <a:lnTo>
                      <a:pt x="1" y="4"/>
                    </a:ln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9" name="Google Shape;4427;p65">
                <a:extLst>
                  <a:ext uri="{FF2B5EF4-FFF2-40B4-BE49-F238E27FC236}">
                    <a16:creationId xmlns:a16="http://schemas.microsoft.com/office/drawing/2014/main" id="{5A22E2B5-48CA-4594-9867-76BB647A181C}"/>
                  </a:ext>
                </a:extLst>
              </p:cNvPr>
              <p:cNvSpPr/>
              <p:nvPr/>
            </p:nvSpPr>
            <p:spPr>
              <a:xfrm>
                <a:off x="8306137" y="3857173"/>
                <a:ext cx="547" cy="684"/>
              </a:xfrm>
              <a:custGeom>
                <a:avLst/>
                <a:gdLst/>
                <a:ahLst/>
                <a:cxnLst/>
                <a:rect l="l" t="t" r="r" b="b"/>
                <a:pathLst>
                  <a:path w="11" h="12" extrusionOk="0">
                    <a:moveTo>
                      <a:pt x="0" y="11"/>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0" name="Google Shape;4428;p65">
                <a:extLst>
                  <a:ext uri="{FF2B5EF4-FFF2-40B4-BE49-F238E27FC236}">
                    <a16:creationId xmlns:a16="http://schemas.microsoft.com/office/drawing/2014/main" id="{E95C8E9B-1CBF-49A7-8E4A-36F2D0CAE1DD}"/>
                  </a:ext>
                </a:extLst>
              </p:cNvPr>
              <p:cNvSpPr/>
              <p:nvPr/>
            </p:nvSpPr>
            <p:spPr>
              <a:xfrm>
                <a:off x="8308577" y="3855408"/>
                <a:ext cx="198" cy="227"/>
              </a:xfrm>
              <a:custGeom>
                <a:avLst/>
                <a:gdLst/>
                <a:ahLst/>
                <a:cxnLst/>
                <a:rect l="l" t="t" r="r" b="b"/>
                <a:pathLst>
                  <a:path w="4" h="4" extrusionOk="0">
                    <a:moveTo>
                      <a:pt x="0" y="4"/>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1" name="Google Shape;4429;p65">
                <a:extLst>
                  <a:ext uri="{FF2B5EF4-FFF2-40B4-BE49-F238E27FC236}">
                    <a16:creationId xmlns:a16="http://schemas.microsoft.com/office/drawing/2014/main" id="{ABB8F2E9-8505-4ADC-AB19-327498D8E951}"/>
                  </a:ext>
                </a:extLst>
              </p:cNvPr>
              <p:cNvSpPr/>
              <p:nvPr/>
            </p:nvSpPr>
            <p:spPr>
              <a:xfrm>
                <a:off x="8307183" y="3856376"/>
                <a:ext cx="547" cy="457"/>
              </a:xfrm>
              <a:custGeom>
                <a:avLst/>
                <a:gdLst/>
                <a:ahLst/>
                <a:cxnLst/>
                <a:rect l="l" t="t" r="r" b="b"/>
                <a:pathLst>
                  <a:path w="11" h="8" extrusionOk="0">
                    <a:moveTo>
                      <a:pt x="0" y="8"/>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2" name="Google Shape;4430;p65">
                <a:extLst>
                  <a:ext uri="{FF2B5EF4-FFF2-40B4-BE49-F238E27FC236}">
                    <a16:creationId xmlns:a16="http://schemas.microsoft.com/office/drawing/2014/main" id="{F354DEF5-F753-480C-8EE8-97A390651077}"/>
                  </a:ext>
                </a:extLst>
              </p:cNvPr>
              <p:cNvSpPr/>
              <p:nvPr/>
            </p:nvSpPr>
            <p:spPr>
              <a:xfrm>
                <a:off x="8303150" y="3859391"/>
                <a:ext cx="1097" cy="1023"/>
              </a:xfrm>
              <a:custGeom>
                <a:avLst/>
                <a:gdLst/>
                <a:ahLst/>
                <a:cxnLst/>
                <a:rect l="l" t="t" r="r" b="b"/>
                <a:pathLst>
                  <a:path w="22" h="18" extrusionOk="0">
                    <a:moveTo>
                      <a:pt x="1" y="18"/>
                    </a:moveTo>
                    <a:lnTo>
                      <a:pt x="22"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3" name="Google Shape;4431;p65">
                <a:extLst>
                  <a:ext uri="{FF2B5EF4-FFF2-40B4-BE49-F238E27FC236}">
                    <a16:creationId xmlns:a16="http://schemas.microsoft.com/office/drawing/2014/main" id="{26350538-CFB2-4376-8700-0C06804FF0EF}"/>
                  </a:ext>
                </a:extLst>
              </p:cNvPr>
              <p:cNvSpPr/>
              <p:nvPr/>
            </p:nvSpPr>
            <p:spPr>
              <a:xfrm>
                <a:off x="8304742" y="3858196"/>
                <a:ext cx="748" cy="855"/>
              </a:xfrm>
              <a:custGeom>
                <a:avLst/>
                <a:gdLst/>
                <a:ahLst/>
                <a:cxnLst/>
                <a:rect l="l" t="t" r="r" b="b"/>
                <a:pathLst>
                  <a:path w="15" h="15" extrusionOk="0">
                    <a:moveTo>
                      <a:pt x="0" y="14"/>
                    </a:moveTo>
                    <a:lnTo>
                      <a:pt x="1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4" name="Google Shape;4432;p65">
                <a:extLst>
                  <a:ext uri="{FF2B5EF4-FFF2-40B4-BE49-F238E27FC236}">
                    <a16:creationId xmlns:a16="http://schemas.microsoft.com/office/drawing/2014/main" id="{6841F7FF-6EE9-4D76-912B-A1345B2CF1C7}"/>
                  </a:ext>
                </a:extLst>
              </p:cNvPr>
              <p:cNvSpPr/>
              <p:nvPr/>
            </p:nvSpPr>
            <p:spPr>
              <a:xfrm>
                <a:off x="8301256" y="3860758"/>
                <a:ext cx="1446" cy="1652"/>
              </a:xfrm>
              <a:custGeom>
                <a:avLst/>
                <a:gdLst/>
                <a:ahLst/>
                <a:cxnLst/>
                <a:rect l="l" t="t" r="r" b="b"/>
                <a:pathLst>
                  <a:path w="29" h="29" extrusionOk="0">
                    <a:moveTo>
                      <a:pt x="0" y="29"/>
                    </a:moveTo>
                    <a:lnTo>
                      <a:pt x="0" y="29"/>
                    </a:lnTo>
                    <a:lnTo>
                      <a:pt x="2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5" name="Google Shape;4433;p65">
                <a:extLst>
                  <a:ext uri="{FF2B5EF4-FFF2-40B4-BE49-F238E27FC236}">
                    <a16:creationId xmlns:a16="http://schemas.microsoft.com/office/drawing/2014/main" id="{FD0E9D1B-2A83-4AB8-8574-2CB4D84DB8A9}"/>
                  </a:ext>
                </a:extLst>
              </p:cNvPr>
              <p:cNvSpPr/>
              <p:nvPr/>
            </p:nvSpPr>
            <p:spPr>
              <a:xfrm>
                <a:off x="8310324" y="3834289"/>
                <a:ext cx="7023" cy="18159"/>
              </a:xfrm>
              <a:custGeom>
                <a:avLst/>
                <a:gdLst/>
                <a:ahLst/>
                <a:cxnLst/>
                <a:rect l="l" t="t" r="r" b="b"/>
                <a:pathLst>
                  <a:path w="141" h="319" extrusionOk="0">
                    <a:moveTo>
                      <a:pt x="140" y="0"/>
                    </a:moveTo>
                    <a:cubicBezTo>
                      <a:pt x="116" y="30"/>
                      <a:pt x="92" y="74"/>
                      <a:pt x="72" y="121"/>
                    </a:cubicBezTo>
                    <a:lnTo>
                      <a:pt x="72" y="121"/>
                    </a:lnTo>
                    <a:cubicBezTo>
                      <a:pt x="87" y="88"/>
                      <a:pt x="104" y="56"/>
                      <a:pt x="123" y="25"/>
                    </a:cubicBezTo>
                    <a:lnTo>
                      <a:pt x="140" y="0"/>
                    </a:lnTo>
                    <a:close/>
                    <a:moveTo>
                      <a:pt x="72" y="121"/>
                    </a:moveTo>
                    <a:lnTo>
                      <a:pt x="72" y="121"/>
                    </a:lnTo>
                    <a:cubicBezTo>
                      <a:pt x="42" y="185"/>
                      <a:pt x="19" y="252"/>
                      <a:pt x="0" y="319"/>
                    </a:cubicBezTo>
                    <a:cubicBezTo>
                      <a:pt x="13" y="274"/>
                      <a:pt x="39" y="194"/>
                      <a:pt x="72" y="12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6" name="Google Shape;4434;p65">
                <a:extLst>
                  <a:ext uri="{FF2B5EF4-FFF2-40B4-BE49-F238E27FC236}">
                    <a16:creationId xmlns:a16="http://schemas.microsoft.com/office/drawing/2014/main" id="{2FE4FD89-97EF-480F-AB98-4426A2EBCA4B}"/>
                  </a:ext>
                </a:extLst>
              </p:cNvPr>
              <p:cNvSpPr/>
              <p:nvPr/>
            </p:nvSpPr>
            <p:spPr>
              <a:xfrm>
                <a:off x="8326368" y="3818121"/>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7" name="Google Shape;4435;p65">
                <a:extLst>
                  <a:ext uri="{FF2B5EF4-FFF2-40B4-BE49-F238E27FC236}">
                    <a16:creationId xmlns:a16="http://schemas.microsoft.com/office/drawing/2014/main" id="{28D36946-E3EA-4428-99BA-5BA6519ABFA6}"/>
                  </a:ext>
                </a:extLst>
              </p:cNvPr>
              <p:cNvSpPr/>
              <p:nvPr/>
            </p:nvSpPr>
            <p:spPr>
              <a:xfrm>
                <a:off x="8424221" y="3635156"/>
                <a:ext cx="400" cy="285"/>
              </a:xfrm>
              <a:custGeom>
                <a:avLst/>
                <a:gdLst/>
                <a:ahLst/>
                <a:cxnLst/>
                <a:rect l="l" t="t" r="r" b="b"/>
                <a:pathLst>
                  <a:path w="8" h="5" extrusionOk="0">
                    <a:moveTo>
                      <a:pt x="7" y="1"/>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8" name="Google Shape;4436;p65">
                <a:extLst>
                  <a:ext uri="{FF2B5EF4-FFF2-40B4-BE49-F238E27FC236}">
                    <a16:creationId xmlns:a16="http://schemas.microsoft.com/office/drawing/2014/main" id="{E25024A7-226A-49BD-B3A9-3A39A622A829}"/>
                  </a:ext>
                </a:extLst>
              </p:cNvPr>
              <p:cNvSpPr/>
              <p:nvPr/>
            </p:nvSpPr>
            <p:spPr>
              <a:xfrm>
                <a:off x="8425069" y="3634188"/>
                <a:ext cx="400" cy="457"/>
              </a:xfrm>
              <a:custGeom>
                <a:avLst/>
                <a:gdLst/>
                <a:ahLst/>
                <a:cxnLst/>
                <a:rect l="l" t="t" r="r" b="b"/>
                <a:pathLst>
                  <a:path w="8" h="8" extrusionOk="0">
                    <a:moveTo>
                      <a:pt x="8" y="0"/>
                    </a:moveTo>
                    <a:lnTo>
                      <a:pt x="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9" name="Google Shape;4437;p65">
                <a:extLst>
                  <a:ext uri="{FF2B5EF4-FFF2-40B4-BE49-F238E27FC236}">
                    <a16:creationId xmlns:a16="http://schemas.microsoft.com/office/drawing/2014/main" id="{9A3137A7-7649-4D30-AD81-80E934AB513F}"/>
                  </a:ext>
                </a:extLst>
              </p:cNvPr>
              <p:cNvSpPr/>
              <p:nvPr/>
            </p:nvSpPr>
            <p:spPr>
              <a:xfrm>
                <a:off x="8426463" y="3631798"/>
                <a:ext cx="400" cy="457"/>
              </a:xfrm>
              <a:custGeom>
                <a:avLst/>
                <a:gdLst/>
                <a:ahLst/>
                <a:cxnLst/>
                <a:rect l="l" t="t" r="r" b="b"/>
                <a:pathLst>
                  <a:path w="8" h="8" extrusionOk="0">
                    <a:moveTo>
                      <a:pt x="8" y="0"/>
                    </a:moveTo>
                    <a:lnTo>
                      <a:pt x="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0" name="Google Shape;4438;p65">
                <a:extLst>
                  <a:ext uri="{FF2B5EF4-FFF2-40B4-BE49-F238E27FC236}">
                    <a16:creationId xmlns:a16="http://schemas.microsoft.com/office/drawing/2014/main" id="{C1368707-645B-403D-B9E6-F93E2C98F17C}"/>
                  </a:ext>
                </a:extLst>
              </p:cNvPr>
              <p:cNvSpPr/>
              <p:nvPr/>
            </p:nvSpPr>
            <p:spPr>
              <a:xfrm>
                <a:off x="8423322" y="3635953"/>
                <a:ext cx="400" cy="457"/>
              </a:xfrm>
              <a:custGeom>
                <a:avLst/>
                <a:gdLst/>
                <a:ahLst/>
                <a:cxnLst/>
                <a:rect l="l" t="t" r="r" b="b"/>
                <a:pathLst>
                  <a:path w="8" h="8" extrusionOk="0">
                    <a:moveTo>
                      <a:pt x="8" y="1"/>
                    </a:moveTo>
                    <a:lnTo>
                      <a:pt x="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1" name="Google Shape;4439;p65">
                <a:extLst>
                  <a:ext uri="{FF2B5EF4-FFF2-40B4-BE49-F238E27FC236}">
                    <a16:creationId xmlns:a16="http://schemas.microsoft.com/office/drawing/2014/main" id="{A2EE48AF-F677-4D47-BCC1-62BBA8E285A3}"/>
                  </a:ext>
                </a:extLst>
              </p:cNvPr>
              <p:cNvSpPr/>
              <p:nvPr/>
            </p:nvSpPr>
            <p:spPr>
              <a:xfrm>
                <a:off x="8425766" y="3632993"/>
                <a:ext cx="400" cy="457"/>
              </a:xfrm>
              <a:custGeom>
                <a:avLst/>
                <a:gdLst/>
                <a:ahLst/>
                <a:cxnLst/>
                <a:rect l="l" t="t" r="r" b="b"/>
                <a:pathLst>
                  <a:path w="8" h="8" extrusionOk="0">
                    <a:moveTo>
                      <a:pt x="8" y="0"/>
                    </a:moveTo>
                    <a:lnTo>
                      <a:pt x="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2" name="Google Shape;4440;p65">
                <a:extLst>
                  <a:ext uri="{FF2B5EF4-FFF2-40B4-BE49-F238E27FC236}">
                    <a16:creationId xmlns:a16="http://schemas.microsoft.com/office/drawing/2014/main" id="{4534D1FB-DEBF-4F48-B1A6-EBE580901D3A}"/>
                  </a:ext>
                </a:extLst>
              </p:cNvPr>
              <p:cNvSpPr/>
              <p:nvPr/>
            </p:nvSpPr>
            <p:spPr>
              <a:xfrm>
                <a:off x="8427160" y="3630603"/>
                <a:ext cx="250" cy="457"/>
              </a:xfrm>
              <a:custGeom>
                <a:avLst/>
                <a:gdLst/>
                <a:ahLst/>
                <a:cxnLst/>
                <a:rect l="l" t="t" r="r" b="b"/>
                <a:pathLst>
                  <a:path w="5" h="8" extrusionOk="0">
                    <a:moveTo>
                      <a:pt x="4" y="0"/>
                    </a:moveTo>
                    <a:lnTo>
                      <a:pt x="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3" name="Google Shape;4441;p65">
                <a:extLst>
                  <a:ext uri="{FF2B5EF4-FFF2-40B4-BE49-F238E27FC236}">
                    <a16:creationId xmlns:a16="http://schemas.microsoft.com/office/drawing/2014/main" id="{B58EEF84-6DCE-4DEE-B8F2-D89C8188920C}"/>
                  </a:ext>
                </a:extLst>
              </p:cNvPr>
              <p:cNvSpPr/>
              <p:nvPr/>
            </p:nvSpPr>
            <p:spPr>
              <a:xfrm>
                <a:off x="8405737" y="3657131"/>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4" name="Google Shape;4442;p65">
                <a:extLst>
                  <a:ext uri="{FF2B5EF4-FFF2-40B4-BE49-F238E27FC236}">
                    <a16:creationId xmlns:a16="http://schemas.microsoft.com/office/drawing/2014/main" id="{E19747BE-B939-4859-AD5C-2BF4BCD51816}"/>
                  </a:ext>
                </a:extLst>
              </p:cNvPr>
              <p:cNvSpPr/>
              <p:nvPr/>
            </p:nvSpPr>
            <p:spPr>
              <a:xfrm>
                <a:off x="8328958" y="3777074"/>
                <a:ext cx="3886" cy="21006"/>
              </a:xfrm>
              <a:custGeom>
                <a:avLst/>
                <a:gdLst/>
                <a:ahLst/>
                <a:cxnLst/>
                <a:rect l="l" t="t" r="r" b="b"/>
                <a:pathLst>
                  <a:path w="78" h="369" extrusionOk="0">
                    <a:moveTo>
                      <a:pt x="78" y="1"/>
                    </a:moveTo>
                    <a:cubicBezTo>
                      <a:pt x="67" y="134"/>
                      <a:pt x="57" y="284"/>
                      <a:pt x="1" y="368"/>
                    </a:cubicBezTo>
                    <a:cubicBezTo>
                      <a:pt x="57" y="284"/>
                      <a:pt x="67" y="134"/>
                      <a:pt x="78"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5" name="Google Shape;4443;p65">
                <a:extLst>
                  <a:ext uri="{FF2B5EF4-FFF2-40B4-BE49-F238E27FC236}">
                    <a16:creationId xmlns:a16="http://schemas.microsoft.com/office/drawing/2014/main" id="{388C602A-5FA6-4236-9E50-54BB8509486B}"/>
                  </a:ext>
                </a:extLst>
              </p:cNvPr>
              <p:cNvSpPr/>
              <p:nvPr/>
            </p:nvSpPr>
            <p:spPr>
              <a:xfrm>
                <a:off x="8319891" y="3832696"/>
                <a:ext cx="400" cy="59"/>
              </a:xfrm>
              <a:custGeom>
                <a:avLst/>
                <a:gdLst/>
                <a:ahLst/>
                <a:cxnLst/>
                <a:rect l="l" t="t" r="r" b="b"/>
                <a:pathLst>
                  <a:path w="8" h="1" extrusionOk="0">
                    <a:moveTo>
                      <a:pt x="8"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6" name="Google Shape;4444;p65">
                <a:extLst>
                  <a:ext uri="{FF2B5EF4-FFF2-40B4-BE49-F238E27FC236}">
                    <a16:creationId xmlns:a16="http://schemas.microsoft.com/office/drawing/2014/main" id="{35003F3E-D00A-4210-9D02-704ED9FC447D}"/>
                  </a:ext>
                </a:extLst>
              </p:cNvPr>
              <p:cNvSpPr/>
              <p:nvPr/>
            </p:nvSpPr>
            <p:spPr>
              <a:xfrm>
                <a:off x="8427160" y="3658724"/>
                <a:ext cx="748" cy="3019"/>
              </a:xfrm>
              <a:custGeom>
                <a:avLst/>
                <a:gdLst/>
                <a:ahLst/>
                <a:cxnLst/>
                <a:rect l="l" t="t" r="r" b="b"/>
                <a:pathLst>
                  <a:path w="15" h="53" extrusionOk="0">
                    <a:moveTo>
                      <a:pt x="15" y="0"/>
                    </a:moveTo>
                    <a:cubicBezTo>
                      <a:pt x="15" y="18"/>
                      <a:pt x="11" y="39"/>
                      <a:pt x="1" y="53"/>
                    </a:cubicBezTo>
                    <a:cubicBezTo>
                      <a:pt x="11" y="39"/>
                      <a:pt x="15" y="18"/>
                      <a:pt x="15"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7" name="Google Shape;4445;p65">
                <a:extLst>
                  <a:ext uri="{FF2B5EF4-FFF2-40B4-BE49-F238E27FC236}">
                    <a16:creationId xmlns:a16="http://schemas.microsoft.com/office/drawing/2014/main" id="{C9410FBE-C88C-4A23-89FD-DAF69D5041AE}"/>
                  </a:ext>
                </a:extLst>
              </p:cNvPr>
              <p:cNvSpPr/>
              <p:nvPr/>
            </p:nvSpPr>
            <p:spPr>
              <a:xfrm>
                <a:off x="8406581" y="3656502"/>
                <a:ext cx="748" cy="285"/>
              </a:xfrm>
              <a:custGeom>
                <a:avLst/>
                <a:gdLst/>
                <a:ahLst/>
                <a:cxnLst/>
                <a:rect l="l" t="t" r="r" b="b"/>
                <a:pathLst>
                  <a:path w="15" h="5" extrusionOk="0">
                    <a:moveTo>
                      <a:pt x="15" y="1"/>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8" name="Google Shape;4446;p65">
                <a:extLst>
                  <a:ext uri="{FF2B5EF4-FFF2-40B4-BE49-F238E27FC236}">
                    <a16:creationId xmlns:a16="http://schemas.microsoft.com/office/drawing/2014/main" id="{98992C39-284E-4755-A98F-DA1E5FB2601D}"/>
                  </a:ext>
                </a:extLst>
              </p:cNvPr>
              <p:cNvSpPr/>
              <p:nvPr/>
            </p:nvSpPr>
            <p:spPr>
              <a:xfrm>
                <a:off x="8430298" y="3621605"/>
                <a:ext cx="51" cy="457"/>
              </a:xfrm>
              <a:custGeom>
                <a:avLst/>
                <a:gdLst/>
                <a:ahLst/>
                <a:cxnLst/>
                <a:rect l="l" t="t" r="r" b="b"/>
                <a:pathLst>
                  <a:path w="1" h="8" extrusionOk="0">
                    <a:moveTo>
                      <a:pt x="1" y="1"/>
                    </a:moveTo>
                    <a:lnTo>
                      <a:pt x="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9" name="Google Shape;4447;p65">
                <a:extLst>
                  <a:ext uri="{FF2B5EF4-FFF2-40B4-BE49-F238E27FC236}">
                    <a16:creationId xmlns:a16="http://schemas.microsoft.com/office/drawing/2014/main" id="{F8A94F7B-F6AA-40C8-A89D-9B29B8D359F3}"/>
                  </a:ext>
                </a:extLst>
              </p:cNvPr>
              <p:cNvSpPr/>
              <p:nvPr/>
            </p:nvSpPr>
            <p:spPr>
              <a:xfrm>
                <a:off x="8430499" y="3620809"/>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0" name="Google Shape;4448;p65">
                <a:extLst>
                  <a:ext uri="{FF2B5EF4-FFF2-40B4-BE49-F238E27FC236}">
                    <a16:creationId xmlns:a16="http://schemas.microsoft.com/office/drawing/2014/main" id="{5E52D0BA-42ED-4716-AE28-7A79FB90B5E4}"/>
                  </a:ext>
                </a:extLst>
              </p:cNvPr>
              <p:cNvSpPr/>
              <p:nvPr/>
            </p:nvSpPr>
            <p:spPr>
              <a:xfrm>
                <a:off x="8322878" y="3830872"/>
                <a:ext cx="51" cy="285"/>
              </a:xfrm>
              <a:custGeom>
                <a:avLst/>
                <a:gdLst/>
                <a:ahLst/>
                <a:cxnLst/>
                <a:rect l="l" t="t" r="r" b="b"/>
                <a:pathLst>
                  <a:path w="1" h="5" extrusionOk="0">
                    <a:moveTo>
                      <a:pt x="0" y="1"/>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1" name="Google Shape;4449;p65">
                <a:extLst>
                  <a:ext uri="{FF2B5EF4-FFF2-40B4-BE49-F238E27FC236}">
                    <a16:creationId xmlns:a16="http://schemas.microsoft.com/office/drawing/2014/main" id="{92101EA6-3E57-448E-AE87-9DF3C1654751}"/>
                  </a:ext>
                </a:extLst>
              </p:cNvPr>
              <p:cNvSpPr/>
              <p:nvPr/>
            </p:nvSpPr>
            <p:spPr>
              <a:xfrm>
                <a:off x="8429949" y="3622633"/>
                <a:ext cx="51" cy="457"/>
              </a:xfrm>
              <a:custGeom>
                <a:avLst/>
                <a:gdLst/>
                <a:ahLst/>
                <a:cxnLst/>
                <a:rect l="l" t="t" r="r" b="b"/>
                <a:pathLst>
                  <a:path w="1" h="8" extrusionOk="0">
                    <a:moveTo>
                      <a:pt x="1" y="0"/>
                    </a:moveTo>
                    <a:lnTo>
                      <a:pt x="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2" name="Google Shape;4450;p65">
                <a:extLst>
                  <a:ext uri="{FF2B5EF4-FFF2-40B4-BE49-F238E27FC236}">
                    <a16:creationId xmlns:a16="http://schemas.microsoft.com/office/drawing/2014/main" id="{B9C4BEC8-F3D1-4E66-B45E-7822619EEBDC}"/>
                  </a:ext>
                </a:extLst>
              </p:cNvPr>
              <p:cNvSpPr/>
              <p:nvPr/>
            </p:nvSpPr>
            <p:spPr>
              <a:xfrm>
                <a:off x="8427858" y="3629404"/>
                <a:ext cx="51" cy="59"/>
              </a:xfrm>
              <a:custGeom>
                <a:avLst/>
                <a:gdLst/>
                <a:ahLst/>
                <a:cxnLst/>
                <a:rect l="l" t="t" r="r" b="b"/>
                <a:pathLst>
                  <a:path w="1" h="1" extrusionOk="0">
                    <a:moveTo>
                      <a:pt x="1"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3" name="Google Shape;4451;p65">
                <a:extLst>
                  <a:ext uri="{FF2B5EF4-FFF2-40B4-BE49-F238E27FC236}">
                    <a16:creationId xmlns:a16="http://schemas.microsoft.com/office/drawing/2014/main" id="{C3EEEFFD-C9F6-44A9-B9F6-8342493A39D5}"/>
                  </a:ext>
                </a:extLst>
              </p:cNvPr>
              <p:cNvSpPr/>
              <p:nvPr/>
            </p:nvSpPr>
            <p:spPr>
              <a:xfrm>
                <a:off x="8320936" y="3832298"/>
                <a:ext cx="250" cy="59"/>
              </a:xfrm>
              <a:custGeom>
                <a:avLst/>
                <a:gdLst/>
                <a:ahLst/>
                <a:cxnLst/>
                <a:rect l="l" t="t" r="r" b="b"/>
                <a:pathLst>
                  <a:path w="5" h="1" extrusionOk="0">
                    <a:moveTo>
                      <a:pt x="4"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4" name="Google Shape;4452;p65">
                <a:extLst>
                  <a:ext uri="{FF2B5EF4-FFF2-40B4-BE49-F238E27FC236}">
                    <a16:creationId xmlns:a16="http://schemas.microsoft.com/office/drawing/2014/main" id="{9368E55B-B16C-49B2-9E21-824BF6623AD8}"/>
                  </a:ext>
                </a:extLst>
              </p:cNvPr>
              <p:cNvSpPr/>
              <p:nvPr/>
            </p:nvSpPr>
            <p:spPr>
              <a:xfrm>
                <a:off x="8429802" y="3623828"/>
                <a:ext cx="51" cy="457"/>
              </a:xfrm>
              <a:custGeom>
                <a:avLst/>
                <a:gdLst/>
                <a:ahLst/>
                <a:cxnLst/>
                <a:rect l="l" t="t" r="r" b="b"/>
                <a:pathLst>
                  <a:path w="1" h="8" extrusionOk="0">
                    <a:moveTo>
                      <a:pt x="0" y="0"/>
                    </a:moveTo>
                    <a:lnTo>
                      <a:pt x="0"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5" name="Google Shape;4453;p65">
                <a:extLst>
                  <a:ext uri="{FF2B5EF4-FFF2-40B4-BE49-F238E27FC236}">
                    <a16:creationId xmlns:a16="http://schemas.microsoft.com/office/drawing/2014/main" id="{7367E82F-D4F2-4750-AECF-314F1DB15057}"/>
                  </a:ext>
                </a:extLst>
              </p:cNvPr>
              <p:cNvSpPr/>
              <p:nvPr/>
            </p:nvSpPr>
            <p:spPr>
              <a:xfrm>
                <a:off x="8428404" y="3627584"/>
                <a:ext cx="198" cy="457"/>
              </a:xfrm>
              <a:custGeom>
                <a:avLst/>
                <a:gdLst/>
                <a:ahLst/>
                <a:cxnLst/>
                <a:rect l="l" t="t" r="r" b="b"/>
                <a:pathLst>
                  <a:path w="4" h="8" extrusionOk="0">
                    <a:moveTo>
                      <a:pt x="4" y="1"/>
                    </a:moveTo>
                    <a:lnTo>
                      <a:pt x="0"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6" name="Google Shape;4454;p65">
                <a:extLst>
                  <a:ext uri="{FF2B5EF4-FFF2-40B4-BE49-F238E27FC236}">
                    <a16:creationId xmlns:a16="http://schemas.microsoft.com/office/drawing/2014/main" id="{FE90B142-3242-4393-8473-8EF89525E1E7}"/>
                  </a:ext>
                </a:extLst>
              </p:cNvPr>
              <p:cNvSpPr/>
              <p:nvPr/>
            </p:nvSpPr>
            <p:spPr>
              <a:xfrm>
                <a:off x="8428904" y="3626218"/>
                <a:ext cx="250" cy="457"/>
              </a:xfrm>
              <a:custGeom>
                <a:avLst/>
                <a:gdLst/>
                <a:ahLst/>
                <a:cxnLst/>
                <a:rect l="l" t="t" r="r" b="b"/>
                <a:pathLst>
                  <a:path w="5" h="8" extrusionOk="0">
                    <a:moveTo>
                      <a:pt x="4" y="0"/>
                    </a:moveTo>
                    <a:lnTo>
                      <a:pt x="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7" name="Google Shape;4455;p65">
                <a:extLst>
                  <a:ext uri="{FF2B5EF4-FFF2-40B4-BE49-F238E27FC236}">
                    <a16:creationId xmlns:a16="http://schemas.microsoft.com/office/drawing/2014/main" id="{DBB01EAB-969A-458D-ACAE-F4DBB8DB090A}"/>
                  </a:ext>
                </a:extLst>
              </p:cNvPr>
              <p:cNvSpPr/>
              <p:nvPr/>
            </p:nvSpPr>
            <p:spPr>
              <a:xfrm>
                <a:off x="8429252" y="3625023"/>
                <a:ext cx="250" cy="457"/>
              </a:xfrm>
              <a:custGeom>
                <a:avLst/>
                <a:gdLst/>
                <a:ahLst/>
                <a:cxnLst/>
                <a:rect l="l" t="t" r="r" b="b"/>
                <a:pathLst>
                  <a:path w="5" h="8" extrusionOk="0">
                    <a:moveTo>
                      <a:pt x="4" y="0"/>
                    </a:moveTo>
                    <a:lnTo>
                      <a:pt x="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8" name="Google Shape;4456;p65">
                <a:extLst>
                  <a:ext uri="{FF2B5EF4-FFF2-40B4-BE49-F238E27FC236}">
                    <a16:creationId xmlns:a16="http://schemas.microsoft.com/office/drawing/2014/main" id="{27C95228-C966-493C-8789-906EDABD1C64}"/>
                  </a:ext>
                </a:extLst>
              </p:cNvPr>
              <p:cNvSpPr/>
              <p:nvPr/>
            </p:nvSpPr>
            <p:spPr>
              <a:xfrm>
                <a:off x="8321982" y="3831668"/>
                <a:ext cx="250" cy="59"/>
              </a:xfrm>
              <a:custGeom>
                <a:avLst/>
                <a:gdLst/>
                <a:ahLst/>
                <a:cxnLst/>
                <a:rect l="l" t="t" r="r" b="b"/>
                <a:pathLst>
                  <a:path w="5" h="1" extrusionOk="0">
                    <a:moveTo>
                      <a:pt x="4"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9" name="Google Shape;4457;p65">
                <a:extLst>
                  <a:ext uri="{FF2B5EF4-FFF2-40B4-BE49-F238E27FC236}">
                    <a16:creationId xmlns:a16="http://schemas.microsoft.com/office/drawing/2014/main" id="{A95EDF77-FCF9-4E56-A06B-B5A8404E9DF5}"/>
                  </a:ext>
                </a:extLst>
              </p:cNvPr>
              <p:cNvSpPr/>
              <p:nvPr/>
            </p:nvSpPr>
            <p:spPr>
              <a:xfrm>
                <a:off x="8317300" y="3832696"/>
                <a:ext cx="1593" cy="1652"/>
              </a:xfrm>
              <a:custGeom>
                <a:avLst/>
                <a:gdLst/>
                <a:ahLst/>
                <a:cxnLst/>
                <a:rect l="l" t="t" r="r" b="b"/>
                <a:pathLst>
                  <a:path w="32" h="29" extrusionOk="0">
                    <a:moveTo>
                      <a:pt x="32" y="0"/>
                    </a:moveTo>
                    <a:cubicBezTo>
                      <a:pt x="25" y="4"/>
                      <a:pt x="21" y="4"/>
                      <a:pt x="21" y="7"/>
                    </a:cubicBezTo>
                    <a:lnTo>
                      <a:pt x="0" y="28"/>
                    </a:lnTo>
                    <a:cubicBezTo>
                      <a:pt x="11" y="18"/>
                      <a:pt x="18" y="11"/>
                      <a:pt x="32"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0" name="Google Shape;4458;p65">
                <a:extLst>
                  <a:ext uri="{FF2B5EF4-FFF2-40B4-BE49-F238E27FC236}">
                    <a16:creationId xmlns:a16="http://schemas.microsoft.com/office/drawing/2014/main" id="{E8894909-F190-4BDB-B083-E1AB217F709E}"/>
                  </a:ext>
                </a:extLst>
              </p:cNvPr>
              <p:cNvSpPr/>
              <p:nvPr/>
            </p:nvSpPr>
            <p:spPr>
              <a:xfrm>
                <a:off x="8407829" y="3656334"/>
                <a:ext cx="748" cy="59"/>
              </a:xfrm>
              <a:custGeom>
                <a:avLst/>
                <a:gdLst/>
                <a:ahLst/>
                <a:cxnLst/>
                <a:rect l="l" t="t" r="r" b="b"/>
                <a:pathLst>
                  <a:path w="15" h="1" extrusionOk="0">
                    <a:moveTo>
                      <a:pt x="0" y="0"/>
                    </a:moveTo>
                    <a:cubicBezTo>
                      <a:pt x="4" y="0"/>
                      <a:pt x="7" y="0"/>
                      <a:pt x="14" y="0"/>
                    </a:cubicBezTo>
                    <a:lnTo>
                      <a:pt x="14" y="0"/>
                    </a:lnTo>
                    <a:cubicBezTo>
                      <a:pt x="7" y="0"/>
                      <a:pt x="4" y="0"/>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1" name="Google Shape;4459;p65">
                <a:extLst>
                  <a:ext uri="{FF2B5EF4-FFF2-40B4-BE49-F238E27FC236}">
                    <a16:creationId xmlns:a16="http://schemas.microsoft.com/office/drawing/2014/main" id="{254060D7-8896-4B66-B71F-368C096B1CFF}"/>
                  </a:ext>
                </a:extLst>
              </p:cNvPr>
              <p:cNvSpPr/>
              <p:nvPr/>
            </p:nvSpPr>
            <p:spPr>
              <a:xfrm>
                <a:off x="8316250" y="3833094"/>
                <a:ext cx="2143" cy="2620"/>
              </a:xfrm>
              <a:custGeom>
                <a:avLst/>
                <a:gdLst/>
                <a:ahLst/>
                <a:cxnLst/>
                <a:rect l="l" t="t" r="r" b="b"/>
                <a:pathLst>
                  <a:path w="43" h="46" extrusionOk="0">
                    <a:moveTo>
                      <a:pt x="42" y="0"/>
                    </a:moveTo>
                    <a:lnTo>
                      <a:pt x="42" y="0"/>
                    </a:lnTo>
                    <a:cubicBezTo>
                      <a:pt x="25" y="14"/>
                      <a:pt x="11" y="28"/>
                      <a:pt x="0" y="46"/>
                    </a:cubicBezTo>
                    <a:lnTo>
                      <a:pt x="21" y="25"/>
                    </a:lnTo>
                    <a:lnTo>
                      <a:pt x="21" y="21"/>
                    </a:lnTo>
                    <a:lnTo>
                      <a:pt x="42"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2" name="Google Shape;4460;p65">
                <a:extLst>
                  <a:ext uri="{FF2B5EF4-FFF2-40B4-BE49-F238E27FC236}">
                    <a16:creationId xmlns:a16="http://schemas.microsoft.com/office/drawing/2014/main" id="{E45BC20A-269A-46E3-BF34-FC0F02CE2ABC}"/>
                  </a:ext>
                </a:extLst>
              </p:cNvPr>
              <p:cNvSpPr/>
              <p:nvPr/>
            </p:nvSpPr>
            <p:spPr>
              <a:xfrm>
                <a:off x="8221887" y="3626218"/>
                <a:ext cx="73990" cy="42754"/>
              </a:xfrm>
              <a:custGeom>
                <a:avLst/>
                <a:gdLst/>
                <a:ahLst/>
                <a:cxnLst/>
                <a:rect l="l" t="t" r="r" b="b"/>
                <a:pathLst>
                  <a:path w="1485" h="751" extrusionOk="0">
                    <a:moveTo>
                      <a:pt x="564" y="0"/>
                    </a:moveTo>
                    <a:cubicBezTo>
                      <a:pt x="530" y="0"/>
                      <a:pt x="503" y="12"/>
                      <a:pt x="477" y="32"/>
                    </a:cubicBezTo>
                    <a:cubicBezTo>
                      <a:pt x="438" y="60"/>
                      <a:pt x="400" y="81"/>
                      <a:pt x="358" y="98"/>
                    </a:cubicBezTo>
                    <a:cubicBezTo>
                      <a:pt x="242" y="137"/>
                      <a:pt x="151" y="228"/>
                      <a:pt x="109" y="343"/>
                    </a:cubicBezTo>
                    <a:cubicBezTo>
                      <a:pt x="102" y="364"/>
                      <a:pt x="91" y="385"/>
                      <a:pt x="81" y="406"/>
                    </a:cubicBezTo>
                    <a:lnTo>
                      <a:pt x="74" y="424"/>
                    </a:lnTo>
                    <a:cubicBezTo>
                      <a:pt x="67" y="438"/>
                      <a:pt x="60" y="452"/>
                      <a:pt x="53" y="466"/>
                    </a:cubicBezTo>
                    <a:lnTo>
                      <a:pt x="42" y="487"/>
                    </a:lnTo>
                    <a:cubicBezTo>
                      <a:pt x="35" y="498"/>
                      <a:pt x="28" y="512"/>
                      <a:pt x="21" y="522"/>
                    </a:cubicBezTo>
                    <a:lnTo>
                      <a:pt x="7" y="543"/>
                    </a:lnTo>
                    <a:lnTo>
                      <a:pt x="0" y="554"/>
                    </a:lnTo>
                    <a:cubicBezTo>
                      <a:pt x="14" y="575"/>
                      <a:pt x="32" y="592"/>
                      <a:pt x="56" y="606"/>
                    </a:cubicBezTo>
                    <a:lnTo>
                      <a:pt x="63" y="606"/>
                    </a:lnTo>
                    <a:cubicBezTo>
                      <a:pt x="68" y="606"/>
                      <a:pt x="73" y="606"/>
                      <a:pt x="78" y="606"/>
                    </a:cubicBezTo>
                    <a:cubicBezTo>
                      <a:pt x="128" y="606"/>
                      <a:pt x="176" y="623"/>
                      <a:pt x="221" y="652"/>
                    </a:cubicBezTo>
                    <a:cubicBezTo>
                      <a:pt x="267" y="676"/>
                      <a:pt x="313" y="700"/>
                      <a:pt x="367" y="700"/>
                    </a:cubicBezTo>
                    <a:cubicBezTo>
                      <a:pt x="383" y="700"/>
                      <a:pt x="400" y="698"/>
                      <a:pt x="417" y="694"/>
                    </a:cubicBezTo>
                    <a:cubicBezTo>
                      <a:pt x="431" y="690"/>
                      <a:pt x="445" y="687"/>
                      <a:pt x="456" y="687"/>
                    </a:cubicBezTo>
                    <a:lnTo>
                      <a:pt x="505" y="687"/>
                    </a:lnTo>
                    <a:cubicBezTo>
                      <a:pt x="515" y="687"/>
                      <a:pt x="529" y="687"/>
                      <a:pt x="540" y="690"/>
                    </a:cubicBezTo>
                    <a:lnTo>
                      <a:pt x="547" y="690"/>
                    </a:lnTo>
                    <a:cubicBezTo>
                      <a:pt x="561" y="690"/>
                      <a:pt x="571" y="694"/>
                      <a:pt x="585" y="697"/>
                    </a:cubicBezTo>
                    <a:lnTo>
                      <a:pt x="589" y="697"/>
                    </a:lnTo>
                    <a:lnTo>
                      <a:pt x="624" y="704"/>
                    </a:lnTo>
                    <a:lnTo>
                      <a:pt x="631" y="708"/>
                    </a:lnTo>
                    <a:lnTo>
                      <a:pt x="669" y="718"/>
                    </a:lnTo>
                    <a:cubicBezTo>
                      <a:pt x="722" y="740"/>
                      <a:pt x="778" y="751"/>
                      <a:pt x="835" y="751"/>
                    </a:cubicBezTo>
                    <a:cubicBezTo>
                      <a:pt x="869" y="751"/>
                      <a:pt x="902" y="747"/>
                      <a:pt x="935" y="739"/>
                    </a:cubicBezTo>
                    <a:cubicBezTo>
                      <a:pt x="992" y="725"/>
                      <a:pt x="1051" y="718"/>
                      <a:pt x="1109" y="718"/>
                    </a:cubicBezTo>
                    <a:cubicBezTo>
                      <a:pt x="1156" y="718"/>
                      <a:pt x="1202" y="723"/>
                      <a:pt x="1247" y="732"/>
                    </a:cubicBezTo>
                    <a:cubicBezTo>
                      <a:pt x="1293" y="737"/>
                      <a:pt x="1327" y="740"/>
                      <a:pt x="1354" y="740"/>
                    </a:cubicBezTo>
                    <a:cubicBezTo>
                      <a:pt x="1399" y="740"/>
                      <a:pt x="1420" y="731"/>
                      <a:pt x="1436" y="704"/>
                    </a:cubicBezTo>
                    <a:cubicBezTo>
                      <a:pt x="1485" y="617"/>
                      <a:pt x="1422" y="403"/>
                      <a:pt x="1366" y="291"/>
                    </a:cubicBezTo>
                    <a:lnTo>
                      <a:pt x="1359" y="270"/>
                    </a:lnTo>
                    <a:lnTo>
                      <a:pt x="1341" y="231"/>
                    </a:lnTo>
                    <a:lnTo>
                      <a:pt x="1369" y="217"/>
                    </a:lnTo>
                    <a:lnTo>
                      <a:pt x="1394" y="203"/>
                    </a:lnTo>
                    <a:lnTo>
                      <a:pt x="1390" y="203"/>
                    </a:lnTo>
                    <a:cubicBezTo>
                      <a:pt x="1380" y="193"/>
                      <a:pt x="1366" y="182"/>
                      <a:pt x="1352" y="175"/>
                    </a:cubicBezTo>
                    <a:lnTo>
                      <a:pt x="1348" y="172"/>
                    </a:lnTo>
                    <a:cubicBezTo>
                      <a:pt x="1334" y="165"/>
                      <a:pt x="1324" y="161"/>
                      <a:pt x="1313" y="154"/>
                    </a:cubicBezTo>
                    <a:lnTo>
                      <a:pt x="1310" y="154"/>
                    </a:lnTo>
                    <a:cubicBezTo>
                      <a:pt x="1299" y="151"/>
                      <a:pt x="1289" y="144"/>
                      <a:pt x="1275" y="140"/>
                    </a:cubicBezTo>
                    <a:lnTo>
                      <a:pt x="1271" y="140"/>
                    </a:lnTo>
                    <a:cubicBezTo>
                      <a:pt x="1261" y="140"/>
                      <a:pt x="1250" y="137"/>
                      <a:pt x="1240" y="133"/>
                    </a:cubicBezTo>
                    <a:lnTo>
                      <a:pt x="1173" y="133"/>
                    </a:lnTo>
                    <a:lnTo>
                      <a:pt x="1145" y="137"/>
                    </a:lnTo>
                    <a:lnTo>
                      <a:pt x="1142" y="137"/>
                    </a:lnTo>
                    <a:lnTo>
                      <a:pt x="1114" y="144"/>
                    </a:lnTo>
                    <a:cubicBezTo>
                      <a:pt x="1086" y="151"/>
                      <a:pt x="1058" y="154"/>
                      <a:pt x="1030" y="154"/>
                    </a:cubicBezTo>
                    <a:cubicBezTo>
                      <a:pt x="970" y="154"/>
                      <a:pt x="910" y="139"/>
                      <a:pt x="855" y="112"/>
                    </a:cubicBezTo>
                    <a:cubicBezTo>
                      <a:pt x="708" y="34"/>
                      <a:pt x="624" y="0"/>
                      <a:pt x="56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3" name="Google Shape;4461;p65">
                <a:extLst>
                  <a:ext uri="{FF2B5EF4-FFF2-40B4-BE49-F238E27FC236}">
                    <a16:creationId xmlns:a16="http://schemas.microsoft.com/office/drawing/2014/main" id="{067788A8-75C0-4C8F-9AFD-89B1B9E6FF6B}"/>
                  </a:ext>
                </a:extLst>
              </p:cNvPr>
              <p:cNvSpPr/>
              <p:nvPr/>
            </p:nvSpPr>
            <p:spPr>
              <a:xfrm>
                <a:off x="8251182" y="3665667"/>
                <a:ext cx="1794" cy="684"/>
              </a:xfrm>
              <a:custGeom>
                <a:avLst/>
                <a:gdLst/>
                <a:ahLst/>
                <a:cxnLst/>
                <a:rect l="l" t="t" r="r" b="b"/>
                <a:pathLst>
                  <a:path w="36" h="12" extrusionOk="0">
                    <a:moveTo>
                      <a:pt x="36" y="1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4" name="Google Shape;4462;p65">
                <a:extLst>
                  <a:ext uri="{FF2B5EF4-FFF2-40B4-BE49-F238E27FC236}">
                    <a16:creationId xmlns:a16="http://schemas.microsoft.com/office/drawing/2014/main" id="{13F14A2D-4B3A-413C-9756-DFB8E5B108AA}"/>
                  </a:ext>
                </a:extLst>
              </p:cNvPr>
              <p:cNvSpPr/>
              <p:nvPr/>
            </p:nvSpPr>
            <p:spPr>
              <a:xfrm>
                <a:off x="8246998" y="3665097"/>
                <a:ext cx="1794" cy="227"/>
              </a:xfrm>
              <a:custGeom>
                <a:avLst/>
                <a:gdLst/>
                <a:ahLst/>
                <a:cxnLst/>
                <a:rect l="l" t="t" r="r" b="b"/>
                <a:pathLst>
                  <a:path w="36" h="4" extrusionOk="0">
                    <a:moveTo>
                      <a:pt x="1" y="0"/>
                    </a:moveTo>
                    <a:cubicBezTo>
                      <a:pt x="11" y="0"/>
                      <a:pt x="25" y="4"/>
                      <a:pt x="36" y="4"/>
                    </a:cubicBezTo>
                    <a:cubicBezTo>
                      <a:pt x="25" y="0"/>
                      <a:pt x="11" y="0"/>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5" name="Google Shape;4463;p65">
                <a:extLst>
                  <a:ext uri="{FF2B5EF4-FFF2-40B4-BE49-F238E27FC236}">
                    <a16:creationId xmlns:a16="http://schemas.microsoft.com/office/drawing/2014/main" id="{74296D8A-21EB-4183-88F1-A1468263FB28}"/>
                  </a:ext>
                </a:extLst>
              </p:cNvPr>
              <p:cNvSpPr/>
              <p:nvPr/>
            </p:nvSpPr>
            <p:spPr>
              <a:xfrm>
                <a:off x="8253474" y="3666464"/>
                <a:ext cx="1794" cy="684"/>
              </a:xfrm>
              <a:custGeom>
                <a:avLst/>
                <a:gdLst/>
                <a:ahLst/>
                <a:cxnLst/>
                <a:rect l="l" t="t" r="r" b="b"/>
                <a:pathLst>
                  <a:path w="36" h="12" extrusionOk="0">
                    <a:moveTo>
                      <a:pt x="35" y="1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6" name="Google Shape;4464;p65">
                <a:extLst>
                  <a:ext uri="{FF2B5EF4-FFF2-40B4-BE49-F238E27FC236}">
                    <a16:creationId xmlns:a16="http://schemas.microsoft.com/office/drawing/2014/main" id="{0F06DC28-72E3-4E65-B2E7-2123F76A0CA4}"/>
                  </a:ext>
                </a:extLst>
              </p:cNvPr>
              <p:cNvSpPr/>
              <p:nvPr/>
            </p:nvSpPr>
            <p:spPr>
              <a:xfrm>
                <a:off x="8245104" y="3665097"/>
                <a:ext cx="1446" cy="59"/>
              </a:xfrm>
              <a:custGeom>
                <a:avLst/>
                <a:gdLst/>
                <a:ahLst/>
                <a:cxnLst/>
                <a:rect l="l" t="t" r="r" b="b"/>
                <a:pathLst>
                  <a:path w="29" h="1" extrusionOk="0">
                    <a:moveTo>
                      <a:pt x="0" y="0"/>
                    </a:moveTo>
                    <a:lnTo>
                      <a:pt x="28" y="0"/>
                    </a:lnTo>
                    <a:cubicBezTo>
                      <a:pt x="18" y="0"/>
                      <a:pt x="11" y="0"/>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7" name="Google Shape;4465;p65">
                <a:extLst>
                  <a:ext uri="{FF2B5EF4-FFF2-40B4-BE49-F238E27FC236}">
                    <a16:creationId xmlns:a16="http://schemas.microsoft.com/office/drawing/2014/main" id="{FE70FCD7-4801-465E-918D-3F6FBA0882EF}"/>
                  </a:ext>
                </a:extLst>
              </p:cNvPr>
              <p:cNvSpPr/>
              <p:nvPr/>
            </p:nvSpPr>
            <p:spPr>
              <a:xfrm>
                <a:off x="8288699" y="3638569"/>
                <a:ext cx="1446" cy="2847"/>
              </a:xfrm>
              <a:custGeom>
                <a:avLst/>
                <a:gdLst/>
                <a:ahLst/>
                <a:cxnLst/>
                <a:rect l="l" t="t" r="r" b="b"/>
                <a:pathLst>
                  <a:path w="29" h="50" extrusionOk="0">
                    <a:moveTo>
                      <a:pt x="18" y="49"/>
                    </a:moveTo>
                    <a:lnTo>
                      <a:pt x="0" y="11"/>
                    </a:lnTo>
                    <a:lnTo>
                      <a:pt x="28" y="0"/>
                    </a:ln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8" name="Google Shape;4466;p65">
                <a:extLst>
                  <a:ext uri="{FF2B5EF4-FFF2-40B4-BE49-F238E27FC236}">
                    <a16:creationId xmlns:a16="http://schemas.microsoft.com/office/drawing/2014/main" id="{A14AB41F-F8CD-4C70-8A47-80B41F7847AC}"/>
                  </a:ext>
                </a:extLst>
              </p:cNvPr>
              <p:cNvSpPr/>
              <p:nvPr/>
            </p:nvSpPr>
            <p:spPr>
              <a:xfrm>
                <a:off x="8225024" y="3660489"/>
                <a:ext cx="7724" cy="2675"/>
              </a:xfrm>
              <a:custGeom>
                <a:avLst/>
                <a:gdLst/>
                <a:ahLst/>
                <a:cxnLst/>
                <a:rect l="l" t="t" r="r" b="b"/>
                <a:pathLst>
                  <a:path w="155" h="47" extrusionOk="0">
                    <a:moveTo>
                      <a:pt x="0" y="1"/>
                    </a:moveTo>
                    <a:cubicBezTo>
                      <a:pt x="56" y="1"/>
                      <a:pt x="109" y="15"/>
                      <a:pt x="154" y="46"/>
                    </a:cubicBezTo>
                    <a:cubicBezTo>
                      <a:pt x="109" y="15"/>
                      <a:pt x="56" y="1"/>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9" name="Google Shape;4467;p65">
                <a:extLst>
                  <a:ext uri="{FF2B5EF4-FFF2-40B4-BE49-F238E27FC236}">
                    <a16:creationId xmlns:a16="http://schemas.microsoft.com/office/drawing/2014/main" id="{DC84486F-88DD-4C6E-A678-7FE7A610168B}"/>
                  </a:ext>
                </a:extLst>
              </p:cNvPr>
              <p:cNvSpPr/>
              <p:nvPr/>
            </p:nvSpPr>
            <p:spPr>
              <a:xfrm>
                <a:off x="8242660" y="3665269"/>
                <a:ext cx="1945" cy="457"/>
              </a:xfrm>
              <a:custGeom>
                <a:avLst/>
                <a:gdLst/>
                <a:ahLst/>
                <a:cxnLst/>
                <a:rect l="l" t="t" r="r" b="b"/>
                <a:pathLst>
                  <a:path w="39" h="8" extrusionOk="0">
                    <a:moveTo>
                      <a:pt x="39" y="1"/>
                    </a:moveTo>
                    <a:cubicBezTo>
                      <a:pt x="28" y="1"/>
                      <a:pt x="14" y="4"/>
                      <a:pt x="0" y="8"/>
                    </a:cubicBezTo>
                    <a:cubicBezTo>
                      <a:pt x="14" y="4"/>
                      <a:pt x="28" y="1"/>
                      <a:pt x="39"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0" name="Google Shape;4468;p65">
                <a:extLst>
                  <a:ext uri="{FF2B5EF4-FFF2-40B4-BE49-F238E27FC236}">
                    <a16:creationId xmlns:a16="http://schemas.microsoft.com/office/drawing/2014/main" id="{4B268193-B38C-478F-B0EC-D9985BD2E881}"/>
                  </a:ext>
                </a:extLst>
              </p:cNvPr>
              <p:cNvSpPr/>
              <p:nvPr/>
            </p:nvSpPr>
            <p:spPr>
              <a:xfrm>
                <a:off x="8248939" y="3665269"/>
                <a:ext cx="2143" cy="457"/>
              </a:xfrm>
              <a:custGeom>
                <a:avLst/>
                <a:gdLst/>
                <a:ahLst/>
                <a:cxnLst/>
                <a:rect l="l" t="t" r="r" b="b"/>
                <a:pathLst>
                  <a:path w="43" h="8" extrusionOk="0">
                    <a:moveTo>
                      <a:pt x="42" y="8"/>
                    </a:moveTo>
                    <a:cubicBezTo>
                      <a:pt x="28" y="4"/>
                      <a:pt x="14" y="1"/>
                      <a:pt x="0" y="1"/>
                    </a:cubicBezTo>
                    <a:cubicBezTo>
                      <a:pt x="14" y="1"/>
                      <a:pt x="28" y="4"/>
                      <a:pt x="42" y="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1" name="Google Shape;4469;p65">
                <a:extLst>
                  <a:ext uri="{FF2B5EF4-FFF2-40B4-BE49-F238E27FC236}">
                    <a16:creationId xmlns:a16="http://schemas.microsoft.com/office/drawing/2014/main" id="{4BA9FB2C-8932-48FB-8652-025D690F90C5}"/>
                  </a:ext>
                </a:extLst>
              </p:cNvPr>
              <p:cNvSpPr/>
              <p:nvPr/>
            </p:nvSpPr>
            <p:spPr>
              <a:xfrm>
                <a:off x="8565173" y="3790227"/>
                <a:ext cx="191024" cy="464759"/>
              </a:xfrm>
              <a:custGeom>
                <a:avLst/>
                <a:gdLst/>
                <a:ahLst/>
                <a:cxnLst/>
                <a:rect l="l" t="t" r="r" b="b"/>
                <a:pathLst>
                  <a:path w="3834" h="8164" extrusionOk="0">
                    <a:moveTo>
                      <a:pt x="1702" y="1"/>
                    </a:moveTo>
                    <a:cubicBezTo>
                      <a:pt x="1653" y="1"/>
                      <a:pt x="1488" y="106"/>
                      <a:pt x="1400" y="214"/>
                    </a:cubicBezTo>
                    <a:cubicBezTo>
                      <a:pt x="1390" y="232"/>
                      <a:pt x="1376" y="246"/>
                      <a:pt x="1369" y="263"/>
                    </a:cubicBezTo>
                    <a:cubicBezTo>
                      <a:pt x="1327" y="337"/>
                      <a:pt x="1278" y="356"/>
                      <a:pt x="1231" y="356"/>
                    </a:cubicBezTo>
                    <a:cubicBezTo>
                      <a:pt x="1200" y="356"/>
                      <a:pt x="1170" y="347"/>
                      <a:pt x="1145" y="340"/>
                    </a:cubicBezTo>
                    <a:cubicBezTo>
                      <a:pt x="1122" y="331"/>
                      <a:pt x="1098" y="327"/>
                      <a:pt x="1073" y="327"/>
                    </a:cubicBezTo>
                    <a:cubicBezTo>
                      <a:pt x="1040" y="327"/>
                      <a:pt x="1007" y="335"/>
                      <a:pt x="977" y="351"/>
                    </a:cubicBezTo>
                    <a:cubicBezTo>
                      <a:pt x="929" y="377"/>
                      <a:pt x="881" y="387"/>
                      <a:pt x="836" y="387"/>
                    </a:cubicBezTo>
                    <a:cubicBezTo>
                      <a:pt x="764" y="387"/>
                      <a:pt x="697" y="362"/>
                      <a:pt x="641" y="340"/>
                    </a:cubicBezTo>
                    <a:cubicBezTo>
                      <a:pt x="587" y="320"/>
                      <a:pt x="560" y="312"/>
                      <a:pt x="546" y="312"/>
                    </a:cubicBezTo>
                    <a:cubicBezTo>
                      <a:pt x="534" y="312"/>
                      <a:pt x="530" y="318"/>
                      <a:pt x="525" y="326"/>
                    </a:cubicBezTo>
                    <a:cubicBezTo>
                      <a:pt x="489" y="393"/>
                      <a:pt x="435" y="413"/>
                      <a:pt x="382" y="413"/>
                    </a:cubicBezTo>
                    <a:cubicBezTo>
                      <a:pt x="353" y="413"/>
                      <a:pt x="324" y="407"/>
                      <a:pt x="298" y="400"/>
                    </a:cubicBezTo>
                    <a:lnTo>
                      <a:pt x="270" y="393"/>
                    </a:lnTo>
                    <a:lnTo>
                      <a:pt x="245" y="386"/>
                    </a:lnTo>
                    <a:cubicBezTo>
                      <a:pt x="199" y="370"/>
                      <a:pt x="169" y="362"/>
                      <a:pt x="147" y="362"/>
                    </a:cubicBezTo>
                    <a:cubicBezTo>
                      <a:pt x="130" y="362"/>
                      <a:pt x="118" y="368"/>
                      <a:pt x="109" y="379"/>
                    </a:cubicBezTo>
                    <a:cubicBezTo>
                      <a:pt x="95" y="396"/>
                      <a:pt x="84" y="410"/>
                      <a:pt x="70" y="424"/>
                    </a:cubicBezTo>
                    <a:lnTo>
                      <a:pt x="53" y="438"/>
                    </a:lnTo>
                    <a:cubicBezTo>
                      <a:pt x="42" y="445"/>
                      <a:pt x="32" y="456"/>
                      <a:pt x="21" y="463"/>
                    </a:cubicBezTo>
                    <a:lnTo>
                      <a:pt x="11" y="470"/>
                    </a:lnTo>
                    <a:lnTo>
                      <a:pt x="0" y="473"/>
                    </a:lnTo>
                    <a:lnTo>
                      <a:pt x="18" y="491"/>
                    </a:lnTo>
                    <a:lnTo>
                      <a:pt x="35" y="512"/>
                    </a:lnTo>
                    <a:lnTo>
                      <a:pt x="49" y="529"/>
                    </a:lnTo>
                    <a:lnTo>
                      <a:pt x="67" y="550"/>
                    </a:lnTo>
                    <a:lnTo>
                      <a:pt x="77" y="564"/>
                    </a:lnTo>
                    <a:lnTo>
                      <a:pt x="95" y="585"/>
                    </a:lnTo>
                    <a:lnTo>
                      <a:pt x="105" y="599"/>
                    </a:lnTo>
                    <a:cubicBezTo>
                      <a:pt x="109" y="606"/>
                      <a:pt x="112" y="613"/>
                      <a:pt x="119" y="620"/>
                    </a:cubicBezTo>
                    <a:lnTo>
                      <a:pt x="126" y="634"/>
                    </a:lnTo>
                    <a:cubicBezTo>
                      <a:pt x="130" y="641"/>
                      <a:pt x="133" y="648"/>
                      <a:pt x="137" y="655"/>
                    </a:cubicBezTo>
                    <a:cubicBezTo>
                      <a:pt x="140" y="662"/>
                      <a:pt x="140" y="666"/>
                      <a:pt x="144" y="673"/>
                    </a:cubicBezTo>
                    <a:cubicBezTo>
                      <a:pt x="147" y="680"/>
                      <a:pt x="147" y="687"/>
                      <a:pt x="151" y="694"/>
                    </a:cubicBezTo>
                    <a:cubicBezTo>
                      <a:pt x="151" y="697"/>
                      <a:pt x="154" y="701"/>
                      <a:pt x="154" y="708"/>
                    </a:cubicBezTo>
                    <a:cubicBezTo>
                      <a:pt x="154" y="718"/>
                      <a:pt x="158" y="729"/>
                      <a:pt x="158" y="739"/>
                    </a:cubicBezTo>
                    <a:cubicBezTo>
                      <a:pt x="158" y="778"/>
                      <a:pt x="210" y="827"/>
                      <a:pt x="263" y="876"/>
                    </a:cubicBezTo>
                    <a:cubicBezTo>
                      <a:pt x="343" y="953"/>
                      <a:pt x="434" y="1037"/>
                      <a:pt x="434" y="1156"/>
                    </a:cubicBezTo>
                    <a:cubicBezTo>
                      <a:pt x="434" y="1201"/>
                      <a:pt x="487" y="1257"/>
                      <a:pt x="567" y="1299"/>
                    </a:cubicBezTo>
                    <a:cubicBezTo>
                      <a:pt x="634" y="1337"/>
                      <a:pt x="703" y="1353"/>
                      <a:pt x="746" y="1353"/>
                    </a:cubicBezTo>
                    <a:cubicBezTo>
                      <a:pt x="764" y="1353"/>
                      <a:pt x="777" y="1350"/>
                      <a:pt x="784" y="1345"/>
                    </a:cubicBezTo>
                    <a:cubicBezTo>
                      <a:pt x="848" y="1301"/>
                      <a:pt x="938" y="1267"/>
                      <a:pt x="1024" y="1267"/>
                    </a:cubicBezTo>
                    <a:cubicBezTo>
                      <a:pt x="1061" y="1267"/>
                      <a:pt x="1098" y="1274"/>
                      <a:pt x="1131" y="1289"/>
                    </a:cubicBezTo>
                    <a:cubicBezTo>
                      <a:pt x="1183" y="1313"/>
                      <a:pt x="1250" y="1366"/>
                      <a:pt x="1267" y="1492"/>
                    </a:cubicBezTo>
                    <a:cubicBezTo>
                      <a:pt x="1278" y="1569"/>
                      <a:pt x="1309" y="1642"/>
                      <a:pt x="1358" y="1702"/>
                    </a:cubicBezTo>
                    <a:cubicBezTo>
                      <a:pt x="1411" y="1762"/>
                      <a:pt x="1442" y="1839"/>
                      <a:pt x="1442" y="1919"/>
                    </a:cubicBezTo>
                    <a:cubicBezTo>
                      <a:pt x="1442" y="2063"/>
                      <a:pt x="1302" y="2087"/>
                      <a:pt x="1201" y="2105"/>
                    </a:cubicBezTo>
                    <a:cubicBezTo>
                      <a:pt x="1099" y="2122"/>
                      <a:pt x="1040" y="2136"/>
                      <a:pt x="1019" y="2185"/>
                    </a:cubicBezTo>
                    <a:cubicBezTo>
                      <a:pt x="1019" y="2189"/>
                      <a:pt x="1019" y="2192"/>
                      <a:pt x="1019" y="2196"/>
                    </a:cubicBezTo>
                    <a:cubicBezTo>
                      <a:pt x="1033" y="2245"/>
                      <a:pt x="1239" y="2364"/>
                      <a:pt x="1313" y="2406"/>
                    </a:cubicBezTo>
                    <a:cubicBezTo>
                      <a:pt x="1488" y="2507"/>
                      <a:pt x="1614" y="2581"/>
                      <a:pt x="1614" y="2679"/>
                    </a:cubicBezTo>
                    <a:cubicBezTo>
                      <a:pt x="1614" y="2738"/>
                      <a:pt x="1677" y="2822"/>
                      <a:pt x="1740" y="2903"/>
                    </a:cubicBezTo>
                    <a:cubicBezTo>
                      <a:pt x="1800" y="2976"/>
                      <a:pt x="1849" y="3057"/>
                      <a:pt x="1887" y="3141"/>
                    </a:cubicBezTo>
                    <a:cubicBezTo>
                      <a:pt x="1915" y="3207"/>
                      <a:pt x="1999" y="3295"/>
                      <a:pt x="2076" y="3379"/>
                    </a:cubicBezTo>
                    <a:cubicBezTo>
                      <a:pt x="2185" y="3491"/>
                      <a:pt x="2297" y="3606"/>
                      <a:pt x="2339" y="3732"/>
                    </a:cubicBezTo>
                    <a:cubicBezTo>
                      <a:pt x="2384" y="3859"/>
                      <a:pt x="2510" y="3936"/>
                      <a:pt x="2622" y="4013"/>
                    </a:cubicBezTo>
                    <a:cubicBezTo>
                      <a:pt x="2678" y="4044"/>
                      <a:pt x="2727" y="4083"/>
                      <a:pt x="2776" y="4125"/>
                    </a:cubicBezTo>
                    <a:cubicBezTo>
                      <a:pt x="2906" y="4254"/>
                      <a:pt x="2930" y="4534"/>
                      <a:pt x="2895" y="4737"/>
                    </a:cubicBezTo>
                    <a:cubicBezTo>
                      <a:pt x="2885" y="4804"/>
                      <a:pt x="2881" y="4874"/>
                      <a:pt x="2881" y="4944"/>
                    </a:cubicBezTo>
                    <a:cubicBezTo>
                      <a:pt x="2881" y="5003"/>
                      <a:pt x="2885" y="5063"/>
                      <a:pt x="2892" y="5122"/>
                    </a:cubicBezTo>
                    <a:lnTo>
                      <a:pt x="2892" y="5129"/>
                    </a:lnTo>
                    <a:cubicBezTo>
                      <a:pt x="2892" y="5140"/>
                      <a:pt x="2895" y="5150"/>
                      <a:pt x="2899" y="5161"/>
                    </a:cubicBezTo>
                    <a:cubicBezTo>
                      <a:pt x="2902" y="5196"/>
                      <a:pt x="2909" y="5227"/>
                      <a:pt x="2920" y="5262"/>
                    </a:cubicBezTo>
                    <a:cubicBezTo>
                      <a:pt x="2934" y="5318"/>
                      <a:pt x="2951" y="5374"/>
                      <a:pt x="2972" y="5430"/>
                    </a:cubicBezTo>
                    <a:lnTo>
                      <a:pt x="2972" y="5434"/>
                    </a:lnTo>
                    <a:cubicBezTo>
                      <a:pt x="2979" y="5448"/>
                      <a:pt x="2986" y="5462"/>
                      <a:pt x="2993" y="5476"/>
                    </a:cubicBezTo>
                    <a:lnTo>
                      <a:pt x="3000" y="5490"/>
                    </a:lnTo>
                    <a:cubicBezTo>
                      <a:pt x="3007" y="5500"/>
                      <a:pt x="3014" y="5514"/>
                      <a:pt x="3021" y="5525"/>
                    </a:cubicBezTo>
                    <a:lnTo>
                      <a:pt x="3028" y="5539"/>
                    </a:lnTo>
                    <a:cubicBezTo>
                      <a:pt x="3039" y="5556"/>
                      <a:pt x="3046" y="5570"/>
                      <a:pt x="3056" y="5588"/>
                    </a:cubicBezTo>
                    <a:cubicBezTo>
                      <a:pt x="3070" y="5602"/>
                      <a:pt x="3077" y="5619"/>
                      <a:pt x="3088" y="5637"/>
                    </a:cubicBezTo>
                    <a:cubicBezTo>
                      <a:pt x="3179" y="5819"/>
                      <a:pt x="3081" y="5956"/>
                      <a:pt x="2962" y="6057"/>
                    </a:cubicBezTo>
                    <a:lnTo>
                      <a:pt x="2948" y="6071"/>
                    </a:lnTo>
                    <a:cubicBezTo>
                      <a:pt x="2930" y="6082"/>
                      <a:pt x="2913" y="6096"/>
                      <a:pt x="2899" y="6110"/>
                    </a:cubicBezTo>
                    <a:cubicBezTo>
                      <a:pt x="2881" y="6120"/>
                      <a:pt x="2853" y="6141"/>
                      <a:pt x="2832" y="6155"/>
                    </a:cubicBezTo>
                    <a:cubicBezTo>
                      <a:pt x="2776" y="6190"/>
                      <a:pt x="2720" y="6236"/>
                      <a:pt x="2675" y="6285"/>
                    </a:cubicBezTo>
                    <a:cubicBezTo>
                      <a:pt x="2643" y="6327"/>
                      <a:pt x="2619" y="6372"/>
                      <a:pt x="2601" y="6418"/>
                    </a:cubicBezTo>
                    <a:cubicBezTo>
                      <a:pt x="2547" y="6545"/>
                      <a:pt x="2487" y="6645"/>
                      <a:pt x="2310" y="6645"/>
                    </a:cubicBezTo>
                    <a:cubicBezTo>
                      <a:pt x="2258" y="6645"/>
                      <a:pt x="2196" y="6636"/>
                      <a:pt x="2122" y="6617"/>
                    </a:cubicBezTo>
                    <a:cubicBezTo>
                      <a:pt x="2090" y="6610"/>
                      <a:pt x="2062" y="6607"/>
                      <a:pt x="2034" y="6603"/>
                    </a:cubicBezTo>
                    <a:lnTo>
                      <a:pt x="2034" y="6603"/>
                    </a:lnTo>
                    <a:cubicBezTo>
                      <a:pt x="2052" y="6656"/>
                      <a:pt x="2076" y="6705"/>
                      <a:pt x="2108" y="6754"/>
                    </a:cubicBezTo>
                    <a:cubicBezTo>
                      <a:pt x="2174" y="6873"/>
                      <a:pt x="2237" y="6985"/>
                      <a:pt x="2195" y="7069"/>
                    </a:cubicBezTo>
                    <a:cubicBezTo>
                      <a:pt x="2167" y="7126"/>
                      <a:pt x="2109" y="7145"/>
                      <a:pt x="2037" y="7145"/>
                    </a:cubicBezTo>
                    <a:cubicBezTo>
                      <a:pt x="1959" y="7145"/>
                      <a:pt x="1863" y="7122"/>
                      <a:pt x="1768" y="7100"/>
                    </a:cubicBezTo>
                    <a:cubicBezTo>
                      <a:pt x="1705" y="7083"/>
                      <a:pt x="1642" y="7072"/>
                      <a:pt x="1575" y="7065"/>
                    </a:cubicBezTo>
                    <a:cubicBezTo>
                      <a:pt x="1575" y="7069"/>
                      <a:pt x="1575" y="7072"/>
                      <a:pt x="1572" y="7076"/>
                    </a:cubicBezTo>
                    <a:lnTo>
                      <a:pt x="1572" y="7079"/>
                    </a:lnTo>
                    <a:lnTo>
                      <a:pt x="1572" y="7090"/>
                    </a:lnTo>
                    <a:lnTo>
                      <a:pt x="1568" y="7093"/>
                    </a:lnTo>
                    <a:lnTo>
                      <a:pt x="1565" y="7100"/>
                    </a:lnTo>
                    <a:lnTo>
                      <a:pt x="1561" y="7107"/>
                    </a:lnTo>
                    <a:lnTo>
                      <a:pt x="1558" y="7114"/>
                    </a:lnTo>
                    <a:lnTo>
                      <a:pt x="1554" y="7121"/>
                    </a:lnTo>
                    <a:lnTo>
                      <a:pt x="1547" y="7128"/>
                    </a:lnTo>
                    <a:lnTo>
                      <a:pt x="1544" y="7135"/>
                    </a:lnTo>
                    <a:lnTo>
                      <a:pt x="1537" y="7146"/>
                    </a:lnTo>
                    <a:lnTo>
                      <a:pt x="1530" y="7153"/>
                    </a:lnTo>
                    <a:lnTo>
                      <a:pt x="1523" y="7160"/>
                    </a:lnTo>
                    <a:lnTo>
                      <a:pt x="1516" y="7170"/>
                    </a:lnTo>
                    <a:lnTo>
                      <a:pt x="1505" y="7177"/>
                    </a:lnTo>
                    <a:lnTo>
                      <a:pt x="1495" y="7184"/>
                    </a:lnTo>
                    <a:lnTo>
                      <a:pt x="1481" y="7198"/>
                    </a:lnTo>
                    <a:lnTo>
                      <a:pt x="1467" y="7209"/>
                    </a:lnTo>
                    <a:lnTo>
                      <a:pt x="1449" y="7223"/>
                    </a:lnTo>
                    <a:lnTo>
                      <a:pt x="1439" y="7230"/>
                    </a:lnTo>
                    <a:lnTo>
                      <a:pt x="1421" y="7240"/>
                    </a:lnTo>
                    <a:lnTo>
                      <a:pt x="1407" y="7251"/>
                    </a:lnTo>
                    <a:lnTo>
                      <a:pt x="1390" y="7261"/>
                    </a:lnTo>
                    <a:lnTo>
                      <a:pt x="1372" y="7272"/>
                    </a:lnTo>
                    <a:lnTo>
                      <a:pt x="1355" y="7282"/>
                    </a:lnTo>
                    <a:lnTo>
                      <a:pt x="1337" y="7293"/>
                    </a:lnTo>
                    <a:lnTo>
                      <a:pt x="1316" y="7307"/>
                    </a:lnTo>
                    <a:lnTo>
                      <a:pt x="1295" y="7317"/>
                    </a:lnTo>
                    <a:lnTo>
                      <a:pt x="1288" y="7321"/>
                    </a:lnTo>
                    <a:cubicBezTo>
                      <a:pt x="1327" y="7352"/>
                      <a:pt x="1365" y="7377"/>
                      <a:pt x="1407" y="7401"/>
                    </a:cubicBezTo>
                    <a:lnTo>
                      <a:pt x="1456" y="7429"/>
                    </a:lnTo>
                    <a:cubicBezTo>
                      <a:pt x="1488" y="7450"/>
                      <a:pt x="1509" y="7478"/>
                      <a:pt x="1516" y="7513"/>
                    </a:cubicBezTo>
                    <a:cubicBezTo>
                      <a:pt x="1530" y="7576"/>
                      <a:pt x="1491" y="7632"/>
                      <a:pt x="1442" y="7695"/>
                    </a:cubicBezTo>
                    <a:cubicBezTo>
                      <a:pt x="1390" y="7769"/>
                      <a:pt x="1330" y="7853"/>
                      <a:pt x="1334" y="7962"/>
                    </a:cubicBezTo>
                    <a:cubicBezTo>
                      <a:pt x="1337" y="8081"/>
                      <a:pt x="1386" y="8147"/>
                      <a:pt x="1435" y="8161"/>
                    </a:cubicBezTo>
                    <a:cubicBezTo>
                      <a:pt x="1440" y="8163"/>
                      <a:pt x="1445" y="8164"/>
                      <a:pt x="1450" y="8164"/>
                    </a:cubicBezTo>
                    <a:cubicBezTo>
                      <a:pt x="1463" y="8164"/>
                      <a:pt x="1478" y="8157"/>
                      <a:pt x="1488" y="8144"/>
                    </a:cubicBezTo>
                    <a:cubicBezTo>
                      <a:pt x="1565" y="8032"/>
                      <a:pt x="1873" y="7786"/>
                      <a:pt x="2013" y="7741"/>
                    </a:cubicBezTo>
                    <a:cubicBezTo>
                      <a:pt x="2024" y="7737"/>
                      <a:pt x="2027" y="7734"/>
                      <a:pt x="2031" y="7681"/>
                    </a:cubicBezTo>
                    <a:cubicBezTo>
                      <a:pt x="2024" y="7636"/>
                      <a:pt x="2038" y="7590"/>
                      <a:pt x="2069" y="7555"/>
                    </a:cubicBezTo>
                    <a:cubicBezTo>
                      <a:pt x="2092" y="7538"/>
                      <a:pt x="2120" y="7526"/>
                      <a:pt x="2149" y="7526"/>
                    </a:cubicBezTo>
                    <a:cubicBezTo>
                      <a:pt x="2155" y="7526"/>
                      <a:pt x="2161" y="7526"/>
                      <a:pt x="2167" y="7527"/>
                    </a:cubicBezTo>
                    <a:cubicBezTo>
                      <a:pt x="2185" y="7527"/>
                      <a:pt x="2192" y="7524"/>
                      <a:pt x="2209" y="7422"/>
                    </a:cubicBezTo>
                    <a:cubicBezTo>
                      <a:pt x="2213" y="7370"/>
                      <a:pt x="2230" y="7317"/>
                      <a:pt x="2251" y="7268"/>
                    </a:cubicBezTo>
                    <a:cubicBezTo>
                      <a:pt x="2299" y="7183"/>
                      <a:pt x="2364" y="7164"/>
                      <a:pt x="2441" y="7164"/>
                    </a:cubicBezTo>
                    <a:cubicBezTo>
                      <a:pt x="2472" y="7164"/>
                      <a:pt x="2504" y="7167"/>
                      <a:pt x="2538" y="7170"/>
                    </a:cubicBezTo>
                    <a:cubicBezTo>
                      <a:pt x="2573" y="7174"/>
                      <a:pt x="2608" y="7177"/>
                      <a:pt x="2654" y="7177"/>
                    </a:cubicBezTo>
                    <a:lnTo>
                      <a:pt x="2661" y="7177"/>
                    </a:lnTo>
                    <a:cubicBezTo>
                      <a:pt x="2822" y="7177"/>
                      <a:pt x="3070" y="7020"/>
                      <a:pt x="3308" y="6866"/>
                    </a:cubicBezTo>
                    <a:lnTo>
                      <a:pt x="3357" y="6834"/>
                    </a:lnTo>
                    <a:cubicBezTo>
                      <a:pt x="3616" y="6666"/>
                      <a:pt x="3655" y="6642"/>
                      <a:pt x="3757" y="6148"/>
                    </a:cubicBezTo>
                    <a:cubicBezTo>
                      <a:pt x="3834" y="5787"/>
                      <a:pt x="3732" y="5364"/>
                      <a:pt x="3669" y="5112"/>
                    </a:cubicBezTo>
                    <a:cubicBezTo>
                      <a:pt x="3648" y="5038"/>
                      <a:pt x="3634" y="4965"/>
                      <a:pt x="3627" y="4891"/>
                    </a:cubicBezTo>
                    <a:cubicBezTo>
                      <a:pt x="3620" y="4751"/>
                      <a:pt x="3284" y="4135"/>
                      <a:pt x="3175" y="4097"/>
                    </a:cubicBezTo>
                    <a:cubicBezTo>
                      <a:pt x="3067" y="4097"/>
                      <a:pt x="2846" y="3922"/>
                      <a:pt x="2346" y="3431"/>
                    </a:cubicBezTo>
                    <a:cubicBezTo>
                      <a:pt x="2304" y="3386"/>
                      <a:pt x="2269" y="3354"/>
                      <a:pt x="2251" y="3337"/>
                    </a:cubicBezTo>
                    <a:cubicBezTo>
                      <a:pt x="2195" y="3281"/>
                      <a:pt x="2157" y="3211"/>
                      <a:pt x="2136" y="3134"/>
                    </a:cubicBezTo>
                    <a:cubicBezTo>
                      <a:pt x="2115" y="3050"/>
                      <a:pt x="2073" y="2976"/>
                      <a:pt x="2010" y="2917"/>
                    </a:cubicBezTo>
                    <a:cubicBezTo>
                      <a:pt x="1807" y="2749"/>
                      <a:pt x="1814" y="2332"/>
                      <a:pt x="1849" y="2115"/>
                    </a:cubicBezTo>
                    <a:cubicBezTo>
                      <a:pt x="1877" y="1954"/>
                      <a:pt x="2003" y="1863"/>
                      <a:pt x="2104" y="1790"/>
                    </a:cubicBezTo>
                    <a:cubicBezTo>
                      <a:pt x="2178" y="1737"/>
                      <a:pt x="2237" y="1695"/>
                      <a:pt x="2237" y="1649"/>
                    </a:cubicBezTo>
                    <a:cubicBezTo>
                      <a:pt x="2230" y="1509"/>
                      <a:pt x="2255" y="1408"/>
                      <a:pt x="2314" y="1341"/>
                    </a:cubicBezTo>
                    <a:cubicBezTo>
                      <a:pt x="2367" y="1289"/>
                      <a:pt x="2437" y="1257"/>
                      <a:pt x="2507" y="1257"/>
                    </a:cubicBezTo>
                    <a:cubicBezTo>
                      <a:pt x="2654" y="1250"/>
                      <a:pt x="2808" y="1128"/>
                      <a:pt x="2885" y="1005"/>
                    </a:cubicBezTo>
                    <a:lnTo>
                      <a:pt x="2892" y="995"/>
                    </a:lnTo>
                    <a:lnTo>
                      <a:pt x="2878" y="988"/>
                    </a:lnTo>
                    <a:lnTo>
                      <a:pt x="2874" y="981"/>
                    </a:lnTo>
                    <a:lnTo>
                      <a:pt x="2857" y="981"/>
                    </a:lnTo>
                    <a:cubicBezTo>
                      <a:pt x="2727" y="956"/>
                      <a:pt x="2426" y="767"/>
                      <a:pt x="2314" y="613"/>
                    </a:cubicBezTo>
                    <a:lnTo>
                      <a:pt x="2304" y="596"/>
                    </a:lnTo>
                    <a:lnTo>
                      <a:pt x="2304" y="592"/>
                    </a:lnTo>
                    <a:lnTo>
                      <a:pt x="2297" y="578"/>
                    </a:lnTo>
                    <a:lnTo>
                      <a:pt x="2293" y="571"/>
                    </a:lnTo>
                    <a:lnTo>
                      <a:pt x="2286" y="561"/>
                    </a:lnTo>
                    <a:cubicBezTo>
                      <a:pt x="2286" y="557"/>
                      <a:pt x="2286" y="554"/>
                      <a:pt x="2286" y="550"/>
                    </a:cubicBezTo>
                    <a:cubicBezTo>
                      <a:pt x="2283" y="550"/>
                      <a:pt x="2283" y="547"/>
                      <a:pt x="2283" y="543"/>
                    </a:cubicBezTo>
                    <a:cubicBezTo>
                      <a:pt x="2279" y="540"/>
                      <a:pt x="2283" y="536"/>
                      <a:pt x="2283" y="533"/>
                    </a:cubicBezTo>
                    <a:lnTo>
                      <a:pt x="2283" y="526"/>
                    </a:lnTo>
                    <a:cubicBezTo>
                      <a:pt x="2283" y="522"/>
                      <a:pt x="2283" y="515"/>
                      <a:pt x="2283" y="512"/>
                    </a:cubicBezTo>
                    <a:cubicBezTo>
                      <a:pt x="2286" y="470"/>
                      <a:pt x="2293" y="431"/>
                      <a:pt x="2311" y="393"/>
                    </a:cubicBezTo>
                    <a:cubicBezTo>
                      <a:pt x="2325" y="358"/>
                      <a:pt x="2342" y="316"/>
                      <a:pt x="2332" y="302"/>
                    </a:cubicBezTo>
                    <a:cubicBezTo>
                      <a:pt x="2332" y="295"/>
                      <a:pt x="2307" y="267"/>
                      <a:pt x="2188" y="253"/>
                    </a:cubicBezTo>
                    <a:cubicBezTo>
                      <a:pt x="1873" y="214"/>
                      <a:pt x="1782" y="102"/>
                      <a:pt x="1723" y="29"/>
                    </a:cubicBezTo>
                    <a:cubicBezTo>
                      <a:pt x="1716" y="18"/>
                      <a:pt x="1709" y="11"/>
                      <a:pt x="1702"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2" name="Google Shape;4470;p65">
                <a:extLst>
                  <a:ext uri="{FF2B5EF4-FFF2-40B4-BE49-F238E27FC236}">
                    <a16:creationId xmlns:a16="http://schemas.microsoft.com/office/drawing/2014/main" id="{8B025CD2-7159-45EB-B775-9C9BDA7FB1C3}"/>
                  </a:ext>
                </a:extLst>
              </p:cNvPr>
              <p:cNvSpPr/>
              <p:nvPr/>
            </p:nvSpPr>
            <p:spPr>
              <a:xfrm>
                <a:off x="8567416" y="4078053"/>
                <a:ext cx="149719" cy="123590"/>
              </a:xfrm>
              <a:custGeom>
                <a:avLst/>
                <a:gdLst/>
                <a:ahLst/>
                <a:cxnLst/>
                <a:rect l="l" t="t" r="r" b="b"/>
                <a:pathLst>
                  <a:path w="3005" h="2171" extrusionOk="0">
                    <a:moveTo>
                      <a:pt x="2207" y="1"/>
                    </a:moveTo>
                    <a:cubicBezTo>
                      <a:pt x="2164" y="1"/>
                      <a:pt x="2125" y="8"/>
                      <a:pt x="2101" y="24"/>
                    </a:cubicBezTo>
                    <a:cubicBezTo>
                      <a:pt x="2080" y="38"/>
                      <a:pt x="2070" y="59"/>
                      <a:pt x="2073" y="84"/>
                    </a:cubicBezTo>
                    <a:cubicBezTo>
                      <a:pt x="2077" y="182"/>
                      <a:pt x="2028" y="273"/>
                      <a:pt x="1940" y="322"/>
                    </a:cubicBezTo>
                    <a:cubicBezTo>
                      <a:pt x="1930" y="325"/>
                      <a:pt x="1919" y="329"/>
                      <a:pt x="1905" y="332"/>
                    </a:cubicBezTo>
                    <a:lnTo>
                      <a:pt x="1898" y="332"/>
                    </a:lnTo>
                    <a:cubicBezTo>
                      <a:pt x="1891" y="336"/>
                      <a:pt x="1884" y="336"/>
                      <a:pt x="1877" y="336"/>
                    </a:cubicBezTo>
                    <a:lnTo>
                      <a:pt x="1867" y="336"/>
                    </a:lnTo>
                    <a:cubicBezTo>
                      <a:pt x="1860" y="336"/>
                      <a:pt x="1849" y="332"/>
                      <a:pt x="1839" y="329"/>
                    </a:cubicBezTo>
                    <a:cubicBezTo>
                      <a:pt x="1828" y="325"/>
                      <a:pt x="1818" y="322"/>
                      <a:pt x="1811" y="315"/>
                    </a:cubicBezTo>
                    <a:cubicBezTo>
                      <a:pt x="1800" y="304"/>
                      <a:pt x="1790" y="290"/>
                      <a:pt x="1783" y="273"/>
                    </a:cubicBezTo>
                    <a:lnTo>
                      <a:pt x="1783" y="269"/>
                    </a:lnTo>
                    <a:cubicBezTo>
                      <a:pt x="1783" y="262"/>
                      <a:pt x="1779" y="255"/>
                      <a:pt x="1779" y="248"/>
                    </a:cubicBezTo>
                    <a:lnTo>
                      <a:pt x="1779" y="245"/>
                    </a:lnTo>
                    <a:cubicBezTo>
                      <a:pt x="1779" y="238"/>
                      <a:pt x="1779" y="227"/>
                      <a:pt x="1779" y="220"/>
                    </a:cubicBezTo>
                    <a:cubicBezTo>
                      <a:pt x="1762" y="213"/>
                      <a:pt x="1741" y="206"/>
                      <a:pt x="1720" y="199"/>
                    </a:cubicBezTo>
                    <a:cubicBezTo>
                      <a:pt x="1688" y="185"/>
                      <a:pt x="1657" y="175"/>
                      <a:pt x="1625" y="157"/>
                    </a:cubicBezTo>
                    <a:lnTo>
                      <a:pt x="1622" y="161"/>
                    </a:lnTo>
                    <a:lnTo>
                      <a:pt x="1593" y="140"/>
                    </a:lnTo>
                    <a:cubicBezTo>
                      <a:pt x="1579" y="133"/>
                      <a:pt x="1569" y="126"/>
                      <a:pt x="1555" y="115"/>
                    </a:cubicBezTo>
                    <a:lnTo>
                      <a:pt x="1513" y="87"/>
                    </a:lnTo>
                    <a:lnTo>
                      <a:pt x="1516" y="84"/>
                    </a:lnTo>
                    <a:cubicBezTo>
                      <a:pt x="1509" y="77"/>
                      <a:pt x="1502" y="66"/>
                      <a:pt x="1495" y="59"/>
                    </a:cubicBezTo>
                    <a:cubicBezTo>
                      <a:pt x="1476" y="36"/>
                      <a:pt x="1433" y="28"/>
                      <a:pt x="1380" y="28"/>
                    </a:cubicBezTo>
                    <a:cubicBezTo>
                      <a:pt x="1315" y="28"/>
                      <a:pt x="1235" y="39"/>
                      <a:pt x="1166" y="49"/>
                    </a:cubicBezTo>
                    <a:cubicBezTo>
                      <a:pt x="1107" y="59"/>
                      <a:pt x="1047" y="66"/>
                      <a:pt x="988" y="70"/>
                    </a:cubicBezTo>
                    <a:cubicBezTo>
                      <a:pt x="965" y="73"/>
                      <a:pt x="943" y="75"/>
                      <a:pt x="920" y="75"/>
                    </a:cubicBezTo>
                    <a:cubicBezTo>
                      <a:pt x="871" y="75"/>
                      <a:pt x="823" y="68"/>
                      <a:pt x="778" y="56"/>
                    </a:cubicBezTo>
                    <a:cubicBezTo>
                      <a:pt x="755" y="48"/>
                      <a:pt x="729" y="45"/>
                      <a:pt x="702" y="45"/>
                    </a:cubicBezTo>
                    <a:cubicBezTo>
                      <a:pt x="529" y="45"/>
                      <a:pt x="277" y="191"/>
                      <a:pt x="102" y="406"/>
                    </a:cubicBezTo>
                    <a:cubicBezTo>
                      <a:pt x="1" y="528"/>
                      <a:pt x="22" y="556"/>
                      <a:pt x="64" y="626"/>
                    </a:cubicBezTo>
                    <a:cubicBezTo>
                      <a:pt x="113" y="693"/>
                      <a:pt x="137" y="773"/>
                      <a:pt x="141" y="854"/>
                    </a:cubicBezTo>
                    <a:cubicBezTo>
                      <a:pt x="137" y="921"/>
                      <a:pt x="155" y="984"/>
                      <a:pt x="186" y="1040"/>
                    </a:cubicBezTo>
                    <a:lnTo>
                      <a:pt x="197" y="1061"/>
                    </a:lnTo>
                    <a:lnTo>
                      <a:pt x="200" y="1071"/>
                    </a:lnTo>
                    <a:lnTo>
                      <a:pt x="207" y="1085"/>
                    </a:lnTo>
                    <a:lnTo>
                      <a:pt x="211" y="1096"/>
                    </a:lnTo>
                    <a:cubicBezTo>
                      <a:pt x="211" y="1099"/>
                      <a:pt x="218" y="1106"/>
                      <a:pt x="218" y="1110"/>
                    </a:cubicBezTo>
                    <a:cubicBezTo>
                      <a:pt x="221" y="1117"/>
                      <a:pt x="218" y="1120"/>
                      <a:pt x="221" y="1124"/>
                    </a:cubicBezTo>
                    <a:cubicBezTo>
                      <a:pt x="225" y="1127"/>
                      <a:pt x="225" y="1134"/>
                      <a:pt x="225" y="1138"/>
                    </a:cubicBezTo>
                    <a:cubicBezTo>
                      <a:pt x="228" y="1145"/>
                      <a:pt x="225" y="1148"/>
                      <a:pt x="225" y="1152"/>
                    </a:cubicBezTo>
                    <a:lnTo>
                      <a:pt x="225" y="1169"/>
                    </a:lnTo>
                    <a:lnTo>
                      <a:pt x="225" y="1183"/>
                    </a:lnTo>
                    <a:lnTo>
                      <a:pt x="225" y="1204"/>
                    </a:lnTo>
                    <a:lnTo>
                      <a:pt x="225" y="1218"/>
                    </a:lnTo>
                    <a:cubicBezTo>
                      <a:pt x="225" y="1222"/>
                      <a:pt x="221" y="1232"/>
                      <a:pt x="221" y="1243"/>
                    </a:cubicBezTo>
                    <a:cubicBezTo>
                      <a:pt x="218" y="1250"/>
                      <a:pt x="221" y="1253"/>
                      <a:pt x="218" y="1257"/>
                    </a:cubicBezTo>
                    <a:lnTo>
                      <a:pt x="218" y="1260"/>
                    </a:lnTo>
                    <a:cubicBezTo>
                      <a:pt x="354" y="1355"/>
                      <a:pt x="351" y="1526"/>
                      <a:pt x="347" y="1656"/>
                    </a:cubicBezTo>
                    <a:cubicBezTo>
                      <a:pt x="347" y="1694"/>
                      <a:pt x="347" y="1736"/>
                      <a:pt x="351" y="1775"/>
                    </a:cubicBezTo>
                    <a:cubicBezTo>
                      <a:pt x="354" y="1796"/>
                      <a:pt x="361" y="1799"/>
                      <a:pt x="361" y="1803"/>
                    </a:cubicBezTo>
                    <a:cubicBezTo>
                      <a:pt x="370" y="1808"/>
                      <a:pt x="383" y="1810"/>
                      <a:pt x="399" y="1810"/>
                    </a:cubicBezTo>
                    <a:cubicBezTo>
                      <a:pt x="436" y="1810"/>
                      <a:pt x="486" y="1800"/>
                      <a:pt x="522" y="1792"/>
                    </a:cubicBezTo>
                    <a:cubicBezTo>
                      <a:pt x="554" y="1785"/>
                      <a:pt x="589" y="1782"/>
                      <a:pt x="620" y="1778"/>
                    </a:cubicBezTo>
                    <a:cubicBezTo>
                      <a:pt x="626" y="1777"/>
                      <a:pt x="632" y="1776"/>
                      <a:pt x="638" y="1776"/>
                    </a:cubicBezTo>
                    <a:cubicBezTo>
                      <a:pt x="667" y="1776"/>
                      <a:pt x="694" y="1790"/>
                      <a:pt x="711" y="1810"/>
                    </a:cubicBezTo>
                    <a:cubicBezTo>
                      <a:pt x="743" y="1855"/>
                      <a:pt x="725" y="1904"/>
                      <a:pt x="711" y="1953"/>
                    </a:cubicBezTo>
                    <a:cubicBezTo>
                      <a:pt x="690" y="2013"/>
                      <a:pt x="676" y="2062"/>
                      <a:pt x="701" y="2090"/>
                    </a:cubicBezTo>
                    <a:cubicBezTo>
                      <a:pt x="711" y="2100"/>
                      <a:pt x="727" y="2104"/>
                      <a:pt x="746" y="2104"/>
                    </a:cubicBezTo>
                    <a:cubicBezTo>
                      <a:pt x="780" y="2104"/>
                      <a:pt x="825" y="2092"/>
                      <a:pt x="865" y="2083"/>
                    </a:cubicBezTo>
                    <a:cubicBezTo>
                      <a:pt x="911" y="2069"/>
                      <a:pt x="956" y="2062"/>
                      <a:pt x="1005" y="2058"/>
                    </a:cubicBezTo>
                    <a:cubicBezTo>
                      <a:pt x="1008" y="2058"/>
                      <a:pt x="1011" y="2058"/>
                      <a:pt x="1014" y="2058"/>
                    </a:cubicBezTo>
                    <a:cubicBezTo>
                      <a:pt x="1073" y="2058"/>
                      <a:pt x="1126" y="2092"/>
                      <a:pt x="1149" y="2146"/>
                    </a:cubicBezTo>
                    <a:cubicBezTo>
                      <a:pt x="1152" y="2156"/>
                      <a:pt x="1156" y="2163"/>
                      <a:pt x="1159" y="2170"/>
                    </a:cubicBezTo>
                    <a:lnTo>
                      <a:pt x="1170" y="2167"/>
                    </a:lnTo>
                    <a:lnTo>
                      <a:pt x="1201" y="2149"/>
                    </a:lnTo>
                    <a:lnTo>
                      <a:pt x="1219" y="2139"/>
                    </a:lnTo>
                    <a:lnTo>
                      <a:pt x="1240" y="2128"/>
                    </a:lnTo>
                    <a:lnTo>
                      <a:pt x="1254" y="2118"/>
                    </a:lnTo>
                    <a:lnTo>
                      <a:pt x="1271" y="2107"/>
                    </a:lnTo>
                    <a:lnTo>
                      <a:pt x="1285" y="2100"/>
                    </a:lnTo>
                    <a:lnTo>
                      <a:pt x="1299" y="2090"/>
                    </a:lnTo>
                    <a:lnTo>
                      <a:pt x="1310" y="2083"/>
                    </a:lnTo>
                    <a:lnTo>
                      <a:pt x="1324" y="2076"/>
                    </a:lnTo>
                    <a:lnTo>
                      <a:pt x="1334" y="2069"/>
                    </a:lnTo>
                    <a:lnTo>
                      <a:pt x="1345" y="2058"/>
                    </a:lnTo>
                    <a:lnTo>
                      <a:pt x="1352" y="2051"/>
                    </a:lnTo>
                    <a:lnTo>
                      <a:pt x="1362" y="2044"/>
                    </a:lnTo>
                    <a:lnTo>
                      <a:pt x="1369" y="2041"/>
                    </a:lnTo>
                    <a:lnTo>
                      <a:pt x="1376" y="2034"/>
                    </a:lnTo>
                    <a:lnTo>
                      <a:pt x="1380" y="2030"/>
                    </a:lnTo>
                    <a:lnTo>
                      <a:pt x="1387" y="2023"/>
                    </a:lnTo>
                    <a:lnTo>
                      <a:pt x="1390" y="2020"/>
                    </a:lnTo>
                    <a:lnTo>
                      <a:pt x="1397" y="2013"/>
                    </a:lnTo>
                    <a:lnTo>
                      <a:pt x="1401" y="2006"/>
                    </a:lnTo>
                    <a:lnTo>
                      <a:pt x="1404" y="2002"/>
                    </a:lnTo>
                    <a:lnTo>
                      <a:pt x="1404" y="1999"/>
                    </a:lnTo>
                    <a:lnTo>
                      <a:pt x="1404" y="1995"/>
                    </a:lnTo>
                    <a:cubicBezTo>
                      <a:pt x="1404" y="1967"/>
                      <a:pt x="1418" y="1939"/>
                      <a:pt x="1439" y="1922"/>
                    </a:cubicBezTo>
                    <a:cubicBezTo>
                      <a:pt x="1464" y="1903"/>
                      <a:pt x="1496" y="1895"/>
                      <a:pt x="1536" y="1895"/>
                    </a:cubicBezTo>
                    <a:cubicBezTo>
                      <a:pt x="1591" y="1895"/>
                      <a:pt x="1663" y="1910"/>
                      <a:pt x="1758" y="1932"/>
                    </a:cubicBezTo>
                    <a:cubicBezTo>
                      <a:pt x="1821" y="1946"/>
                      <a:pt x="1936" y="1975"/>
                      <a:pt x="1998" y="1975"/>
                    </a:cubicBezTo>
                    <a:cubicBezTo>
                      <a:pt x="2015" y="1975"/>
                      <a:pt x="2028" y="1973"/>
                      <a:pt x="2035" y="1967"/>
                    </a:cubicBezTo>
                    <a:cubicBezTo>
                      <a:pt x="2042" y="1939"/>
                      <a:pt x="1982" y="1834"/>
                      <a:pt x="1947" y="1778"/>
                    </a:cubicBezTo>
                    <a:cubicBezTo>
                      <a:pt x="1881" y="1656"/>
                      <a:pt x="1821" y="1554"/>
                      <a:pt x="1877" y="1481"/>
                    </a:cubicBezTo>
                    <a:cubicBezTo>
                      <a:pt x="1904" y="1445"/>
                      <a:pt x="1946" y="1433"/>
                      <a:pt x="1992" y="1433"/>
                    </a:cubicBezTo>
                    <a:cubicBezTo>
                      <a:pt x="2030" y="1433"/>
                      <a:pt x="2071" y="1441"/>
                      <a:pt x="2108" y="1449"/>
                    </a:cubicBezTo>
                    <a:cubicBezTo>
                      <a:pt x="2175" y="1466"/>
                      <a:pt x="2226" y="1474"/>
                      <a:pt x="2265" y="1474"/>
                    </a:cubicBezTo>
                    <a:cubicBezTo>
                      <a:pt x="2372" y="1474"/>
                      <a:pt x="2395" y="1416"/>
                      <a:pt x="2434" y="1327"/>
                    </a:cubicBezTo>
                    <a:cubicBezTo>
                      <a:pt x="2458" y="1267"/>
                      <a:pt x="2486" y="1211"/>
                      <a:pt x="2525" y="1162"/>
                    </a:cubicBezTo>
                    <a:cubicBezTo>
                      <a:pt x="2581" y="1103"/>
                      <a:pt x="2644" y="1050"/>
                      <a:pt x="2710" y="1005"/>
                    </a:cubicBezTo>
                    <a:cubicBezTo>
                      <a:pt x="2917" y="854"/>
                      <a:pt x="3004" y="770"/>
                      <a:pt x="2903" y="616"/>
                    </a:cubicBezTo>
                    <a:cubicBezTo>
                      <a:pt x="2885" y="591"/>
                      <a:pt x="2871" y="563"/>
                      <a:pt x="2857" y="539"/>
                    </a:cubicBezTo>
                    <a:cubicBezTo>
                      <a:pt x="2770" y="378"/>
                      <a:pt x="2717" y="196"/>
                      <a:pt x="2707" y="14"/>
                    </a:cubicBezTo>
                    <a:lnTo>
                      <a:pt x="2703" y="14"/>
                    </a:lnTo>
                    <a:cubicBezTo>
                      <a:pt x="2686" y="14"/>
                      <a:pt x="2672" y="17"/>
                      <a:pt x="2658" y="24"/>
                    </a:cubicBezTo>
                    <a:cubicBezTo>
                      <a:pt x="2644" y="28"/>
                      <a:pt x="2630" y="31"/>
                      <a:pt x="2616" y="35"/>
                    </a:cubicBezTo>
                    <a:lnTo>
                      <a:pt x="2605" y="38"/>
                    </a:lnTo>
                    <a:cubicBezTo>
                      <a:pt x="2591" y="42"/>
                      <a:pt x="2577" y="45"/>
                      <a:pt x="2563" y="45"/>
                    </a:cubicBezTo>
                    <a:lnTo>
                      <a:pt x="2556" y="45"/>
                    </a:lnTo>
                    <a:cubicBezTo>
                      <a:pt x="2546" y="45"/>
                      <a:pt x="2532" y="49"/>
                      <a:pt x="2521" y="49"/>
                    </a:cubicBezTo>
                    <a:lnTo>
                      <a:pt x="2465" y="49"/>
                    </a:lnTo>
                    <a:cubicBezTo>
                      <a:pt x="2455" y="49"/>
                      <a:pt x="2444" y="49"/>
                      <a:pt x="2434" y="45"/>
                    </a:cubicBezTo>
                    <a:lnTo>
                      <a:pt x="2427" y="45"/>
                    </a:lnTo>
                    <a:cubicBezTo>
                      <a:pt x="2416" y="45"/>
                      <a:pt x="2406" y="42"/>
                      <a:pt x="2395" y="38"/>
                    </a:cubicBezTo>
                    <a:lnTo>
                      <a:pt x="2388" y="38"/>
                    </a:lnTo>
                    <a:cubicBezTo>
                      <a:pt x="2378" y="35"/>
                      <a:pt x="2367" y="31"/>
                      <a:pt x="2357" y="28"/>
                    </a:cubicBezTo>
                    <a:cubicBezTo>
                      <a:pt x="2313" y="11"/>
                      <a:pt x="2258" y="1"/>
                      <a:pt x="2207"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3" name="Google Shape;4471;p65">
                <a:extLst>
                  <a:ext uri="{FF2B5EF4-FFF2-40B4-BE49-F238E27FC236}">
                    <a16:creationId xmlns:a16="http://schemas.microsoft.com/office/drawing/2014/main" id="{C82A70C2-C996-4E93-8B2C-9A30FA642DA4}"/>
                  </a:ext>
                </a:extLst>
              </p:cNvPr>
              <p:cNvSpPr/>
              <p:nvPr/>
            </p:nvSpPr>
            <p:spPr>
              <a:xfrm>
                <a:off x="8631090" y="4196973"/>
                <a:ext cx="748" cy="684"/>
              </a:xfrm>
              <a:custGeom>
                <a:avLst/>
                <a:gdLst/>
                <a:ahLst/>
                <a:cxnLst/>
                <a:rect l="l" t="t" r="r" b="b"/>
                <a:pathLst>
                  <a:path w="15" h="12" extrusionOk="0">
                    <a:moveTo>
                      <a:pt x="14" y="1"/>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4" name="Google Shape;4472;p65">
                <a:extLst>
                  <a:ext uri="{FF2B5EF4-FFF2-40B4-BE49-F238E27FC236}">
                    <a16:creationId xmlns:a16="http://schemas.microsoft.com/office/drawing/2014/main" id="{E5BB4EF1-681D-418D-A195-6E89F0213ADD}"/>
                  </a:ext>
                </a:extLst>
              </p:cNvPr>
              <p:cNvSpPr/>
              <p:nvPr/>
            </p:nvSpPr>
            <p:spPr>
              <a:xfrm>
                <a:off x="8627751" y="4199196"/>
                <a:ext cx="1097" cy="624"/>
              </a:xfrm>
              <a:custGeom>
                <a:avLst/>
                <a:gdLst/>
                <a:ahLst/>
                <a:cxnLst/>
                <a:rect l="l" t="t" r="r" b="b"/>
                <a:pathLst>
                  <a:path w="22" h="11" extrusionOk="0">
                    <a:moveTo>
                      <a:pt x="22" y="0"/>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5" name="Google Shape;4473;p65">
                <a:extLst>
                  <a:ext uri="{FF2B5EF4-FFF2-40B4-BE49-F238E27FC236}">
                    <a16:creationId xmlns:a16="http://schemas.microsoft.com/office/drawing/2014/main" id="{8225C762-BEAC-4F60-A778-458D7D4F3C27}"/>
                  </a:ext>
                </a:extLst>
              </p:cNvPr>
              <p:cNvSpPr/>
              <p:nvPr/>
            </p:nvSpPr>
            <p:spPr>
              <a:xfrm>
                <a:off x="8632283" y="4196005"/>
                <a:ext cx="748" cy="624"/>
              </a:xfrm>
              <a:custGeom>
                <a:avLst/>
                <a:gdLst/>
                <a:ahLst/>
                <a:cxnLst/>
                <a:rect l="l" t="t" r="r" b="b"/>
                <a:pathLst>
                  <a:path w="15" h="11" extrusionOk="0">
                    <a:moveTo>
                      <a:pt x="15" y="0"/>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6" name="Google Shape;4474;p65">
                <a:extLst>
                  <a:ext uri="{FF2B5EF4-FFF2-40B4-BE49-F238E27FC236}">
                    <a16:creationId xmlns:a16="http://schemas.microsoft.com/office/drawing/2014/main" id="{F0647B70-1A55-4BCB-8293-CF3B83D1BA0B}"/>
                  </a:ext>
                </a:extLst>
              </p:cNvPr>
              <p:cNvSpPr/>
              <p:nvPr/>
            </p:nvSpPr>
            <p:spPr>
              <a:xfrm>
                <a:off x="8625311" y="4200390"/>
                <a:ext cx="1644" cy="855"/>
              </a:xfrm>
              <a:custGeom>
                <a:avLst/>
                <a:gdLst/>
                <a:ahLst/>
                <a:cxnLst/>
                <a:rect l="l" t="t" r="r" b="b"/>
                <a:pathLst>
                  <a:path w="33" h="15" extrusionOk="0">
                    <a:moveTo>
                      <a:pt x="32" y="0"/>
                    </a:moveTo>
                    <a:lnTo>
                      <a:pt x="1"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7" name="Google Shape;4475;p65">
                <a:extLst>
                  <a:ext uri="{FF2B5EF4-FFF2-40B4-BE49-F238E27FC236}">
                    <a16:creationId xmlns:a16="http://schemas.microsoft.com/office/drawing/2014/main" id="{713212C9-12F4-4D32-AA30-60D0E4E1E010}"/>
                  </a:ext>
                </a:extLst>
              </p:cNvPr>
              <p:cNvSpPr/>
              <p:nvPr/>
            </p:nvSpPr>
            <p:spPr>
              <a:xfrm>
                <a:off x="8629494" y="4197997"/>
                <a:ext cx="947" cy="624"/>
              </a:xfrm>
              <a:custGeom>
                <a:avLst/>
                <a:gdLst/>
                <a:ahLst/>
                <a:cxnLst/>
                <a:rect l="l" t="t" r="r" b="b"/>
                <a:pathLst>
                  <a:path w="19" h="11" extrusionOk="0">
                    <a:moveTo>
                      <a:pt x="18" y="0"/>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8" name="Google Shape;4476;p65">
                <a:extLst>
                  <a:ext uri="{FF2B5EF4-FFF2-40B4-BE49-F238E27FC236}">
                    <a16:creationId xmlns:a16="http://schemas.microsoft.com/office/drawing/2014/main" id="{C645CF67-ADDB-4D4C-ADCF-0A9FF7EC3CCB}"/>
                  </a:ext>
                </a:extLst>
              </p:cNvPr>
              <p:cNvSpPr/>
              <p:nvPr/>
            </p:nvSpPr>
            <p:spPr>
              <a:xfrm>
                <a:off x="8637167" y="4191393"/>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9" name="Google Shape;4477;p65">
                <a:extLst>
                  <a:ext uri="{FF2B5EF4-FFF2-40B4-BE49-F238E27FC236}">
                    <a16:creationId xmlns:a16="http://schemas.microsoft.com/office/drawing/2014/main" id="{1C870282-8042-486E-926D-CD49F411F5B0}"/>
                  </a:ext>
                </a:extLst>
              </p:cNvPr>
              <p:cNvSpPr/>
              <p:nvPr/>
            </p:nvSpPr>
            <p:spPr>
              <a:xfrm>
                <a:off x="8709762" y="4108111"/>
                <a:ext cx="2294" cy="4440"/>
              </a:xfrm>
              <a:custGeom>
                <a:avLst/>
                <a:gdLst/>
                <a:ahLst/>
                <a:cxnLst/>
                <a:rect l="l" t="t" r="r" b="b"/>
                <a:pathLst>
                  <a:path w="46" h="78" extrusionOk="0">
                    <a:moveTo>
                      <a:pt x="0" y="0"/>
                    </a:moveTo>
                    <a:cubicBezTo>
                      <a:pt x="14" y="28"/>
                      <a:pt x="28" y="53"/>
                      <a:pt x="46" y="77"/>
                    </a:cubicBezTo>
                    <a:cubicBezTo>
                      <a:pt x="28" y="53"/>
                      <a:pt x="14" y="28"/>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0" name="Google Shape;4478;p65">
                <a:extLst>
                  <a:ext uri="{FF2B5EF4-FFF2-40B4-BE49-F238E27FC236}">
                    <a16:creationId xmlns:a16="http://schemas.microsoft.com/office/drawing/2014/main" id="{D9973702-B9EE-4FA7-B7B6-9350CF9A384F}"/>
                  </a:ext>
                </a:extLst>
              </p:cNvPr>
              <p:cNvSpPr/>
              <p:nvPr/>
            </p:nvSpPr>
            <p:spPr>
              <a:xfrm>
                <a:off x="8637167" y="4191393"/>
                <a:ext cx="51" cy="285"/>
              </a:xfrm>
              <a:custGeom>
                <a:avLst/>
                <a:gdLst/>
                <a:ahLst/>
                <a:cxnLst/>
                <a:rect l="l" t="t" r="r" b="b"/>
                <a:pathLst>
                  <a:path w="1" h="5" extrusionOk="0">
                    <a:moveTo>
                      <a:pt x="1" y="1"/>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1" name="Google Shape;4479;p65">
                <a:extLst>
                  <a:ext uri="{FF2B5EF4-FFF2-40B4-BE49-F238E27FC236}">
                    <a16:creationId xmlns:a16="http://schemas.microsoft.com/office/drawing/2014/main" id="{E94CFEE0-8020-461B-A983-AA0B089A3B53}"/>
                  </a:ext>
                </a:extLst>
              </p:cNvPr>
              <p:cNvSpPr/>
              <p:nvPr/>
            </p:nvSpPr>
            <p:spPr>
              <a:xfrm>
                <a:off x="8637167" y="4191393"/>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2" name="Google Shape;4480;p65">
                <a:extLst>
                  <a:ext uri="{FF2B5EF4-FFF2-40B4-BE49-F238E27FC236}">
                    <a16:creationId xmlns:a16="http://schemas.microsoft.com/office/drawing/2014/main" id="{8FC5D1AD-9724-4624-9895-26AACBB60E57}"/>
                  </a:ext>
                </a:extLst>
              </p:cNvPr>
              <p:cNvSpPr/>
              <p:nvPr/>
            </p:nvSpPr>
            <p:spPr>
              <a:xfrm>
                <a:off x="8702237" y="4078221"/>
                <a:ext cx="7574" cy="29945"/>
              </a:xfrm>
              <a:custGeom>
                <a:avLst/>
                <a:gdLst/>
                <a:ahLst/>
                <a:cxnLst/>
                <a:rect l="l" t="t" r="r" b="b"/>
                <a:pathLst>
                  <a:path w="152" h="526" extrusionOk="0">
                    <a:moveTo>
                      <a:pt x="1" y="0"/>
                    </a:moveTo>
                    <a:lnTo>
                      <a:pt x="1" y="0"/>
                    </a:lnTo>
                    <a:cubicBezTo>
                      <a:pt x="11" y="186"/>
                      <a:pt x="64" y="364"/>
                      <a:pt x="151" y="525"/>
                    </a:cubicBezTo>
                    <a:cubicBezTo>
                      <a:pt x="64" y="364"/>
                      <a:pt x="11" y="186"/>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3" name="Google Shape;4481;p65">
                <a:extLst>
                  <a:ext uri="{FF2B5EF4-FFF2-40B4-BE49-F238E27FC236}">
                    <a16:creationId xmlns:a16="http://schemas.microsoft.com/office/drawing/2014/main" id="{FDC8C495-45CA-481D-9C66-250C0849ACF0}"/>
                  </a:ext>
                </a:extLst>
              </p:cNvPr>
              <p:cNvSpPr/>
              <p:nvPr/>
            </p:nvSpPr>
            <p:spPr>
              <a:xfrm>
                <a:off x="8633530" y="4195208"/>
                <a:ext cx="547" cy="457"/>
              </a:xfrm>
              <a:custGeom>
                <a:avLst/>
                <a:gdLst/>
                <a:ahLst/>
                <a:cxnLst/>
                <a:rect l="l" t="t" r="r" b="b"/>
                <a:pathLst>
                  <a:path w="11" h="8" extrusionOk="0">
                    <a:moveTo>
                      <a:pt x="11" y="0"/>
                    </a:moveTo>
                    <a:lnTo>
                      <a:pt x="0"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4" name="Google Shape;4482;p65">
                <a:extLst>
                  <a:ext uri="{FF2B5EF4-FFF2-40B4-BE49-F238E27FC236}">
                    <a16:creationId xmlns:a16="http://schemas.microsoft.com/office/drawing/2014/main" id="{58E93A55-B0CA-4165-99E5-FF62C93B6F5D}"/>
                  </a:ext>
                </a:extLst>
              </p:cNvPr>
              <p:cNvSpPr/>
              <p:nvPr/>
            </p:nvSpPr>
            <p:spPr>
              <a:xfrm>
                <a:off x="8637167" y="4186840"/>
                <a:ext cx="1993" cy="4214"/>
              </a:xfrm>
              <a:custGeom>
                <a:avLst/>
                <a:gdLst/>
                <a:ahLst/>
                <a:cxnLst/>
                <a:rect l="l" t="t" r="r" b="b"/>
                <a:pathLst>
                  <a:path w="40" h="74" extrusionOk="0">
                    <a:moveTo>
                      <a:pt x="1" y="74"/>
                    </a:moveTo>
                    <a:cubicBezTo>
                      <a:pt x="4" y="46"/>
                      <a:pt x="15" y="18"/>
                      <a:pt x="39" y="0"/>
                    </a:cubicBezTo>
                    <a:cubicBezTo>
                      <a:pt x="15" y="18"/>
                      <a:pt x="4" y="46"/>
                      <a:pt x="1" y="7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5" name="Google Shape;4483;p65">
                <a:extLst>
                  <a:ext uri="{FF2B5EF4-FFF2-40B4-BE49-F238E27FC236}">
                    <a16:creationId xmlns:a16="http://schemas.microsoft.com/office/drawing/2014/main" id="{E5F21672-C72B-4A3A-8B5B-C0819FD83159}"/>
                  </a:ext>
                </a:extLst>
              </p:cNvPr>
              <p:cNvSpPr/>
              <p:nvPr/>
            </p:nvSpPr>
            <p:spPr>
              <a:xfrm>
                <a:off x="8636319" y="4192420"/>
                <a:ext cx="400" cy="457"/>
              </a:xfrm>
              <a:custGeom>
                <a:avLst/>
                <a:gdLst/>
                <a:ahLst/>
                <a:cxnLst/>
                <a:rect l="l" t="t" r="r" b="b"/>
                <a:pathLst>
                  <a:path w="8" h="8" extrusionOk="0">
                    <a:moveTo>
                      <a:pt x="7" y="0"/>
                    </a:moveTo>
                    <a:lnTo>
                      <a:pt x="0"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6" name="Google Shape;4484;p65">
                <a:extLst>
                  <a:ext uri="{FF2B5EF4-FFF2-40B4-BE49-F238E27FC236}">
                    <a16:creationId xmlns:a16="http://schemas.microsoft.com/office/drawing/2014/main" id="{68DA6F3E-38A9-4F81-8913-6BB16CA53EC2}"/>
                  </a:ext>
                </a:extLst>
              </p:cNvPr>
              <p:cNvSpPr/>
              <p:nvPr/>
            </p:nvSpPr>
            <p:spPr>
              <a:xfrm>
                <a:off x="8635273" y="4193787"/>
                <a:ext cx="400" cy="457"/>
              </a:xfrm>
              <a:custGeom>
                <a:avLst/>
                <a:gdLst/>
                <a:ahLst/>
                <a:cxnLst/>
                <a:rect l="l" t="t" r="r" b="b"/>
                <a:pathLst>
                  <a:path w="8" h="8" extrusionOk="0">
                    <a:moveTo>
                      <a:pt x="7" y="1"/>
                    </a:moveTo>
                    <a:lnTo>
                      <a:pt x="0"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7" name="Google Shape;4485;p65">
                <a:extLst>
                  <a:ext uri="{FF2B5EF4-FFF2-40B4-BE49-F238E27FC236}">
                    <a16:creationId xmlns:a16="http://schemas.microsoft.com/office/drawing/2014/main" id="{A734EDB6-28BF-4E37-BD0C-6F7FAC673324}"/>
                  </a:ext>
                </a:extLst>
              </p:cNvPr>
              <p:cNvSpPr/>
              <p:nvPr/>
            </p:nvSpPr>
            <p:spPr>
              <a:xfrm>
                <a:off x="8634378" y="4194412"/>
                <a:ext cx="598" cy="457"/>
              </a:xfrm>
              <a:custGeom>
                <a:avLst/>
                <a:gdLst/>
                <a:ahLst/>
                <a:cxnLst/>
                <a:rect l="l" t="t" r="r" b="b"/>
                <a:pathLst>
                  <a:path w="12" h="8" extrusionOk="0">
                    <a:moveTo>
                      <a:pt x="11" y="0"/>
                    </a:moveTo>
                    <a:lnTo>
                      <a:pt x="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8" name="Google Shape;4486;p65">
                <a:extLst>
                  <a:ext uri="{FF2B5EF4-FFF2-40B4-BE49-F238E27FC236}">
                    <a16:creationId xmlns:a16="http://schemas.microsoft.com/office/drawing/2014/main" id="{6C3E9FF1-F43E-479A-B6D7-B456261DE992}"/>
                  </a:ext>
                </a:extLst>
              </p:cNvPr>
              <p:cNvSpPr/>
              <p:nvPr/>
            </p:nvSpPr>
            <p:spPr>
              <a:xfrm>
                <a:off x="8635773" y="4192991"/>
                <a:ext cx="400" cy="457"/>
              </a:xfrm>
              <a:custGeom>
                <a:avLst/>
                <a:gdLst/>
                <a:ahLst/>
                <a:cxnLst/>
                <a:rect l="l" t="t" r="r" b="b"/>
                <a:pathLst>
                  <a:path w="8" h="8" extrusionOk="0">
                    <a:moveTo>
                      <a:pt x="8" y="1"/>
                    </a:moveTo>
                    <a:lnTo>
                      <a:pt x="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9" name="Google Shape;4487;p65">
                <a:extLst>
                  <a:ext uri="{FF2B5EF4-FFF2-40B4-BE49-F238E27FC236}">
                    <a16:creationId xmlns:a16="http://schemas.microsoft.com/office/drawing/2014/main" id="{D7FAF2E4-57B7-49EB-AE29-D9C1673FCB8C}"/>
                  </a:ext>
                </a:extLst>
              </p:cNvPr>
              <p:cNvSpPr/>
              <p:nvPr/>
            </p:nvSpPr>
            <p:spPr>
              <a:xfrm>
                <a:off x="8636668" y="4192022"/>
                <a:ext cx="198" cy="457"/>
              </a:xfrm>
              <a:custGeom>
                <a:avLst/>
                <a:gdLst/>
                <a:ahLst/>
                <a:cxnLst/>
                <a:rect l="l" t="t" r="r" b="b"/>
                <a:pathLst>
                  <a:path w="4" h="8" extrusionOk="0">
                    <a:moveTo>
                      <a:pt x="4" y="0"/>
                    </a:moveTo>
                    <a:lnTo>
                      <a:pt x="0"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0" name="Google Shape;4488;p65">
                <a:extLst>
                  <a:ext uri="{FF2B5EF4-FFF2-40B4-BE49-F238E27FC236}">
                    <a16:creationId xmlns:a16="http://schemas.microsoft.com/office/drawing/2014/main" id="{71DCE972-EA83-43AC-90AE-27BD84C9400C}"/>
                  </a:ext>
                </a:extLst>
              </p:cNvPr>
              <p:cNvSpPr/>
              <p:nvPr/>
            </p:nvSpPr>
            <p:spPr>
              <a:xfrm>
                <a:off x="8637016" y="4191623"/>
                <a:ext cx="51" cy="457"/>
              </a:xfrm>
              <a:custGeom>
                <a:avLst/>
                <a:gdLst/>
                <a:ahLst/>
                <a:cxnLst/>
                <a:rect l="l" t="t" r="r" b="b"/>
                <a:pathLst>
                  <a:path w="1" h="8" extrusionOk="0">
                    <a:moveTo>
                      <a:pt x="0" y="0"/>
                    </a:moveTo>
                    <a:lnTo>
                      <a:pt x="0"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1" name="Google Shape;4489;p65">
                <a:extLst>
                  <a:ext uri="{FF2B5EF4-FFF2-40B4-BE49-F238E27FC236}">
                    <a16:creationId xmlns:a16="http://schemas.microsoft.com/office/drawing/2014/main" id="{8A4C8DC5-F496-4194-BCC0-D9120284BF2A}"/>
                  </a:ext>
                </a:extLst>
              </p:cNvPr>
              <p:cNvSpPr/>
              <p:nvPr/>
            </p:nvSpPr>
            <p:spPr>
              <a:xfrm>
                <a:off x="8511961" y="3820738"/>
                <a:ext cx="192418" cy="268070"/>
              </a:xfrm>
              <a:custGeom>
                <a:avLst/>
                <a:gdLst/>
                <a:ahLst/>
                <a:cxnLst/>
                <a:rect l="l" t="t" r="r" b="b"/>
                <a:pathLst>
                  <a:path w="3862" h="4709" extrusionOk="0">
                    <a:moveTo>
                      <a:pt x="732" y="0"/>
                    </a:moveTo>
                    <a:cubicBezTo>
                      <a:pt x="708" y="46"/>
                      <a:pt x="690" y="140"/>
                      <a:pt x="708" y="165"/>
                    </a:cubicBezTo>
                    <a:cubicBezTo>
                      <a:pt x="771" y="231"/>
                      <a:pt x="844" y="518"/>
                      <a:pt x="774" y="644"/>
                    </a:cubicBezTo>
                    <a:cubicBezTo>
                      <a:pt x="753" y="683"/>
                      <a:pt x="711" y="711"/>
                      <a:pt x="669" y="711"/>
                    </a:cubicBezTo>
                    <a:lnTo>
                      <a:pt x="638" y="711"/>
                    </a:lnTo>
                    <a:lnTo>
                      <a:pt x="620" y="707"/>
                    </a:lnTo>
                    <a:cubicBezTo>
                      <a:pt x="501" y="679"/>
                      <a:pt x="448" y="585"/>
                      <a:pt x="410" y="515"/>
                    </a:cubicBezTo>
                    <a:cubicBezTo>
                      <a:pt x="399" y="497"/>
                      <a:pt x="389" y="480"/>
                      <a:pt x="375" y="462"/>
                    </a:cubicBezTo>
                    <a:lnTo>
                      <a:pt x="371" y="469"/>
                    </a:lnTo>
                    <a:lnTo>
                      <a:pt x="357" y="487"/>
                    </a:lnTo>
                    <a:lnTo>
                      <a:pt x="347" y="497"/>
                    </a:lnTo>
                    <a:lnTo>
                      <a:pt x="336" y="515"/>
                    </a:lnTo>
                    <a:lnTo>
                      <a:pt x="326" y="525"/>
                    </a:lnTo>
                    <a:lnTo>
                      <a:pt x="315" y="543"/>
                    </a:lnTo>
                    <a:lnTo>
                      <a:pt x="305" y="553"/>
                    </a:lnTo>
                    <a:lnTo>
                      <a:pt x="291" y="571"/>
                    </a:lnTo>
                    <a:lnTo>
                      <a:pt x="284" y="581"/>
                    </a:lnTo>
                    <a:lnTo>
                      <a:pt x="270" y="599"/>
                    </a:lnTo>
                    <a:lnTo>
                      <a:pt x="263" y="609"/>
                    </a:lnTo>
                    <a:lnTo>
                      <a:pt x="252" y="627"/>
                    </a:lnTo>
                    <a:lnTo>
                      <a:pt x="242" y="637"/>
                    </a:lnTo>
                    <a:lnTo>
                      <a:pt x="231" y="655"/>
                    </a:lnTo>
                    <a:lnTo>
                      <a:pt x="224" y="665"/>
                    </a:lnTo>
                    <a:lnTo>
                      <a:pt x="214" y="679"/>
                    </a:lnTo>
                    <a:lnTo>
                      <a:pt x="207" y="693"/>
                    </a:lnTo>
                    <a:lnTo>
                      <a:pt x="200" y="704"/>
                    </a:lnTo>
                    <a:lnTo>
                      <a:pt x="193" y="718"/>
                    </a:lnTo>
                    <a:lnTo>
                      <a:pt x="186" y="728"/>
                    </a:lnTo>
                    <a:lnTo>
                      <a:pt x="179" y="742"/>
                    </a:lnTo>
                    <a:lnTo>
                      <a:pt x="172" y="753"/>
                    </a:lnTo>
                    <a:lnTo>
                      <a:pt x="165" y="763"/>
                    </a:lnTo>
                    <a:lnTo>
                      <a:pt x="161" y="774"/>
                    </a:lnTo>
                    <a:lnTo>
                      <a:pt x="154" y="784"/>
                    </a:lnTo>
                    <a:lnTo>
                      <a:pt x="151" y="795"/>
                    </a:lnTo>
                    <a:lnTo>
                      <a:pt x="147" y="805"/>
                    </a:lnTo>
                    <a:lnTo>
                      <a:pt x="144" y="812"/>
                    </a:lnTo>
                    <a:cubicBezTo>
                      <a:pt x="144" y="816"/>
                      <a:pt x="144" y="819"/>
                      <a:pt x="144" y="823"/>
                    </a:cubicBezTo>
                    <a:lnTo>
                      <a:pt x="144" y="826"/>
                    </a:lnTo>
                    <a:cubicBezTo>
                      <a:pt x="144" y="830"/>
                      <a:pt x="144" y="833"/>
                      <a:pt x="144" y="840"/>
                    </a:cubicBezTo>
                    <a:cubicBezTo>
                      <a:pt x="144" y="851"/>
                      <a:pt x="140" y="865"/>
                      <a:pt x="137" y="875"/>
                    </a:cubicBezTo>
                    <a:cubicBezTo>
                      <a:pt x="137" y="879"/>
                      <a:pt x="137" y="882"/>
                      <a:pt x="133" y="886"/>
                    </a:cubicBezTo>
                    <a:cubicBezTo>
                      <a:pt x="133" y="893"/>
                      <a:pt x="130" y="900"/>
                      <a:pt x="126" y="907"/>
                    </a:cubicBezTo>
                    <a:lnTo>
                      <a:pt x="119" y="921"/>
                    </a:lnTo>
                    <a:cubicBezTo>
                      <a:pt x="116" y="924"/>
                      <a:pt x="112" y="931"/>
                      <a:pt x="109" y="938"/>
                    </a:cubicBezTo>
                    <a:lnTo>
                      <a:pt x="102" y="945"/>
                    </a:lnTo>
                    <a:cubicBezTo>
                      <a:pt x="95" y="952"/>
                      <a:pt x="91" y="956"/>
                      <a:pt x="84" y="963"/>
                    </a:cubicBezTo>
                    <a:lnTo>
                      <a:pt x="77" y="970"/>
                    </a:lnTo>
                    <a:cubicBezTo>
                      <a:pt x="56" y="987"/>
                      <a:pt x="28" y="1005"/>
                      <a:pt x="0" y="1015"/>
                    </a:cubicBezTo>
                    <a:lnTo>
                      <a:pt x="7" y="1019"/>
                    </a:lnTo>
                    <a:lnTo>
                      <a:pt x="11" y="1026"/>
                    </a:lnTo>
                    <a:lnTo>
                      <a:pt x="18" y="1033"/>
                    </a:lnTo>
                    <a:lnTo>
                      <a:pt x="25" y="1040"/>
                    </a:lnTo>
                    <a:lnTo>
                      <a:pt x="32" y="1047"/>
                    </a:lnTo>
                    <a:lnTo>
                      <a:pt x="35" y="1054"/>
                    </a:lnTo>
                    <a:lnTo>
                      <a:pt x="39" y="1057"/>
                    </a:lnTo>
                    <a:lnTo>
                      <a:pt x="49" y="1068"/>
                    </a:lnTo>
                    <a:cubicBezTo>
                      <a:pt x="81" y="1117"/>
                      <a:pt x="77" y="1184"/>
                      <a:pt x="74" y="1257"/>
                    </a:cubicBezTo>
                    <a:cubicBezTo>
                      <a:pt x="63" y="1338"/>
                      <a:pt x="74" y="1422"/>
                      <a:pt x="98" y="1499"/>
                    </a:cubicBezTo>
                    <a:cubicBezTo>
                      <a:pt x="105" y="1509"/>
                      <a:pt x="108" y="1516"/>
                      <a:pt x="128" y="1516"/>
                    </a:cubicBezTo>
                    <a:cubicBezTo>
                      <a:pt x="140" y="1516"/>
                      <a:pt x="160" y="1513"/>
                      <a:pt x="193" y="1506"/>
                    </a:cubicBezTo>
                    <a:cubicBezTo>
                      <a:pt x="220" y="1501"/>
                      <a:pt x="253" y="1495"/>
                      <a:pt x="287" y="1495"/>
                    </a:cubicBezTo>
                    <a:cubicBezTo>
                      <a:pt x="360" y="1495"/>
                      <a:pt x="438" y="1522"/>
                      <a:pt x="476" y="1646"/>
                    </a:cubicBezTo>
                    <a:cubicBezTo>
                      <a:pt x="522" y="1803"/>
                      <a:pt x="494" y="1915"/>
                      <a:pt x="466" y="2024"/>
                    </a:cubicBezTo>
                    <a:cubicBezTo>
                      <a:pt x="445" y="2097"/>
                      <a:pt x="434" y="2171"/>
                      <a:pt x="431" y="2248"/>
                    </a:cubicBezTo>
                    <a:cubicBezTo>
                      <a:pt x="434" y="2342"/>
                      <a:pt x="399" y="2433"/>
                      <a:pt x="333" y="2503"/>
                    </a:cubicBezTo>
                    <a:cubicBezTo>
                      <a:pt x="294" y="2552"/>
                      <a:pt x="273" y="2577"/>
                      <a:pt x="291" y="2654"/>
                    </a:cubicBezTo>
                    <a:cubicBezTo>
                      <a:pt x="291" y="2664"/>
                      <a:pt x="294" y="2675"/>
                      <a:pt x="301" y="2682"/>
                    </a:cubicBezTo>
                    <a:cubicBezTo>
                      <a:pt x="303" y="2683"/>
                      <a:pt x="306" y="2683"/>
                      <a:pt x="308" y="2683"/>
                    </a:cubicBezTo>
                    <a:cubicBezTo>
                      <a:pt x="356" y="2683"/>
                      <a:pt x="505" y="2567"/>
                      <a:pt x="578" y="2507"/>
                    </a:cubicBezTo>
                    <a:cubicBezTo>
                      <a:pt x="609" y="2479"/>
                      <a:pt x="645" y="2451"/>
                      <a:pt x="676" y="2430"/>
                    </a:cubicBezTo>
                    <a:cubicBezTo>
                      <a:pt x="795" y="2340"/>
                      <a:pt x="892" y="2315"/>
                      <a:pt x="960" y="2315"/>
                    </a:cubicBezTo>
                    <a:cubicBezTo>
                      <a:pt x="974" y="2315"/>
                      <a:pt x="987" y="2316"/>
                      <a:pt x="998" y="2318"/>
                    </a:cubicBezTo>
                    <a:cubicBezTo>
                      <a:pt x="1065" y="2328"/>
                      <a:pt x="1124" y="2363"/>
                      <a:pt x="1166" y="2419"/>
                    </a:cubicBezTo>
                    <a:cubicBezTo>
                      <a:pt x="1182" y="2430"/>
                      <a:pt x="1203" y="2436"/>
                      <a:pt x="1222" y="2436"/>
                    </a:cubicBezTo>
                    <a:cubicBezTo>
                      <a:pt x="1230" y="2436"/>
                      <a:pt x="1237" y="2435"/>
                      <a:pt x="1243" y="2433"/>
                    </a:cubicBezTo>
                    <a:cubicBezTo>
                      <a:pt x="1313" y="2423"/>
                      <a:pt x="1383" y="2381"/>
                      <a:pt x="1401" y="2339"/>
                    </a:cubicBezTo>
                    <a:cubicBezTo>
                      <a:pt x="1443" y="2237"/>
                      <a:pt x="1583" y="2206"/>
                      <a:pt x="1642" y="2195"/>
                    </a:cubicBezTo>
                    <a:cubicBezTo>
                      <a:pt x="1670" y="2191"/>
                      <a:pt x="1701" y="2189"/>
                      <a:pt x="1732" y="2189"/>
                    </a:cubicBezTo>
                    <a:cubicBezTo>
                      <a:pt x="1839" y="2189"/>
                      <a:pt x="1957" y="2216"/>
                      <a:pt x="2027" y="2297"/>
                    </a:cubicBezTo>
                    <a:lnTo>
                      <a:pt x="2083" y="2367"/>
                    </a:lnTo>
                    <a:cubicBezTo>
                      <a:pt x="2178" y="2486"/>
                      <a:pt x="2279" y="2608"/>
                      <a:pt x="2405" y="2682"/>
                    </a:cubicBezTo>
                    <a:cubicBezTo>
                      <a:pt x="2531" y="2752"/>
                      <a:pt x="2493" y="2927"/>
                      <a:pt x="2458" y="3098"/>
                    </a:cubicBezTo>
                    <a:cubicBezTo>
                      <a:pt x="2444" y="3172"/>
                      <a:pt x="2419" y="3305"/>
                      <a:pt x="2437" y="3330"/>
                    </a:cubicBezTo>
                    <a:cubicBezTo>
                      <a:pt x="2626" y="3382"/>
                      <a:pt x="2885" y="3662"/>
                      <a:pt x="2857" y="3981"/>
                    </a:cubicBezTo>
                    <a:cubicBezTo>
                      <a:pt x="2854" y="4051"/>
                      <a:pt x="2861" y="4121"/>
                      <a:pt x="2871" y="4187"/>
                    </a:cubicBezTo>
                    <a:cubicBezTo>
                      <a:pt x="2871" y="4201"/>
                      <a:pt x="2875" y="4215"/>
                      <a:pt x="2878" y="4229"/>
                    </a:cubicBezTo>
                    <a:lnTo>
                      <a:pt x="2878" y="4236"/>
                    </a:lnTo>
                    <a:cubicBezTo>
                      <a:pt x="2878" y="4250"/>
                      <a:pt x="2882" y="4264"/>
                      <a:pt x="2882" y="4278"/>
                    </a:cubicBezTo>
                    <a:lnTo>
                      <a:pt x="2882" y="4285"/>
                    </a:lnTo>
                    <a:cubicBezTo>
                      <a:pt x="2882" y="4299"/>
                      <a:pt x="2885" y="4313"/>
                      <a:pt x="2885" y="4327"/>
                    </a:cubicBezTo>
                    <a:lnTo>
                      <a:pt x="2885" y="4334"/>
                    </a:lnTo>
                    <a:lnTo>
                      <a:pt x="2885" y="4376"/>
                    </a:lnTo>
                    <a:lnTo>
                      <a:pt x="2885" y="4380"/>
                    </a:lnTo>
                    <a:cubicBezTo>
                      <a:pt x="2885" y="4394"/>
                      <a:pt x="2882" y="4408"/>
                      <a:pt x="2882" y="4425"/>
                    </a:cubicBezTo>
                    <a:lnTo>
                      <a:pt x="2882" y="4432"/>
                    </a:lnTo>
                    <a:cubicBezTo>
                      <a:pt x="2878" y="4446"/>
                      <a:pt x="2875" y="4460"/>
                      <a:pt x="2871" y="4474"/>
                    </a:cubicBezTo>
                    <a:lnTo>
                      <a:pt x="2868" y="4485"/>
                    </a:lnTo>
                    <a:cubicBezTo>
                      <a:pt x="2864" y="4499"/>
                      <a:pt x="2857" y="4513"/>
                      <a:pt x="2850" y="4527"/>
                    </a:cubicBezTo>
                    <a:lnTo>
                      <a:pt x="2850" y="4530"/>
                    </a:lnTo>
                    <a:cubicBezTo>
                      <a:pt x="2843" y="4544"/>
                      <a:pt x="2836" y="4558"/>
                      <a:pt x="2826" y="4576"/>
                    </a:cubicBezTo>
                    <a:lnTo>
                      <a:pt x="2826" y="4579"/>
                    </a:lnTo>
                    <a:cubicBezTo>
                      <a:pt x="2843" y="4586"/>
                      <a:pt x="2861" y="4593"/>
                      <a:pt x="2882" y="4600"/>
                    </a:cubicBezTo>
                    <a:cubicBezTo>
                      <a:pt x="2924" y="4614"/>
                      <a:pt x="2962" y="4635"/>
                      <a:pt x="2997" y="4667"/>
                    </a:cubicBezTo>
                    <a:cubicBezTo>
                      <a:pt x="3011" y="4677"/>
                      <a:pt x="3018" y="4695"/>
                      <a:pt x="3025" y="4709"/>
                    </a:cubicBezTo>
                    <a:lnTo>
                      <a:pt x="3029" y="4702"/>
                    </a:lnTo>
                    <a:cubicBezTo>
                      <a:pt x="3043" y="4684"/>
                      <a:pt x="3050" y="4663"/>
                      <a:pt x="3053" y="4646"/>
                    </a:cubicBezTo>
                    <a:cubicBezTo>
                      <a:pt x="3057" y="4632"/>
                      <a:pt x="3057" y="4621"/>
                      <a:pt x="3057" y="4611"/>
                    </a:cubicBezTo>
                    <a:cubicBezTo>
                      <a:pt x="3053" y="4544"/>
                      <a:pt x="3088" y="4478"/>
                      <a:pt x="3144" y="4443"/>
                    </a:cubicBezTo>
                    <a:cubicBezTo>
                      <a:pt x="3194" y="4409"/>
                      <a:pt x="3259" y="4397"/>
                      <a:pt x="3323" y="4397"/>
                    </a:cubicBezTo>
                    <a:cubicBezTo>
                      <a:pt x="3399" y="4397"/>
                      <a:pt x="3473" y="4413"/>
                      <a:pt x="3522" y="4432"/>
                    </a:cubicBezTo>
                    <a:cubicBezTo>
                      <a:pt x="3529" y="4436"/>
                      <a:pt x="3540" y="4439"/>
                      <a:pt x="3547" y="4443"/>
                    </a:cubicBezTo>
                    <a:lnTo>
                      <a:pt x="3557" y="4443"/>
                    </a:lnTo>
                    <a:cubicBezTo>
                      <a:pt x="3564" y="4443"/>
                      <a:pt x="3571" y="4443"/>
                      <a:pt x="3582" y="4446"/>
                    </a:cubicBezTo>
                    <a:lnTo>
                      <a:pt x="3655" y="4446"/>
                    </a:lnTo>
                    <a:lnTo>
                      <a:pt x="3673" y="4443"/>
                    </a:lnTo>
                    <a:lnTo>
                      <a:pt x="3701" y="4436"/>
                    </a:lnTo>
                    <a:lnTo>
                      <a:pt x="3718" y="4432"/>
                    </a:lnTo>
                    <a:lnTo>
                      <a:pt x="3743" y="4425"/>
                    </a:lnTo>
                    <a:lnTo>
                      <a:pt x="3764" y="4415"/>
                    </a:lnTo>
                    <a:lnTo>
                      <a:pt x="3788" y="4404"/>
                    </a:lnTo>
                    <a:lnTo>
                      <a:pt x="3809" y="4390"/>
                    </a:lnTo>
                    <a:lnTo>
                      <a:pt x="3820" y="4383"/>
                    </a:lnTo>
                    <a:cubicBezTo>
                      <a:pt x="3820" y="4334"/>
                      <a:pt x="3823" y="4282"/>
                      <a:pt x="3830" y="4233"/>
                    </a:cubicBezTo>
                    <a:lnTo>
                      <a:pt x="3830" y="4226"/>
                    </a:lnTo>
                    <a:cubicBezTo>
                      <a:pt x="3830" y="4212"/>
                      <a:pt x="3834" y="4198"/>
                      <a:pt x="3837" y="4187"/>
                    </a:cubicBezTo>
                    <a:cubicBezTo>
                      <a:pt x="3862" y="4047"/>
                      <a:pt x="3851" y="3904"/>
                      <a:pt x="3802" y="3774"/>
                    </a:cubicBezTo>
                    <a:cubicBezTo>
                      <a:pt x="3792" y="3743"/>
                      <a:pt x="3774" y="3715"/>
                      <a:pt x="3750" y="3690"/>
                    </a:cubicBezTo>
                    <a:cubicBezTo>
                      <a:pt x="3711" y="3652"/>
                      <a:pt x="3666" y="3620"/>
                      <a:pt x="3620" y="3596"/>
                    </a:cubicBezTo>
                    <a:cubicBezTo>
                      <a:pt x="3494" y="3512"/>
                      <a:pt x="3337" y="3410"/>
                      <a:pt x="3284" y="3249"/>
                    </a:cubicBezTo>
                    <a:cubicBezTo>
                      <a:pt x="3249" y="3151"/>
                      <a:pt x="3148" y="3046"/>
                      <a:pt x="3050" y="2941"/>
                    </a:cubicBezTo>
                    <a:cubicBezTo>
                      <a:pt x="2952" y="2839"/>
                      <a:pt x="2871" y="2752"/>
                      <a:pt x="2833" y="2661"/>
                    </a:cubicBezTo>
                    <a:cubicBezTo>
                      <a:pt x="2798" y="2587"/>
                      <a:pt x="2752" y="2517"/>
                      <a:pt x="2699" y="2454"/>
                    </a:cubicBezTo>
                    <a:cubicBezTo>
                      <a:pt x="2626" y="2353"/>
                      <a:pt x="2552" y="2255"/>
                      <a:pt x="2549" y="2157"/>
                    </a:cubicBezTo>
                    <a:cubicBezTo>
                      <a:pt x="2535" y="2118"/>
                      <a:pt x="2395" y="2038"/>
                      <a:pt x="2314" y="1992"/>
                    </a:cubicBezTo>
                    <a:cubicBezTo>
                      <a:pt x="2115" y="1877"/>
                      <a:pt x="1908" y="1758"/>
                      <a:pt x="1968" y="1607"/>
                    </a:cubicBezTo>
                    <a:cubicBezTo>
                      <a:pt x="2013" y="1488"/>
                      <a:pt x="2143" y="1467"/>
                      <a:pt x="2244" y="1450"/>
                    </a:cubicBezTo>
                    <a:cubicBezTo>
                      <a:pt x="2346" y="1429"/>
                      <a:pt x="2377" y="1418"/>
                      <a:pt x="2377" y="1390"/>
                    </a:cubicBezTo>
                    <a:cubicBezTo>
                      <a:pt x="2377" y="1338"/>
                      <a:pt x="2356" y="1289"/>
                      <a:pt x="2321" y="1254"/>
                    </a:cubicBezTo>
                    <a:cubicBezTo>
                      <a:pt x="2255" y="1177"/>
                      <a:pt x="2216" y="1082"/>
                      <a:pt x="2206" y="984"/>
                    </a:cubicBezTo>
                    <a:cubicBezTo>
                      <a:pt x="2192" y="903"/>
                      <a:pt x="2157" y="886"/>
                      <a:pt x="2143" y="882"/>
                    </a:cubicBezTo>
                    <a:cubicBezTo>
                      <a:pt x="2127" y="875"/>
                      <a:pt x="2108" y="871"/>
                      <a:pt x="2088" y="871"/>
                    </a:cubicBezTo>
                    <a:cubicBezTo>
                      <a:pt x="2035" y="871"/>
                      <a:pt x="1971" y="894"/>
                      <a:pt x="1926" y="924"/>
                    </a:cubicBezTo>
                    <a:cubicBezTo>
                      <a:pt x="1894" y="946"/>
                      <a:pt x="1854" y="955"/>
                      <a:pt x="1810" y="955"/>
                    </a:cubicBezTo>
                    <a:cubicBezTo>
                      <a:pt x="1733" y="955"/>
                      <a:pt x="1644" y="926"/>
                      <a:pt x="1572" y="886"/>
                    </a:cubicBezTo>
                    <a:cubicBezTo>
                      <a:pt x="1446" y="819"/>
                      <a:pt x="1373" y="725"/>
                      <a:pt x="1373" y="627"/>
                    </a:cubicBezTo>
                    <a:cubicBezTo>
                      <a:pt x="1373" y="564"/>
                      <a:pt x="1306" y="504"/>
                      <a:pt x="1240" y="445"/>
                    </a:cubicBezTo>
                    <a:cubicBezTo>
                      <a:pt x="1170" y="375"/>
                      <a:pt x="1093" y="305"/>
                      <a:pt x="1093" y="210"/>
                    </a:cubicBezTo>
                    <a:cubicBezTo>
                      <a:pt x="1093" y="168"/>
                      <a:pt x="1012" y="77"/>
                      <a:pt x="946" y="4"/>
                    </a:cubicBezTo>
                    <a:lnTo>
                      <a:pt x="921" y="11"/>
                    </a:lnTo>
                    <a:lnTo>
                      <a:pt x="918" y="7"/>
                    </a:lnTo>
                    <a:cubicBezTo>
                      <a:pt x="904" y="11"/>
                      <a:pt x="890" y="14"/>
                      <a:pt x="876" y="14"/>
                    </a:cubicBezTo>
                    <a:lnTo>
                      <a:pt x="872" y="14"/>
                    </a:lnTo>
                    <a:cubicBezTo>
                      <a:pt x="858" y="18"/>
                      <a:pt x="848" y="18"/>
                      <a:pt x="837" y="21"/>
                    </a:cubicBezTo>
                    <a:lnTo>
                      <a:pt x="830" y="21"/>
                    </a:lnTo>
                    <a:cubicBezTo>
                      <a:pt x="813" y="21"/>
                      <a:pt x="792" y="18"/>
                      <a:pt x="774" y="14"/>
                    </a:cubicBezTo>
                    <a:lnTo>
                      <a:pt x="771" y="14"/>
                    </a:lnTo>
                    <a:cubicBezTo>
                      <a:pt x="764" y="14"/>
                      <a:pt x="757" y="11"/>
                      <a:pt x="750" y="11"/>
                    </a:cubicBezTo>
                    <a:lnTo>
                      <a:pt x="736" y="4"/>
                    </a:lnTo>
                    <a:lnTo>
                      <a:pt x="732"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2" name="Google Shape;4490;p65">
                <a:extLst>
                  <a:ext uri="{FF2B5EF4-FFF2-40B4-BE49-F238E27FC236}">
                    <a16:creationId xmlns:a16="http://schemas.microsoft.com/office/drawing/2014/main" id="{14EF6F19-6AA4-4BFA-9AF1-B578AE0F315C}"/>
                  </a:ext>
                </a:extLst>
              </p:cNvPr>
              <p:cNvSpPr/>
              <p:nvPr/>
            </p:nvSpPr>
            <p:spPr>
              <a:xfrm>
                <a:off x="8520331" y="3863378"/>
                <a:ext cx="198" cy="855"/>
              </a:xfrm>
              <a:custGeom>
                <a:avLst/>
                <a:gdLst/>
                <a:ahLst/>
                <a:cxnLst/>
                <a:rect l="l" t="t" r="r" b="b"/>
                <a:pathLst>
                  <a:path w="4" h="15" extrusionOk="0">
                    <a:moveTo>
                      <a:pt x="4" y="0"/>
                    </a:moveTo>
                    <a:lnTo>
                      <a:pt x="0"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3" name="Google Shape;4491;p65">
                <a:extLst>
                  <a:ext uri="{FF2B5EF4-FFF2-40B4-BE49-F238E27FC236}">
                    <a16:creationId xmlns:a16="http://schemas.microsoft.com/office/drawing/2014/main" id="{E9CFAB02-9837-4705-A8F4-76B3C2A3EA6F}"/>
                  </a:ext>
                </a:extLst>
              </p:cNvPr>
              <p:cNvSpPr/>
              <p:nvPr/>
            </p:nvSpPr>
            <p:spPr>
              <a:xfrm>
                <a:off x="8526059" y="3853018"/>
                <a:ext cx="598" cy="855"/>
              </a:xfrm>
              <a:custGeom>
                <a:avLst/>
                <a:gdLst/>
                <a:ahLst/>
                <a:cxnLst/>
                <a:rect l="l" t="t" r="r" b="b"/>
                <a:pathLst>
                  <a:path w="12" h="15" extrusionOk="0">
                    <a:moveTo>
                      <a:pt x="11" y="0"/>
                    </a:moveTo>
                    <a:lnTo>
                      <a:pt x="1"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4" name="Google Shape;4492;p65">
                <a:extLst>
                  <a:ext uri="{FF2B5EF4-FFF2-40B4-BE49-F238E27FC236}">
                    <a16:creationId xmlns:a16="http://schemas.microsoft.com/office/drawing/2014/main" id="{F5D56428-D65F-44F5-B27E-AD6CC82D005A}"/>
                  </a:ext>
                </a:extLst>
              </p:cNvPr>
              <p:cNvSpPr/>
              <p:nvPr/>
            </p:nvSpPr>
            <p:spPr>
              <a:xfrm>
                <a:off x="8516992" y="3873911"/>
                <a:ext cx="400" cy="684"/>
              </a:xfrm>
              <a:custGeom>
                <a:avLst/>
                <a:gdLst/>
                <a:ahLst/>
                <a:cxnLst/>
                <a:rect l="l" t="t" r="r" b="b"/>
                <a:pathLst>
                  <a:path w="8" h="12" extrusionOk="0">
                    <a:moveTo>
                      <a:pt x="8" y="1"/>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5" name="Google Shape;4493;p65">
                <a:extLst>
                  <a:ext uri="{FF2B5EF4-FFF2-40B4-BE49-F238E27FC236}">
                    <a16:creationId xmlns:a16="http://schemas.microsoft.com/office/drawing/2014/main" id="{3C760BB5-257E-476B-97F1-5D363765D5FF}"/>
                  </a:ext>
                </a:extLst>
              </p:cNvPr>
              <p:cNvSpPr/>
              <p:nvPr/>
            </p:nvSpPr>
            <p:spPr>
              <a:xfrm>
                <a:off x="8529399" y="3848234"/>
                <a:ext cx="400" cy="624"/>
              </a:xfrm>
              <a:custGeom>
                <a:avLst/>
                <a:gdLst/>
                <a:ahLst/>
                <a:cxnLst/>
                <a:rect l="l" t="t" r="r" b="b"/>
                <a:pathLst>
                  <a:path w="8" h="11" extrusionOk="0">
                    <a:moveTo>
                      <a:pt x="7" y="0"/>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6" name="Google Shape;4494;p65">
                <a:extLst>
                  <a:ext uri="{FF2B5EF4-FFF2-40B4-BE49-F238E27FC236}">
                    <a16:creationId xmlns:a16="http://schemas.microsoft.com/office/drawing/2014/main" id="{7336FBF2-2FC7-47E1-91BA-7BC3D5B6455E}"/>
                  </a:ext>
                </a:extLst>
              </p:cNvPr>
              <p:cNvSpPr/>
              <p:nvPr/>
            </p:nvSpPr>
            <p:spPr>
              <a:xfrm>
                <a:off x="8527105" y="3851425"/>
                <a:ext cx="598" cy="624"/>
              </a:xfrm>
              <a:custGeom>
                <a:avLst/>
                <a:gdLst/>
                <a:ahLst/>
                <a:cxnLst/>
                <a:rect l="l" t="t" r="r" b="b"/>
                <a:pathLst>
                  <a:path w="12" h="11" extrusionOk="0">
                    <a:moveTo>
                      <a:pt x="11" y="0"/>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7" name="Google Shape;4495;p65">
                <a:extLst>
                  <a:ext uri="{FF2B5EF4-FFF2-40B4-BE49-F238E27FC236}">
                    <a16:creationId xmlns:a16="http://schemas.microsoft.com/office/drawing/2014/main" id="{6B39F682-F504-4745-B6AF-239D6A33A6C8}"/>
                  </a:ext>
                </a:extLst>
              </p:cNvPr>
              <p:cNvSpPr/>
              <p:nvPr/>
            </p:nvSpPr>
            <p:spPr>
              <a:xfrm>
                <a:off x="8519083" y="3867760"/>
                <a:ext cx="51" cy="624"/>
              </a:xfrm>
              <a:custGeom>
                <a:avLst/>
                <a:gdLst/>
                <a:ahLst/>
                <a:cxnLst/>
                <a:rect l="l" t="t" r="r" b="b"/>
                <a:pathLst>
                  <a:path w="1" h="11" extrusionOk="0">
                    <a:moveTo>
                      <a:pt x="1" y="0"/>
                    </a:moveTo>
                    <a:cubicBezTo>
                      <a:pt x="1" y="4"/>
                      <a:pt x="1" y="7"/>
                      <a:pt x="1" y="11"/>
                    </a:cubicBezTo>
                    <a:cubicBezTo>
                      <a:pt x="1" y="7"/>
                      <a:pt x="1" y="4"/>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8" name="Google Shape;4496;p65">
                <a:extLst>
                  <a:ext uri="{FF2B5EF4-FFF2-40B4-BE49-F238E27FC236}">
                    <a16:creationId xmlns:a16="http://schemas.microsoft.com/office/drawing/2014/main" id="{B600F79B-F1E9-449A-9638-DDDBDE95BC00}"/>
                  </a:ext>
                </a:extLst>
              </p:cNvPr>
              <p:cNvSpPr/>
              <p:nvPr/>
            </p:nvSpPr>
            <p:spPr>
              <a:xfrm>
                <a:off x="8519784" y="3864746"/>
                <a:ext cx="250" cy="684"/>
              </a:xfrm>
              <a:custGeom>
                <a:avLst/>
                <a:gdLst/>
                <a:ahLst/>
                <a:cxnLst/>
                <a:rect l="l" t="t" r="r" b="b"/>
                <a:pathLst>
                  <a:path w="5" h="12" extrusionOk="0">
                    <a:moveTo>
                      <a:pt x="4" y="1"/>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9" name="Google Shape;4497;p65">
                <a:extLst>
                  <a:ext uri="{FF2B5EF4-FFF2-40B4-BE49-F238E27FC236}">
                    <a16:creationId xmlns:a16="http://schemas.microsoft.com/office/drawing/2014/main" id="{E11EC695-04D5-4FA9-A9C7-0DFF0D8F1444}"/>
                  </a:ext>
                </a:extLst>
              </p:cNvPr>
              <p:cNvSpPr/>
              <p:nvPr/>
            </p:nvSpPr>
            <p:spPr>
              <a:xfrm>
                <a:off x="8519432" y="3865768"/>
                <a:ext cx="250" cy="624"/>
              </a:xfrm>
              <a:custGeom>
                <a:avLst/>
                <a:gdLst/>
                <a:ahLst/>
                <a:cxnLst/>
                <a:rect l="l" t="t" r="r" b="b"/>
                <a:pathLst>
                  <a:path w="5" h="11" extrusionOk="0">
                    <a:moveTo>
                      <a:pt x="4" y="0"/>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0" name="Google Shape;4498;p65">
                <a:extLst>
                  <a:ext uri="{FF2B5EF4-FFF2-40B4-BE49-F238E27FC236}">
                    <a16:creationId xmlns:a16="http://schemas.microsoft.com/office/drawing/2014/main" id="{9D6E9E0B-1E81-4276-A90C-015EDE1EB219}"/>
                  </a:ext>
                </a:extLst>
              </p:cNvPr>
              <p:cNvSpPr/>
              <p:nvPr/>
            </p:nvSpPr>
            <p:spPr>
              <a:xfrm>
                <a:off x="8525013" y="3854611"/>
                <a:ext cx="598" cy="855"/>
              </a:xfrm>
              <a:custGeom>
                <a:avLst/>
                <a:gdLst/>
                <a:ahLst/>
                <a:cxnLst/>
                <a:rect l="l" t="t" r="r" b="b"/>
                <a:pathLst>
                  <a:path w="12" h="15" extrusionOk="0">
                    <a:moveTo>
                      <a:pt x="11" y="0"/>
                    </a:moveTo>
                    <a:lnTo>
                      <a:pt x="1"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1" name="Google Shape;4499;p65">
                <a:extLst>
                  <a:ext uri="{FF2B5EF4-FFF2-40B4-BE49-F238E27FC236}">
                    <a16:creationId xmlns:a16="http://schemas.microsoft.com/office/drawing/2014/main" id="{04456580-14FD-4CD5-B679-BE97F4C33593}"/>
                  </a:ext>
                </a:extLst>
              </p:cNvPr>
              <p:cNvSpPr/>
              <p:nvPr/>
            </p:nvSpPr>
            <p:spPr>
              <a:xfrm>
                <a:off x="8528154" y="3849828"/>
                <a:ext cx="598" cy="624"/>
              </a:xfrm>
              <a:custGeom>
                <a:avLst/>
                <a:gdLst/>
                <a:ahLst/>
                <a:cxnLst/>
                <a:rect l="l" t="t" r="r" b="b"/>
                <a:pathLst>
                  <a:path w="12" h="11" extrusionOk="0">
                    <a:moveTo>
                      <a:pt x="11" y="0"/>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2" name="Google Shape;4500;p65">
                <a:extLst>
                  <a:ext uri="{FF2B5EF4-FFF2-40B4-BE49-F238E27FC236}">
                    <a16:creationId xmlns:a16="http://schemas.microsoft.com/office/drawing/2014/main" id="{BC868653-FEB8-4215-A9F8-781512CB1101}"/>
                  </a:ext>
                </a:extLst>
              </p:cNvPr>
              <p:cNvSpPr/>
              <p:nvPr/>
            </p:nvSpPr>
            <p:spPr>
              <a:xfrm>
                <a:off x="8519083" y="3866737"/>
                <a:ext cx="250" cy="684"/>
              </a:xfrm>
              <a:custGeom>
                <a:avLst/>
                <a:gdLst/>
                <a:ahLst/>
                <a:cxnLst/>
                <a:rect l="l" t="t" r="r" b="b"/>
                <a:pathLst>
                  <a:path w="5" h="12" extrusionOk="0">
                    <a:moveTo>
                      <a:pt x="4" y="1"/>
                    </a:moveTo>
                    <a:cubicBezTo>
                      <a:pt x="1" y="4"/>
                      <a:pt x="1" y="8"/>
                      <a:pt x="1" y="11"/>
                    </a:cubicBezTo>
                    <a:cubicBezTo>
                      <a:pt x="4" y="8"/>
                      <a:pt x="4" y="4"/>
                      <a:pt x="4"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3" name="Google Shape;4501;p65">
                <a:extLst>
                  <a:ext uri="{FF2B5EF4-FFF2-40B4-BE49-F238E27FC236}">
                    <a16:creationId xmlns:a16="http://schemas.microsoft.com/office/drawing/2014/main" id="{4FDE9862-A7DD-4613-8731-620DD961790C}"/>
                  </a:ext>
                </a:extLst>
              </p:cNvPr>
              <p:cNvSpPr/>
              <p:nvPr/>
            </p:nvSpPr>
            <p:spPr>
              <a:xfrm>
                <a:off x="8515795" y="3875332"/>
                <a:ext cx="400" cy="457"/>
              </a:xfrm>
              <a:custGeom>
                <a:avLst/>
                <a:gdLst/>
                <a:ahLst/>
                <a:cxnLst/>
                <a:rect l="l" t="t" r="r" b="b"/>
                <a:pathLst>
                  <a:path w="8" h="8" extrusionOk="0">
                    <a:moveTo>
                      <a:pt x="7" y="0"/>
                    </a:moveTo>
                    <a:lnTo>
                      <a:pt x="0"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4" name="Google Shape;4502;p65">
                <a:extLst>
                  <a:ext uri="{FF2B5EF4-FFF2-40B4-BE49-F238E27FC236}">
                    <a16:creationId xmlns:a16="http://schemas.microsoft.com/office/drawing/2014/main" id="{406A1FE8-A06A-4CB0-B96A-9DE32250F177}"/>
                  </a:ext>
                </a:extLst>
              </p:cNvPr>
              <p:cNvSpPr/>
              <p:nvPr/>
            </p:nvSpPr>
            <p:spPr>
              <a:xfrm>
                <a:off x="8518588" y="3870553"/>
                <a:ext cx="198" cy="624"/>
              </a:xfrm>
              <a:custGeom>
                <a:avLst/>
                <a:gdLst/>
                <a:ahLst/>
                <a:cxnLst/>
                <a:rect l="l" t="t" r="r" b="b"/>
                <a:pathLst>
                  <a:path w="4" h="11" extrusionOk="0">
                    <a:moveTo>
                      <a:pt x="4" y="0"/>
                    </a:moveTo>
                    <a:cubicBezTo>
                      <a:pt x="4" y="4"/>
                      <a:pt x="0" y="7"/>
                      <a:pt x="0" y="11"/>
                    </a:cubicBezTo>
                    <a:cubicBezTo>
                      <a:pt x="0" y="7"/>
                      <a:pt x="4" y="4"/>
                      <a:pt x="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5" name="Google Shape;4503;p65">
                <a:extLst>
                  <a:ext uri="{FF2B5EF4-FFF2-40B4-BE49-F238E27FC236}">
                    <a16:creationId xmlns:a16="http://schemas.microsoft.com/office/drawing/2014/main" id="{922D26D5-90FF-44C3-B056-9A4BE6522668}"/>
                  </a:ext>
                </a:extLst>
              </p:cNvPr>
              <p:cNvSpPr/>
              <p:nvPr/>
            </p:nvSpPr>
            <p:spPr>
              <a:xfrm>
                <a:off x="8517891" y="3872318"/>
                <a:ext cx="400" cy="684"/>
              </a:xfrm>
              <a:custGeom>
                <a:avLst/>
                <a:gdLst/>
                <a:ahLst/>
                <a:cxnLst/>
                <a:rect l="l" t="t" r="r" b="b"/>
                <a:pathLst>
                  <a:path w="8" h="12" extrusionOk="0">
                    <a:moveTo>
                      <a:pt x="7" y="1"/>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6" name="Google Shape;4504;p65">
                <a:extLst>
                  <a:ext uri="{FF2B5EF4-FFF2-40B4-BE49-F238E27FC236}">
                    <a16:creationId xmlns:a16="http://schemas.microsoft.com/office/drawing/2014/main" id="{A572FF08-BC04-490F-81F4-364DD3B28BD6}"/>
                  </a:ext>
                </a:extLst>
              </p:cNvPr>
              <p:cNvSpPr/>
              <p:nvPr/>
            </p:nvSpPr>
            <p:spPr>
              <a:xfrm>
                <a:off x="8524166" y="3856205"/>
                <a:ext cx="400" cy="855"/>
              </a:xfrm>
              <a:custGeom>
                <a:avLst/>
                <a:gdLst/>
                <a:ahLst/>
                <a:cxnLst/>
                <a:rect l="l" t="t" r="r" b="b"/>
                <a:pathLst>
                  <a:path w="8" h="15" extrusionOk="0">
                    <a:moveTo>
                      <a:pt x="7" y="0"/>
                    </a:moveTo>
                    <a:lnTo>
                      <a:pt x="0"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7" name="Google Shape;4505;p65">
                <a:extLst>
                  <a:ext uri="{FF2B5EF4-FFF2-40B4-BE49-F238E27FC236}">
                    <a16:creationId xmlns:a16="http://schemas.microsoft.com/office/drawing/2014/main" id="{F8011B37-2F20-4F26-A635-A61321316A30}"/>
                  </a:ext>
                </a:extLst>
              </p:cNvPr>
              <p:cNvSpPr/>
              <p:nvPr/>
            </p:nvSpPr>
            <p:spPr>
              <a:xfrm>
                <a:off x="8530445" y="3847039"/>
                <a:ext cx="198" cy="457"/>
              </a:xfrm>
              <a:custGeom>
                <a:avLst/>
                <a:gdLst/>
                <a:ahLst/>
                <a:cxnLst/>
                <a:rect l="l" t="t" r="r" b="b"/>
                <a:pathLst>
                  <a:path w="4" h="8" extrusionOk="0">
                    <a:moveTo>
                      <a:pt x="0" y="7"/>
                    </a:moveTo>
                    <a:lnTo>
                      <a:pt x="4" y="0"/>
                    </a:ln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8" name="Google Shape;4506;p65">
                <a:extLst>
                  <a:ext uri="{FF2B5EF4-FFF2-40B4-BE49-F238E27FC236}">
                    <a16:creationId xmlns:a16="http://schemas.microsoft.com/office/drawing/2014/main" id="{850B08D6-B039-4163-A85A-5878692F2E29}"/>
                  </a:ext>
                </a:extLst>
              </p:cNvPr>
              <p:cNvSpPr/>
              <p:nvPr/>
            </p:nvSpPr>
            <p:spPr>
              <a:xfrm>
                <a:off x="8523120" y="3857798"/>
                <a:ext cx="547" cy="624"/>
              </a:xfrm>
              <a:custGeom>
                <a:avLst/>
                <a:gdLst/>
                <a:ahLst/>
                <a:cxnLst/>
                <a:rect l="l" t="t" r="r" b="b"/>
                <a:pathLst>
                  <a:path w="11" h="11" extrusionOk="0">
                    <a:moveTo>
                      <a:pt x="11" y="0"/>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9" name="Google Shape;4507;p65">
                <a:extLst>
                  <a:ext uri="{FF2B5EF4-FFF2-40B4-BE49-F238E27FC236}">
                    <a16:creationId xmlns:a16="http://schemas.microsoft.com/office/drawing/2014/main" id="{1CDB78F8-16C6-4740-BAEE-3DD499A6E508}"/>
                  </a:ext>
                </a:extLst>
              </p:cNvPr>
              <p:cNvSpPr/>
              <p:nvPr/>
            </p:nvSpPr>
            <p:spPr>
              <a:xfrm>
                <a:off x="8522225" y="3859165"/>
                <a:ext cx="598" cy="855"/>
              </a:xfrm>
              <a:custGeom>
                <a:avLst/>
                <a:gdLst/>
                <a:ahLst/>
                <a:cxnLst/>
                <a:rect l="l" t="t" r="r" b="b"/>
                <a:pathLst>
                  <a:path w="12" h="15" extrusionOk="0">
                    <a:moveTo>
                      <a:pt x="11" y="1"/>
                    </a:moveTo>
                    <a:lnTo>
                      <a:pt x="1" y="1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0" name="Google Shape;4508;p65">
                <a:extLst>
                  <a:ext uri="{FF2B5EF4-FFF2-40B4-BE49-F238E27FC236}">
                    <a16:creationId xmlns:a16="http://schemas.microsoft.com/office/drawing/2014/main" id="{B9063B1B-CD12-4397-84B8-61F40B1E786E}"/>
                  </a:ext>
                </a:extLst>
              </p:cNvPr>
              <p:cNvSpPr/>
              <p:nvPr/>
            </p:nvSpPr>
            <p:spPr>
              <a:xfrm>
                <a:off x="8521527" y="3860758"/>
                <a:ext cx="400" cy="684"/>
              </a:xfrm>
              <a:custGeom>
                <a:avLst/>
                <a:gdLst/>
                <a:ahLst/>
                <a:cxnLst/>
                <a:rect l="l" t="t" r="r" b="b"/>
                <a:pathLst>
                  <a:path w="8" h="12" extrusionOk="0">
                    <a:moveTo>
                      <a:pt x="8" y="1"/>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1" name="Google Shape;4509;p65">
                <a:extLst>
                  <a:ext uri="{FF2B5EF4-FFF2-40B4-BE49-F238E27FC236}">
                    <a16:creationId xmlns:a16="http://schemas.microsoft.com/office/drawing/2014/main" id="{D1BB67E8-B5DA-433A-914F-D9C93372C45A}"/>
                  </a:ext>
                </a:extLst>
              </p:cNvPr>
              <p:cNvSpPr/>
              <p:nvPr/>
            </p:nvSpPr>
            <p:spPr>
              <a:xfrm>
                <a:off x="8521029" y="3862183"/>
                <a:ext cx="400" cy="624"/>
              </a:xfrm>
              <a:custGeom>
                <a:avLst/>
                <a:gdLst/>
                <a:ahLst/>
                <a:cxnLst/>
                <a:rect l="l" t="t" r="r" b="b"/>
                <a:pathLst>
                  <a:path w="8" h="11" extrusionOk="0">
                    <a:moveTo>
                      <a:pt x="7" y="0"/>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2" name="Google Shape;4510;p65">
                <a:extLst>
                  <a:ext uri="{FF2B5EF4-FFF2-40B4-BE49-F238E27FC236}">
                    <a16:creationId xmlns:a16="http://schemas.microsoft.com/office/drawing/2014/main" id="{FBEF50DC-2E5F-48AE-BECB-A9C11168C4BD}"/>
                  </a:ext>
                </a:extLst>
              </p:cNvPr>
              <p:cNvSpPr/>
              <p:nvPr/>
            </p:nvSpPr>
            <p:spPr>
              <a:xfrm>
                <a:off x="8702585" y="4058695"/>
                <a:ext cx="400" cy="2222"/>
              </a:xfrm>
              <a:custGeom>
                <a:avLst/>
                <a:gdLst/>
                <a:ahLst/>
                <a:cxnLst/>
                <a:rect l="l" t="t" r="r" b="b"/>
                <a:pathLst>
                  <a:path w="8" h="39" extrusionOk="0">
                    <a:moveTo>
                      <a:pt x="8" y="0"/>
                    </a:moveTo>
                    <a:cubicBezTo>
                      <a:pt x="4" y="11"/>
                      <a:pt x="1" y="25"/>
                      <a:pt x="1" y="39"/>
                    </a:cubicBezTo>
                    <a:cubicBezTo>
                      <a:pt x="1" y="25"/>
                      <a:pt x="8" y="11"/>
                      <a:pt x="8"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3" name="Google Shape;4511;p65">
                <a:extLst>
                  <a:ext uri="{FF2B5EF4-FFF2-40B4-BE49-F238E27FC236}">
                    <a16:creationId xmlns:a16="http://schemas.microsoft.com/office/drawing/2014/main" id="{FBA62D0E-3A65-4E25-BB0D-4AB8604E4464}"/>
                  </a:ext>
                </a:extLst>
              </p:cNvPr>
              <p:cNvSpPr/>
              <p:nvPr/>
            </p:nvSpPr>
            <p:spPr>
              <a:xfrm>
                <a:off x="8702089" y="4061258"/>
                <a:ext cx="547" cy="8654"/>
              </a:xfrm>
              <a:custGeom>
                <a:avLst/>
                <a:gdLst/>
                <a:ahLst/>
                <a:cxnLst/>
                <a:rect l="l" t="t" r="r" b="b"/>
                <a:pathLst>
                  <a:path w="11" h="152" extrusionOk="0">
                    <a:moveTo>
                      <a:pt x="11" y="1"/>
                    </a:moveTo>
                    <a:cubicBezTo>
                      <a:pt x="4" y="46"/>
                      <a:pt x="0" y="99"/>
                      <a:pt x="0" y="151"/>
                    </a:cubicBezTo>
                    <a:cubicBezTo>
                      <a:pt x="0" y="102"/>
                      <a:pt x="4" y="50"/>
                      <a:pt x="1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4" name="Google Shape;4512;p65">
                <a:extLst>
                  <a:ext uri="{FF2B5EF4-FFF2-40B4-BE49-F238E27FC236}">
                    <a16:creationId xmlns:a16="http://schemas.microsoft.com/office/drawing/2014/main" id="{B5ABC8CF-9E34-4B70-9967-39C7B8A6E894}"/>
                  </a:ext>
                </a:extLst>
              </p:cNvPr>
              <p:cNvSpPr/>
              <p:nvPr/>
            </p:nvSpPr>
            <p:spPr>
              <a:xfrm>
                <a:off x="8559045" y="3820511"/>
                <a:ext cx="51" cy="59"/>
              </a:xfrm>
              <a:custGeom>
                <a:avLst/>
                <a:gdLst/>
                <a:ahLst/>
                <a:cxnLst/>
                <a:rect l="l" t="t" r="r" b="b"/>
                <a:pathLst>
                  <a:path w="1" h="1" extrusionOk="0">
                    <a:moveTo>
                      <a:pt x="1" y="1"/>
                    </a:moveTo>
                    <a:lnTo>
                      <a:pt x="1" y="1"/>
                    </a:ln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5" name="Google Shape;4513;p65">
                <a:extLst>
                  <a:ext uri="{FF2B5EF4-FFF2-40B4-BE49-F238E27FC236}">
                    <a16:creationId xmlns:a16="http://schemas.microsoft.com/office/drawing/2014/main" id="{D7D2531A-1B3B-491F-9354-71D1E119EC6A}"/>
                  </a:ext>
                </a:extLst>
              </p:cNvPr>
              <p:cNvSpPr/>
              <p:nvPr/>
            </p:nvSpPr>
            <p:spPr>
              <a:xfrm>
                <a:off x="8662678" y="4084599"/>
                <a:ext cx="1244" cy="3417"/>
              </a:xfrm>
              <a:custGeom>
                <a:avLst/>
                <a:gdLst/>
                <a:ahLst/>
                <a:cxnLst/>
                <a:rect l="l" t="t" r="r" b="b"/>
                <a:pathLst>
                  <a:path w="25" h="60" extrusionOk="0">
                    <a:moveTo>
                      <a:pt x="25" y="0"/>
                    </a:moveTo>
                    <a:cubicBezTo>
                      <a:pt x="21" y="21"/>
                      <a:pt x="14" y="42"/>
                      <a:pt x="0" y="60"/>
                    </a:cubicBezTo>
                    <a:cubicBezTo>
                      <a:pt x="14" y="42"/>
                      <a:pt x="21" y="21"/>
                      <a:pt x="25"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6" name="Google Shape;4514;p65">
                <a:extLst>
                  <a:ext uri="{FF2B5EF4-FFF2-40B4-BE49-F238E27FC236}">
                    <a16:creationId xmlns:a16="http://schemas.microsoft.com/office/drawing/2014/main" id="{299FF9D6-164D-45C5-A585-F1C2E10029D3}"/>
                  </a:ext>
                </a:extLst>
              </p:cNvPr>
              <p:cNvSpPr/>
              <p:nvPr/>
            </p:nvSpPr>
            <p:spPr>
              <a:xfrm>
                <a:off x="8687238" y="4072645"/>
                <a:ext cx="1296" cy="624"/>
              </a:xfrm>
              <a:custGeom>
                <a:avLst/>
                <a:gdLst/>
                <a:ahLst/>
                <a:cxnLst/>
                <a:rect l="l" t="t" r="r" b="b"/>
                <a:pathLst>
                  <a:path w="26" h="11" extrusionOk="0">
                    <a:moveTo>
                      <a:pt x="25" y="11"/>
                    </a:moveTo>
                    <a:cubicBezTo>
                      <a:pt x="15" y="7"/>
                      <a:pt x="8" y="4"/>
                      <a:pt x="1" y="0"/>
                    </a:cubicBezTo>
                    <a:cubicBezTo>
                      <a:pt x="8" y="4"/>
                      <a:pt x="15" y="7"/>
                      <a:pt x="25" y="1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7" name="Google Shape;4515;p65">
                <a:extLst>
                  <a:ext uri="{FF2B5EF4-FFF2-40B4-BE49-F238E27FC236}">
                    <a16:creationId xmlns:a16="http://schemas.microsoft.com/office/drawing/2014/main" id="{72EFAC75-49E8-424D-B747-451065712BA1}"/>
                  </a:ext>
                </a:extLst>
              </p:cNvPr>
              <p:cNvSpPr/>
              <p:nvPr/>
            </p:nvSpPr>
            <p:spPr>
              <a:xfrm>
                <a:off x="8690728" y="4073441"/>
                <a:ext cx="1296" cy="59"/>
              </a:xfrm>
              <a:custGeom>
                <a:avLst/>
                <a:gdLst/>
                <a:ahLst/>
                <a:cxnLst/>
                <a:rect l="l" t="t" r="r" b="b"/>
                <a:pathLst>
                  <a:path w="26" h="1" extrusionOk="0">
                    <a:moveTo>
                      <a:pt x="25"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8" name="Google Shape;4516;p65">
                <a:extLst>
                  <a:ext uri="{FF2B5EF4-FFF2-40B4-BE49-F238E27FC236}">
                    <a16:creationId xmlns:a16="http://schemas.microsoft.com/office/drawing/2014/main" id="{29C8BE84-8B33-4AF1-BC97-A0E238F19908}"/>
                  </a:ext>
                </a:extLst>
              </p:cNvPr>
              <p:cNvSpPr/>
              <p:nvPr/>
            </p:nvSpPr>
            <p:spPr>
              <a:xfrm>
                <a:off x="8661082" y="4085794"/>
                <a:ext cx="1446" cy="2620"/>
              </a:xfrm>
              <a:custGeom>
                <a:avLst/>
                <a:gdLst/>
                <a:ahLst/>
                <a:cxnLst/>
                <a:rect l="l" t="t" r="r" b="b"/>
                <a:pathLst>
                  <a:path w="29" h="46" extrusionOk="0">
                    <a:moveTo>
                      <a:pt x="1" y="0"/>
                    </a:moveTo>
                    <a:cubicBezTo>
                      <a:pt x="15" y="14"/>
                      <a:pt x="22" y="28"/>
                      <a:pt x="29" y="46"/>
                    </a:cubicBezTo>
                    <a:lnTo>
                      <a:pt x="29" y="46"/>
                    </a:lnTo>
                    <a:cubicBezTo>
                      <a:pt x="22" y="28"/>
                      <a:pt x="15" y="14"/>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9" name="Google Shape;4517;p65">
                <a:extLst>
                  <a:ext uri="{FF2B5EF4-FFF2-40B4-BE49-F238E27FC236}">
                    <a16:creationId xmlns:a16="http://schemas.microsoft.com/office/drawing/2014/main" id="{0D431271-F946-42D1-8A33-115A5ED298FA}"/>
                  </a:ext>
                </a:extLst>
              </p:cNvPr>
              <p:cNvSpPr/>
              <p:nvPr/>
            </p:nvSpPr>
            <p:spPr>
              <a:xfrm>
                <a:off x="8701389" y="4069852"/>
                <a:ext cx="547" cy="457"/>
              </a:xfrm>
              <a:custGeom>
                <a:avLst/>
                <a:gdLst/>
                <a:ahLst/>
                <a:cxnLst/>
                <a:rect l="l" t="t" r="r" b="b"/>
                <a:pathLst>
                  <a:path w="11" h="8" extrusionOk="0">
                    <a:moveTo>
                      <a:pt x="0" y="7"/>
                    </a:moveTo>
                    <a:lnTo>
                      <a:pt x="11" y="0"/>
                    </a:ln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0" name="Google Shape;4518;p65">
                <a:extLst>
                  <a:ext uri="{FF2B5EF4-FFF2-40B4-BE49-F238E27FC236}">
                    <a16:creationId xmlns:a16="http://schemas.microsoft.com/office/drawing/2014/main" id="{EDD456A3-3576-4599-A74B-24DEBEFD9E60}"/>
                  </a:ext>
                </a:extLst>
              </p:cNvPr>
              <p:cNvSpPr/>
              <p:nvPr/>
            </p:nvSpPr>
            <p:spPr>
              <a:xfrm>
                <a:off x="8692670" y="4073441"/>
                <a:ext cx="1244" cy="59"/>
              </a:xfrm>
              <a:custGeom>
                <a:avLst/>
                <a:gdLst/>
                <a:ahLst/>
                <a:cxnLst/>
                <a:rect l="l" t="t" r="r" b="b"/>
                <a:pathLst>
                  <a:path w="25" h="1" extrusionOk="0">
                    <a:moveTo>
                      <a:pt x="25"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1" name="Google Shape;4519;p65">
                <a:extLst>
                  <a:ext uri="{FF2B5EF4-FFF2-40B4-BE49-F238E27FC236}">
                    <a16:creationId xmlns:a16="http://schemas.microsoft.com/office/drawing/2014/main" id="{77895381-53EA-4773-8238-AF145AC4BDBB}"/>
                  </a:ext>
                </a:extLst>
              </p:cNvPr>
              <p:cNvSpPr/>
              <p:nvPr/>
            </p:nvSpPr>
            <p:spPr>
              <a:xfrm>
                <a:off x="8688835" y="4073215"/>
                <a:ext cx="1244" cy="285"/>
              </a:xfrm>
              <a:custGeom>
                <a:avLst/>
                <a:gdLst/>
                <a:ahLst/>
                <a:cxnLst/>
                <a:rect l="l" t="t" r="r" b="b"/>
                <a:pathLst>
                  <a:path w="25" h="5" extrusionOk="0">
                    <a:moveTo>
                      <a:pt x="0" y="1"/>
                    </a:moveTo>
                    <a:cubicBezTo>
                      <a:pt x="7" y="1"/>
                      <a:pt x="18" y="4"/>
                      <a:pt x="25" y="4"/>
                    </a:cubicBezTo>
                    <a:cubicBezTo>
                      <a:pt x="18" y="4"/>
                      <a:pt x="11" y="1"/>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2" name="Google Shape;4520;p65">
                <a:extLst>
                  <a:ext uri="{FF2B5EF4-FFF2-40B4-BE49-F238E27FC236}">
                    <a16:creationId xmlns:a16="http://schemas.microsoft.com/office/drawing/2014/main" id="{CAF5C17C-A8A1-4968-AEB7-6AE0B9D4A9D4}"/>
                  </a:ext>
                </a:extLst>
              </p:cNvPr>
              <p:cNvSpPr/>
              <p:nvPr/>
            </p:nvSpPr>
            <p:spPr>
              <a:xfrm>
                <a:off x="8697008" y="4072015"/>
                <a:ext cx="1296" cy="684"/>
              </a:xfrm>
              <a:custGeom>
                <a:avLst/>
                <a:gdLst/>
                <a:ahLst/>
                <a:cxnLst/>
                <a:rect l="l" t="t" r="r" b="b"/>
                <a:pathLst>
                  <a:path w="26" h="12" extrusionOk="0">
                    <a:moveTo>
                      <a:pt x="25" y="1"/>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3" name="Google Shape;4521;p65">
                <a:extLst>
                  <a:ext uri="{FF2B5EF4-FFF2-40B4-BE49-F238E27FC236}">
                    <a16:creationId xmlns:a16="http://schemas.microsoft.com/office/drawing/2014/main" id="{69B85E38-044B-4871-B33B-AA1614B1488C}"/>
                  </a:ext>
                </a:extLst>
              </p:cNvPr>
              <p:cNvSpPr/>
              <p:nvPr/>
            </p:nvSpPr>
            <p:spPr>
              <a:xfrm>
                <a:off x="8694765" y="4072816"/>
                <a:ext cx="1244" cy="457"/>
              </a:xfrm>
              <a:custGeom>
                <a:avLst/>
                <a:gdLst/>
                <a:ahLst/>
                <a:cxnLst/>
                <a:rect l="l" t="t" r="r" b="b"/>
                <a:pathLst>
                  <a:path w="25" h="8" extrusionOk="0">
                    <a:moveTo>
                      <a:pt x="25" y="1"/>
                    </a:moveTo>
                    <a:lnTo>
                      <a:pt x="0"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4" name="Google Shape;4522;p65">
                <a:extLst>
                  <a:ext uri="{FF2B5EF4-FFF2-40B4-BE49-F238E27FC236}">
                    <a16:creationId xmlns:a16="http://schemas.microsoft.com/office/drawing/2014/main" id="{983ED8F8-D596-4985-B437-E9C19C874929}"/>
                  </a:ext>
                </a:extLst>
              </p:cNvPr>
              <p:cNvSpPr/>
              <p:nvPr/>
            </p:nvSpPr>
            <p:spPr>
              <a:xfrm>
                <a:off x="8699099" y="4070821"/>
                <a:ext cx="1296" cy="855"/>
              </a:xfrm>
              <a:custGeom>
                <a:avLst/>
                <a:gdLst/>
                <a:ahLst/>
                <a:cxnLst/>
                <a:rect l="l" t="t" r="r" b="b"/>
                <a:pathLst>
                  <a:path w="26" h="15" extrusionOk="0">
                    <a:moveTo>
                      <a:pt x="25" y="1"/>
                    </a:moveTo>
                    <a:lnTo>
                      <a:pt x="1" y="1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5" name="Google Shape;4523;p65">
                <a:extLst>
                  <a:ext uri="{FF2B5EF4-FFF2-40B4-BE49-F238E27FC236}">
                    <a16:creationId xmlns:a16="http://schemas.microsoft.com/office/drawing/2014/main" id="{2A8711FE-9811-4AE5-889C-5CDF8A6C41E3}"/>
                  </a:ext>
                </a:extLst>
              </p:cNvPr>
              <p:cNvSpPr/>
              <p:nvPr/>
            </p:nvSpPr>
            <p:spPr>
              <a:xfrm>
                <a:off x="8702089" y="4069852"/>
                <a:ext cx="51" cy="59"/>
              </a:xfrm>
              <a:custGeom>
                <a:avLst/>
                <a:gdLst/>
                <a:ahLst/>
                <a:cxnLst/>
                <a:rect l="l" t="t" r="r" b="b"/>
                <a:pathLst>
                  <a:path w="1" h="1" extrusionOk="0">
                    <a:moveTo>
                      <a:pt x="0"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6" name="Google Shape;4524;p65">
                <a:extLst>
                  <a:ext uri="{FF2B5EF4-FFF2-40B4-BE49-F238E27FC236}">
                    <a16:creationId xmlns:a16="http://schemas.microsoft.com/office/drawing/2014/main" id="{A386590A-F80A-413B-B1DE-8309BA76BE7F}"/>
                  </a:ext>
                </a:extLst>
              </p:cNvPr>
              <p:cNvSpPr/>
              <p:nvPr/>
            </p:nvSpPr>
            <p:spPr>
              <a:xfrm>
                <a:off x="8439365" y="3882280"/>
                <a:ext cx="209709" cy="463047"/>
              </a:xfrm>
              <a:custGeom>
                <a:avLst/>
                <a:gdLst/>
                <a:ahLst/>
                <a:cxnLst/>
                <a:rect l="l" t="t" r="r" b="b"/>
                <a:pathLst>
                  <a:path w="4209" h="8134" extrusionOk="0">
                    <a:moveTo>
                      <a:pt x="1335" y="1"/>
                    </a:moveTo>
                    <a:cubicBezTo>
                      <a:pt x="1324" y="8"/>
                      <a:pt x="1317" y="15"/>
                      <a:pt x="1314" y="25"/>
                    </a:cubicBezTo>
                    <a:cubicBezTo>
                      <a:pt x="1286" y="92"/>
                      <a:pt x="1205" y="127"/>
                      <a:pt x="1107" y="162"/>
                    </a:cubicBezTo>
                    <a:lnTo>
                      <a:pt x="1062" y="180"/>
                    </a:lnTo>
                    <a:cubicBezTo>
                      <a:pt x="967" y="211"/>
                      <a:pt x="845" y="253"/>
                      <a:pt x="813" y="313"/>
                    </a:cubicBezTo>
                    <a:cubicBezTo>
                      <a:pt x="723" y="471"/>
                      <a:pt x="500" y="477"/>
                      <a:pt x="390" y="477"/>
                    </a:cubicBezTo>
                    <a:cubicBezTo>
                      <a:pt x="381" y="477"/>
                      <a:pt x="372" y="477"/>
                      <a:pt x="365" y="477"/>
                    </a:cubicBezTo>
                    <a:lnTo>
                      <a:pt x="344" y="477"/>
                    </a:lnTo>
                    <a:cubicBezTo>
                      <a:pt x="341" y="477"/>
                      <a:pt x="124" y="481"/>
                      <a:pt x="106" y="593"/>
                    </a:cubicBezTo>
                    <a:lnTo>
                      <a:pt x="103" y="631"/>
                    </a:lnTo>
                    <a:cubicBezTo>
                      <a:pt x="78" y="810"/>
                      <a:pt x="1" y="1352"/>
                      <a:pt x="1" y="1447"/>
                    </a:cubicBezTo>
                    <a:cubicBezTo>
                      <a:pt x="4" y="1524"/>
                      <a:pt x="278" y="1846"/>
                      <a:pt x="369" y="1881"/>
                    </a:cubicBezTo>
                    <a:cubicBezTo>
                      <a:pt x="463" y="1919"/>
                      <a:pt x="460" y="2024"/>
                      <a:pt x="456" y="2112"/>
                    </a:cubicBezTo>
                    <a:cubicBezTo>
                      <a:pt x="453" y="2186"/>
                      <a:pt x="453" y="2238"/>
                      <a:pt x="481" y="2252"/>
                    </a:cubicBezTo>
                    <a:cubicBezTo>
                      <a:pt x="589" y="2305"/>
                      <a:pt x="607" y="2434"/>
                      <a:pt x="565" y="2532"/>
                    </a:cubicBezTo>
                    <a:cubicBezTo>
                      <a:pt x="551" y="2574"/>
                      <a:pt x="516" y="2613"/>
                      <a:pt x="474" y="2630"/>
                    </a:cubicBezTo>
                    <a:lnTo>
                      <a:pt x="474" y="2665"/>
                    </a:lnTo>
                    <a:cubicBezTo>
                      <a:pt x="481" y="2770"/>
                      <a:pt x="488" y="2924"/>
                      <a:pt x="386" y="3008"/>
                    </a:cubicBezTo>
                    <a:cubicBezTo>
                      <a:pt x="365" y="3029"/>
                      <a:pt x="351" y="3061"/>
                      <a:pt x="355" y="3089"/>
                    </a:cubicBezTo>
                    <a:cubicBezTo>
                      <a:pt x="355" y="3204"/>
                      <a:pt x="446" y="3369"/>
                      <a:pt x="582" y="3491"/>
                    </a:cubicBezTo>
                    <a:cubicBezTo>
                      <a:pt x="820" y="3705"/>
                      <a:pt x="820" y="4034"/>
                      <a:pt x="820" y="4212"/>
                    </a:cubicBezTo>
                    <a:cubicBezTo>
                      <a:pt x="824" y="4265"/>
                      <a:pt x="848" y="4314"/>
                      <a:pt x="887" y="4349"/>
                    </a:cubicBezTo>
                    <a:cubicBezTo>
                      <a:pt x="953" y="4423"/>
                      <a:pt x="992" y="4521"/>
                      <a:pt x="992" y="4622"/>
                    </a:cubicBezTo>
                    <a:lnTo>
                      <a:pt x="992" y="4629"/>
                    </a:lnTo>
                    <a:lnTo>
                      <a:pt x="992" y="4636"/>
                    </a:lnTo>
                    <a:lnTo>
                      <a:pt x="985" y="4664"/>
                    </a:lnTo>
                    <a:lnTo>
                      <a:pt x="985" y="4671"/>
                    </a:lnTo>
                    <a:lnTo>
                      <a:pt x="978" y="4696"/>
                    </a:lnTo>
                    <a:lnTo>
                      <a:pt x="974" y="4706"/>
                    </a:lnTo>
                    <a:lnTo>
                      <a:pt x="967" y="4724"/>
                    </a:lnTo>
                    <a:lnTo>
                      <a:pt x="964" y="4741"/>
                    </a:lnTo>
                    <a:lnTo>
                      <a:pt x="960" y="4759"/>
                    </a:lnTo>
                    <a:lnTo>
                      <a:pt x="953" y="4773"/>
                    </a:lnTo>
                    <a:lnTo>
                      <a:pt x="950" y="4790"/>
                    </a:lnTo>
                    <a:lnTo>
                      <a:pt x="943" y="4808"/>
                    </a:lnTo>
                    <a:lnTo>
                      <a:pt x="939" y="4825"/>
                    </a:lnTo>
                    <a:lnTo>
                      <a:pt x="932" y="4843"/>
                    </a:lnTo>
                    <a:lnTo>
                      <a:pt x="929" y="4864"/>
                    </a:lnTo>
                    <a:lnTo>
                      <a:pt x="922" y="4881"/>
                    </a:lnTo>
                    <a:lnTo>
                      <a:pt x="915" y="4899"/>
                    </a:lnTo>
                    <a:lnTo>
                      <a:pt x="908" y="4916"/>
                    </a:lnTo>
                    <a:lnTo>
                      <a:pt x="901" y="4937"/>
                    </a:lnTo>
                    <a:lnTo>
                      <a:pt x="897" y="4955"/>
                    </a:lnTo>
                    <a:lnTo>
                      <a:pt x="890" y="4976"/>
                    </a:lnTo>
                    <a:lnTo>
                      <a:pt x="883" y="4993"/>
                    </a:lnTo>
                    <a:lnTo>
                      <a:pt x="876" y="5014"/>
                    </a:lnTo>
                    <a:lnTo>
                      <a:pt x="869" y="5032"/>
                    </a:lnTo>
                    <a:lnTo>
                      <a:pt x="862" y="5049"/>
                    </a:lnTo>
                    <a:lnTo>
                      <a:pt x="855" y="5070"/>
                    </a:lnTo>
                    <a:lnTo>
                      <a:pt x="848" y="5091"/>
                    </a:lnTo>
                    <a:lnTo>
                      <a:pt x="838" y="5109"/>
                    </a:lnTo>
                    <a:lnTo>
                      <a:pt x="831" y="5130"/>
                    </a:lnTo>
                    <a:lnTo>
                      <a:pt x="824" y="5147"/>
                    </a:lnTo>
                    <a:lnTo>
                      <a:pt x="813" y="5172"/>
                    </a:lnTo>
                    <a:lnTo>
                      <a:pt x="803" y="5200"/>
                    </a:lnTo>
                    <a:lnTo>
                      <a:pt x="792" y="5221"/>
                    </a:lnTo>
                    <a:lnTo>
                      <a:pt x="785" y="5238"/>
                    </a:lnTo>
                    <a:lnTo>
                      <a:pt x="775" y="5256"/>
                    </a:lnTo>
                    <a:lnTo>
                      <a:pt x="768" y="5273"/>
                    </a:lnTo>
                    <a:lnTo>
                      <a:pt x="757" y="5291"/>
                    </a:lnTo>
                    <a:lnTo>
                      <a:pt x="750" y="5308"/>
                    </a:lnTo>
                    <a:lnTo>
                      <a:pt x="740" y="5326"/>
                    </a:lnTo>
                    <a:lnTo>
                      <a:pt x="733" y="5340"/>
                    </a:lnTo>
                    <a:lnTo>
                      <a:pt x="722" y="5357"/>
                    </a:lnTo>
                    <a:lnTo>
                      <a:pt x="715" y="5371"/>
                    </a:lnTo>
                    <a:lnTo>
                      <a:pt x="705" y="5389"/>
                    </a:lnTo>
                    <a:lnTo>
                      <a:pt x="694" y="5403"/>
                    </a:lnTo>
                    <a:lnTo>
                      <a:pt x="687" y="5420"/>
                    </a:lnTo>
                    <a:lnTo>
                      <a:pt x="677" y="5431"/>
                    </a:lnTo>
                    <a:lnTo>
                      <a:pt x="666" y="5445"/>
                    </a:lnTo>
                    <a:lnTo>
                      <a:pt x="656" y="5459"/>
                    </a:lnTo>
                    <a:lnTo>
                      <a:pt x="649" y="5473"/>
                    </a:lnTo>
                    <a:lnTo>
                      <a:pt x="638" y="5483"/>
                    </a:lnTo>
                    <a:lnTo>
                      <a:pt x="628" y="5497"/>
                    </a:lnTo>
                    <a:lnTo>
                      <a:pt x="617" y="5508"/>
                    </a:lnTo>
                    <a:lnTo>
                      <a:pt x="607" y="5518"/>
                    </a:lnTo>
                    <a:lnTo>
                      <a:pt x="600" y="5529"/>
                    </a:lnTo>
                    <a:lnTo>
                      <a:pt x="586" y="5536"/>
                    </a:lnTo>
                    <a:lnTo>
                      <a:pt x="579" y="5546"/>
                    </a:lnTo>
                    <a:lnTo>
                      <a:pt x="565" y="5553"/>
                    </a:lnTo>
                    <a:lnTo>
                      <a:pt x="558" y="5560"/>
                    </a:lnTo>
                    <a:lnTo>
                      <a:pt x="544" y="5571"/>
                    </a:lnTo>
                    <a:lnTo>
                      <a:pt x="537" y="5571"/>
                    </a:lnTo>
                    <a:cubicBezTo>
                      <a:pt x="530" y="5574"/>
                      <a:pt x="523" y="5578"/>
                      <a:pt x="516" y="5581"/>
                    </a:cubicBezTo>
                    <a:cubicBezTo>
                      <a:pt x="505" y="5644"/>
                      <a:pt x="491" y="5718"/>
                      <a:pt x="481" y="5795"/>
                    </a:cubicBezTo>
                    <a:cubicBezTo>
                      <a:pt x="442" y="5998"/>
                      <a:pt x="407" y="6204"/>
                      <a:pt x="372" y="6345"/>
                    </a:cubicBezTo>
                    <a:cubicBezTo>
                      <a:pt x="341" y="6460"/>
                      <a:pt x="285" y="6681"/>
                      <a:pt x="323" y="6737"/>
                    </a:cubicBezTo>
                    <a:cubicBezTo>
                      <a:pt x="327" y="6740"/>
                      <a:pt x="330" y="6747"/>
                      <a:pt x="348" y="6747"/>
                    </a:cubicBezTo>
                    <a:cubicBezTo>
                      <a:pt x="491" y="6765"/>
                      <a:pt x="719" y="6982"/>
                      <a:pt x="1111" y="7475"/>
                    </a:cubicBezTo>
                    <a:cubicBezTo>
                      <a:pt x="1170" y="7552"/>
                      <a:pt x="1223" y="7633"/>
                      <a:pt x="1265" y="7720"/>
                    </a:cubicBezTo>
                    <a:lnTo>
                      <a:pt x="1398" y="7720"/>
                    </a:lnTo>
                    <a:lnTo>
                      <a:pt x="1447" y="7724"/>
                    </a:lnTo>
                    <a:lnTo>
                      <a:pt x="1475" y="7727"/>
                    </a:lnTo>
                    <a:cubicBezTo>
                      <a:pt x="1503" y="7731"/>
                      <a:pt x="1527" y="7734"/>
                      <a:pt x="1552" y="7741"/>
                    </a:cubicBezTo>
                    <a:cubicBezTo>
                      <a:pt x="1737" y="7769"/>
                      <a:pt x="1874" y="7930"/>
                      <a:pt x="1874" y="8116"/>
                    </a:cubicBezTo>
                    <a:cubicBezTo>
                      <a:pt x="1898" y="8129"/>
                      <a:pt x="1958" y="8134"/>
                      <a:pt x="2024" y="8134"/>
                    </a:cubicBezTo>
                    <a:cubicBezTo>
                      <a:pt x="2085" y="8134"/>
                      <a:pt x="2151" y="8130"/>
                      <a:pt x="2200" y="8123"/>
                    </a:cubicBezTo>
                    <a:lnTo>
                      <a:pt x="2200" y="8116"/>
                    </a:lnTo>
                    <a:lnTo>
                      <a:pt x="2203" y="8102"/>
                    </a:lnTo>
                    <a:lnTo>
                      <a:pt x="2203" y="8098"/>
                    </a:lnTo>
                    <a:cubicBezTo>
                      <a:pt x="2203" y="8091"/>
                      <a:pt x="2207" y="8088"/>
                      <a:pt x="2207" y="8081"/>
                    </a:cubicBezTo>
                    <a:lnTo>
                      <a:pt x="2207" y="8077"/>
                    </a:lnTo>
                    <a:cubicBezTo>
                      <a:pt x="2207" y="8070"/>
                      <a:pt x="2210" y="8067"/>
                      <a:pt x="2214" y="8060"/>
                    </a:cubicBezTo>
                    <a:lnTo>
                      <a:pt x="2214" y="8056"/>
                    </a:lnTo>
                    <a:cubicBezTo>
                      <a:pt x="2214" y="8049"/>
                      <a:pt x="2217" y="8042"/>
                      <a:pt x="2221" y="8035"/>
                    </a:cubicBezTo>
                    <a:lnTo>
                      <a:pt x="2221" y="8032"/>
                    </a:lnTo>
                    <a:cubicBezTo>
                      <a:pt x="2224" y="8025"/>
                      <a:pt x="2228" y="8018"/>
                      <a:pt x="2231" y="8011"/>
                    </a:cubicBezTo>
                    <a:lnTo>
                      <a:pt x="2231" y="8007"/>
                    </a:lnTo>
                    <a:cubicBezTo>
                      <a:pt x="2235" y="8000"/>
                      <a:pt x="2242" y="7993"/>
                      <a:pt x="2245" y="7986"/>
                    </a:cubicBezTo>
                    <a:lnTo>
                      <a:pt x="2249" y="7983"/>
                    </a:lnTo>
                    <a:cubicBezTo>
                      <a:pt x="2256" y="7976"/>
                      <a:pt x="2263" y="7969"/>
                      <a:pt x="2270" y="7962"/>
                    </a:cubicBezTo>
                    <a:cubicBezTo>
                      <a:pt x="2277" y="7955"/>
                      <a:pt x="2284" y="7948"/>
                      <a:pt x="2294" y="7944"/>
                    </a:cubicBezTo>
                    <a:lnTo>
                      <a:pt x="2294" y="7941"/>
                    </a:lnTo>
                    <a:cubicBezTo>
                      <a:pt x="2172" y="7808"/>
                      <a:pt x="1944" y="7678"/>
                      <a:pt x="1765" y="7661"/>
                    </a:cubicBezTo>
                    <a:cubicBezTo>
                      <a:pt x="1653" y="7647"/>
                      <a:pt x="1555" y="7591"/>
                      <a:pt x="1489" y="7500"/>
                    </a:cubicBezTo>
                    <a:cubicBezTo>
                      <a:pt x="1370" y="7346"/>
                      <a:pt x="1314" y="7157"/>
                      <a:pt x="1324" y="6964"/>
                    </a:cubicBezTo>
                    <a:cubicBezTo>
                      <a:pt x="1335" y="6887"/>
                      <a:pt x="1282" y="6807"/>
                      <a:pt x="1230" y="6723"/>
                    </a:cubicBezTo>
                    <a:cubicBezTo>
                      <a:pt x="1177" y="6639"/>
                      <a:pt x="1121" y="6558"/>
                      <a:pt x="1121" y="6460"/>
                    </a:cubicBezTo>
                    <a:cubicBezTo>
                      <a:pt x="1121" y="6394"/>
                      <a:pt x="1086" y="6373"/>
                      <a:pt x="946" y="6320"/>
                    </a:cubicBezTo>
                    <a:cubicBezTo>
                      <a:pt x="904" y="6302"/>
                      <a:pt x="859" y="6285"/>
                      <a:pt x="810" y="6260"/>
                    </a:cubicBezTo>
                    <a:cubicBezTo>
                      <a:pt x="631" y="6173"/>
                      <a:pt x="708" y="5872"/>
                      <a:pt x="782" y="5578"/>
                    </a:cubicBezTo>
                    <a:cubicBezTo>
                      <a:pt x="806" y="5494"/>
                      <a:pt x="824" y="5410"/>
                      <a:pt x="838" y="5322"/>
                    </a:cubicBezTo>
                    <a:cubicBezTo>
                      <a:pt x="848" y="5224"/>
                      <a:pt x="908" y="5077"/>
                      <a:pt x="978" y="4906"/>
                    </a:cubicBezTo>
                    <a:cubicBezTo>
                      <a:pt x="1072" y="4671"/>
                      <a:pt x="1202" y="4349"/>
                      <a:pt x="1146" y="4244"/>
                    </a:cubicBezTo>
                    <a:cubicBezTo>
                      <a:pt x="1107" y="4177"/>
                      <a:pt x="1114" y="4097"/>
                      <a:pt x="1160" y="4037"/>
                    </a:cubicBezTo>
                    <a:cubicBezTo>
                      <a:pt x="1222" y="3951"/>
                      <a:pt x="1355" y="3895"/>
                      <a:pt x="1477" y="3895"/>
                    </a:cubicBezTo>
                    <a:cubicBezTo>
                      <a:pt x="1499" y="3895"/>
                      <a:pt x="1521" y="3897"/>
                      <a:pt x="1541" y="3901"/>
                    </a:cubicBezTo>
                    <a:cubicBezTo>
                      <a:pt x="1629" y="3911"/>
                      <a:pt x="1702" y="3974"/>
                      <a:pt x="1727" y="4058"/>
                    </a:cubicBezTo>
                    <a:lnTo>
                      <a:pt x="1730" y="4072"/>
                    </a:lnTo>
                    <a:cubicBezTo>
                      <a:pt x="1785" y="4276"/>
                      <a:pt x="1804" y="4344"/>
                      <a:pt x="2007" y="4344"/>
                    </a:cubicBezTo>
                    <a:cubicBezTo>
                      <a:pt x="2028" y="4344"/>
                      <a:pt x="2049" y="4343"/>
                      <a:pt x="2073" y="4342"/>
                    </a:cubicBezTo>
                    <a:cubicBezTo>
                      <a:pt x="2084" y="4342"/>
                      <a:pt x="2094" y="4341"/>
                      <a:pt x="2105" y="4341"/>
                    </a:cubicBezTo>
                    <a:cubicBezTo>
                      <a:pt x="2297" y="4341"/>
                      <a:pt x="2389" y="4434"/>
                      <a:pt x="2469" y="4514"/>
                    </a:cubicBezTo>
                    <a:cubicBezTo>
                      <a:pt x="2518" y="4570"/>
                      <a:pt x="2581" y="4615"/>
                      <a:pt x="2655" y="4643"/>
                    </a:cubicBezTo>
                    <a:cubicBezTo>
                      <a:pt x="2655" y="4636"/>
                      <a:pt x="2655" y="4629"/>
                      <a:pt x="2655" y="4619"/>
                    </a:cubicBezTo>
                    <a:lnTo>
                      <a:pt x="2655" y="4615"/>
                    </a:lnTo>
                    <a:cubicBezTo>
                      <a:pt x="2651" y="4608"/>
                      <a:pt x="2651" y="4601"/>
                      <a:pt x="2648" y="4594"/>
                    </a:cubicBezTo>
                    <a:cubicBezTo>
                      <a:pt x="2648" y="4587"/>
                      <a:pt x="2644" y="4577"/>
                      <a:pt x="2641" y="4570"/>
                    </a:cubicBezTo>
                    <a:lnTo>
                      <a:pt x="2637" y="4566"/>
                    </a:lnTo>
                    <a:lnTo>
                      <a:pt x="2627" y="4542"/>
                    </a:lnTo>
                    <a:cubicBezTo>
                      <a:pt x="2585" y="4465"/>
                      <a:pt x="2564" y="4381"/>
                      <a:pt x="2564" y="4297"/>
                    </a:cubicBezTo>
                    <a:cubicBezTo>
                      <a:pt x="2564" y="4237"/>
                      <a:pt x="2543" y="4184"/>
                      <a:pt x="2508" y="4139"/>
                    </a:cubicBezTo>
                    <a:cubicBezTo>
                      <a:pt x="2445" y="4037"/>
                      <a:pt x="2410" y="3946"/>
                      <a:pt x="2557" y="3764"/>
                    </a:cubicBezTo>
                    <a:cubicBezTo>
                      <a:pt x="2732" y="3550"/>
                      <a:pt x="3017" y="3353"/>
                      <a:pt x="3253" y="3353"/>
                    </a:cubicBezTo>
                    <a:cubicBezTo>
                      <a:pt x="3295" y="3353"/>
                      <a:pt x="3335" y="3359"/>
                      <a:pt x="3372" y="3372"/>
                    </a:cubicBezTo>
                    <a:cubicBezTo>
                      <a:pt x="3401" y="3381"/>
                      <a:pt x="3435" y="3384"/>
                      <a:pt x="3473" y="3384"/>
                    </a:cubicBezTo>
                    <a:cubicBezTo>
                      <a:pt x="3542" y="3384"/>
                      <a:pt x="3622" y="3373"/>
                      <a:pt x="3701" y="3362"/>
                    </a:cubicBezTo>
                    <a:cubicBezTo>
                      <a:pt x="3784" y="3349"/>
                      <a:pt x="3864" y="3338"/>
                      <a:pt x="3936" y="3338"/>
                    </a:cubicBezTo>
                    <a:cubicBezTo>
                      <a:pt x="4025" y="3338"/>
                      <a:pt x="4101" y="3356"/>
                      <a:pt x="4149" y="3414"/>
                    </a:cubicBezTo>
                    <a:lnTo>
                      <a:pt x="4156" y="3421"/>
                    </a:lnTo>
                    <a:lnTo>
                      <a:pt x="4171" y="3418"/>
                    </a:lnTo>
                    <a:cubicBezTo>
                      <a:pt x="4174" y="3407"/>
                      <a:pt x="4181" y="3397"/>
                      <a:pt x="4188" y="3386"/>
                    </a:cubicBezTo>
                    <a:cubicBezTo>
                      <a:pt x="4192" y="3376"/>
                      <a:pt x="4195" y="3365"/>
                      <a:pt x="4199" y="3355"/>
                    </a:cubicBezTo>
                    <a:lnTo>
                      <a:pt x="4199" y="3348"/>
                    </a:lnTo>
                    <a:cubicBezTo>
                      <a:pt x="4202" y="3341"/>
                      <a:pt x="4202" y="3330"/>
                      <a:pt x="4206" y="3320"/>
                    </a:cubicBezTo>
                    <a:lnTo>
                      <a:pt x="4206" y="3313"/>
                    </a:lnTo>
                    <a:cubicBezTo>
                      <a:pt x="4206" y="3302"/>
                      <a:pt x="4209" y="3292"/>
                      <a:pt x="4209" y="3281"/>
                    </a:cubicBezTo>
                    <a:lnTo>
                      <a:pt x="4209" y="3278"/>
                    </a:lnTo>
                    <a:lnTo>
                      <a:pt x="4209" y="3246"/>
                    </a:lnTo>
                    <a:lnTo>
                      <a:pt x="4209" y="3243"/>
                    </a:lnTo>
                    <a:cubicBezTo>
                      <a:pt x="4209" y="3232"/>
                      <a:pt x="4209" y="3222"/>
                      <a:pt x="4206" y="3211"/>
                    </a:cubicBezTo>
                    <a:lnTo>
                      <a:pt x="4206" y="3204"/>
                    </a:lnTo>
                    <a:cubicBezTo>
                      <a:pt x="4206" y="3194"/>
                      <a:pt x="4202" y="3180"/>
                      <a:pt x="4202" y="3169"/>
                    </a:cubicBezTo>
                    <a:lnTo>
                      <a:pt x="4202" y="3162"/>
                    </a:lnTo>
                    <a:lnTo>
                      <a:pt x="4199" y="3127"/>
                    </a:lnTo>
                    <a:cubicBezTo>
                      <a:pt x="4185" y="3047"/>
                      <a:pt x="4178" y="2966"/>
                      <a:pt x="4185" y="2889"/>
                    </a:cubicBezTo>
                    <a:cubicBezTo>
                      <a:pt x="4206" y="2634"/>
                      <a:pt x="3985" y="2410"/>
                      <a:pt x="3855" y="2375"/>
                    </a:cubicBezTo>
                    <a:cubicBezTo>
                      <a:pt x="3719" y="2333"/>
                      <a:pt x="3754" y="2154"/>
                      <a:pt x="3785" y="1993"/>
                    </a:cubicBezTo>
                    <a:lnTo>
                      <a:pt x="3789" y="1975"/>
                    </a:lnTo>
                    <a:cubicBezTo>
                      <a:pt x="3803" y="1912"/>
                      <a:pt x="3810" y="1849"/>
                      <a:pt x="3817" y="1786"/>
                    </a:cubicBezTo>
                    <a:cubicBezTo>
                      <a:pt x="3817" y="1751"/>
                      <a:pt x="3810" y="1723"/>
                      <a:pt x="3796" y="1713"/>
                    </a:cubicBezTo>
                    <a:cubicBezTo>
                      <a:pt x="3645" y="1629"/>
                      <a:pt x="3540" y="1496"/>
                      <a:pt x="3435" y="1370"/>
                    </a:cubicBezTo>
                    <a:lnTo>
                      <a:pt x="3379" y="1300"/>
                    </a:lnTo>
                    <a:cubicBezTo>
                      <a:pt x="3346" y="1261"/>
                      <a:pt x="3273" y="1238"/>
                      <a:pt x="3189" y="1238"/>
                    </a:cubicBezTo>
                    <a:cubicBezTo>
                      <a:pt x="3165" y="1238"/>
                      <a:pt x="3141" y="1240"/>
                      <a:pt x="3117" y="1244"/>
                    </a:cubicBezTo>
                    <a:cubicBezTo>
                      <a:pt x="3033" y="1258"/>
                      <a:pt x="2987" y="1289"/>
                      <a:pt x="2977" y="1307"/>
                    </a:cubicBezTo>
                    <a:cubicBezTo>
                      <a:pt x="2938" y="1408"/>
                      <a:pt x="2816" y="1468"/>
                      <a:pt x="2714" y="1482"/>
                    </a:cubicBezTo>
                    <a:cubicBezTo>
                      <a:pt x="2699" y="1485"/>
                      <a:pt x="2685" y="1487"/>
                      <a:pt x="2670" y="1487"/>
                    </a:cubicBezTo>
                    <a:cubicBezTo>
                      <a:pt x="2611" y="1487"/>
                      <a:pt x="2554" y="1460"/>
                      <a:pt x="2515" y="1415"/>
                    </a:cubicBezTo>
                    <a:cubicBezTo>
                      <a:pt x="2494" y="1387"/>
                      <a:pt x="2466" y="1370"/>
                      <a:pt x="2434" y="1366"/>
                    </a:cubicBezTo>
                    <a:cubicBezTo>
                      <a:pt x="2427" y="1365"/>
                      <a:pt x="2419" y="1365"/>
                      <a:pt x="2410" y="1365"/>
                    </a:cubicBezTo>
                    <a:cubicBezTo>
                      <a:pt x="2364" y="1365"/>
                      <a:pt x="2298" y="1383"/>
                      <a:pt x="2207" y="1450"/>
                    </a:cubicBezTo>
                    <a:cubicBezTo>
                      <a:pt x="2179" y="1475"/>
                      <a:pt x="2144" y="1499"/>
                      <a:pt x="2112" y="1527"/>
                    </a:cubicBezTo>
                    <a:cubicBezTo>
                      <a:pt x="1982" y="1630"/>
                      <a:pt x="1859" y="1731"/>
                      <a:pt x="1756" y="1731"/>
                    </a:cubicBezTo>
                    <a:cubicBezTo>
                      <a:pt x="1740" y="1731"/>
                      <a:pt x="1724" y="1729"/>
                      <a:pt x="1709" y="1723"/>
                    </a:cubicBezTo>
                    <a:cubicBezTo>
                      <a:pt x="1657" y="1702"/>
                      <a:pt x="1622" y="1657"/>
                      <a:pt x="1615" y="1601"/>
                    </a:cubicBezTo>
                    <a:cubicBezTo>
                      <a:pt x="1590" y="1506"/>
                      <a:pt x="1615" y="1405"/>
                      <a:pt x="1685" y="1338"/>
                    </a:cubicBezTo>
                    <a:cubicBezTo>
                      <a:pt x="1730" y="1293"/>
                      <a:pt x="1755" y="1230"/>
                      <a:pt x="1755" y="1167"/>
                    </a:cubicBezTo>
                    <a:cubicBezTo>
                      <a:pt x="1755" y="1079"/>
                      <a:pt x="1769" y="992"/>
                      <a:pt x="1793" y="908"/>
                    </a:cubicBezTo>
                    <a:cubicBezTo>
                      <a:pt x="1818" y="806"/>
                      <a:pt x="1839" y="722"/>
                      <a:pt x="1804" y="603"/>
                    </a:cubicBezTo>
                    <a:cubicBezTo>
                      <a:pt x="1790" y="559"/>
                      <a:pt x="1778" y="544"/>
                      <a:pt x="1744" y="544"/>
                    </a:cubicBezTo>
                    <a:cubicBezTo>
                      <a:pt x="1726" y="544"/>
                      <a:pt x="1703" y="548"/>
                      <a:pt x="1671" y="554"/>
                    </a:cubicBezTo>
                    <a:cubicBezTo>
                      <a:pt x="1645" y="559"/>
                      <a:pt x="1613" y="566"/>
                      <a:pt x="1580" y="566"/>
                    </a:cubicBezTo>
                    <a:cubicBezTo>
                      <a:pt x="1522" y="566"/>
                      <a:pt x="1463" y="546"/>
                      <a:pt x="1429" y="467"/>
                    </a:cubicBezTo>
                    <a:cubicBezTo>
                      <a:pt x="1394" y="372"/>
                      <a:pt x="1384" y="271"/>
                      <a:pt x="1394" y="169"/>
                    </a:cubicBezTo>
                    <a:cubicBezTo>
                      <a:pt x="1398" y="134"/>
                      <a:pt x="1398" y="96"/>
                      <a:pt x="1391" y="57"/>
                    </a:cubicBezTo>
                    <a:lnTo>
                      <a:pt x="1387" y="57"/>
                    </a:lnTo>
                    <a:lnTo>
                      <a:pt x="1384" y="50"/>
                    </a:lnTo>
                    <a:lnTo>
                      <a:pt x="1380" y="46"/>
                    </a:lnTo>
                    <a:lnTo>
                      <a:pt x="1373" y="39"/>
                    </a:lnTo>
                    <a:lnTo>
                      <a:pt x="1359" y="25"/>
                    </a:lnTo>
                    <a:lnTo>
                      <a:pt x="1356" y="22"/>
                    </a:lnTo>
                    <a:lnTo>
                      <a:pt x="1345" y="15"/>
                    </a:lnTo>
                    <a:lnTo>
                      <a:pt x="1335" y="4"/>
                    </a:lnTo>
                    <a:lnTo>
                      <a:pt x="133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7" name="Google Shape;4525;p65">
                <a:extLst>
                  <a:ext uri="{FF2B5EF4-FFF2-40B4-BE49-F238E27FC236}">
                    <a16:creationId xmlns:a16="http://schemas.microsoft.com/office/drawing/2014/main" id="{8B877B43-E4CB-4830-A035-00E5C3B2E932}"/>
                  </a:ext>
                </a:extLst>
              </p:cNvPr>
              <p:cNvSpPr/>
              <p:nvPr/>
            </p:nvSpPr>
            <p:spPr>
              <a:xfrm>
                <a:off x="8475687" y="4185020"/>
                <a:ext cx="547" cy="1082"/>
              </a:xfrm>
              <a:custGeom>
                <a:avLst/>
                <a:gdLst/>
                <a:ahLst/>
                <a:cxnLst/>
                <a:rect l="l" t="t" r="r" b="b"/>
                <a:pathLst>
                  <a:path w="11" h="19" extrusionOk="0">
                    <a:moveTo>
                      <a:pt x="0" y="18"/>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8" name="Google Shape;4526;p65">
                <a:extLst>
                  <a:ext uri="{FF2B5EF4-FFF2-40B4-BE49-F238E27FC236}">
                    <a16:creationId xmlns:a16="http://schemas.microsoft.com/office/drawing/2014/main" id="{E1B65E72-322E-4E62-A44B-5282C0929088}"/>
                  </a:ext>
                </a:extLst>
              </p:cNvPr>
              <p:cNvSpPr/>
              <p:nvPr/>
            </p:nvSpPr>
            <p:spPr>
              <a:xfrm>
                <a:off x="8474791" y="4187011"/>
                <a:ext cx="400" cy="855"/>
              </a:xfrm>
              <a:custGeom>
                <a:avLst/>
                <a:gdLst/>
                <a:ahLst/>
                <a:cxnLst/>
                <a:rect l="l" t="t" r="r" b="b"/>
                <a:pathLst>
                  <a:path w="8" h="15" extrusionOk="0">
                    <a:moveTo>
                      <a:pt x="1" y="15"/>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9" name="Google Shape;4527;p65">
                <a:extLst>
                  <a:ext uri="{FF2B5EF4-FFF2-40B4-BE49-F238E27FC236}">
                    <a16:creationId xmlns:a16="http://schemas.microsoft.com/office/drawing/2014/main" id="{E3F5E194-A5F2-4D38-8AB0-8CC30F2E4D94}"/>
                  </a:ext>
                </a:extLst>
              </p:cNvPr>
              <p:cNvSpPr/>
              <p:nvPr/>
            </p:nvSpPr>
            <p:spPr>
              <a:xfrm>
                <a:off x="8476534" y="4183255"/>
                <a:ext cx="598" cy="855"/>
              </a:xfrm>
              <a:custGeom>
                <a:avLst/>
                <a:gdLst/>
                <a:ahLst/>
                <a:cxnLst/>
                <a:rect l="l" t="t" r="r" b="b"/>
                <a:pathLst>
                  <a:path w="12" h="15" extrusionOk="0">
                    <a:moveTo>
                      <a:pt x="1" y="14"/>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0" name="Google Shape;4528;p65">
                <a:extLst>
                  <a:ext uri="{FF2B5EF4-FFF2-40B4-BE49-F238E27FC236}">
                    <a16:creationId xmlns:a16="http://schemas.microsoft.com/office/drawing/2014/main" id="{C54EC07B-B794-40B7-B1A9-92C9094B890E}"/>
                  </a:ext>
                </a:extLst>
              </p:cNvPr>
              <p:cNvSpPr/>
              <p:nvPr/>
            </p:nvSpPr>
            <p:spPr>
              <a:xfrm>
                <a:off x="8480223" y="4173863"/>
                <a:ext cx="400" cy="1082"/>
              </a:xfrm>
              <a:custGeom>
                <a:avLst/>
                <a:gdLst/>
                <a:ahLst/>
                <a:cxnLst/>
                <a:rect l="l" t="t" r="r" b="b"/>
                <a:pathLst>
                  <a:path w="8" h="19" extrusionOk="0">
                    <a:moveTo>
                      <a:pt x="0" y="18"/>
                    </a:moveTo>
                    <a:lnTo>
                      <a:pt x="7"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1" name="Google Shape;4529;p65">
                <a:extLst>
                  <a:ext uri="{FF2B5EF4-FFF2-40B4-BE49-F238E27FC236}">
                    <a16:creationId xmlns:a16="http://schemas.microsoft.com/office/drawing/2014/main" id="{3911BEAF-30AC-4584-8B50-39A27D5733FB}"/>
                  </a:ext>
                </a:extLst>
              </p:cNvPr>
              <p:cNvSpPr/>
              <p:nvPr/>
            </p:nvSpPr>
            <p:spPr>
              <a:xfrm>
                <a:off x="8479177" y="4176479"/>
                <a:ext cx="547" cy="1652"/>
              </a:xfrm>
              <a:custGeom>
                <a:avLst/>
                <a:gdLst/>
                <a:ahLst/>
                <a:cxnLst/>
                <a:rect l="l" t="t" r="r" b="b"/>
                <a:pathLst>
                  <a:path w="11" h="29" extrusionOk="0">
                    <a:moveTo>
                      <a:pt x="0" y="28"/>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2" name="Google Shape;4530;p65">
                <a:extLst>
                  <a:ext uri="{FF2B5EF4-FFF2-40B4-BE49-F238E27FC236}">
                    <a16:creationId xmlns:a16="http://schemas.microsoft.com/office/drawing/2014/main" id="{BA9F1754-6655-4C04-8409-2A97BD443F02}"/>
                  </a:ext>
                </a:extLst>
              </p:cNvPr>
              <p:cNvSpPr/>
              <p:nvPr/>
            </p:nvSpPr>
            <p:spPr>
              <a:xfrm>
                <a:off x="8478277" y="4179041"/>
                <a:ext cx="400" cy="1082"/>
              </a:xfrm>
              <a:custGeom>
                <a:avLst/>
                <a:gdLst/>
                <a:ahLst/>
                <a:cxnLst/>
                <a:rect l="l" t="t" r="r" b="b"/>
                <a:pathLst>
                  <a:path w="8" h="19" extrusionOk="0">
                    <a:moveTo>
                      <a:pt x="1" y="18"/>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3" name="Google Shape;4531;p65">
                <a:extLst>
                  <a:ext uri="{FF2B5EF4-FFF2-40B4-BE49-F238E27FC236}">
                    <a16:creationId xmlns:a16="http://schemas.microsoft.com/office/drawing/2014/main" id="{89DBA6C9-75D4-4E53-A9D6-5A385DAF01A0}"/>
                  </a:ext>
                </a:extLst>
              </p:cNvPr>
              <p:cNvSpPr/>
              <p:nvPr/>
            </p:nvSpPr>
            <p:spPr>
              <a:xfrm>
                <a:off x="8477434" y="4181263"/>
                <a:ext cx="547" cy="1023"/>
              </a:xfrm>
              <a:custGeom>
                <a:avLst/>
                <a:gdLst/>
                <a:ahLst/>
                <a:cxnLst/>
                <a:rect l="l" t="t" r="r" b="b"/>
                <a:pathLst>
                  <a:path w="11" h="18" extrusionOk="0">
                    <a:moveTo>
                      <a:pt x="0" y="18"/>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4" name="Google Shape;4532;p65">
                <a:extLst>
                  <a:ext uri="{FF2B5EF4-FFF2-40B4-BE49-F238E27FC236}">
                    <a16:creationId xmlns:a16="http://schemas.microsoft.com/office/drawing/2014/main" id="{97FB2175-34B2-484F-A89C-9E1EB55F8536}"/>
                  </a:ext>
                </a:extLst>
              </p:cNvPr>
              <p:cNvSpPr/>
              <p:nvPr/>
            </p:nvSpPr>
            <p:spPr>
              <a:xfrm>
                <a:off x="8473944" y="4188831"/>
                <a:ext cx="400" cy="855"/>
              </a:xfrm>
              <a:custGeom>
                <a:avLst/>
                <a:gdLst/>
                <a:ahLst/>
                <a:cxnLst/>
                <a:rect l="l" t="t" r="r" b="b"/>
                <a:pathLst>
                  <a:path w="8" h="15" extrusionOk="0">
                    <a:moveTo>
                      <a:pt x="0" y="14"/>
                    </a:moveTo>
                    <a:lnTo>
                      <a:pt x="7"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5" name="Google Shape;4533;p65">
                <a:extLst>
                  <a:ext uri="{FF2B5EF4-FFF2-40B4-BE49-F238E27FC236}">
                    <a16:creationId xmlns:a16="http://schemas.microsoft.com/office/drawing/2014/main" id="{CCF7D265-B54A-4C90-990D-6B64F00D4FA5}"/>
                  </a:ext>
                </a:extLst>
              </p:cNvPr>
              <p:cNvSpPr/>
              <p:nvPr/>
            </p:nvSpPr>
            <p:spPr>
              <a:xfrm>
                <a:off x="8468014" y="4197200"/>
                <a:ext cx="547" cy="457"/>
              </a:xfrm>
              <a:custGeom>
                <a:avLst/>
                <a:gdLst/>
                <a:ahLst/>
                <a:cxnLst/>
                <a:rect l="l" t="t" r="r" b="b"/>
                <a:pathLst>
                  <a:path w="11" h="8" extrusionOk="0">
                    <a:moveTo>
                      <a:pt x="0" y="7"/>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6" name="Google Shape;4534;p65">
                <a:extLst>
                  <a:ext uri="{FF2B5EF4-FFF2-40B4-BE49-F238E27FC236}">
                    <a16:creationId xmlns:a16="http://schemas.microsoft.com/office/drawing/2014/main" id="{F1AE0E7B-316E-4AD1-B2BB-CB0FD8CA9F83}"/>
                  </a:ext>
                </a:extLst>
              </p:cNvPr>
              <p:cNvSpPr/>
              <p:nvPr/>
            </p:nvSpPr>
            <p:spPr>
              <a:xfrm>
                <a:off x="8470109" y="4194810"/>
                <a:ext cx="400" cy="624"/>
              </a:xfrm>
              <a:custGeom>
                <a:avLst/>
                <a:gdLst/>
                <a:ahLst/>
                <a:cxnLst/>
                <a:rect l="l" t="t" r="r" b="b"/>
                <a:pathLst>
                  <a:path w="8" h="11" extrusionOk="0">
                    <a:moveTo>
                      <a:pt x="0" y="11"/>
                    </a:moveTo>
                    <a:lnTo>
                      <a:pt x="7"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7" name="Google Shape;4535;p65">
                <a:extLst>
                  <a:ext uri="{FF2B5EF4-FFF2-40B4-BE49-F238E27FC236}">
                    <a16:creationId xmlns:a16="http://schemas.microsoft.com/office/drawing/2014/main" id="{3A181188-FB57-43AC-9741-0C62AC815E14}"/>
                  </a:ext>
                </a:extLst>
              </p:cNvPr>
              <p:cNvSpPr/>
              <p:nvPr/>
            </p:nvSpPr>
            <p:spPr>
              <a:xfrm>
                <a:off x="8466968" y="4198168"/>
                <a:ext cx="547" cy="285"/>
              </a:xfrm>
              <a:custGeom>
                <a:avLst/>
                <a:gdLst/>
                <a:ahLst/>
                <a:cxnLst/>
                <a:rect l="l" t="t" r="r" b="b"/>
                <a:pathLst>
                  <a:path w="11" h="5" extrusionOk="0">
                    <a:moveTo>
                      <a:pt x="0" y="4"/>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8" name="Google Shape;4536;p65">
                <a:extLst>
                  <a:ext uri="{FF2B5EF4-FFF2-40B4-BE49-F238E27FC236}">
                    <a16:creationId xmlns:a16="http://schemas.microsoft.com/office/drawing/2014/main" id="{626E20F8-2262-46C4-B9E1-FB94423EBCF6}"/>
                  </a:ext>
                </a:extLst>
              </p:cNvPr>
              <p:cNvSpPr/>
              <p:nvPr/>
            </p:nvSpPr>
            <p:spPr>
              <a:xfrm>
                <a:off x="8472898" y="4190596"/>
                <a:ext cx="547" cy="855"/>
              </a:xfrm>
              <a:custGeom>
                <a:avLst/>
                <a:gdLst/>
                <a:ahLst/>
                <a:cxnLst/>
                <a:rect l="l" t="t" r="r" b="b"/>
                <a:pathLst>
                  <a:path w="11" h="15" extrusionOk="0">
                    <a:moveTo>
                      <a:pt x="0" y="15"/>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9" name="Google Shape;4537;p65">
                <a:extLst>
                  <a:ext uri="{FF2B5EF4-FFF2-40B4-BE49-F238E27FC236}">
                    <a16:creationId xmlns:a16="http://schemas.microsoft.com/office/drawing/2014/main" id="{B87BB3D0-BAF2-4B4F-BBC9-7102C942E963}"/>
                  </a:ext>
                </a:extLst>
              </p:cNvPr>
              <p:cNvSpPr/>
              <p:nvPr/>
            </p:nvSpPr>
            <p:spPr>
              <a:xfrm>
                <a:off x="8470957" y="4193389"/>
                <a:ext cx="598" cy="855"/>
              </a:xfrm>
              <a:custGeom>
                <a:avLst/>
                <a:gdLst/>
                <a:ahLst/>
                <a:cxnLst/>
                <a:rect l="l" t="t" r="r" b="b"/>
                <a:pathLst>
                  <a:path w="12" h="15" extrusionOk="0">
                    <a:moveTo>
                      <a:pt x="1" y="15"/>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0" name="Google Shape;4538;p65">
                <a:extLst>
                  <a:ext uri="{FF2B5EF4-FFF2-40B4-BE49-F238E27FC236}">
                    <a16:creationId xmlns:a16="http://schemas.microsoft.com/office/drawing/2014/main" id="{41494B3D-C831-4DE4-9194-C763AB12D2D9}"/>
                  </a:ext>
                </a:extLst>
              </p:cNvPr>
              <p:cNvSpPr/>
              <p:nvPr/>
            </p:nvSpPr>
            <p:spPr>
              <a:xfrm>
                <a:off x="8472002" y="4192022"/>
                <a:ext cx="400" cy="855"/>
              </a:xfrm>
              <a:custGeom>
                <a:avLst/>
                <a:gdLst/>
                <a:ahLst/>
                <a:cxnLst/>
                <a:rect l="l" t="t" r="r" b="b"/>
                <a:pathLst>
                  <a:path w="8" h="15" extrusionOk="0">
                    <a:moveTo>
                      <a:pt x="1" y="14"/>
                    </a:moveTo>
                    <a:lnTo>
                      <a:pt x="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1" name="Google Shape;4539;p65">
                <a:extLst>
                  <a:ext uri="{FF2B5EF4-FFF2-40B4-BE49-F238E27FC236}">
                    <a16:creationId xmlns:a16="http://schemas.microsoft.com/office/drawing/2014/main" id="{280159FF-191C-4175-95CF-9B38A51F605E}"/>
                  </a:ext>
                </a:extLst>
              </p:cNvPr>
              <p:cNvSpPr/>
              <p:nvPr/>
            </p:nvSpPr>
            <p:spPr>
              <a:xfrm>
                <a:off x="8484556" y="4160710"/>
                <a:ext cx="250" cy="1254"/>
              </a:xfrm>
              <a:custGeom>
                <a:avLst/>
                <a:gdLst/>
                <a:ahLst/>
                <a:cxnLst/>
                <a:rect l="l" t="t" r="r" b="b"/>
                <a:pathLst>
                  <a:path w="5" h="22" extrusionOk="0">
                    <a:moveTo>
                      <a:pt x="1" y="22"/>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2" name="Google Shape;4540;p65">
                <a:extLst>
                  <a:ext uri="{FF2B5EF4-FFF2-40B4-BE49-F238E27FC236}">
                    <a16:creationId xmlns:a16="http://schemas.microsoft.com/office/drawing/2014/main" id="{888E986C-C3F2-4A9B-A093-10F7DD5A2926}"/>
                  </a:ext>
                </a:extLst>
              </p:cNvPr>
              <p:cNvSpPr/>
              <p:nvPr/>
            </p:nvSpPr>
            <p:spPr>
              <a:xfrm>
                <a:off x="8487198" y="4150974"/>
                <a:ext cx="400" cy="855"/>
              </a:xfrm>
              <a:custGeom>
                <a:avLst/>
                <a:gdLst/>
                <a:ahLst/>
                <a:cxnLst/>
                <a:rect l="l" t="t" r="r" b="b"/>
                <a:pathLst>
                  <a:path w="8" h="15" extrusionOk="0">
                    <a:moveTo>
                      <a:pt x="0" y="14"/>
                    </a:moveTo>
                    <a:lnTo>
                      <a:pt x="7"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3" name="Google Shape;4541;p65">
                <a:extLst>
                  <a:ext uri="{FF2B5EF4-FFF2-40B4-BE49-F238E27FC236}">
                    <a16:creationId xmlns:a16="http://schemas.microsoft.com/office/drawing/2014/main" id="{E9546C7F-F356-4B86-941C-6EFBD95E0327}"/>
                  </a:ext>
                </a:extLst>
              </p:cNvPr>
              <p:cNvSpPr/>
              <p:nvPr/>
            </p:nvSpPr>
            <p:spPr>
              <a:xfrm>
                <a:off x="8487697" y="4149155"/>
                <a:ext cx="250" cy="855"/>
              </a:xfrm>
              <a:custGeom>
                <a:avLst/>
                <a:gdLst/>
                <a:ahLst/>
                <a:cxnLst/>
                <a:rect l="l" t="t" r="r" b="b"/>
                <a:pathLst>
                  <a:path w="5" h="15" extrusionOk="0">
                    <a:moveTo>
                      <a:pt x="1" y="15"/>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4" name="Google Shape;4542;p65">
                <a:extLst>
                  <a:ext uri="{FF2B5EF4-FFF2-40B4-BE49-F238E27FC236}">
                    <a16:creationId xmlns:a16="http://schemas.microsoft.com/office/drawing/2014/main" id="{D901FB5A-EEDE-4C4A-A84B-D5C47EFC404A}"/>
                  </a:ext>
                </a:extLst>
              </p:cNvPr>
              <p:cNvSpPr/>
              <p:nvPr/>
            </p:nvSpPr>
            <p:spPr>
              <a:xfrm>
                <a:off x="8485107" y="4158718"/>
                <a:ext cx="400" cy="1082"/>
              </a:xfrm>
              <a:custGeom>
                <a:avLst/>
                <a:gdLst/>
                <a:ahLst/>
                <a:cxnLst/>
                <a:rect l="l" t="t" r="r" b="b"/>
                <a:pathLst>
                  <a:path w="8" h="19" extrusionOk="0">
                    <a:moveTo>
                      <a:pt x="0" y="18"/>
                    </a:moveTo>
                    <a:lnTo>
                      <a:pt x="7"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5" name="Google Shape;4543;p65">
                <a:extLst>
                  <a:ext uri="{FF2B5EF4-FFF2-40B4-BE49-F238E27FC236}">
                    <a16:creationId xmlns:a16="http://schemas.microsoft.com/office/drawing/2014/main" id="{292A3AA8-AE6F-40FE-9BC5-6C2BF7031785}"/>
                  </a:ext>
                </a:extLst>
              </p:cNvPr>
              <p:cNvSpPr/>
              <p:nvPr/>
            </p:nvSpPr>
            <p:spPr>
              <a:xfrm>
                <a:off x="8486299" y="4154736"/>
                <a:ext cx="250" cy="855"/>
              </a:xfrm>
              <a:custGeom>
                <a:avLst/>
                <a:gdLst/>
                <a:ahLst/>
                <a:cxnLst/>
                <a:rect l="l" t="t" r="r" b="b"/>
                <a:pathLst>
                  <a:path w="5" h="15" extrusionOk="0">
                    <a:moveTo>
                      <a:pt x="1" y="15"/>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6" name="Google Shape;4544;p65">
                <a:extLst>
                  <a:ext uri="{FF2B5EF4-FFF2-40B4-BE49-F238E27FC236}">
                    <a16:creationId xmlns:a16="http://schemas.microsoft.com/office/drawing/2014/main" id="{9427CEF0-AF3D-42FA-B791-2945264A8E03}"/>
                  </a:ext>
                </a:extLst>
              </p:cNvPr>
              <p:cNvSpPr/>
              <p:nvPr/>
            </p:nvSpPr>
            <p:spPr>
              <a:xfrm>
                <a:off x="8488244" y="4147561"/>
                <a:ext cx="51" cy="457"/>
              </a:xfrm>
              <a:custGeom>
                <a:avLst/>
                <a:gdLst/>
                <a:ahLst/>
                <a:cxnLst/>
                <a:rect l="l" t="t" r="r" b="b"/>
                <a:pathLst>
                  <a:path w="1" h="8" extrusionOk="0">
                    <a:moveTo>
                      <a:pt x="0" y="8"/>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7" name="Google Shape;4545;p65">
                <a:extLst>
                  <a:ext uri="{FF2B5EF4-FFF2-40B4-BE49-F238E27FC236}">
                    <a16:creationId xmlns:a16="http://schemas.microsoft.com/office/drawing/2014/main" id="{BBD85ECE-294C-4B77-8BDD-951C53A684D1}"/>
                  </a:ext>
                </a:extLst>
              </p:cNvPr>
              <p:cNvSpPr/>
              <p:nvPr/>
            </p:nvSpPr>
            <p:spPr>
              <a:xfrm>
                <a:off x="8485602" y="4156727"/>
                <a:ext cx="400" cy="1082"/>
              </a:xfrm>
              <a:custGeom>
                <a:avLst/>
                <a:gdLst/>
                <a:ahLst/>
                <a:cxnLst/>
                <a:rect l="l" t="t" r="r" b="b"/>
                <a:pathLst>
                  <a:path w="8" h="19" extrusionOk="0">
                    <a:moveTo>
                      <a:pt x="1" y="18"/>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8" name="Google Shape;4546;p65">
                <a:extLst>
                  <a:ext uri="{FF2B5EF4-FFF2-40B4-BE49-F238E27FC236}">
                    <a16:creationId xmlns:a16="http://schemas.microsoft.com/office/drawing/2014/main" id="{8D7CCECE-FAF9-4C7E-8CF1-0774C6F21454}"/>
                  </a:ext>
                </a:extLst>
              </p:cNvPr>
              <p:cNvSpPr/>
              <p:nvPr/>
            </p:nvSpPr>
            <p:spPr>
              <a:xfrm>
                <a:off x="8483859" y="4162932"/>
                <a:ext cx="400" cy="1023"/>
              </a:xfrm>
              <a:custGeom>
                <a:avLst/>
                <a:gdLst/>
                <a:ahLst/>
                <a:cxnLst/>
                <a:rect l="l" t="t" r="r" b="b"/>
                <a:pathLst>
                  <a:path w="8" h="18" extrusionOk="0">
                    <a:moveTo>
                      <a:pt x="1" y="18"/>
                    </a:moveTo>
                    <a:lnTo>
                      <a:pt x="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9" name="Google Shape;4547;p65">
                <a:extLst>
                  <a:ext uri="{FF2B5EF4-FFF2-40B4-BE49-F238E27FC236}">
                    <a16:creationId xmlns:a16="http://schemas.microsoft.com/office/drawing/2014/main" id="{FB8A4B05-DA63-4DF8-9B90-CAA71186D55A}"/>
                  </a:ext>
                </a:extLst>
              </p:cNvPr>
              <p:cNvSpPr/>
              <p:nvPr/>
            </p:nvSpPr>
            <p:spPr>
              <a:xfrm>
                <a:off x="8482464" y="4167314"/>
                <a:ext cx="400" cy="1023"/>
              </a:xfrm>
              <a:custGeom>
                <a:avLst/>
                <a:gdLst/>
                <a:ahLst/>
                <a:cxnLst/>
                <a:rect l="l" t="t" r="r" b="b"/>
                <a:pathLst>
                  <a:path w="8" h="18" extrusionOk="0">
                    <a:moveTo>
                      <a:pt x="1" y="18"/>
                    </a:moveTo>
                    <a:lnTo>
                      <a:pt x="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0" name="Google Shape;4548;p65">
                <a:extLst>
                  <a:ext uri="{FF2B5EF4-FFF2-40B4-BE49-F238E27FC236}">
                    <a16:creationId xmlns:a16="http://schemas.microsoft.com/office/drawing/2014/main" id="{F28EB2CE-8935-4522-B37A-9A6943558353}"/>
                  </a:ext>
                </a:extLst>
              </p:cNvPr>
              <p:cNvSpPr/>
              <p:nvPr/>
            </p:nvSpPr>
            <p:spPr>
              <a:xfrm>
                <a:off x="8481767" y="4169477"/>
                <a:ext cx="400" cy="1082"/>
              </a:xfrm>
              <a:custGeom>
                <a:avLst/>
                <a:gdLst/>
                <a:ahLst/>
                <a:cxnLst/>
                <a:rect l="l" t="t" r="r" b="b"/>
                <a:pathLst>
                  <a:path w="8" h="19" extrusionOk="0">
                    <a:moveTo>
                      <a:pt x="1" y="18"/>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1" name="Google Shape;4549;p65">
                <a:extLst>
                  <a:ext uri="{FF2B5EF4-FFF2-40B4-BE49-F238E27FC236}">
                    <a16:creationId xmlns:a16="http://schemas.microsoft.com/office/drawing/2014/main" id="{2BF65A2F-5547-46D7-87FB-91133779D0D0}"/>
                  </a:ext>
                </a:extLst>
              </p:cNvPr>
              <p:cNvSpPr/>
              <p:nvPr/>
            </p:nvSpPr>
            <p:spPr>
              <a:xfrm>
                <a:off x="8483161" y="4165096"/>
                <a:ext cx="400" cy="1082"/>
              </a:xfrm>
              <a:custGeom>
                <a:avLst/>
                <a:gdLst/>
                <a:ahLst/>
                <a:cxnLst/>
                <a:rect l="l" t="t" r="r" b="b"/>
                <a:pathLst>
                  <a:path w="8" h="19" extrusionOk="0">
                    <a:moveTo>
                      <a:pt x="1" y="18"/>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2" name="Google Shape;4550;p65">
                <a:extLst>
                  <a:ext uri="{FF2B5EF4-FFF2-40B4-BE49-F238E27FC236}">
                    <a16:creationId xmlns:a16="http://schemas.microsoft.com/office/drawing/2014/main" id="{DB5D2D16-483A-42C5-A35C-71E9E5243D0A}"/>
                  </a:ext>
                </a:extLst>
              </p:cNvPr>
              <p:cNvSpPr/>
              <p:nvPr/>
            </p:nvSpPr>
            <p:spPr>
              <a:xfrm>
                <a:off x="8486850" y="4152740"/>
                <a:ext cx="198" cy="1082"/>
              </a:xfrm>
              <a:custGeom>
                <a:avLst/>
                <a:gdLst/>
                <a:ahLst/>
                <a:cxnLst/>
                <a:rect l="l" t="t" r="r" b="b"/>
                <a:pathLst>
                  <a:path w="4" h="19" extrusionOk="0">
                    <a:moveTo>
                      <a:pt x="0" y="18"/>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3" name="Google Shape;4551;p65">
                <a:extLst>
                  <a:ext uri="{FF2B5EF4-FFF2-40B4-BE49-F238E27FC236}">
                    <a16:creationId xmlns:a16="http://schemas.microsoft.com/office/drawing/2014/main" id="{AA5C84BA-9FD7-43FD-86CE-7DBA11AAD487}"/>
                  </a:ext>
                </a:extLst>
              </p:cNvPr>
              <p:cNvSpPr/>
              <p:nvPr/>
            </p:nvSpPr>
            <p:spPr>
              <a:xfrm>
                <a:off x="8469064" y="4196005"/>
                <a:ext cx="547" cy="624"/>
              </a:xfrm>
              <a:custGeom>
                <a:avLst/>
                <a:gdLst/>
                <a:ahLst/>
                <a:cxnLst/>
                <a:rect l="l" t="t" r="r" b="b"/>
                <a:pathLst>
                  <a:path w="11" h="11" extrusionOk="0">
                    <a:moveTo>
                      <a:pt x="11" y="0"/>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4" name="Google Shape;4552;p65">
                <a:extLst>
                  <a:ext uri="{FF2B5EF4-FFF2-40B4-BE49-F238E27FC236}">
                    <a16:creationId xmlns:a16="http://schemas.microsoft.com/office/drawing/2014/main" id="{3059FE43-898F-47E6-A272-6A96859FA498}"/>
                  </a:ext>
                </a:extLst>
              </p:cNvPr>
              <p:cNvSpPr/>
              <p:nvPr/>
            </p:nvSpPr>
            <p:spPr>
              <a:xfrm>
                <a:off x="8481070" y="4171699"/>
                <a:ext cx="400" cy="1023"/>
              </a:xfrm>
              <a:custGeom>
                <a:avLst/>
                <a:gdLst/>
                <a:ahLst/>
                <a:cxnLst/>
                <a:rect l="l" t="t" r="r" b="b"/>
                <a:pathLst>
                  <a:path w="8" h="18" extrusionOk="0">
                    <a:moveTo>
                      <a:pt x="1" y="18"/>
                    </a:moveTo>
                    <a:lnTo>
                      <a:pt x="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5" name="Google Shape;4553;p65">
                <a:extLst>
                  <a:ext uri="{FF2B5EF4-FFF2-40B4-BE49-F238E27FC236}">
                    <a16:creationId xmlns:a16="http://schemas.microsoft.com/office/drawing/2014/main" id="{CBE4302C-1201-49DC-A9CA-B8E20782861F}"/>
                  </a:ext>
                </a:extLst>
              </p:cNvPr>
              <p:cNvSpPr/>
              <p:nvPr/>
            </p:nvSpPr>
            <p:spPr>
              <a:xfrm>
                <a:off x="8465922" y="4198965"/>
                <a:ext cx="400" cy="285"/>
              </a:xfrm>
              <a:custGeom>
                <a:avLst/>
                <a:gdLst/>
                <a:ahLst/>
                <a:cxnLst/>
                <a:rect l="l" t="t" r="r" b="b"/>
                <a:pathLst>
                  <a:path w="8" h="5" extrusionOk="0">
                    <a:moveTo>
                      <a:pt x="0" y="4"/>
                    </a:moveTo>
                    <a:lnTo>
                      <a:pt x="7"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6" name="Google Shape;4554;p65">
                <a:extLst>
                  <a:ext uri="{FF2B5EF4-FFF2-40B4-BE49-F238E27FC236}">
                    <a16:creationId xmlns:a16="http://schemas.microsoft.com/office/drawing/2014/main" id="{52D59386-BAC6-4722-8ADA-D542FA103DE3}"/>
                  </a:ext>
                </a:extLst>
              </p:cNvPr>
              <p:cNvSpPr/>
              <p:nvPr/>
            </p:nvSpPr>
            <p:spPr>
              <a:xfrm>
                <a:off x="8571251" y="4141981"/>
                <a:ext cx="250" cy="285"/>
              </a:xfrm>
              <a:custGeom>
                <a:avLst/>
                <a:gdLst/>
                <a:ahLst/>
                <a:cxnLst/>
                <a:rect l="l" t="t" r="r" b="b"/>
                <a:pathLst>
                  <a:path w="5" h="5" extrusionOk="0">
                    <a:moveTo>
                      <a:pt x="1" y="1"/>
                    </a:moveTo>
                    <a:lnTo>
                      <a:pt x="4"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7" name="Google Shape;4555;p65">
                <a:extLst>
                  <a:ext uri="{FF2B5EF4-FFF2-40B4-BE49-F238E27FC236}">
                    <a16:creationId xmlns:a16="http://schemas.microsoft.com/office/drawing/2014/main" id="{7F5CFF21-CDC1-4DF8-A86F-62FF9DC39016}"/>
                  </a:ext>
                </a:extLst>
              </p:cNvPr>
              <p:cNvSpPr/>
              <p:nvPr/>
            </p:nvSpPr>
            <p:spPr>
              <a:xfrm>
                <a:off x="8571948" y="4144770"/>
                <a:ext cx="51" cy="457"/>
              </a:xfrm>
              <a:custGeom>
                <a:avLst/>
                <a:gdLst/>
                <a:ahLst/>
                <a:cxnLst/>
                <a:rect l="l" t="t" r="r" b="b"/>
                <a:pathLst>
                  <a:path w="1" h="8" extrusionOk="0">
                    <a:moveTo>
                      <a:pt x="1" y="1"/>
                    </a:moveTo>
                    <a:lnTo>
                      <a:pt x="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8" name="Google Shape;4556;p65">
                <a:extLst>
                  <a:ext uri="{FF2B5EF4-FFF2-40B4-BE49-F238E27FC236}">
                    <a16:creationId xmlns:a16="http://schemas.microsoft.com/office/drawing/2014/main" id="{C5819BB9-2D1F-46DA-862E-40FBC2D5B583}"/>
                  </a:ext>
                </a:extLst>
              </p:cNvPr>
              <p:cNvSpPr/>
              <p:nvPr/>
            </p:nvSpPr>
            <p:spPr>
              <a:xfrm>
                <a:off x="8571948" y="4146593"/>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9" name="Google Shape;4557;p65">
                <a:extLst>
                  <a:ext uri="{FF2B5EF4-FFF2-40B4-BE49-F238E27FC236}">
                    <a16:creationId xmlns:a16="http://schemas.microsoft.com/office/drawing/2014/main" id="{66E967E8-28E5-4281-A921-05A57B2D6A6A}"/>
                  </a:ext>
                </a:extLst>
              </p:cNvPr>
              <p:cNvSpPr/>
              <p:nvPr/>
            </p:nvSpPr>
            <p:spPr>
              <a:xfrm>
                <a:off x="8646583" y="4076401"/>
                <a:ext cx="400" cy="457"/>
              </a:xfrm>
              <a:custGeom>
                <a:avLst/>
                <a:gdLst/>
                <a:ahLst/>
                <a:cxnLst/>
                <a:rect l="l" t="t" r="r" b="b"/>
                <a:pathLst>
                  <a:path w="8" h="8" extrusionOk="0">
                    <a:moveTo>
                      <a:pt x="1" y="1"/>
                    </a:moveTo>
                    <a:lnTo>
                      <a:pt x="8" y="8"/>
                    </a:lnTo>
                    <a:lnTo>
                      <a:pt x="8"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0" name="Google Shape;4558;p65">
                <a:extLst>
                  <a:ext uri="{FF2B5EF4-FFF2-40B4-BE49-F238E27FC236}">
                    <a16:creationId xmlns:a16="http://schemas.microsoft.com/office/drawing/2014/main" id="{EB1B1E7E-4D7F-41E6-BD70-6A794E8D7C78}"/>
                  </a:ext>
                </a:extLst>
              </p:cNvPr>
              <p:cNvSpPr/>
              <p:nvPr/>
            </p:nvSpPr>
            <p:spPr>
              <a:xfrm>
                <a:off x="8571797" y="4143574"/>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1" name="Google Shape;4559;p65">
                <a:extLst>
                  <a:ext uri="{FF2B5EF4-FFF2-40B4-BE49-F238E27FC236}">
                    <a16:creationId xmlns:a16="http://schemas.microsoft.com/office/drawing/2014/main" id="{2FC312D0-4F6F-47FC-9C3F-1D3252312A53}"/>
                  </a:ext>
                </a:extLst>
              </p:cNvPr>
              <p:cNvSpPr/>
              <p:nvPr/>
            </p:nvSpPr>
            <p:spPr>
              <a:xfrm>
                <a:off x="8508471" y="3885068"/>
                <a:ext cx="198" cy="285"/>
              </a:xfrm>
              <a:custGeom>
                <a:avLst/>
                <a:gdLst/>
                <a:ahLst/>
                <a:cxnLst/>
                <a:rect l="l" t="t" r="r" b="b"/>
                <a:pathLst>
                  <a:path w="4" h="5" extrusionOk="0">
                    <a:moveTo>
                      <a:pt x="4"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2" name="Google Shape;4560;p65">
                <a:extLst>
                  <a:ext uri="{FF2B5EF4-FFF2-40B4-BE49-F238E27FC236}">
                    <a16:creationId xmlns:a16="http://schemas.microsoft.com/office/drawing/2014/main" id="{D4DCB7AA-7332-4EAF-9D6B-8BF60BC72B31}"/>
                  </a:ext>
                </a:extLst>
              </p:cNvPr>
              <p:cNvSpPr/>
              <p:nvPr/>
            </p:nvSpPr>
            <p:spPr>
              <a:xfrm>
                <a:off x="8649075" y="4064448"/>
                <a:ext cx="0" cy="457"/>
              </a:xfrm>
              <a:custGeom>
                <a:avLst/>
                <a:gdLst/>
                <a:ahLst/>
                <a:cxnLst/>
                <a:rect l="l" t="t" r="r" b="b"/>
                <a:pathLst>
                  <a:path h="8" extrusionOk="0">
                    <a:moveTo>
                      <a:pt x="0" y="8"/>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3" name="Google Shape;4561;p65">
                <a:extLst>
                  <a:ext uri="{FF2B5EF4-FFF2-40B4-BE49-F238E27FC236}">
                    <a16:creationId xmlns:a16="http://schemas.microsoft.com/office/drawing/2014/main" id="{18182067-F01A-424F-867A-F688BA37F7AC}"/>
                  </a:ext>
                </a:extLst>
              </p:cNvPr>
              <p:cNvSpPr/>
              <p:nvPr/>
            </p:nvSpPr>
            <p:spPr>
              <a:xfrm>
                <a:off x="8648877" y="4062053"/>
                <a:ext cx="51" cy="684"/>
              </a:xfrm>
              <a:custGeom>
                <a:avLst/>
                <a:gdLst/>
                <a:ahLst/>
                <a:cxnLst/>
                <a:rect l="l" t="t" r="r" b="b"/>
                <a:pathLst>
                  <a:path w="1" h="12" extrusionOk="0">
                    <a:moveTo>
                      <a:pt x="1" y="1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4" name="Google Shape;4562;p65">
                <a:extLst>
                  <a:ext uri="{FF2B5EF4-FFF2-40B4-BE49-F238E27FC236}">
                    <a16:creationId xmlns:a16="http://schemas.microsoft.com/office/drawing/2014/main" id="{836FE677-1C6D-4B8E-AF35-5478DDFAD853}"/>
                  </a:ext>
                </a:extLst>
              </p:cNvPr>
              <p:cNvSpPr/>
              <p:nvPr/>
            </p:nvSpPr>
            <p:spPr>
              <a:xfrm>
                <a:off x="8523469" y="3948484"/>
                <a:ext cx="3537" cy="10021"/>
              </a:xfrm>
              <a:custGeom>
                <a:avLst/>
                <a:gdLst/>
                <a:ahLst/>
                <a:cxnLst/>
                <a:rect l="l" t="t" r="r" b="b"/>
                <a:pathLst>
                  <a:path w="71" h="176" extrusionOk="0">
                    <a:moveTo>
                      <a:pt x="0" y="175"/>
                    </a:moveTo>
                    <a:cubicBezTo>
                      <a:pt x="46" y="130"/>
                      <a:pt x="70" y="67"/>
                      <a:pt x="70" y="0"/>
                    </a:cubicBezTo>
                    <a:cubicBezTo>
                      <a:pt x="70" y="67"/>
                      <a:pt x="46" y="130"/>
                      <a:pt x="0" y="17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5" name="Google Shape;4563;p65">
                <a:extLst>
                  <a:ext uri="{FF2B5EF4-FFF2-40B4-BE49-F238E27FC236}">
                    <a16:creationId xmlns:a16="http://schemas.microsoft.com/office/drawing/2014/main" id="{CAC07D90-EBFD-4DE3-A78C-387D00EE6C92}"/>
                  </a:ext>
                </a:extLst>
              </p:cNvPr>
              <p:cNvSpPr/>
              <p:nvPr/>
            </p:nvSpPr>
            <p:spPr>
              <a:xfrm>
                <a:off x="8507076" y="3883475"/>
                <a:ext cx="748" cy="684"/>
              </a:xfrm>
              <a:custGeom>
                <a:avLst/>
                <a:gdLst/>
                <a:ahLst/>
                <a:cxnLst/>
                <a:rect l="l" t="t" r="r" b="b"/>
                <a:pathLst>
                  <a:path w="15" h="12" extrusionOk="0">
                    <a:moveTo>
                      <a:pt x="0" y="1"/>
                    </a:moveTo>
                    <a:lnTo>
                      <a:pt x="14"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6" name="Google Shape;4564;p65">
                <a:extLst>
                  <a:ext uri="{FF2B5EF4-FFF2-40B4-BE49-F238E27FC236}">
                    <a16:creationId xmlns:a16="http://schemas.microsoft.com/office/drawing/2014/main" id="{839B1031-3428-46F4-BD1B-BDBB364A5B60}"/>
                  </a:ext>
                </a:extLst>
              </p:cNvPr>
              <p:cNvSpPr/>
              <p:nvPr/>
            </p:nvSpPr>
            <p:spPr>
              <a:xfrm>
                <a:off x="8508122" y="3884670"/>
                <a:ext cx="400" cy="457"/>
              </a:xfrm>
              <a:custGeom>
                <a:avLst/>
                <a:gdLst/>
                <a:ahLst/>
                <a:cxnLst/>
                <a:rect l="l" t="t" r="r" b="b"/>
                <a:pathLst>
                  <a:path w="8" h="8" extrusionOk="0">
                    <a:moveTo>
                      <a:pt x="7" y="8"/>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7" name="Google Shape;4565;p65">
                <a:extLst>
                  <a:ext uri="{FF2B5EF4-FFF2-40B4-BE49-F238E27FC236}">
                    <a16:creationId xmlns:a16="http://schemas.microsoft.com/office/drawing/2014/main" id="{002B644B-A842-45C2-964A-3F75A5305E5A}"/>
                  </a:ext>
                </a:extLst>
              </p:cNvPr>
              <p:cNvSpPr/>
              <p:nvPr/>
            </p:nvSpPr>
            <p:spPr>
              <a:xfrm>
                <a:off x="8628449" y="3979736"/>
                <a:ext cx="1097" cy="4268"/>
              </a:xfrm>
              <a:custGeom>
                <a:avLst/>
                <a:gdLst/>
                <a:ahLst/>
                <a:cxnLst/>
                <a:rect l="l" t="t" r="r" b="b"/>
                <a:pathLst>
                  <a:path w="22" h="75" extrusionOk="0">
                    <a:moveTo>
                      <a:pt x="1" y="1"/>
                    </a:moveTo>
                    <a:cubicBezTo>
                      <a:pt x="18" y="8"/>
                      <a:pt x="22" y="36"/>
                      <a:pt x="22" y="74"/>
                    </a:cubicBezTo>
                    <a:cubicBezTo>
                      <a:pt x="22" y="36"/>
                      <a:pt x="18" y="8"/>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8" name="Google Shape;4566;p65">
                <a:extLst>
                  <a:ext uri="{FF2B5EF4-FFF2-40B4-BE49-F238E27FC236}">
                    <a16:creationId xmlns:a16="http://schemas.microsoft.com/office/drawing/2014/main" id="{DAFC7164-DD71-45E1-A3DC-35BBEBD2AB33}"/>
                  </a:ext>
                </a:extLst>
              </p:cNvPr>
              <p:cNvSpPr/>
              <p:nvPr/>
            </p:nvSpPr>
            <p:spPr>
              <a:xfrm>
                <a:off x="8649226" y="4066838"/>
                <a:ext cx="51" cy="285"/>
              </a:xfrm>
              <a:custGeom>
                <a:avLst/>
                <a:gdLst/>
                <a:ahLst/>
                <a:cxnLst/>
                <a:rect l="l" t="t" r="r" b="b"/>
                <a:pathLst>
                  <a:path w="1" h="5" extrusionOk="0">
                    <a:moveTo>
                      <a:pt x="1" y="1"/>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9" name="Google Shape;4567;p65">
                <a:extLst>
                  <a:ext uri="{FF2B5EF4-FFF2-40B4-BE49-F238E27FC236}">
                    <a16:creationId xmlns:a16="http://schemas.microsoft.com/office/drawing/2014/main" id="{9CD5DD4E-3187-48C4-857A-2AC39646B01C}"/>
                  </a:ext>
                </a:extLst>
              </p:cNvPr>
              <p:cNvSpPr/>
              <p:nvPr/>
            </p:nvSpPr>
            <p:spPr>
              <a:xfrm>
                <a:off x="8505833" y="3882107"/>
                <a:ext cx="51" cy="59"/>
              </a:xfrm>
              <a:custGeom>
                <a:avLst/>
                <a:gdLst/>
                <a:ahLst/>
                <a:cxnLst/>
                <a:rect l="l" t="t" r="r" b="b"/>
                <a:pathLst>
                  <a:path w="1" h="1" extrusionOk="0">
                    <a:moveTo>
                      <a:pt x="1"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0" name="Google Shape;4568;p65">
                <a:extLst>
                  <a:ext uri="{FF2B5EF4-FFF2-40B4-BE49-F238E27FC236}">
                    <a16:creationId xmlns:a16="http://schemas.microsoft.com/office/drawing/2014/main" id="{6913D3A5-E26F-4AA3-ACEF-FAD7386996C3}"/>
                  </a:ext>
                </a:extLst>
              </p:cNvPr>
              <p:cNvSpPr/>
              <p:nvPr/>
            </p:nvSpPr>
            <p:spPr>
              <a:xfrm>
                <a:off x="8506379" y="3882678"/>
                <a:ext cx="547" cy="457"/>
              </a:xfrm>
              <a:custGeom>
                <a:avLst/>
                <a:gdLst/>
                <a:ahLst/>
                <a:cxnLst/>
                <a:rect l="l" t="t" r="r" b="b"/>
                <a:pathLst>
                  <a:path w="11" h="8" extrusionOk="0">
                    <a:moveTo>
                      <a:pt x="11" y="8"/>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1" name="Google Shape;4569;p65">
                <a:extLst>
                  <a:ext uri="{FF2B5EF4-FFF2-40B4-BE49-F238E27FC236}">
                    <a16:creationId xmlns:a16="http://schemas.microsoft.com/office/drawing/2014/main" id="{A2F067E7-5040-476C-8B9C-24D464318E50}"/>
                  </a:ext>
                </a:extLst>
              </p:cNvPr>
              <p:cNvSpPr/>
              <p:nvPr/>
            </p:nvSpPr>
            <p:spPr>
              <a:xfrm>
                <a:off x="8507773" y="3884099"/>
                <a:ext cx="547" cy="624"/>
              </a:xfrm>
              <a:custGeom>
                <a:avLst/>
                <a:gdLst/>
                <a:ahLst/>
                <a:cxnLst/>
                <a:rect l="l" t="t" r="r" b="b"/>
                <a:pathLst>
                  <a:path w="11" h="11" extrusionOk="0">
                    <a:moveTo>
                      <a:pt x="11" y="11"/>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2" name="Google Shape;4570;p65">
                <a:extLst>
                  <a:ext uri="{FF2B5EF4-FFF2-40B4-BE49-F238E27FC236}">
                    <a16:creationId xmlns:a16="http://schemas.microsoft.com/office/drawing/2014/main" id="{D6B2D01A-435D-42AE-8774-A14EBF5755A1}"/>
                  </a:ext>
                </a:extLst>
              </p:cNvPr>
              <p:cNvSpPr/>
              <p:nvPr/>
            </p:nvSpPr>
            <p:spPr>
              <a:xfrm>
                <a:off x="8508622" y="3885294"/>
                <a:ext cx="250" cy="227"/>
              </a:xfrm>
              <a:custGeom>
                <a:avLst/>
                <a:gdLst/>
                <a:ahLst/>
                <a:cxnLst/>
                <a:rect l="l" t="t" r="r" b="b"/>
                <a:pathLst>
                  <a:path w="5" h="4" extrusionOk="0">
                    <a:moveTo>
                      <a:pt x="4" y="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3" name="Google Shape;4571;p65">
                <a:extLst>
                  <a:ext uri="{FF2B5EF4-FFF2-40B4-BE49-F238E27FC236}">
                    <a16:creationId xmlns:a16="http://schemas.microsoft.com/office/drawing/2014/main" id="{EC53699D-3796-437E-AA17-13E42A543298}"/>
                  </a:ext>
                </a:extLst>
              </p:cNvPr>
              <p:cNvSpPr/>
              <p:nvPr/>
            </p:nvSpPr>
            <p:spPr>
              <a:xfrm>
                <a:off x="8648029" y="4075035"/>
                <a:ext cx="0" cy="59"/>
              </a:xfrm>
              <a:custGeom>
                <a:avLst/>
                <a:gdLst/>
                <a:ahLst/>
                <a:cxnLst/>
                <a:rect l="l" t="t" r="r" b="b"/>
                <a:pathLst>
                  <a:path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4" name="Google Shape;4572;p65">
                <a:extLst>
                  <a:ext uri="{FF2B5EF4-FFF2-40B4-BE49-F238E27FC236}">
                    <a16:creationId xmlns:a16="http://schemas.microsoft.com/office/drawing/2014/main" id="{DB163CA3-046F-4002-BD31-BCE1ACC1C642}"/>
                  </a:ext>
                </a:extLst>
              </p:cNvPr>
              <p:cNvSpPr/>
              <p:nvPr/>
            </p:nvSpPr>
            <p:spPr>
              <a:xfrm>
                <a:off x="8649075" y="4070821"/>
                <a:ext cx="0" cy="285"/>
              </a:xfrm>
              <a:custGeom>
                <a:avLst/>
                <a:gdLst/>
                <a:ahLst/>
                <a:cxnLst/>
                <a:rect l="l" t="t" r="r" b="b"/>
                <a:pathLst>
                  <a:path h="5" extrusionOk="0">
                    <a:moveTo>
                      <a:pt x="0"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5" name="Google Shape;4573;p65">
                <a:extLst>
                  <a:ext uri="{FF2B5EF4-FFF2-40B4-BE49-F238E27FC236}">
                    <a16:creationId xmlns:a16="http://schemas.microsoft.com/office/drawing/2014/main" id="{E607CA91-243A-43C5-A055-45960CF928B6}"/>
                  </a:ext>
                </a:extLst>
              </p:cNvPr>
              <p:cNvSpPr/>
              <p:nvPr/>
            </p:nvSpPr>
            <p:spPr>
              <a:xfrm>
                <a:off x="8649226" y="4068657"/>
                <a:ext cx="51" cy="457"/>
              </a:xfrm>
              <a:custGeom>
                <a:avLst/>
                <a:gdLst/>
                <a:ahLst/>
                <a:cxnLst/>
                <a:rect l="l" t="t" r="r" b="b"/>
                <a:pathLst>
                  <a:path w="1" h="8" extrusionOk="0">
                    <a:moveTo>
                      <a:pt x="1" y="7"/>
                    </a:moveTo>
                    <a:lnTo>
                      <a:pt x="1" y="4"/>
                    </a:lnTo>
                    <a:cubicBezTo>
                      <a:pt x="1" y="0"/>
                      <a:pt x="1" y="7"/>
                      <a:pt x="1" y="7"/>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6" name="Google Shape;4574;p65">
                <a:extLst>
                  <a:ext uri="{FF2B5EF4-FFF2-40B4-BE49-F238E27FC236}">
                    <a16:creationId xmlns:a16="http://schemas.microsoft.com/office/drawing/2014/main" id="{AF911121-2437-4258-9E4A-87A650465198}"/>
                  </a:ext>
                </a:extLst>
              </p:cNvPr>
              <p:cNvSpPr/>
              <p:nvPr/>
            </p:nvSpPr>
            <p:spPr>
              <a:xfrm>
                <a:off x="8646983" y="4076628"/>
                <a:ext cx="0" cy="227"/>
              </a:xfrm>
              <a:custGeom>
                <a:avLst/>
                <a:gdLst/>
                <a:ahLst/>
                <a:cxnLst/>
                <a:rect l="l" t="t" r="r" b="b"/>
                <a:pathLst>
                  <a:path h="4" extrusionOk="0">
                    <a:moveTo>
                      <a:pt x="0" y="4"/>
                    </a:moveTo>
                    <a:lnTo>
                      <a:pt x="0" y="4"/>
                    </a:ln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7" name="Google Shape;4575;p65">
                <a:extLst>
                  <a:ext uri="{FF2B5EF4-FFF2-40B4-BE49-F238E27FC236}">
                    <a16:creationId xmlns:a16="http://schemas.microsoft.com/office/drawing/2014/main" id="{B4144F37-093F-4FF7-8263-3938187248C4}"/>
                  </a:ext>
                </a:extLst>
              </p:cNvPr>
              <p:cNvSpPr/>
              <p:nvPr/>
            </p:nvSpPr>
            <p:spPr>
              <a:xfrm>
                <a:off x="8648529" y="4072816"/>
                <a:ext cx="51" cy="285"/>
              </a:xfrm>
              <a:custGeom>
                <a:avLst/>
                <a:gdLst/>
                <a:ahLst/>
                <a:cxnLst/>
                <a:rect l="l" t="t" r="r" b="b"/>
                <a:pathLst>
                  <a:path w="1" h="5" extrusionOk="0">
                    <a:moveTo>
                      <a:pt x="1" y="4"/>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8" name="Google Shape;4576;p65">
                <a:extLst>
                  <a:ext uri="{FF2B5EF4-FFF2-40B4-BE49-F238E27FC236}">
                    <a16:creationId xmlns:a16="http://schemas.microsoft.com/office/drawing/2014/main" id="{C4E26F07-4BE4-4AA1-8EB3-71A6555D8A60}"/>
                  </a:ext>
                </a:extLst>
              </p:cNvPr>
              <p:cNvSpPr/>
              <p:nvPr/>
            </p:nvSpPr>
            <p:spPr>
              <a:xfrm>
                <a:off x="6200284" y="2608124"/>
                <a:ext cx="253653" cy="230331"/>
              </a:xfrm>
              <a:custGeom>
                <a:avLst/>
                <a:gdLst/>
                <a:ahLst/>
                <a:cxnLst/>
                <a:rect l="l" t="t" r="r" b="b"/>
                <a:pathLst>
                  <a:path w="5091" h="4046" extrusionOk="0">
                    <a:moveTo>
                      <a:pt x="2111" y="1"/>
                    </a:moveTo>
                    <a:cubicBezTo>
                      <a:pt x="1912" y="1"/>
                      <a:pt x="1254" y="150"/>
                      <a:pt x="1054" y="352"/>
                    </a:cubicBezTo>
                    <a:cubicBezTo>
                      <a:pt x="897" y="510"/>
                      <a:pt x="645" y="541"/>
                      <a:pt x="442" y="569"/>
                    </a:cubicBezTo>
                    <a:cubicBezTo>
                      <a:pt x="361" y="580"/>
                      <a:pt x="249" y="594"/>
                      <a:pt x="221" y="611"/>
                    </a:cubicBezTo>
                    <a:cubicBezTo>
                      <a:pt x="214" y="681"/>
                      <a:pt x="172" y="741"/>
                      <a:pt x="113" y="772"/>
                    </a:cubicBezTo>
                    <a:cubicBezTo>
                      <a:pt x="102" y="779"/>
                      <a:pt x="88" y="786"/>
                      <a:pt x="74" y="790"/>
                    </a:cubicBezTo>
                    <a:lnTo>
                      <a:pt x="78" y="804"/>
                    </a:lnTo>
                    <a:lnTo>
                      <a:pt x="81" y="814"/>
                    </a:lnTo>
                    <a:cubicBezTo>
                      <a:pt x="81" y="821"/>
                      <a:pt x="85" y="828"/>
                      <a:pt x="85" y="835"/>
                    </a:cubicBezTo>
                    <a:lnTo>
                      <a:pt x="88" y="849"/>
                    </a:lnTo>
                    <a:cubicBezTo>
                      <a:pt x="88" y="860"/>
                      <a:pt x="92" y="867"/>
                      <a:pt x="92" y="877"/>
                    </a:cubicBezTo>
                    <a:lnTo>
                      <a:pt x="95" y="895"/>
                    </a:lnTo>
                    <a:cubicBezTo>
                      <a:pt x="95" y="902"/>
                      <a:pt x="95" y="909"/>
                      <a:pt x="99" y="916"/>
                    </a:cubicBezTo>
                    <a:cubicBezTo>
                      <a:pt x="99" y="926"/>
                      <a:pt x="99" y="930"/>
                      <a:pt x="99" y="933"/>
                    </a:cubicBezTo>
                    <a:cubicBezTo>
                      <a:pt x="99" y="940"/>
                      <a:pt x="99" y="951"/>
                      <a:pt x="102" y="958"/>
                    </a:cubicBezTo>
                    <a:cubicBezTo>
                      <a:pt x="102" y="965"/>
                      <a:pt x="102" y="972"/>
                      <a:pt x="102" y="979"/>
                    </a:cubicBezTo>
                    <a:lnTo>
                      <a:pt x="102" y="1000"/>
                    </a:lnTo>
                    <a:lnTo>
                      <a:pt x="102" y="1021"/>
                    </a:lnTo>
                    <a:lnTo>
                      <a:pt x="102" y="1045"/>
                    </a:lnTo>
                    <a:lnTo>
                      <a:pt x="102" y="1066"/>
                    </a:lnTo>
                    <a:lnTo>
                      <a:pt x="102" y="1091"/>
                    </a:lnTo>
                    <a:lnTo>
                      <a:pt x="102" y="1112"/>
                    </a:lnTo>
                    <a:lnTo>
                      <a:pt x="102" y="1136"/>
                    </a:lnTo>
                    <a:lnTo>
                      <a:pt x="102" y="1157"/>
                    </a:lnTo>
                    <a:lnTo>
                      <a:pt x="102" y="1182"/>
                    </a:lnTo>
                    <a:lnTo>
                      <a:pt x="102" y="1203"/>
                    </a:lnTo>
                    <a:cubicBezTo>
                      <a:pt x="102" y="1206"/>
                      <a:pt x="102" y="1217"/>
                      <a:pt x="99" y="1224"/>
                    </a:cubicBezTo>
                    <a:cubicBezTo>
                      <a:pt x="95" y="1234"/>
                      <a:pt x="99" y="1238"/>
                      <a:pt x="95" y="1245"/>
                    </a:cubicBezTo>
                    <a:cubicBezTo>
                      <a:pt x="92" y="1252"/>
                      <a:pt x="92" y="1259"/>
                      <a:pt x="88" y="1269"/>
                    </a:cubicBezTo>
                    <a:cubicBezTo>
                      <a:pt x="88" y="1276"/>
                      <a:pt x="88" y="1280"/>
                      <a:pt x="85" y="1287"/>
                    </a:cubicBezTo>
                    <a:cubicBezTo>
                      <a:pt x="85" y="1294"/>
                      <a:pt x="81" y="1301"/>
                      <a:pt x="78" y="1308"/>
                    </a:cubicBezTo>
                    <a:cubicBezTo>
                      <a:pt x="78" y="1318"/>
                      <a:pt x="78" y="1318"/>
                      <a:pt x="74" y="1325"/>
                    </a:cubicBezTo>
                    <a:cubicBezTo>
                      <a:pt x="74" y="1329"/>
                      <a:pt x="67" y="1339"/>
                      <a:pt x="64" y="1350"/>
                    </a:cubicBezTo>
                    <a:cubicBezTo>
                      <a:pt x="64" y="1357"/>
                      <a:pt x="64" y="1357"/>
                      <a:pt x="60" y="1360"/>
                    </a:cubicBezTo>
                    <a:cubicBezTo>
                      <a:pt x="57" y="1371"/>
                      <a:pt x="50" y="1381"/>
                      <a:pt x="43" y="1392"/>
                    </a:cubicBezTo>
                    <a:cubicBezTo>
                      <a:pt x="1" y="1458"/>
                      <a:pt x="4" y="1479"/>
                      <a:pt x="4" y="1479"/>
                    </a:cubicBezTo>
                    <a:cubicBezTo>
                      <a:pt x="8" y="1479"/>
                      <a:pt x="18" y="1497"/>
                      <a:pt x="57" y="1518"/>
                    </a:cubicBezTo>
                    <a:cubicBezTo>
                      <a:pt x="172" y="1584"/>
                      <a:pt x="211" y="1735"/>
                      <a:pt x="211" y="1844"/>
                    </a:cubicBezTo>
                    <a:cubicBezTo>
                      <a:pt x="211" y="1865"/>
                      <a:pt x="218" y="1886"/>
                      <a:pt x="228" y="1903"/>
                    </a:cubicBezTo>
                    <a:cubicBezTo>
                      <a:pt x="263" y="1973"/>
                      <a:pt x="284" y="2050"/>
                      <a:pt x="284" y="2131"/>
                    </a:cubicBezTo>
                    <a:cubicBezTo>
                      <a:pt x="298" y="2362"/>
                      <a:pt x="354" y="2474"/>
                      <a:pt x="403" y="2530"/>
                    </a:cubicBezTo>
                    <a:cubicBezTo>
                      <a:pt x="407" y="2537"/>
                      <a:pt x="414" y="2544"/>
                      <a:pt x="421" y="2554"/>
                    </a:cubicBezTo>
                    <a:lnTo>
                      <a:pt x="424" y="2561"/>
                    </a:lnTo>
                    <a:cubicBezTo>
                      <a:pt x="428" y="2565"/>
                      <a:pt x="431" y="2572"/>
                      <a:pt x="435" y="2579"/>
                    </a:cubicBezTo>
                    <a:lnTo>
                      <a:pt x="438" y="2589"/>
                    </a:lnTo>
                    <a:cubicBezTo>
                      <a:pt x="442" y="2596"/>
                      <a:pt x="442" y="2600"/>
                      <a:pt x="445" y="2607"/>
                    </a:cubicBezTo>
                    <a:cubicBezTo>
                      <a:pt x="445" y="2610"/>
                      <a:pt x="445" y="2614"/>
                      <a:pt x="449" y="2621"/>
                    </a:cubicBezTo>
                    <a:cubicBezTo>
                      <a:pt x="449" y="2624"/>
                      <a:pt x="449" y="2628"/>
                      <a:pt x="452" y="2635"/>
                    </a:cubicBezTo>
                    <a:cubicBezTo>
                      <a:pt x="456" y="2656"/>
                      <a:pt x="459" y="2677"/>
                      <a:pt x="459" y="2698"/>
                    </a:cubicBezTo>
                    <a:lnTo>
                      <a:pt x="459" y="2705"/>
                    </a:lnTo>
                    <a:lnTo>
                      <a:pt x="459" y="2726"/>
                    </a:lnTo>
                    <a:cubicBezTo>
                      <a:pt x="459" y="2733"/>
                      <a:pt x="459" y="2740"/>
                      <a:pt x="456" y="2747"/>
                    </a:cubicBezTo>
                    <a:cubicBezTo>
                      <a:pt x="452" y="2754"/>
                      <a:pt x="456" y="2750"/>
                      <a:pt x="456" y="2754"/>
                    </a:cubicBezTo>
                    <a:cubicBezTo>
                      <a:pt x="456" y="2757"/>
                      <a:pt x="456" y="2760"/>
                      <a:pt x="455" y="2762"/>
                    </a:cubicBezTo>
                    <a:lnTo>
                      <a:pt x="455" y="2762"/>
                    </a:lnTo>
                    <a:cubicBezTo>
                      <a:pt x="454" y="2762"/>
                      <a:pt x="453" y="2761"/>
                      <a:pt x="452" y="2761"/>
                    </a:cubicBezTo>
                    <a:lnTo>
                      <a:pt x="449" y="2792"/>
                    </a:lnTo>
                    <a:cubicBezTo>
                      <a:pt x="452" y="2781"/>
                      <a:pt x="454" y="2773"/>
                      <a:pt x="455" y="2762"/>
                    </a:cubicBezTo>
                    <a:lnTo>
                      <a:pt x="455" y="2762"/>
                    </a:lnTo>
                    <a:cubicBezTo>
                      <a:pt x="479" y="2776"/>
                      <a:pt x="499" y="2789"/>
                      <a:pt x="519" y="2803"/>
                    </a:cubicBezTo>
                    <a:lnTo>
                      <a:pt x="529" y="2810"/>
                    </a:lnTo>
                    <a:cubicBezTo>
                      <a:pt x="547" y="2824"/>
                      <a:pt x="568" y="2834"/>
                      <a:pt x="589" y="2845"/>
                    </a:cubicBezTo>
                    <a:lnTo>
                      <a:pt x="599" y="2852"/>
                    </a:lnTo>
                    <a:cubicBezTo>
                      <a:pt x="617" y="2862"/>
                      <a:pt x="634" y="2873"/>
                      <a:pt x="652" y="2880"/>
                    </a:cubicBezTo>
                    <a:lnTo>
                      <a:pt x="659" y="2883"/>
                    </a:lnTo>
                    <a:cubicBezTo>
                      <a:pt x="680" y="2890"/>
                      <a:pt x="697" y="2901"/>
                      <a:pt x="711" y="2904"/>
                    </a:cubicBezTo>
                    <a:cubicBezTo>
                      <a:pt x="977" y="2999"/>
                      <a:pt x="1093" y="3086"/>
                      <a:pt x="1114" y="3209"/>
                    </a:cubicBezTo>
                    <a:cubicBezTo>
                      <a:pt x="1138" y="3254"/>
                      <a:pt x="1180" y="3293"/>
                      <a:pt x="1229" y="3314"/>
                    </a:cubicBezTo>
                    <a:cubicBezTo>
                      <a:pt x="1257" y="3328"/>
                      <a:pt x="1275" y="3328"/>
                      <a:pt x="1278" y="3328"/>
                    </a:cubicBezTo>
                    <a:cubicBezTo>
                      <a:pt x="1278" y="3324"/>
                      <a:pt x="1278" y="3321"/>
                      <a:pt x="1278" y="3321"/>
                    </a:cubicBezTo>
                    <a:cubicBezTo>
                      <a:pt x="1320" y="3228"/>
                      <a:pt x="1394" y="3206"/>
                      <a:pt x="1465" y="3206"/>
                    </a:cubicBezTo>
                    <a:cubicBezTo>
                      <a:pt x="1500" y="3206"/>
                      <a:pt x="1535" y="3211"/>
                      <a:pt x="1566" y="3216"/>
                    </a:cubicBezTo>
                    <a:cubicBezTo>
                      <a:pt x="1594" y="3223"/>
                      <a:pt x="1622" y="3226"/>
                      <a:pt x="1646" y="3226"/>
                    </a:cubicBezTo>
                    <a:cubicBezTo>
                      <a:pt x="1800" y="3226"/>
                      <a:pt x="1835" y="3380"/>
                      <a:pt x="1849" y="3454"/>
                    </a:cubicBezTo>
                    <a:lnTo>
                      <a:pt x="1849" y="3461"/>
                    </a:lnTo>
                    <a:cubicBezTo>
                      <a:pt x="1891" y="3471"/>
                      <a:pt x="1933" y="3478"/>
                      <a:pt x="1975" y="3478"/>
                    </a:cubicBezTo>
                    <a:cubicBezTo>
                      <a:pt x="2045" y="3478"/>
                      <a:pt x="2119" y="3492"/>
                      <a:pt x="2185" y="3524"/>
                    </a:cubicBezTo>
                    <a:cubicBezTo>
                      <a:pt x="2241" y="3566"/>
                      <a:pt x="2283" y="3622"/>
                      <a:pt x="2311" y="3685"/>
                    </a:cubicBezTo>
                    <a:cubicBezTo>
                      <a:pt x="2332" y="3723"/>
                      <a:pt x="2357" y="3762"/>
                      <a:pt x="2381" y="3797"/>
                    </a:cubicBezTo>
                    <a:cubicBezTo>
                      <a:pt x="2392" y="3808"/>
                      <a:pt x="2399" y="3818"/>
                      <a:pt x="2409" y="3829"/>
                    </a:cubicBezTo>
                    <a:cubicBezTo>
                      <a:pt x="2416" y="3836"/>
                      <a:pt x="2427" y="3839"/>
                      <a:pt x="2434" y="3846"/>
                    </a:cubicBezTo>
                    <a:cubicBezTo>
                      <a:pt x="2446" y="3853"/>
                      <a:pt x="2458" y="3857"/>
                      <a:pt x="2471" y="3857"/>
                    </a:cubicBezTo>
                    <a:cubicBezTo>
                      <a:pt x="2495" y="3857"/>
                      <a:pt x="2523" y="3845"/>
                      <a:pt x="2563" y="3825"/>
                    </a:cubicBezTo>
                    <a:cubicBezTo>
                      <a:pt x="2603" y="3807"/>
                      <a:pt x="2643" y="3790"/>
                      <a:pt x="2686" y="3790"/>
                    </a:cubicBezTo>
                    <a:cubicBezTo>
                      <a:pt x="2710" y="3790"/>
                      <a:pt x="2736" y="3796"/>
                      <a:pt x="2763" y="3811"/>
                    </a:cubicBezTo>
                    <a:cubicBezTo>
                      <a:pt x="2820" y="3846"/>
                      <a:pt x="2945" y="3877"/>
                      <a:pt x="3055" y="3877"/>
                    </a:cubicBezTo>
                    <a:cubicBezTo>
                      <a:pt x="3100" y="3877"/>
                      <a:pt x="3142" y="3872"/>
                      <a:pt x="3176" y="3860"/>
                    </a:cubicBezTo>
                    <a:cubicBezTo>
                      <a:pt x="3210" y="3846"/>
                      <a:pt x="3246" y="3840"/>
                      <a:pt x="3282" y="3840"/>
                    </a:cubicBezTo>
                    <a:cubicBezTo>
                      <a:pt x="3310" y="3840"/>
                      <a:pt x="3338" y="3843"/>
                      <a:pt x="3365" y="3850"/>
                    </a:cubicBezTo>
                    <a:cubicBezTo>
                      <a:pt x="3386" y="3857"/>
                      <a:pt x="3403" y="3860"/>
                      <a:pt x="3425" y="3867"/>
                    </a:cubicBezTo>
                    <a:cubicBezTo>
                      <a:pt x="3473" y="3882"/>
                      <a:pt x="3525" y="3892"/>
                      <a:pt x="3574" y="3892"/>
                    </a:cubicBezTo>
                    <a:cubicBezTo>
                      <a:pt x="3582" y="3892"/>
                      <a:pt x="3589" y="3892"/>
                      <a:pt x="3596" y="3892"/>
                    </a:cubicBezTo>
                    <a:lnTo>
                      <a:pt x="3607" y="3892"/>
                    </a:lnTo>
                    <a:cubicBezTo>
                      <a:pt x="3627" y="3890"/>
                      <a:pt x="3648" y="3889"/>
                      <a:pt x="3669" y="3889"/>
                    </a:cubicBezTo>
                    <a:cubicBezTo>
                      <a:pt x="3850" y="3889"/>
                      <a:pt x="4059" y="3952"/>
                      <a:pt x="4125" y="4018"/>
                    </a:cubicBezTo>
                    <a:lnTo>
                      <a:pt x="4181" y="4018"/>
                    </a:lnTo>
                    <a:lnTo>
                      <a:pt x="4195" y="4021"/>
                    </a:lnTo>
                    <a:lnTo>
                      <a:pt x="4202" y="4021"/>
                    </a:lnTo>
                    <a:lnTo>
                      <a:pt x="4216" y="4025"/>
                    </a:lnTo>
                    <a:lnTo>
                      <a:pt x="4237" y="4025"/>
                    </a:lnTo>
                    <a:lnTo>
                      <a:pt x="4247" y="4028"/>
                    </a:lnTo>
                    <a:lnTo>
                      <a:pt x="4261" y="4032"/>
                    </a:lnTo>
                    <a:lnTo>
                      <a:pt x="4275" y="4035"/>
                    </a:lnTo>
                    <a:lnTo>
                      <a:pt x="4286" y="4035"/>
                    </a:lnTo>
                    <a:lnTo>
                      <a:pt x="4303" y="4039"/>
                    </a:lnTo>
                    <a:lnTo>
                      <a:pt x="4317" y="4042"/>
                    </a:lnTo>
                    <a:lnTo>
                      <a:pt x="4335" y="4046"/>
                    </a:lnTo>
                    <a:lnTo>
                      <a:pt x="4342" y="4046"/>
                    </a:lnTo>
                    <a:cubicBezTo>
                      <a:pt x="4335" y="3997"/>
                      <a:pt x="4331" y="3948"/>
                      <a:pt x="4321" y="3899"/>
                    </a:cubicBezTo>
                    <a:cubicBezTo>
                      <a:pt x="4314" y="3857"/>
                      <a:pt x="4307" y="3815"/>
                      <a:pt x="4307" y="3772"/>
                    </a:cubicBezTo>
                    <a:lnTo>
                      <a:pt x="4307" y="3765"/>
                    </a:lnTo>
                    <a:lnTo>
                      <a:pt x="4307" y="3758"/>
                    </a:lnTo>
                    <a:lnTo>
                      <a:pt x="4307" y="3755"/>
                    </a:lnTo>
                    <a:lnTo>
                      <a:pt x="4307" y="3748"/>
                    </a:lnTo>
                    <a:cubicBezTo>
                      <a:pt x="4307" y="3744"/>
                      <a:pt x="4307" y="3741"/>
                      <a:pt x="4307" y="3737"/>
                    </a:cubicBezTo>
                    <a:cubicBezTo>
                      <a:pt x="4317" y="3699"/>
                      <a:pt x="4366" y="3646"/>
                      <a:pt x="4517" y="3499"/>
                    </a:cubicBezTo>
                    <a:lnTo>
                      <a:pt x="4650" y="3370"/>
                    </a:lnTo>
                    <a:cubicBezTo>
                      <a:pt x="4730" y="3296"/>
                      <a:pt x="4804" y="3226"/>
                      <a:pt x="4825" y="3195"/>
                    </a:cubicBezTo>
                    <a:cubicBezTo>
                      <a:pt x="4870" y="3163"/>
                      <a:pt x="4916" y="3142"/>
                      <a:pt x="4968" y="3132"/>
                    </a:cubicBezTo>
                    <a:cubicBezTo>
                      <a:pt x="5014" y="3114"/>
                      <a:pt x="5049" y="3083"/>
                      <a:pt x="5077" y="3044"/>
                    </a:cubicBezTo>
                    <a:cubicBezTo>
                      <a:pt x="5091" y="3013"/>
                      <a:pt x="5049" y="2859"/>
                      <a:pt x="4860" y="2579"/>
                    </a:cubicBezTo>
                    <a:cubicBezTo>
                      <a:pt x="4856" y="2572"/>
                      <a:pt x="4853" y="2565"/>
                      <a:pt x="4849" y="2558"/>
                    </a:cubicBezTo>
                    <a:cubicBezTo>
                      <a:pt x="4832" y="2519"/>
                      <a:pt x="4821" y="2477"/>
                      <a:pt x="4814" y="2439"/>
                    </a:cubicBezTo>
                    <a:cubicBezTo>
                      <a:pt x="4814" y="2432"/>
                      <a:pt x="4814" y="2425"/>
                      <a:pt x="4811" y="2421"/>
                    </a:cubicBezTo>
                    <a:lnTo>
                      <a:pt x="4807" y="2369"/>
                    </a:lnTo>
                    <a:lnTo>
                      <a:pt x="4807" y="2355"/>
                    </a:lnTo>
                    <a:lnTo>
                      <a:pt x="4800" y="2288"/>
                    </a:lnTo>
                    <a:cubicBezTo>
                      <a:pt x="4797" y="2225"/>
                      <a:pt x="4800" y="2159"/>
                      <a:pt x="4807" y="2096"/>
                    </a:cubicBezTo>
                    <a:lnTo>
                      <a:pt x="4807" y="2089"/>
                    </a:lnTo>
                    <a:cubicBezTo>
                      <a:pt x="4807" y="2082"/>
                      <a:pt x="4811" y="2075"/>
                      <a:pt x="4811" y="2068"/>
                    </a:cubicBezTo>
                    <a:cubicBezTo>
                      <a:pt x="4811" y="2061"/>
                      <a:pt x="4814" y="2047"/>
                      <a:pt x="4818" y="2040"/>
                    </a:cubicBezTo>
                    <a:cubicBezTo>
                      <a:pt x="4825" y="2015"/>
                      <a:pt x="4797" y="1987"/>
                      <a:pt x="4758" y="1952"/>
                    </a:cubicBezTo>
                    <a:lnTo>
                      <a:pt x="4737" y="1938"/>
                    </a:lnTo>
                    <a:cubicBezTo>
                      <a:pt x="4695" y="1896"/>
                      <a:pt x="4646" y="1858"/>
                      <a:pt x="4636" y="1805"/>
                    </a:cubicBezTo>
                    <a:cubicBezTo>
                      <a:pt x="4636" y="1798"/>
                      <a:pt x="4632" y="1788"/>
                      <a:pt x="4632" y="1781"/>
                    </a:cubicBezTo>
                    <a:cubicBezTo>
                      <a:pt x="4632" y="1644"/>
                      <a:pt x="4895" y="1483"/>
                      <a:pt x="4986" y="1441"/>
                    </a:cubicBezTo>
                    <a:cubicBezTo>
                      <a:pt x="4989" y="1441"/>
                      <a:pt x="5003" y="1423"/>
                      <a:pt x="5010" y="1378"/>
                    </a:cubicBezTo>
                    <a:cubicBezTo>
                      <a:pt x="5028" y="1269"/>
                      <a:pt x="4989" y="1115"/>
                      <a:pt x="4947" y="1077"/>
                    </a:cubicBezTo>
                    <a:cubicBezTo>
                      <a:pt x="4818" y="965"/>
                      <a:pt x="4779" y="776"/>
                      <a:pt x="4842" y="594"/>
                    </a:cubicBezTo>
                    <a:cubicBezTo>
                      <a:pt x="4846" y="590"/>
                      <a:pt x="4846" y="583"/>
                      <a:pt x="4842" y="580"/>
                    </a:cubicBezTo>
                    <a:cubicBezTo>
                      <a:pt x="4842" y="573"/>
                      <a:pt x="4839" y="566"/>
                      <a:pt x="4839" y="562"/>
                    </a:cubicBezTo>
                    <a:cubicBezTo>
                      <a:pt x="4835" y="559"/>
                      <a:pt x="4832" y="555"/>
                      <a:pt x="4828" y="552"/>
                    </a:cubicBezTo>
                    <a:lnTo>
                      <a:pt x="4821" y="541"/>
                    </a:lnTo>
                    <a:lnTo>
                      <a:pt x="4818" y="538"/>
                    </a:lnTo>
                    <a:lnTo>
                      <a:pt x="4804" y="524"/>
                    </a:lnTo>
                    <a:lnTo>
                      <a:pt x="4793" y="517"/>
                    </a:lnTo>
                    <a:lnTo>
                      <a:pt x="4786" y="510"/>
                    </a:lnTo>
                    <a:cubicBezTo>
                      <a:pt x="4702" y="454"/>
                      <a:pt x="4611" y="412"/>
                      <a:pt x="4513" y="387"/>
                    </a:cubicBezTo>
                    <a:lnTo>
                      <a:pt x="4510" y="387"/>
                    </a:lnTo>
                    <a:lnTo>
                      <a:pt x="4496" y="384"/>
                    </a:lnTo>
                    <a:lnTo>
                      <a:pt x="4454" y="384"/>
                    </a:lnTo>
                    <a:cubicBezTo>
                      <a:pt x="4443" y="380"/>
                      <a:pt x="4436" y="377"/>
                      <a:pt x="4429" y="370"/>
                    </a:cubicBezTo>
                    <a:lnTo>
                      <a:pt x="4391" y="370"/>
                    </a:lnTo>
                    <a:cubicBezTo>
                      <a:pt x="4302" y="380"/>
                      <a:pt x="4192" y="384"/>
                      <a:pt x="4075" y="384"/>
                    </a:cubicBezTo>
                    <a:cubicBezTo>
                      <a:pt x="3792" y="384"/>
                      <a:pt x="3460" y="359"/>
                      <a:pt x="3242" y="335"/>
                    </a:cubicBezTo>
                    <a:lnTo>
                      <a:pt x="3235" y="335"/>
                    </a:lnTo>
                    <a:lnTo>
                      <a:pt x="3207" y="331"/>
                    </a:lnTo>
                    <a:lnTo>
                      <a:pt x="3200" y="331"/>
                    </a:lnTo>
                    <a:lnTo>
                      <a:pt x="3158" y="324"/>
                    </a:lnTo>
                    <a:lnTo>
                      <a:pt x="3106" y="324"/>
                    </a:lnTo>
                    <a:lnTo>
                      <a:pt x="3092" y="321"/>
                    </a:lnTo>
                    <a:lnTo>
                      <a:pt x="3081" y="321"/>
                    </a:lnTo>
                    <a:lnTo>
                      <a:pt x="3060" y="317"/>
                    </a:lnTo>
                    <a:lnTo>
                      <a:pt x="3057" y="317"/>
                    </a:lnTo>
                    <a:lnTo>
                      <a:pt x="3043" y="314"/>
                    </a:lnTo>
                    <a:lnTo>
                      <a:pt x="3039" y="314"/>
                    </a:lnTo>
                    <a:lnTo>
                      <a:pt x="3029" y="310"/>
                    </a:lnTo>
                    <a:lnTo>
                      <a:pt x="3025" y="310"/>
                    </a:lnTo>
                    <a:lnTo>
                      <a:pt x="3015" y="307"/>
                    </a:lnTo>
                    <a:lnTo>
                      <a:pt x="2994" y="300"/>
                    </a:lnTo>
                    <a:lnTo>
                      <a:pt x="2987" y="300"/>
                    </a:lnTo>
                    <a:lnTo>
                      <a:pt x="2966" y="289"/>
                    </a:lnTo>
                    <a:lnTo>
                      <a:pt x="2959" y="289"/>
                    </a:lnTo>
                    <a:lnTo>
                      <a:pt x="2931" y="279"/>
                    </a:lnTo>
                    <a:lnTo>
                      <a:pt x="2927" y="279"/>
                    </a:lnTo>
                    <a:lnTo>
                      <a:pt x="2896" y="268"/>
                    </a:lnTo>
                    <a:lnTo>
                      <a:pt x="2892" y="268"/>
                    </a:lnTo>
                    <a:lnTo>
                      <a:pt x="2787" y="230"/>
                    </a:lnTo>
                    <a:cubicBezTo>
                      <a:pt x="2706" y="321"/>
                      <a:pt x="2595" y="373"/>
                      <a:pt x="2474" y="373"/>
                    </a:cubicBezTo>
                    <a:cubicBezTo>
                      <a:pt x="2470" y="373"/>
                      <a:pt x="2466" y="373"/>
                      <a:pt x="2462" y="373"/>
                    </a:cubicBezTo>
                    <a:cubicBezTo>
                      <a:pt x="2196" y="373"/>
                      <a:pt x="2154" y="121"/>
                      <a:pt x="2140" y="2"/>
                    </a:cubicBezTo>
                    <a:cubicBezTo>
                      <a:pt x="2132" y="1"/>
                      <a:pt x="2122" y="1"/>
                      <a:pt x="211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9" name="Google Shape;4577;p65">
                <a:extLst>
                  <a:ext uri="{FF2B5EF4-FFF2-40B4-BE49-F238E27FC236}">
                    <a16:creationId xmlns:a16="http://schemas.microsoft.com/office/drawing/2014/main" id="{06F7E0FD-AF0C-442A-878E-E12283141F7B}"/>
                  </a:ext>
                </a:extLst>
              </p:cNvPr>
              <p:cNvSpPr/>
              <p:nvPr/>
            </p:nvSpPr>
            <p:spPr>
              <a:xfrm>
                <a:off x="6237798" y="3003714"/>
                <a:ext cx="91079" cy="95013"/>
              </a:xfrm>
              <a:custGeom>
                <a:avLst/>
                <a:gdLst/>
                <a:ahLst/>
                <a:cxnLst/>
                <a:rect l="l" t="t" r="r" b="b"/>
                <a:pathLst>
                  <a:path w="1828" h="1669" extrusionOk="0">
                    <a:moveTo>
                      <a:pt x="496" y="1"/>
                    </a:moveTo>
                    <a:cubicBezTo>
                      <a:pt x="473" y="1"/>
                      <a:pt x="441" y="17"/>
                      <a:pt x="396" y="44"/>
                    </a:cubicBezTo>
                    <a:cubicBezTo>
                      <a:pt x="355" y="69"/>
                      <a:pt x="299" y="102"/>
                      <a:pt x="238" y="102"/>
                    </a:cubicBezTo>
                    <a:cubicBezTo>
                      <a:pt x="206" y="102"/>
                      <a:pt x="173" y="93"/>
                      <a:pt x="140" y="69"/>
                    </a:cubicBezTo>
                    <a:cubicBezTo>
                      <a:pt x="126" y="58"/>
                      <a:pt x="111" y="53"/>
                      <a:pt x="95" y="53"/>
                    </a:cubicBezTo>
                    <a:cubicBezTo>
                      <a:pt x="79" y="53"/>
                      <a:pt x="63" y="58"/>
                      <a:pt x="49" y="69"/>
                    </a:cubicBezTo>
                    <a:cubicBezTo>
                      <a:pt x="18" y="83"/>
                      <a:pt x="0" y="114"/>
                      <a:pt x="4" y="149"/>
                    </a:cubicBezTo>
                    <a:cubicBezTo>
                      <a:pt x="11" y="177"/>
                      <a:pt x="53" y="216"/>
                      <a:pt x="91" y="254"/>
                    </a:cubicBezTo>
                    <a:cubicBezTo>
                      <a:pt x="165" y="321"/>
                      <a:pt x="259" y="401"/>
                      <a:pt x="259" y="534"/>
                    </a:cubicBezTo>
                    <a:cubicBezTo>
                      <a:pt x="259" y="608"/>
                      <a:pt x="410" y="741"/>
                      <a:pt x="508" y="828"/>
                    </a:cubicBezTo>
                    <a:cubicBezTo>
                      <a:pt x="627" y="933"/>
                      <a:pt x="708" y="1004"/>
                      <a:pt x="704" y="1077"/>
                    </a:cubicBezTo>
                    <a:cubicBezTo>
                      <a:pt x="743" y="1123"/>
                      <a:pt x="785" y="1165"/>
                      <a:pt x="830" y="1203"/>
                    </a:cubicBezTo>
                    <a:lnTo>
                      <a:pt x="897" y="1270"/>
                    </a:lnTo>
                    <a:lnTo>
                      <a:pt x="904" y="1273"/>
                    </a:lnTo>
                    <a:cubicBezTo>
                      <a:pt x="928" y="1298"/>
                      <a:pt x="953" y="1322"/>
                      <a:pt x="977" y="1347"/>
                    </a:cubicBezTo>
                    <a:lnTo>
                      <a:pt x="981" y="1354"/>
                    </a:lnTo>
                    <a:cubicBezTo>
                      <a:pt x="1005" y="1378"/>
                      <a:pt x="1030" y="1403"/>
                      <a:pt x="1054" y="1431"/>
                    </a:cubicBezTo>
                    <a:lnTo>
                      <a:pt x="1061" y="1438"/>
                    </a:lnTo>
                    <a:cubicBezTo>
                      <a:pt x="1082" y="1466"/>
                      <a:pt x="1103" y="1494"/>
                      <a:pt x="1124" y="1522"/>
                    </a:cubicBezTo>
                    <a:lnTo>
                      <a:pt x="1131" y="1532"/>
                    </a:lnTo>
                    <a:cubicBezTo>
                      <a:pt x="1194" y="1571"/>
                      <a:pt x="1257" y="1620"/>
                      <a:pt x="1320" y="1669"/>
                    </a:cubicBezTo>
                    <a:lnTo>
                      <a:pt x="1320" y="1665"/>
                    </a:lnTo>
                    <a:lnTo>
                      <a:pt x="1320" y="1655"/>
                    </a:lnTo>
                    <a:lnTo>
                      <a:pt x="1320" y="1648"/>
                    </a:lnTo>
                    <a:lnTo>
                      <a:pt x="1320" y="1641"/>
                    </a:lnTo>
                    <a:lnTo>
                      <a:pt x="1320" y="1637"/>
                    </a:lnTo>
                    <a:lnTo>
                      <a:pt x="1320" y="1634"/>
                    </a:lnTo>
                    <a:lnTo>
                      <a:pt x="1320" y="1630"/>
                    </a:lnTo>
                    <a:cubicBezTo>
                      <a:pt x="1320" y="1620"/>
                      <a:pt x="1324" y="1606"/>
                      <a:pt x="1327" y="1595"/>
                    </a:cubicBezTo>
                    <a:lnTo>
                      <a:pt x="1327" y="1588"/>
                    </a:lnTo>
                    <a:cubicBezTo>
                      <a:pt x="1327" y="1581"/>
                      <a:pt x="1327" y="1574"/>
                      <a:pt x="1331" y="1567"/>
                    </a:cubicBezTo>
                    <a:cubicBezTo>
                      <a:pt x="1331" y="1564"/>
                      <a:pt x="1331" y="1560"/>
                      <a:pt x="1331" y="1557"/>
                    </a:cubicBezTo>
                    <a:cubicBezTo>
                      <a:pt x="1334" y="1553"/>
                      <a:pt x="1334" y="1543"/>
                      <a:pt x="1338" y="1536"/>
                    </a:cubicBezTo>
                    <a:lnTo>
                      <a:pt x="1341" y="1525"/>
                    </a:lnTo>
                    <a:cubicBezTo>
                      <a:pt x="1345" y="1515"/>
                      <a:pt x="1348" y="1508"/>
                      <a:pt x="1352" y="1497"/>
                    </a:cubicBezTo>
                    <a:lnTo>
                      <a:pt x="1355" y="1490"/>
                    </a:lnTo>
                    <a:cubicBezTo>
                      <a:pt x="1359" y="1480"/>
                      <a:pt x="1362" y="1469"/>
                      <a:pt x="1369" y="1459"/>
                    </a:cubicBezTo>
                    <a:lnTo>
                      <a:pt x="1369" y="1455"/>
                    </a:lnTo>
                    <a:cubicBezTo>
                      <a:pt x="1411" y="1368"/>
                      <a:pt x="1460" y="1287"/>
                      <a:pt x="1516" y="1210"/>
                    </a:cubicBezTo>
                    <a:lnTo>
                      <a:pt x="1551" y="1168"/>
                    </a:lnTo>
                    <a:lnTo>
                      <a:pt x="1593" y="1105"/>
                    </a:lnTo>
                    <a:lnTo>
                      <a:pt x="1607" y="1091"/>
                    </a:lnTo>
                    <a:cubicBezTo>
                      <a:pt x="1632" y="1060"/>
                      <a:pt x="1656" y="1032"/>
                      <a:pt x="1684" y="1004"/>
                    </a:cubicBezTo>
                    <a:lnTo>
                      <a:pt x="1691" y="997"/>
                    </a:lnTo>
                    <a:lnTo>
                      <a:pt x="1705" y="986"/>
                    </a:lnTo>
                    <a:lnTo>
                      <a:pt x="1716" y="975"/>
                    </a:lnTo>
                    <a:lnTo>
                      <a:pt x="1723" y="968"/>
                    </a:lnTo>
                    <a:lnTo>
                      <a:pt x="1730" y="965"/>
                    </a:lnTo>
                    <a:lnTo>
                      <a:pt x="1744" y="954"/>
                    </a:lnTo>
                    <a:lnTo>
                      <a:pt x="1747" y="954"/>
                    </a:lnTo>
                    <a:cubicBezTo>
                      <a:pt x="1758" y="947"/>
                      <a:pt x="1765" y="944"/>
                      <a:pt x="1775" y="940"/>
                    </a:cubicBezTo>
                    <a:cubicBezTo>
                      <a:pt x="1775" y="937"/>
                      <a:pt x="1779" y="933"/>
                      <a:pt x="1779" y="930"/>
                    </a:cubicBezTo>
                    <a:lnTo>
                      <a:pt x="1779" y="923"/>
                    </a:lnTo>
                    <a:cubicBezTo>
                      <a:pt x="1810" y="821"/>
                      <a:pt x="1828" y="517"/>
                      <a:pt x="1807" y="310"/>
                    </a:cubicBezTo>
                    <a:lnTo>
                      <a:pt x="1796" y="303"/>
                    </a:lnTo>
                    <a:lnTo>
                      <a:pt x="1779" y="293"/>
                    </a:lnTo>
                    <a:lnTo>
                      <a:pt x="1758" y="275"/>
                    </a:lnTo>
                    <a:lnTo>
                      <a:pt x="1740" y="265"/>
                    </a:lnTo>
                    <a:lnTo>
                      <a:pt x="1716" y="251"/>
                    </a:lnTo>
                    <a:lnTo>
                      <a:pt x="1698" y="240"/>
                    </a:lnTo>
                    <a:lnTo>
                      <a:pt x="1677" y="230"/>
                    </a:lnTo>
                    <a:lnTo>
                      <a:pt x="1660" y="219"/>
                    </a:lnTo>
                    <a:lnTo>
                      <a:pt x="1639" y="209"/>
                    </a:lnTo>
                    <a:lnTo>
                      <a:pt x="1625" y="198"/>
                    </a:lnTo>
                    <a:lnTo>
                      <a:pt x="1604" y="188"/>
                    </a:lnTo>
                    <a:lnTo>
                      <a:pt x="1590" y="181"/>
                    </a:lnTo>
                    <a:lnTo>
                      <a:pt x="1569" y="174"/>
                    </a:lnTo>
                    <a:lnTo>
                      <a:pt x="1555" y="167"/>
                    </a:lnTo>
                    <a:lnTo>
                      <a:pt x="1537" y="156"/>
                    </a:lnTo>
                    <a:lnTo>
                      <a:pt x="1523" y="149"/>
                    </a:lnTo>
                    <a:lnTo>
                      <a:pt x="1506" y="142"/>
                    </a:lnTo>
                    <a:lnTo>
                      <a:pt x="1495" y="139"/>
                    </a:lnTo>
                    <a:lnTo>
                      <a:pt x="1481" y="132"/>
                    </a:lnTo>
                    <a:lnTo>
                      <a:pt x="1467" y="125"/>
                    </a:lnTo>
                    <a:lnTo>
                      <a:pt x="1453" y="121"/>
                    </a:lnTo>
                    <a:lnTo>
                      <a:pt x="1443" y="114"/>
                    </a:lnTo>
                    <a:lnTo>
                      <a:pt x="1432" y="111"/>
                    </a:lnTo>
                    <a:lnTo>
                      <a:pt x="1422" y="107"/>
                    </a:lnTo>
                    <a:lnTo>
                      <a:pt x="1411" y="104"/>
                    </a:lnTo>
                    <a:lnTo>
                      <a:pt x="1404" y="100"/>
                    </a:lnTo>
                    <a:lnTo>
                      <a:pt x="1394" y="97"/>
                    </a:lnTo>
                    <a:lnTo>
                      <a:pt x="1387" y="97"/>
                    </a:lnTo>
                    <a:lnTo>
                      <a:pt x="1380" y="93"/>
                    </a:lnTo>
                    <a:lnTo>
                      <a:pt x="1376" y="93"/>
                    </a:lnTo>
                    <a:lnTo>
                      <a:pt x="1366" y="90"/>
                    </a:lnTo>
                    <a:cubicBezTo>
                      <a:pt x="1226" y="86"/>
                      <a:pt x="631" y="51"/>
                      <a:pt x="508" y="2"/>
                    </a:cubicBezTo>
                    <a:cubicBezTo>
                      <a:pt x="504" y="1"/>
                      <a:pt x="501" y="1"/>
                      <a:pt x="496"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0" name="Google Shape;4578;p65">
                <a:extLst>
                  <a:ext uri="{FF2B5EF4-FFF2-40B4-BE49-F238E27FC236}">
                    <a16:creationId xmlns:a16="http://schemas.microsoft.com/office/drawing/2014/main" id="{8D7A7573-F0FA-4F42-90F9-C7450096B090}"/>
                  </a:ext>
                </a:extLst>
              </p:cNvPr>
              <p:cNvSpPr/>
              <p:nvPr/>
            </p:nvSpPr>
            <p:spPr>
              <a:xfrm>
                <a:off x="6189671" y="2952424"/>
                <a:ext cx="136766" cy="131389"/>
              </a:xfrm>
              <a:custGeom>
                <a:avLst/>
                <a:gdLst/>
                <a:ahLst/>
                <a:cxnLst/>
                <a:rect l="l" t="t" r="r" b="b"/>
                <a:pathLst>
                  <a:path w="2745" h="2308" extrusionOk="0">
                    <a:moveTo>
                      <a:pt x="2740" y="1018"/>
                    </a:moveTo>
                    <a:cubicBezTo>
                      <a:pt x="2741" y="1019"/>
                      <a:pt x="2743" y="1021"/>
                      <a:pt x="2745" y="1022"/>
                    </a:cubicBezTo>
                    <a:lnTo>
                      <a:pt x="2741" y="1019"/>
                    </a:lnTo>
                    <a:lnTo>
                      <a:pt x="2740" y="1018"/>
                    </a:lnTo>
                    <a:close/>
                    <a:moveTo>
                      <a:pt x="1309" y="0"/>
                    </a:moveTo>
                    <a:lnTo>
                      <a:pt x="1264" y="39"/>
                    </a:lnTo>
                    <a:lnTo>
                      <a:pt x="1257" y="46"/>
                    </a:lnTo>
                    <a:lnTo>
                      <a:pt x="1222" y="74"/>
                    </a:lnTo>
                    <a:cubicBezTo>
                      <a:pt x="1166" y="119"/>
                      <a:pt x="1106" y="154"/>
                      <a:pt x="1043" y="186"/>
                    </a:cubicBezTo>
                    <a:lnTo>
                      <a:pt x="1036" y="189"/>
                    </a:lnTo>
                    <a:lnTo>
                      <a:pt x="1019" y="196"/>
                    </a:lnTo>
                    <a:cubicBezTo>
                      <a:pt x="1012" y="196"/>
                      <a:pt x="1001" y="200"/>
                      <a:pt x="994" y="200"/>
                    </a:cubicBezTo>
                    <a:cubicBezTo>
                      <a:pt x="987" y="228"/>
                      <a:pt x="980" y="256"/>
                      <a:pt x="977" y="284"/>
                    </a:cubicBezTo>
                    <a:cubicBezTo>
                      <a:pt x="970" y="354"/>
                      <a:pt x="952" y="469"/>
                      <a:pt x="847" y="469"/>
                    </a:cubicBezTo>
                    <a:cubicBezTo>
                      <a:pt x="812" y="469"/>
                      <a:pt x="749" y="564"/>
                      <a:pt x="714" y="669"/>
                    </a:cubicBezTo>
                    <a:cubicBezTo>
                      <a:pt x="697" y="720"/>
                      <a:pt x="657" y="735"/>
                      <a:pt x="609" y="735"/>
                    </a:cubicBezTo>
                    <a:cubicBezTo>
                      <a:pt x="568" y="735"/>
                      <a:pt x="522" y="724"/>
                      <a:pt x="480" y="714"/>
                    </a:cubicBezTo>
                    <a:cubicBezTo>
                      <a:pt x="442" y="703"/>
                      <a:pt x="402" y="696"/>
                      <a:pt x="361" y="696"/>
                    </a:cubicBezTo>
                    <a:cubicBezTo>
                      <a:pt x="353" y="696"/>
                      <a:pt x="345" y="696"/>
                      <a:pt x="336" y="697"/>
                    </a:cubicBezTo>
                    <a:lnTo>
                      <a:pt x="312" y="704"/>
                    </a:lnTo>
                    <a:lnTo>
                      <a:pt x="301" y="707"/>
                    </a:lnTo>
                    <a:lnTo>
                      <a:pt x="284" y="711"/>
                    </a:lnTo>
                    <a:lnTo>
                      <a:pt x="270" y="714"/>
                    </a:lnTo>
                    <a:lnTo>
                      <a:pt x="245" y="721"/>
                    </a:lnTo>
                    <a:lnTo>
                      <a:pt x="228" y="725"/>
                    </a:lnTo>
                    <a:lnTo>
                      <a:pt x="203" y="728"/>
                    </a:lnTo>
                    <a:lnTo>
                      <a:pt x="182" y="732"/>
                    </a:lnTo>
                    <a:lnTo>
                      <a:pt x="154" y="739"/>
                    </a:lnTo>
                    <a:lnTo>
                      <a:pt x="130" y="742"/>
                    </a:lnTo>
                    <a:lnTo>
                      <a:pt x="98" y="749"/>
                    </a:lnTo>
                    <a:lnTo>
                      <a:pt x="70" y="753"/>
                    </a:lnTo>
                    <a:lnTo>
                      <a:pt x="28" y="760"/>
                    </a:lnTo>
                    <a:lnTo>
                      <a:pt x="7" y="763"/>
                    </a:lnTo>
                    <a:lnTo>
                      <a:pt x="0" y="763"/>
                    </a:lnTo>
                    <a:cubicBezTo>
                      <a:pt x="0" y="802"/>
                      <a:pt x="11" y="840"/>
                      <a:pt x="25" y="875"/>
                    </a:cubicBezTo>
                    <a:lnTo>
                      <a:pt x="91" y="875"/>
                    </a:lnTo>
                    <a:cubicBezTo>
                      <a:pt x="252" y="875"/>
                      <a:pt x="504" y="889"/>
                      <a:pt x="511" y="1117"/>
                    </a:cubicBezTo>
                    <a:cubicBezTo>
                      <a:pt x="518" y="1267"/>
                      <a:pt x="802" y="1642"/>
                      <a:pt x="980" y="1845"/>
                    </a:cubicBezTo>
                    <a:cubicBezTo>
                      <a:pt x="1033" y="1901"/>
                      <a:pt x="1124" y="1926"/>
                      <a:pt x="1204" y="1950"/>
                    </a:cubicBezTo>
                    <a:cubicBezTo>
                      <a:pt x="1309" y="1978"/>
                      <a:pt x="1421" y="2010"/>
                      <a:pt x="1432" y="2115"/>
                    </a:cubicBezTo>
                    <a:cubicBezTo>
                      <a:pt x="1442" y="2185"/>
                      <a:pt x="1604" y="2290"/>
                      <a:pt x="1842" y="2307"/>
                    </a:cubicBezTo>
                    <a:lnTo>
                      <a:pt x="1845" y="2307"/>
                    </a:lnTo>
                    <a:lnTo>
                      <a:pt x="1842" y="2304"/>
                    </a:lnTo>
                    <a:cubicBezTo>
                      <a:pt x="1824" y="2283"/>
                      <a:pt x="1803" y="2265"/>
                      <a:pt x="1786" y="2248"/>
                    </a:cubicBezTo>
                    <a:lnTo>
                      <a:pt x="1775" y="2237"/>
                    </a:lnTo>
                    <a:lnTo>
                      <a:pt x="1723" y="2188"/>
                    </a:lnTo>
                    <a:cubicBezTo>
                      <a:pt x="1618" y="2087"/>
                      <a:pt x="1555" y="2031"/>
                      <a:pt x="1558" y="1968"/>
                    </a:cubicBezTo>
                    <a:cubicBezTo>
                      <a:pt x="1512" y="1912"/>
                      <a:pt x="1460" y="1862"/>
                      <a:pt x="1404" y="1817"/>
                    </a:cubicBezTo>
                    <a:cubicBezTo>
                      <a:pt x="1260" y="1691"/>
                      <a:pt x="1110" y="1558"/>
                      <a:pt x="1110" y="1425"/>
                    </a:cubicBezTo>
                    <a:cubicBezTo>
                      <a:pt x="1110" y="1351"/>
                      <a:pt x="1050" y="1299"/>
                      <a:pt x="987" y="1239"/>
                    </a:cubicBezTo>
                    <a:cubicBezTo>
                      <a:pt x="931" y="1190"/>
                      <a:pt x="872" y="1138"/>
                      <a:pt x="858" y="1064"/>
                    </a:cubicBezTo>
                    <a:cubicBezTo>
                      <a:pt x="837" y="921"/>
                      <a:pt x="951" y="811"/>
                      <a:pt x="1076" y="811"/>
                    </a:cubicBezTo>
                    <a:cubicBezTo>
                      <a:pt x="1119" y="811"/>
                      <a:pt x="1164" y="824"/>
                      <a:pt x="1204" y="854"/>
                    </a:cubicBezTo>
                    <a:cubicBezTo>
                      <a:pt x="1211" y="861"/>
                      <a:pt x="1219" y="863"/>
                      <a:pt x="1227" y="863"/>
                    </a:cubicBezTo>
                    <a:cubicBezTo>
                      <a:pt x="1231" y="863"/>
                      <a:pt x="1236" y="863"/>
                      <a:pt x="1239" y="861"/>
                    </a:cubicBezTo>
                    <a:cubicBezTo>
                      <a:pt x="1264" y="851"/>
                      <a:pt x="1288" y="837"/>
                      <a:pt x="1313" y="823"/>
                    </a:cubicBezTo>
                    <a:cubicBezTo>
                      <a:pt x="1360" y="794"/>
                      <a:pt x="1415" y="761"/>
                      <a:pt x="1476" y="761"/>
                    </a:cubicBezTo>
                    <a:cubicBezTo>
                      <a:pt x="1497" y="761"/>
                      <a:pt x="1518" y="765"/>
                      <a:pt x="1540" y="774"/>
                    </a:cubicBezTo>
                    <a:cubicBezTo>
                      <a:pt x="1625" y="809"/>
                      <a:pt x="2087" y="840"/>
                      <a:pt x="2363" y="854"/>
                    </a:cubicBezTo>
                    <a:lnTo>
                      <a:pt x="2377" y="858"/>
                    </a:lnTo>
                    <a:lnTo>
                      <a:pt x="2391" y="858"/>
                    </a:lnTo>
                    <a:lnTo>
                      <a:pt x="2402" y="861"/>
                    </a:lnTo>
                    <a:lnTo>
                      <a:pt x="2419" y="868"/>
                    </a:lnTo>
                    <a:lnTo>
                      <a:pt x="2468" y="886"/>
                    </a:lnTo>
                    <a:lnTo>
                      <a:pt x="2472" y="886"/>
                    </a:lnTo>
                    <a:lnTo>
                      <a:pt x="2493" y="896"/>
                    </a:lnTo>
                    <a:lnTo>
                      <a:pt x="2503" y="900"/>
                    </a:lnTo>
                    <a:lnTo>
                      <a:pt x="2528" y="910"/>
                    </a:lnTo>
                    <a:lnTo>
                      <a:pt x="2535" y="914"/>
                    </a:lnTo>
                    <a:lnTo>
                      <a:pt x="2566" y="928"/>
                    </a:lnTo>
                    <a:lnTo>
                      <a:pt x="2605" y="945"/>
                    </a:lnTo>
                    <a:lnTo>
                      <a:pt x="2612" y="949"/>
                    </a:lnTo>
                    <a:lnTo>
                      <a:pt x="2643" y="966"/>
                    </a:lnTo>
                    <a:lnTo>
                      <a:pt x="2657" y="973"/>
                    </a:lnTo>
                    <a:lnTo>
                      <a:pt x="2685" y="987"/>
                    </a:lnTo>
                    <a:lnTo>
                      <a:pt x="2699" y="994"/>
                    </a:lnTo>
                    <a:lnTo>
                      <a:pt x="2727" y="1012"/>
                    </a:lnTo>
                    <a:lnTo>
                      <a:pt x="2740" y="1018"/>
                    </a:lnTo>
                    <a:lnTo>
                      <a:pt x="2740" y="1018"/>
                    </a:lnTo>
                    <a:cubicBezTo>
                      <a:pt x="2733" y="1011"/>
                      <a:pt x="2731" y="1002"/>
                      <a:pt x="2731" y="991"/>
                    </a:cubicBezTo>
                    <a:lnTo>
                      <a:pt x="2731" y="980"/>
                    </a:lnTo>
                    <a:cubicBezTo>
                      <a:pt x="2727" y="970"/>
                      <a:pt x="2727" y="959"/>
                      <a:pt x="2727" y="949"/>
                    </a:cubicBezTo>
                    <a:lnTo>
                      <a:pt x="2727" y="938"/>
                    </a:lnTo>
                    <a:cubicBezTo>
                      <a:pt x="2727" y="924"/>
                      <a:pt x="2724" y="914"/>
                      <a:pt x="2720" y="903"/>
                    </a:cubicBezTo>
                    <a:cubicBezTo>
                      <a:pt x="2706" y="798"/>
                      <a:pt x="2699" y="753"/>
                      <a:pt x="2626" y="725"/>
                    </a:cubicBezTo>
                    <a:cubicBezTo>
                      <a:pt x="2612" y="721"/>
                      <a:pt x="2601" y="714"/>
                      <a:pt x="2591" y="707"/>
                    </a:cubicBezTo>
                    <a:lnTo>
                      <a:pt x="2580" y="700"/>
                    </a:lnTo>
                    <a:cubicBezTo>
                      <a:pt x="2573" y="693"/>
                      <a:pt x="2566" y="690"/>
                      <a:pt x="2563" y="683"/>
                    </a:cubicBezTo>
                    <a:cubicBezTo>
                      <a:pt x="2559" y="679"/>
                      <a:pt x="2552" y="676"/>
                      <a:pt x="2549" y="672"/>
                    </a:cubicBezTo>
                    <a:cubicBezTo>
                      <a:pt x="2545" y="665"/>
                      <a:pt x="2538" y="658"/>
                      <a:pt x="2535" y="651"/>
                    </a:cubicBezTo>
                    <a:lnTo>
                      <a:pt x="2524" y="634"/>
                    </a:lnTo>
                    <a:cubicBezTo>
                      <a:pt x="2517" y="627"/>
                      <a:pt x="2514" y="620"/>
                      <a:pt x="2510" y="609"/>
                    </a:cubicBezTo>
                    <a:cubicBezTo>
                      <a:pt x="2507" y="602"/>
                      <a:pt x="2503" y="599"/>
                      <a:pt x="2500" y="592"/>
                    </a:cubicBezTo>
                    <a:cubicBezTo>
                      <a:pt x="2496" y="585"/>
                      <a:pt x="2493" y="571"/>
                      <a:pt x="2489" y="560"/>
                    </a:cubicBezTo>
                    <a:cubicBezTo>
                      <a:pt x="2486" y="550"/>
                      <a:pt x="2482" y="550"/>
                      <a:pt x="2482" y="539"/>
                    </a:cubicBezTo>
                    <a:cubicBezTo>
                      <a:pt x="2479" y="532"/>
                      <a:pt x="2472" y="515"/>
                      <a:pt x="2468" y="504"/>
                    </a:cubicBezTo>
                    <a:cubicBezTo>
                      <a:pt x="2465" y="490"/>
                      <a:pt x="2465" y="490"/>
                      <a:pt x="2465" y="483"/>
                    </a:cubicBezTo>
                    <a:cubicBezTo>
                      <a:pt x="2461" y="466"/>
                      <a:pt x="2454" y="445"/>
                      <a:pt x="2451" y="427"/>
                    </a:cubicBezTo>
                    <a:lnTo>
                      <a:pt x="2451" y="417"/>
                    </a:lnTo>
                    <a:cubicBezTo>
                      <a:pt x="2402" y="431"/>
                      <a:pt x="2363" y="445"/>
                      <a:pt x="2335" y="448"/>
                    </a:cubicBezTo>
                    <a:lnTo>
                      <a:pt x="2332" y="448"/>
                    </a:lnTo>
                    <a:lnTo>
                      <a:pt x="2300" y="455"/>
                    </a:lnTo>
                    <a:lnTo>
                      <a:pt x="2290" y="455"/>
                    </a:lnTo>
                    <a:lnTo>
                      <a:pt x="2262" y="459"/>
                    </a:lnTo>
                    <a:lnTo>
                      <a:pt x="2097" y="459"/>
                    </a:lnTo>
                    <a:cubicBezTo>
                      <a:pt x="2080" y="459"/>
                      <a:pt x="2062" y="459"/>
                      <a:pt x="2045" y="455"/>
                    </a:cubicBezTo>
                    <a:lnTo>
                      <a:pt x="2031" y="455"/>
                    </a:lnTo>
                    <a:cubicBezTo>
                      <a:pt x="2013" y="452"/>
                      <a:pt x="1996" y="448"/>
                      <a:pt x="1978" y="445"/>
                    </a:cubicBezTo>
                    <a:lnTo>
                      <a:pt x="1971" y="445"/>
                    </a:lnTo>
                    <a:cubicBezTo>
                      <a:pt x="1954" y="441"/>
                      <a:pt x="1936" y="438"/>
                      <a:pt x="1915" y="431"/>
                    </a:cubicBezTo>
                    <a:lnTo>
                      <a:pt x="1901" y="427"/>
                    </a:lnTo>
                    <a:cubicBezTo>
                      <a:pt x="1887" y="420"/>
                      <a:pt x="1873" y="417"/>
                      <a:pt x="1859" y="410"/>
                    </a:cubicBezTo>
                    <a:lnTo>
                      <a:pt x="1845" y="406"/>
                    </a:lnTo>
                    <a:cubicBezTo>
                      <a:pt x="1828" y="396"/>
                      <a:pt x="1814" y="389"/>
                      <a:pt x="1796" y="378"/>
                    </a:cubicBezTo>
                    <a:lnTo>
                      <a:pt x="1789" y="371"/>
                    </a:lnTo>
                    <a:cubicBezTo>
                      <a:pt x="1775" y="364"/>
                      <a:pt x="1765" y="357"/>
                      <a:pt x="1751" y="347"/>
                    </a:cubicBezTo>
                    <a:lnTo>
                      <a:pt x="1740" y="336"/>
                    </a:lnTo>
                    <a:cubicBezTo>
                      <a:pt x="1726" y="326"/>
                      <a:pt x="1716" y="312"/>
                      <a:pt x="1705" y="298"/>
                    </a:cubicBezTo>
                    <a:cubicBezTo>
                      <a:pt x="1698" y="287"/>
                      <a:pt x="1691" y="280"/>
                      <a:pt x="1684" y="273"/>
                    </a:cubicBezTo>
                    <a:lnTo>
                      <a:pt x="1684" y="270"/>
                    </a:lnTo>
                    <a:cubicBezTo>
                      <a:pt x="1674" y="259"/>
                      <a:pt x="1663" y="252"/>
                      <a:pt x="1653" y="242"/>
                    </a:cubicBezTo>
                    <a:lnTo>
                      <a:pt x="1649" y="238"/>
                    </a:lnTo>
                    <a:cubicBezTo>
                      <a:pt x="1639" y="228"/>
                      <a:pt x="1628" y="221"/>
                      <a:pt x="1614" y="210"/>
                    </a:cubicBezTo>
                    <a:lnTo>
                      <a:pt x="1611" y="203"/>
                    </a:lnTo>
                    <a:lnTo>
                      <a:pt x="1569" y="172"/>
                    </a:lnTo>
                    <a:lnTo>
                      <a:pt x="1562" y="165"/>
                    </a:lnTo>
                    <a:lnTo>
                      <a:pt x="1512" y="133"/>
                    </a:lnTo>
                    <a:lnTo>
                      <a:pt x="1505" y="126"/>
                    </a:lnTo>
                    <a:lnTo>
                      <a:pt x="1453" y="91"/>
                    </a:lnTo>
                    <a:lnTo>
                      <a:pt x="1446" y="84"/>
                    </a:lnTo>
                    <a:lnTo>
                      <a:pt x="1383" y="46"/>
                    </a:lnTo>
                    <a:lnTo>
                      <a:pt x="1313" y="0"/>
                    </a:lnTo>
                    <a:close/>
                  </a:path>
                </a:pathLst>
              </a:custGeom>
              <a:solidFill>
                <a:srgbClr val="D9D9D9"/>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1" name="Google Shape;4579;p65">
                <a:extLst>
                  <a:ext uri="{FF2B5EF4-FFF2-40B4-BE49-F238E27FC236}">
                    <a16:creationId xmlns:a16="http://schemas.microsoft.com/office/drawing/2014/main" id="{E818AE9E-273F-4F27-91DB-D2527632E61D}"/>
                  </a:ext>
                </a:extLst>
              </p:cNvPr>
              <p:cNvSpPr/>
              <p:nvPr/>
            </p:nvSpPr>
            <p:spPr>
              <a:xfrm>
                <a:off x="6317167" y="3005592"/>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2" name="Google Shape;4580;p65">
                <a:extLst>
                  <a:ext uri="{FF2B5EF4-FFF2-40B4-BE49-F238E27FC236}">
                    <a16:creationId xmlns:a16="http://schemas.microsoft.com/office/drawing/2014/main" id="{53D82F5B-5A4D-42BD-A797-138C03EDF809}"/>
                  </a:ext>
                </a:extLst>
              </p:cNvPr>
              <p:cNvSpPr/>
              <p:nvPr/>
            </p:nvSpPr>
            <p:spPr>
              <a:xfrm>
                <a:off x="6321006" y="3007584"/>
                <a:ext cx="748" cy="457"/>
              </a:xfrm>
              <a:custGeom>
                <a:avLst/>
                <a:gdLst/>
                <a:ahLst/>
                <a:cxnLst/>
                <a:rect l="l" t="t" r="r" b="b"/>
                <a:pathLst>
                  <a:path w="15" h="8" extrusionOk="0">
                    <a:moveTo>
                      <a:pt x="14" y="8"/>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3" name="Google Shape;4581;p65">
                <a:extLst>
                  <a:ext uri="{FF2B5EF4-FFF2-40B4-BE49-F238E27FC236}">
                    <a16:creationId xmlns:a16="http://schemas.microsoft.com/office/drawing/2014/main" id="{F2AF9A29-8038-479A-A4C8-8013E41350BF}"/>
                  </a:ext>
                </a:extLst>
              </p:cNvPr>
              <p:cNvSpPr/>
              <p:nvPr/>
            </p:nvSpPr>
            <p:spPr>
              <a:xfrm>
                <a:off x="6325189" y="3010376"/>
                <a:ext cx="748" cy="457"/>
              </a:xfrm>
              <a:custGeom>
                <a:avLst/>
                <a:gdLst/>
                <a:ahLst/>
                <a:cxnLst/>
                <a:rect l="l" t="t" r="r" b="b"/>
                <a:pathLst>
                  <a:path w="15" h="8" extrusionOk="0">
                    <a:moveTo>
                      <a:pt x="14" y="8"/>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4" name="Google Shape;4582;p65">
                <a:extLst>
                  <a:ext uri="{FF2B5EF4-FFF2-40B4-BE49-F238E27FC236}">
                    <a16:creationId xmlns:a16="http://schemas.microsoft.com/office/drawing/2014/main" id="{C02E1784-71A3-4569-B021-FE41C0949834}"/>
                  </a:ext>
                </a:extLst>
              </p:cNvPr>
              <p:cNvSpPr/>
              <p:nvPr/>
            </p:nvSpPr>
            <p:spPr>
              <a:xfrm>
                <a:off x="6315076" y="3004624"/>
                <a:ext cx="547" cy="227"/>
              </a:xfrm>
              <a:custGeom>
                <a:avLst/>
                <a:gdLst/>
                <a:ahLst/>
                <a:cxnLst/>
                <a:rect l="l" t="t" r="r" b="b"/>
                <a:pathLst>
                  <a:path w="11" h="4" extrusionOk="0">
                    <a:moveTo>
                      <a:pt x="11" y="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5" name="Google Shape;4583;p65">
                <a:extLst>
                  <a:ext uri="{FF2B5EF4-FFF2-40B4-BE49-F238E27FC236}">
                    <a16:creationId xmlns:a16="http://schemas.microsoft.com/office/drawing/2014/main" id="{F7F5C01A-03EB-415A-8F2C-73393A2CC7E1}"/>
                  </a:ext>
                </a:extLst>
              </p:cNvPr>
              <p:cNvSpPr/>
              <p:nvPr/>
            </p:nvSpPr>
            <p:spPr>
              <a:xfrm>
                <a:off x="6319061" y="3006619"/>
                <a:ext cx="400" cy="227"/>
              </a:xfrm>
              <a:custGeom>
                <a:avLst/>
                <a:gdLst/>
                <a:ahLst/>
                <a:cxnLst/>
                <a:rect l="l" t="t" r="r" b="b"/>
                <a:pathLst>
                  <a:path w="8" h="4" extrusionOk="0">
                    <a:moveTo>
                      <a:pt x="8" y="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6" name="Google Shape;4584;p65">
                <a:extLst>
                  <a:ext uri="{FF2B5EF4-FFF2-40B4-BE49-F238E27FC236}">
                    <a16:creationId xmlns:a16="http://schemas.microsoft.com/office/drawing/2014/main" id="{CFE85138-F872-441E-A929-4E767D167087}"/>
                  </a:ext>
                </a:extLst>
              </p:cNvPr>
              <p:cNvSpPr/>
              <p:nvPr/>
            </p:nvSpPr>
            <p:spPr>
              <a:xfrm>
                <a:off x="6312085" y="3003202"/>
                <a:ext cx="400" cy="59"/>
              </a:xfrm>
              <a:custGeom>
                <a:avLst/>
                <a:gdLst/>
                <a:ahLst/>
                <a:cxnLst/>
                <a:rect l="l" t="t" r="r" b="b"/>
                <a:pathLst>
                  <a:path w="8" h="1" extrusionOk="0">
                    <a:moveTo>
                      <a:pt x="8"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7" name="Google Shape;4585;p65">
                <a:extLst>
                  <a:ext uri="{FF2B5EF4-FFF2-40B4-BE49-F238E27FC236}">
                    <a16:creationId xmlns:a16="http://schemas.microsoft.com/office/drawing/2014/main" id="{1ED36442-C0CD-4D02-AD97-7D8CBB326B06}"/>
                  </a:ext>
                </a:extLst>
              </p:cNvPr>
              <p:cNvSpPr/>
              <p:nvPr/>
            </p:nvSpPr>
            <p:spPr>
              <a:xfrm>
                <a:off x="6313483" y="3003827"/>
                <a:ext cx="598" cy="227"/>
              </a:xfrm>
              <a:custGeom>
                <a:avLst/>
                <a:gdLst/>
                <a:ahLst/>
                <a:cxnLst/>
                <a:rect l="l" t="t" r="r" b="b"/>
                <a:pathLst>
                  <a:path w="12" h="4" extrusionOk="0">
                    <a:moveTo>
                      <a:pt x="11" y="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8" name="Google Shape;4586;p65">
                <a:extLst>
                  <a:ext uri="{FF2B5EF4-FFF2-40B4-BE49-F238E27FC236}">
                    <a16:creationId xmlns:a16="http://schemas.microsoft.com/office/drawing/2014/main" id="{898B04B1-D142-467E-A401-48F59FBD6F95}"/>
                  </a:ext>
                </a:extLst>
              </p:cNvPr>
              <p:cNvSpPr/>
              <p:nvPr/>
            </p:nvSpPr>
            <p:spPr>
              <a:xfrm>
                <a:off x="6307902" y="3001437"/>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9" name="Google Shape;4587;p65">
                <a:extLst>
                  <a:ext uri="{FF2B5EF4-FFF2-40B4-BE49-F238E27FC236}">
                    <a16:creationId xmlns:a16="http://schemas.microsoft.com/office/drawing/2014/main" id="{2C0DD29B-2084-4E86-85BA-564FBB5E59A2}"/>
                  </a:ext>
                </a:extLst>
              </p:cNvPr>
              <p:cNvSpPr/>
              <p:nvPr/>
            </p:nvSpPr>
            <p:spPr>
              <a:xfrm>
                <a:off x="6277558" y="3079939"/>
                <a:ext cx="598" cy="684"/>
              </a:xfrm>
              <a:custGeom>
                <a:avLst/>
                <a:gdLst/>
                <a:ahLst/>
                <a:cxnLst/>
                <a:rect l="l" t="t" r="r" b="b"/>
                <a:pathLst>
                  <a:path w="12" h="12" extrusionOk="0">
                    <a:moveTo>
                      <a:pt x="1" y="1"/>
                    </a:moveTo>
                    <a:lnTo>
                      <a:pt x="1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0" name="Google Shape;4588;p65">
                <a:extLst>
                  <a:ext uri="{FF2B5EF4-FFF2-40B4-BE49-F238E27FC236}">
                    <a16:creationId xmlns:a16="http://schemas.microsoft.com/office/drawing/2014/main" id="{EDADF972-AEBB-44A9-AFD7-584E18B7AD94}"/>
                  </a:ext>
                </a:extLst>
              </p:cNvPr>
              <p:cNvSpPr/>
              <p:nvPr/>
            </p:nvSpPr>
            <p:spPr>
              <a:xfrm>
                <a:off x="6280898" y="3083754"/>
                <a:ext cx="198" cy="227"/>
              </a:xfrm>
              <a:custGeom>
                <a:avLst/>
                <a:gdLst/>
                <a:ahLst/>
                <a:cxnLst/>
                <a:rect l="l" t="t" r="r" b="b"/>
                <a:pathLst>
                  <a:path w="4" h="4" extrusionOk="0">
                    <a:moveTo>
                      <a:pt x="4" y="4"/>
                    </a:moveTo>
                    <a:lnTo>
                      <a:pt x="0" y="0"/>
                    </a:lnTo>
                    <a:lnTo>
                      <a:pt x="4"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1" name="Google Shape;4589;p65">
                <a:extLst>
                  <a:ext uri="{FF2B5EF4-FFF2-40B4-BE49-F238E27FC236}">
                    <a16:creationId xmlns:a16="http://schemas.microsoft.com/office/drawing/2014/main" id="{EF2967CC-7C7D-48BD-B5CE-FB0C335BECE4}"/>
                  </a:ext>
                </a:extLst>
              </p:cNvPr>
              <p:cNvSpPr/>
              <p:nvPr/>
            </p:nvSpPr>
            <p:spPr>
              <a:xfrm>
                <a:off x="6322899" y="3009009"/>
                <a:ext cx="947" cy="457"/>
              </a:xfrm>
              <a:custGeom>
                <a:avLst/>
                <a:gdLst/>
                <a:ahLst/>
                <a:cxnLst/>
                <a:rect l="l" t="t" r="r" b="b"/>
                <a:pathLst>
                  <a:path w="19" h="8" extrusionOk="0">
                    <a:moveTo>
                      <a:pt x="18" y="7"/>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2" name="Google Shape;4590;p65">
                <a:extLst>
                  <a:ext uri="{FF2B5EF4-FFF2-40B4-BE49-F238E27FC236}">
                    <a16:creationId xmlns:a16="http://schemas.microsoft.com/office/drawing/2014/main" id="{9DED1536-45BF-45F3-81EF-4E598942B104}"/>
                  </a:ext>
                </a:extLst>
              </p:cNvPr>
              <p:cNvSpPr/>
              <p:nvPr/>
            </p:nvSpPr>
            <p:spPr>
              <a:xfrm>
                <a:off x="6249111" y="3001211"/>
                <a:ext cx="1794" cy="684"/>
              </a:xfrm>
              <a:custGeom>
                <a:avLst/>
                <a:gdLst/>
                <a:ahLst/>
                <a:cxnLst/>
                <a:rect l="l" t="t" r="r" b="b"/>
                <a:pathLst>
                  <a:path w="36" h="12" extrusionOk="0">
                    <a:moveTo>
                      <a:pt x="1" y="1"/>
                    </a:moveTo>
                    <a:cubicBezTo>
                      <a:pt x="11" y="8"/>
                      <a:pt x="25" y="11"/>
                      <a:pt x="36" y="4"/>
                    </a:cubicBezTo>
                    <a:cubicBezTo>
                      <a:pt x="25" y="11"/>
                      <a:pt x="11" y="8"/>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3" name="Google Shape;4591;p65">
                <a:extLst>
                  <a:ext uri="{FF2B5EF4-FFF2-40B4-BE49-F238E27FC236}">
                    <a16:creationId xmlns:a16="http://schemas.microsoft.com/office/drawing/2014/main" id="{CED13454-7E14-46CE-BC28-799B7103FCA8}"/>
                  </a:ext>
                </a:extLst>
              </p:cNvPr>
              <p:cNvSpPr/>
              <p:nvPr/>
            </p:nvSpPr>
            <p:spPr>
              <a:xfrm>
                <a:off x="6308251" y="3001609"/>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4" name="Google Shape;4592;p65">
                <a:extLst>
                  <a:ext uri="{FF2B5EF4-FFF2-40B4-BE49-F238E27FC236}">
                    <a16:creationId xmlns:a16="http://schemas.microsoft.com/office/drawing/2014/main" id="{4044CF97-3AB6-4F22-84E8-178D416B3681}"/>
                  </a:ext>
                </a:extLst>
              </p:cNvPr>
              <p:cNvSpPr/>
              <p:nvPr/>
            </p:nvSpPr>
            <p:spPr>
              <a:xfrm>
                <a:off x="6309843" y="3002234"/>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5" name="Google Shape;4593;p65">
                <a:extLst>
                  <a:ext uri="{FF2B5EF4-FFF2-40B4-BE49-F238E27FC236}">
                    <a16:creationId xmlns:a16="http://schemas.microsoft.com/office/drawing/2014/main" id="{7224938D-388C-493B-895A-3AF19E54EE7A}"/>
                  </a:ext>
                </a:extLst>
              </p:cNvPr>
              <p:cNvSpPr/>
              <p:nvPr/>
            </p:nvSpPr>
            <p:spPr>
              <a:xfrm>
                <a:off x="6308797" y="3001836"/>
                <a:ext cx="198" cy="59"/>
              </a:xfrm>
              <a:custGeom>
                <a:avLst/>
                <a:gdLst/>
                <a:ahLst/>
                <a:cxnLst/>
                <a:rect l="l" t="t" r="r" b="b"/>
                <a:pathLst>
                  <a:path w="4" h="1" extrusionOk="0">
                    <a:moveTo>
                      <a:pt x="4"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6" name="Google Shape;4594;p65">
                <a:extLst>
                  <a:ext uri="{FF2B5EF4-FFF2-40B4-BE49-F238E27FC236}">
                    <a16:creationId xmlns:a16="http://schemas.microsoft.com/office/drawing/2014/main" id="{55128DCC-7D27-49DA-905C-4AD4B5857A3D}"/>
                  </a:ext>
                </a:extLst>
              </p:cNvPr>
              <p:cNvSpPr/>
              <p:nvPr/>
            </p:nvSpPr>
            <p:spPr>
              <a:xfrm>
                <a:off x="6330572" y="3103850"/>
                <a:ext cx="41554" cy="104120"/>
              </a:xfrm>
              <a:custGeom>
                <a:avLst/>
                <a:gdLst/>
                <a:ahLst/>
                <a:cxnLst/>
                <a:rect l="l" t="t" r="r" b="b"/>
                <a:pathLst>
                  <a:path w="834" h="1829" extrusionOk="0">
                    <a:moveTo>
                      <a:pt x="186" y="1"/>
                    </a:moveTo>
                    <a:cubicBezTo>
                      <a:pt x="141" y="11"/>
                      <a:pt x="50" y="123"/>
                      <a:pt x="4" y="267"/>
                    </a:cubicBezTo>
                    <a:lnTo>
                      <a:pt x="4" y="274"/>
                    </a:lnTo>
                    <a:cubicBezTo>
                      <a:pt x="4" y="277"/>
                      <a:pt x="1" y="284"/>
                      <a:pt x="1" y="288"/>
                    </a:cubicBezTo>
                    <a:cubicBezTo>
                      <a:pt x="123" y="358"/>
                      <a:pt x="200" y="421"/>
                      <a:pt x="211" y="508"/>
                    </a:cubicBezTo>
                    <a:cubicBezTo>
                      <a:pt x="221" y="571"/>
                      <a:pt x="193" y="638"/>
                      <a:pt x="120" y="708"/>
                    </a:cubicBezTo>
                    <a:cubicBezTo>
                      <a:pt x="50" y="781"/>
                      <a:pt x="1" y="970"/>
                      <a:pt x="11" y="1156"/>
                    </a:cubicBezTo>
                    <a:cubicBezTo>
                      <a:pt x="18" y="1282"/>
                      <a:pt x="50" y="1380"/>
                      <a:pt x="99" y="1419"/>
                    </a:cubicBezTo>
                    <a:cubicBezTo>
                      <a:pt x="176" y="1492"/>
                      <a:pt x="242" y="1580"/>
                      <a:pt x="288" y="1674"/>
                    </a:cubicBezTo>
                    <a:cubicBezTo>
                      <a:pt x="316" y="1727"/>
                      <a:pt x="351" y="1779"/>
                      <a:pt x="389" y="1828"/>
                    </a:cubicBezTo>
                    <a:lnTo>
                      <a:pt x="389" y="1818"/>
                    </a:lnTo>
                    <a:lnTo>
                      <a:pt x="396" y="1797"/>
                    </a:lnTo>
                    <a:lnTo>
                      <a:pt x="407" y="1772"/>
                    </a:lnTo>
                    <a:lnTo>
                      <a:pt x="414" y="1751"/>
                    </a:lnTo>
                    <a:cubicBezTo>
                      <a:pt x="417" y="1744"/>
                      <a:pt x="421" y="1734"/>
                      <a:pt x="424" y="1727"/>
                    </a:cubicBezTo>
                    <a:lnTo>
                      <a:pt x="431" y="1709"/>
                    </a:lnTo>
                    <a:cubicBezTo>
                      <a:pt x="435" y="1702"/>
                      <a:pt x="438" y="1695"/>
                      <a:pt x="442" y="1688"/>
                    </a:cubicBezTo>
                    <a:cubicBezTo>
                      <a:pt x="445" y="1681"/>
                      <a:pt x="449" y="1674"/>
                      <a:pt x="452" y="1671"/>
                    </a:cubicBezTo>
                    <a:cubicBezTo>
                      <a:pt x="456" y="1664"/>
                      <a:pt x="459" y="1657"/>
                      <a:pt x="463" y="1650"/>
                    </a:cubicBezTo>
                    <a:cubicBezTo>
                      <a:pt x="470" y="1643"/>
                      <a:pt x="470" y="1643"/>
                      <a:pt x="473" y="1636"/>
                    </a:cubicBezTo>
                    <a:cubicBezTo>
                      <a:pt x="477" y="1632"/>
                      <a:pt x="484" y="1625"/>
                      <a:pt x="491" y="1622"/>
                    </a:cubicBezTo>
                    <a:cubicBezTo>
                      <a:pt x="494" y="1618"/>
                      <a:pt x="494" y="1615"/>
                      <a:pt x="501" y="1611"/>
                    </a:cubicBezTo>
                    <a:cubicBezTo>
                      <a:pt x="505" y="1604"/>
                      <a:pt x="512" y="1601"/>
                      <a:pt x="519" y="1597"/>
                    </a:cubicBezTo>
                    <a:cubicBezTo>
                      <a:pt x="522" y="1597"/>
                      <a:pt x="526" y="1590"/>
                      <a:pt x="529" y="1590"/>
                    </a:cubicBezTo>
                    <a:cubicBezTo>
                      <a:pt x="540" y="1583"/>
                      <a:pt x="554" y="1580"/>
                      <a:pt x="564" y="1576"/>
                    </a:cubicBezTo>
                    <a:lnTo>
                      <a:pt x="571" y="1576"/>
                    </a:lnTo>
                    <a:cubicBezTo>
                      <a:pt x="589" y="1573"/>
                      <a:pt x="589" y="1569"/>
                      <a:pt x="592" y="1548"/>
                    </a:cubicBezTo>
                    <a:lnTo>
                      <a:pt x="596" y="1538"/>
                    </a:lnTo>
                    <a:cubicBezTo>
                      <a:pt x="603" y="1482"/>
                      <a:pt x="627" y="1429"/>
                      <a:pt x="666" y="1391"/>
                    </a:cubicBezTo>
                    <a:cubicBezTo>
                      <a:pt x="673" y="1384"/>
                      <a:pt x="680" y="1373"/>
                      <a:pt x="690" y="1363"/>
                    </a:cubicBezTo>
                    <a:lnTo>
                      <a:pt x="694" y="1359"/>
                    </a:lnTo>
                    <a:cubicBezTo>
                      <a:pt x="701" y="1352"/>
                      <a:pt x="708" y="1342"/>
                      <a:pt x="715" y="1331"/>
                    </a:cubicBezTo>
                    <a:lnTo>
                      <a:pt x="722" y="1324"/>
                    </a:lnTo>
                    <a:lnTo>
                      <a:pt x="743" y="1296"/>
                    </a:lnTo>
                    <a:lnTo>
                      <a:pt x="746" y="1289"/>
                    </a:lnTo>
                    <a:lnTo>
                      <a:pt x="767" y="1257"/>
                    </a:lnTo>
                    <a:lnTo>
                      <a:pt x="771" y="1250"/>
                    </a:lnTo>
                    <a:lnTo>
                      <a:pt x="788" y="1222"/>
                    </a:lnTo>
                    <a:lnTo>
                      <a:pt x="792" y="1215"/>
                    </a:lnTo>
                    <a:lnTo>
                      <a:pt x="806" y="1187"/>
                    </a:lnTo>
                    <a:lnTo>
                      <a:pt x="810" y="1180"/>
                    </a:lnTo>
                    <a:lnTo>
                      <a:pt x="824" y="1156"/>
                    </a:lnTo>
                    <a:lnTo>
                      <a:pt x="824" y="1149"/>
                    </a:lnTo>
                    <a:cubicBezTo>
                      <a:pt x="827" y="1142"/>
                      <a:pt x="831" y="1135"/>
                      <a:pt x="834" y="1128"/>
                    </a:cubicBezTo>
                    <a:lnTo>
                      <a:pt x="827" y="1121"/>
                    </a:lnTo>
                    <a:lnTo>
                      <a:pt x="806" y="1103"/>
                    </a:lnTo>
                    <a:lnTo>
                      <a:pt x="774" y="1075"/>
                    </a:lnTo>
                    <a:lnTo>
                      <a:pt x="750" y="1058"/>
                    </a:lnTo>
                    <a:lnTo>
                      <a:pt x="722" y="1033"/>
                    </a:lnTo>
                    <a:lnTo>
                      <a:pt x="701" y="1016"/>
                    </a:lnTo>
                    <a:lnTo>
                      <a:pt x="676" y="991"/>
                    </a:lnTo>
                    <a:lnTo>
                      <a:pt x="655" y="974"/>
                    </a:lnTo>
                    <a:cubicBezTo>
                      <a:pt x="648" y="963"/>
                      <a:pt x="641" y="956"/>
                      <a:pt x="634" y="949"/>
                    </a:cubicBezTo>
                    <a:lnTo>
                      <a:pt x="617" y="928"/>
                    </a:lnTo>
                    <a:cubicBezTo>
                      <a:pt x="610" y="921"/>
                      <a:pt x="603" y="911"/>
                      <a:pt x="599" y="900"/>
                    </a:cubicBezTo>
                    <a:cubicBezTo>
                      <a:pt x="592" y="893"/>
                      <a:pt x="589" y="890"/>
                      <a:pt x="585" y="883"/>
                    </a:cubicBezTo>
                    <a:cubicBezTo>
                      <a:pt x="582" y="876"/>
                      <a:pt x="571" y="862"/>
                      <a:pt x="568" y="851"/>
                    </a:cubicBezTo>
                    <a:cubicBezTo>
                      <a:pt x="561" y="841"/>
                      <a:pt x="561" y="841"/>
                      <a:pt x="557" y="834"/>
                    </a:cubicBezTo>
                    <a:cubicBezTo>
                      <a:pt x="550" y="816"/>
                      <a:pt x="543" y="799"/>
                      <a:pt x="540" y="781"/>
                    </a:cubicBezTo>
                    <a:cubicBezTo>
                      <a:pt x="536" y="764"/>
                      <a:pt x="533" y="746"/>
                      <a:pt x="529" y="729"/>
                    </a:cubicBezTo>
                    <a:lnTo>
                      <a:pt x="529" y="725"/>
                    </a:lnTo>
                    <a:cubicBezTo>
                      <a:pt x="526" y="708"/>
                      <a:pt x="526" y="687"/>
                      <a:pt x="526" y="669"/>
                    </a:cubicBezTo>
                    <a:lnTo>
                      <a:pt x="526" y="659"/>
                    </a:lnTo>
                    <a:lnTo>
                      <a:pt x="526" y="599"/>
                    </a:lnTo>
                    <a:lnTo>
                      <a:pt x="526" y="589"/>
                    </a:lnTo>
                    <a:cubicBezTo>
                      <a:pt x="526" y="568"/>
                      <a:pt x="526" y="547"/>
                      <a:pt x="529" y="526"/>
                    </a:cubicBezTo>
                    <a:lnTo>
                      <a:pt x="529" y="515"/>
                    </a:lnTo>
                    <a:cubicBezTo>
                      <a:pt x="529" y="491"/>
                      <a:pt x="533" y="470"/>
                      <a:pt x="536" y="449"/>
                    </a:cubicBezTo>
                    <a:lnTo>
                      <a:pt x="536" y="438"/>
                    </a:lnTo>
                    <a:cubicBezTo>
                      <a:pt x="540" y="417"/>
                      <a:pt x="543" y="393"/>
                      <a:pt x="550" y="368"/>
                    </a:cubicBezTo>
                    <a:cubicBezTo>
                      <a:pt x="554" y="347"/>
                      <a:pt x="557" y="323"/>
                      <a:pt x="564" y="298"/>
                    </a:cubicBezTo>
                    <a:lnTo>
                      <a:pt x="564" y="295"/>
                    </a:lnTo>
                    <a:cubicBezTo>
                      <a:pt x="568" y="274"/>
                      <a:pt x="575" y="253"/>
                      <a:pt x="582" y="232"/>
                    </a:cubicBezTo>
                    <a:lnTo>
                      <a:pt x="582" y="225"/>
                    </a:lnTo>
                    <a:cubicBezTo>
                      <a:pt x="536" y="197"/>
                      <a:pt x="498" y="169"/>
                      <a:pt x="463" y="144"/>
                    </a:cubicBezTo>
                    <a:lnTo>
                      <a:pt x="456" y="141"/>
                    </a:lnTo>
                    <a:lnTo>
                      <a:pt x="438" y="130"/>
                    </a:lnTo>
                    <a:cubicBezTo>
                      <a:pt x="407" y="109"/>
                      <a:pt x="375" y="92"/>
                      <a:pt x="351" y="74"/>
                    </a:cubicBezTo>
                    <a:lnTo>
                      <a:pt x="347" y="71"/>
                    </a:lnTo>
                    <a:lnTo>
                      <a:pt x="326" y="60"/>
                    </a:lnTo>
                    <a:cubicBezTo>
                      <a:pt x="284" y="36"/>
                      <a:pt x="239" y="15"/>
                      <a:pt x="193"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7" name="Google Shape;4595;p65">
                <a:extLst>
                  <a:ext uri="{FF2B5EF4-FFF2-40B4-BE49-F238E27FC236}">
                    <a16:creationId xmlns:a16="http://schemas.microsoft.com/office/drawing/2014/main" id="{6ACD8736-4C99-4307-8DA4-F7032B168AAB}"/>
                  </a:ext>
                </a:extLst>
              </p:cNvPr>
              <p:cNvSpPr/>
              <p:nvPr/>
            </p:nvSpPr>
            <p:spPr>
              <a:xfrm>
                <a:off x="6078564" y="2851943"/>
                <a:ext cx="193116" cy="97118"/>
              </a:xfrm>
              <a:custGeom>
                <a:avLst/>
                <a:gdLst/>
                <a:ahLst/>
                <a:cxnLst/>
                <a:rect l="l" t="t" r="r" b="b"/>
                <a:pathLst>
                  <a:path w="3876" h="1706" extrusionOk="0">
                    <a:moveTo>
                      <a:pt x="2871" y="1"/>
                    </a:moveTo>
                    <a:cubicBezTo>
                      <a:pt x="2850" y="78"/>
                      <a:pt x="2822" y="151"/>
                      <a:pt x="2787" y="221"/>
                    </a:cubicBezTo>
                    <a:cubicBezTo>
                      <a:pt x="2780" y="228"/>
                      <a:pt x="2776" y="235"/>
                      <a:pt x="2769" y="242"/>
                    </a:cubicBezTo>
                    <a:lnTo>
                      <a:pt x="2762" y="246"/>
                    </a:lnTo>
                    <a:cubicBezTo>
                      <a:pt x="2759" y="253"/>
                      <a:pt x="2752" y="256"/>
                      <a:pt x="2748" y="260"/>
                    </a:cubicBezTo>
                    <a:lnTo>
                      <a:pt x="2738" y="267"/>
                    </a:lnTo>
                    <a:lnTo>
                      <a:pt x="2724" y="274"/>
                    </a:lnTo>
                    <a:lnTo>
                      <a:pt x="2710" y="281"/>
                    </a:lnTo>
                    <a:lnTo>
                      <a:pt x="2692" y="288"/>
                    </a:lnTo>
                    <a:lnTo>
                      <a:pt x="2678" y="291"/>
                    </a:lnTo>
                    <a:lnTo>
                      <a:pt x="2661" y="295"/>
                    </a:lnTo>
                    <a:lnTo>
                      <a:pt x="2643" y="298"/>
                    </a:lnTo>
                    <a:lnTo>
                      <a:pt x="2626" y="302"/>
                    </a:lnTo>
                    <a:lnTo>
                      <a:pt x="2608" y="305"/>
                    </a:lnTo>
                    <a:lnTo>
                      <a:pt x="2591" y="309"/>
                    </a:lnTo>
                    <a:lnTo>
                      <a:pt x="2412" y="309"/>
                    </a:lnTo>
                    <a:lnTo>
                      <a:pt x="2391" y="305"/>
                    </a:lnTo>
                    <a:lnTo>
                      <a:pt x="2374" y="305"/>
                    </a:lnTo>
                    <a:lnTo>
                      <a:pt x="2339" y="302"/>
                    </a:lnTo>
                    <a:lnTo>
                      <a:pt x="2332" y="302"/>
                    </a:lnTo>
                    <a:lnTo>
                      <a:pt x="2304" y="298"/>
                    </a:lnTo>
                    <a:lnTo>
                      <a:pt x="2290" y="295"/>
                    </a:lnTo>
                    <a:lnTo>
                      <a:pt x="2272" y="291"/>
                    </a:lnTo>
                    <a:cubicBezTo>
                      <a:pt x="2237" y="316"/>
                      <a:pt x="2199" y="337"/>
                      <a:pt x="2160" y="354"/>
                    </a:cubicBezTo>
                    <a:cubicBezTo>
                      <a:pt x="2115" y="375"/>
                      <a:pt x="2034" y="414"/>
                      <a:pt x="2020" y="438"/>
                    </a:cubicBezTo>
                    <a:lnTo>
                      <a:pt x="2020" y="442"/>
                    </a:lnTo>
                    <a:cubicBezTo>
                      <a:pt x="2017" y="449"/>
                      <a:pt x="2013" y="456"/>
                      <a:pt x="2010" y="463"/>
                    </a:cubicBezTo>
                    <a:cubicBezTo>
                      <a:pt x="1985" y="501"/>
                      <a:pt x="1950" y="533"/>
                      <a:pt x="1905" y="547"/>
                    </a:cubicBezTo>
                    <a:lnTo>
                      <a:pt x="1887" y="554"/>
                    </a:lnTo>
                    <a:cubicBezTo>
                      <a:pt x="1807" y="589"/>
                      <a:pt x="1765" y="606"/>
                      <a:pt x="1803" y="743"/>
                    </a:cubicBezTo>
                    <a:cubicBezTo>
                      <a:pt x="1817" y="785"/>
                      <a:pt x="1856" y="925"/>
                      <a:pt x="1779" y="995"/>
                    </a:cubicBezTo>
                    <a:cubicBezTo>
                      <a:pt x="1750" y="1020"/>
                      <a:pt x="1715" y="1029"/>
                      <a:pt x="1679" y="1029"/>
                    </a:cubicBezTo>
                    <a:cubicBezTo>
                      <a:pt x="1614" y="1029"/>
                      <a:pt x="1544" y="999"/>
                      <a:pt x="1498" y="981"/>
                    </a:cubicBezTo>
                    <a:cubicBezTo>
                      <a:pt x="1495" y="977"/>
                      <a:pt x="1488" y="977"/>
                      <a:pt x="1484" y="974"/>
                    </a:cubicBezTo>
                    <a:cubicBezTo>
                      <a:pt x="1471" y="971"/>
                      <a:pt x="1453" y="970"/>
                      <a:pt x="1430" y="970"/>
                    </a:cubicBezTo>
                    <a:cubicBezTo>
                      <a:pt x="1307" y="970"/>
                      <a:pt x="1074" y="1010"/>
                      <a:pt x="1008" y="1072"/>
                    </a:cubicBezTo>
                    <a:cubicBezTo>
                      <a:pt x="948" y="1134"/>
                      <a:pt x="874" y="1158"/>
                      <a:pt x="803" y="1158"/>
                    </a:cubicBezTo>
                    <a:cubicBezTo>
                      <a:pt x="734" y="1158"/>
                      <a:pt x="668" y="1136"/>
                      <a:pt x="616" y="1107"/>
                    </a:cubicBezTo>
                    <a:cubicBezTo>
                      <a:pt x="588" y="1091"/>
                      <a:pt x="540" y="1076"/>
                      <a:pt x="492" y="1076"/>
                    </a:cubicBezTo>
                    <a:cubicBezTo>
                      <a:pt x="447" y="1076"/>
                      <a:pt x="402" y="1090"/>
                      <a:pt x="378" y="1131"/>
                    </a:cubicBezTo>
                    <a:cubicBezTo>
                      <a:pt x="357" y="1166"/>
                      <a:pt x="326" y="1191"/>
                      <a:pt x="291" y="1198"/>
                    </a:cubicBezTo>
                    <a:cubicBezTo>
                      <a:pt x="280" y="1201"/>
                      <a:pt x="273" y="1201"/>
                      <a:pt x="263" y="1201"/>
                    </a:cubicBezTo>
                    <a:lnTo>
                      <a:pt x="238" y="1201"/>
                    </a:lnTo>
                    <a:lnTo>
                      <a:pt x="221" y="1198"/>
                    </a:lnTo>
                    <a:lnTo>
                      <a:pt x="214" y="1194"/>
                    </a:lnTo>
                    <a:lnTo>
                      <a:pt x="200" y="1191"/>
                    </a:lnTo>
                    <a:lnTo>
                      <a:pt x="189" y="1184"/>
                    </a:lnTo>
                    <a:lnTo>
                      <a:pt x="179" y="1180"/>
                    </a:lnTo>
                    <a:lnTo>
                      <a:pt x="172" y="1173"/>
                    </a:lnTo>
                    <a:lnTo>
                      <a:pt x="158" y="1166"/>
                    </a:lnTo>
                    <a:lnTo>
                      <a:pt x="151" y="1163"/>
                    </a:lnTo>
                    <a:lnTo>
                      <a:pt x="137" y="1152"/>
                    </a:lnTo>
                    <a:lnTo>
                      <a:pt x="130" y="1149"/>
                    </a:lnTo>
                    <a:lnTo>
                      <a:pt x="112" y="1135"/>
                    </a:lnTo>
                    <a:cubicBezTo>
                      <a:pt x="84" y="1110"/>
                      <a:pt x="53" y="1093"/>
                      <a:pt x="18" y="1082"/>
                    </a:cubicBezTo>
                    <a:lnTo>
                      <a:pt x="14" y="1082"/>
                    </a:lnTo>
                    <a:cubicBezTo>
                      <a:pt x="14" y="1082"/>
                      <a:pt x="11" y="1089"/>
                      <a:pt x="7" y="1100"/>
                    </a:cubicBezTo>
                    <a:cubicBezTo>
                      <a:pt x="0" y="1152"/>
                      <a:pt x="0" y="1208"/>
                      <a:pt x="7" y="1264"/>
                    </a:cubicBezTo>
                    <a:cubicBezTo>
                      <a:pt x="7" y="1278"/>
                      <a:pt x="11" y="1292"/>
                      <a:pt x="11" y="1299"/>
                    </a:cubicBezTo>
                    <a:cubicBezTo>
                      <a:pt x="14" y="1306"/>
                      <a:pt x="18" y="1310"/>
                      <a:pt x="21" y="1313"/>
                    </a:cubicBezTo>
                    <a:cubicBezTo>
                      <a:pt x="49" y="1345"/>
                      <a:pt x="88" y="1373"/>
                      <a:pt x="130" y="1387"/>
                    </a:cubicBezTo>
                    <a:cubicBezTo>
                      <a:pt x="140" y="1394"/>
                      <a:pt x="154" y="1397"/>
                      <a:pt x="168" y="1397"/>
                    </a:cubicBezTo>
                    <a:cubicBezTo>
                      <a:pt x="172" y="1399"/>
                      <a:pt x="175" y="1400"/>
                      <a:pt x="179" y="1400"/>
                    </a:cubicBezTo>
                    <a:cubicBezTo>
                      <a:pt x="182" y="1400"/>
                      <a:pt x="186" y="1399"/>
                      <a:pt x="189" y="1397"/>
                    </a:cubicBezTo>
                    <a:lnTo>
                      <a:pt x="200" y="1397"/>
                    </a:lnTo>
                    <a:cubicBezTo>
                      <a:pt x="210" y="1394"/>
                      <a:pt x="224" y="1387"/>
                      <a:pt x="235" y="1387"/>
                    </a:cubicBezTo>
                    <a:lnTo>
                      <a:pt x="256" y="1380"/>
                    </a:lnTo>
                    <a:lnTo>
                      <a:pt x="273" y="1376"/>
                    </a:lnTo>
                    <a:lnTo>
                      <a:pt x="354" y="1376"/>
                    </a:lnTo>
                    <a:cubicBezTo>
                      <a:pt x="399" y="1383"/>
                      <a:pt x="445" y="1397"/>
                      <a:pt x="487" y="1415"/>
                    </a:cubicBezTo>
                    <a:lnTo>
                      <a:pt x="504" y="1425"/>
                    </a:lnTo>
                    <a:cubicBezTo>
                      <a:pt x="518" y="1429"/>
                      <a:pt x="536" y="1439"/>
                      <a:pt x="550" y="1446"/>
                    </a:cubicBezTo>
                    <a:lnTo>
                      <a:pt x="609" y="1478"/>
                    </a:lnTo>
                    <a:cubicBezTo>
                      <a:pt x="623" y="1481"/>
                      <a:pt x="641" y="1481"/>
                      <a:pt x="655" y="1481"/>
                    </a:cubicBezTo>
                    <a:cubicBezTo>
                      <a:pt x="732" y="1464"/>
                      <a:pt x="802" y="1425"/>
                      <a:pt x="858" y="1373"/>
                    </a:cubicBezTo>
                    <a:cubicBezTo>
                      <a:pt x="910" y="1320"/>
                      <a:pt x="1075" y="1292"/>
                      <a:pt x="1341" y="1292"/>
                    </a:cubicBezTo>
                    <a:cubicBezTo>
                      <a:pt x="1407" y="1292"/>
                      <a:pt x="1425" y="1359"/>
                      <a:pt x="1446" y="1429"/>
                    </a:cubicBezTo>
                    <a:cubicBezTo>
                      <a:pt x="1453" y="1467"/>
                      <a:pt x="1467" y="1502"/>
                      <a:pt x="1484" y="1534"/>
                    </a:cubicBezTo>
                    <a:cubicBezTo>
                      <a:pt x="1491" y="1537"/>
                      <a:pt x="1544" y="1558"/>
                      <a:pt x="1730" y="1579"/>
                    </a:cubicBezTo>
                    <a:lnTo>
                      <a:pt x="1733" y="1579"/>
                    </a:lnTo>
                    <a:cubicBezTo>
                      <a:pt x="1768" y="1583"/>
                      <a:pt x="1803" y="1587"/>
                      <a:pt x="1838" y="1590"/>
                    </a:cubicBezTo>
                    <a:lnTo>
                      <a:pt x="1842" y="1590"/>
                    </a:lnTo>
                    <a:lnTo>
                      <a:pt x="1950" y="1597"/>
                    </a:lnTo>
                    <a:cubicBezTo>
                      <a:pt x="2034" y="1601"/>
                      <a:pt x="2122" y="1615"/>
                      <a:pt x="2206" y="1636"/>
                    </a:cubicBezTo>
                    <a:lnTo>
                      <a:pt x="2342" y="1664"/>
                    </a:lnTo>
                    <a:cubicBezTo>
                      <a:pt x="2412" y="1685"/>
                      <a:pt x="2482" y="1695"/>
                      <a:pt x="2552" y="1706"/>
                    </a:cubicBezTo>
                    <a:cubicBezTo>
                      <a:pt x="2591" y="1695"/>
                      <a:pt x="2629" y="1678"/>
                      <a:pt x="2664" y="1653"/>
                    </a:cubicBezTo>
                    <a:cubicBezTo>
                      <a:pt x="2752" y="1604"/>
                      <a:pt x="2878" y="1534"/>
                      <a:pt x="3025" y="1534"/>
                    </a:cubicBezTo>
                    <a:cubicBezTo>
                      <a:pt x="3123" y="1530"/>
                      <a:pt x="3217" y="1499"/>
                      <a:pt x="3301" y="1446"/>
                    </a:cubicBezTo>
                    <a:lnTo>
                      <a:pt x="3322" y="1432"/>
                    </a:lnTo>
                    <a:lnTo>
                      <a:pt x="3326" y="1432"/>
                    </a:lnTo>
                    <a:lnTo>
                      <a:pt x="3350" y="1422"/>
                    </a:lnTo>
                    <a:cubicBezTo>
                      <a:pt x="3357" y="1404"/>
                      <a:pt x="3361" y="1397"/>
                      <a:pt x="3364" y="1390"/>
                    </a:cubicBezTo>
                    <a:lnTo>
                      <a:pt x="3368" y="1383"/>
                    </a:lnTo>
                    <a:cubicBezTo>
                      <a:pt x="3371" y="1376"/>
                      <a:pt x="3375" y="1369"/>
                      <a:pt x="3375" y="1366"/>
                    </a:cubicBezTo>
                    <a:lnTo>
                      <a:pt x="3382" y="1355"/>
                    </a:lnTo>
                    <a:cubicBezTo>
                      <a:pt x="3385" y="1348"/>
                      <a:pt x="3389" y="1341"/>
                      <a:pt x="3396" y="1334"/>
                    </a:cubicBezTo>
                    <a:cubicBezTo>
                      <a:pt x="3403" y="1327"/>
                      <a:pt x="3410" y="1317"/>
                      <a:pt x="3417" y="1313"/>
                    </a:cubicBezTo>
                    <a:lnTo>
                      <a:pt x="3424" y="1306"/>
                    </a:lnTo>
                    <a:cubicBezTo>
                      <a:pt x="3427" y="1303"/>
                      <a:pt x="3434" y="1299"/>
                      <a:pt x="3441" y="1296"/>
                    </a:cubicBezTo>
                    <a:lnTo>
                      <a:pt x="3448" y="1289"/>
                    </a:lnTo>
                    <a:cubicBezTo>
                      <a:pt x="3459" y="1285"/>
                      <a:pt x="3469" y="1282"/>
                      <a:pt x="3480" y="1278"/>
                    </a:cubicBezTo>
                    <a:cubicBezTo>
                      <a:pt x="3483" y="1261"/>
                      <a:pt x="3483" y="1247"/>
                      <a:pt x="3483" y="1229"/>
                    </a:cubicBezTo>
                    <a:cubicBezTo>
                      <a:pt x="3483" y="1170"/>
                      <a:pt x="3501" y="1110"/>
                      <a:pt x="3536" y="1061"/>
                    </a:cubicBezTo>
                    <a:cubicBezTo>
                      <a:pt x="3543" y="1051"/>
                      <a:pt x="3539" y="1012"/>
                      <a:pt x="3536" y="988"/>
                    </a:cubicBezTo>
                    <a:cubicBezTo>
                      <a:pt x="3522" y="939"/>
                      <a:pt x="3529" y="890"/>
                      <a:pt x="3557" y="851"/>
                    </a:cubicBezTo>
                    <a:cubicBezTo>
                      <a:pt x="3579" y="832"/>
                      <a:pt x="3606" y="821"/>
                      <a:pt x="3634" y="821"/>
                    </a:cubicBezTo>
                    <a:cubicBezTo>
                      <a:pt x="3641" y="821"/>
                      <a:pt x="3648" y="822"/>
                      <a:pt x="3655" y="823"/>
                    </a:cubicBezTo>
                    <a:cubicBezTo>
                      <a:pt x="3680" y="827"/>
                      <a:pt x="3709" y="830"/>
                      <a:pt x="3736" y="830"/>
                    </a:cubicBezTo>
                    <a:cubicBezTo>
                      <a:pt x="3766" y="830"/>
                      <a:pt x="3793" y="826"/>
                      <a:pt x="3806" y="813"/>
                    </a:cubicBezTo>
                    <a:cubicBezTo>
                      <a:pt x="3820" y="795"/>
                      <a:pt x="3827" y="771"/>
                      <a:pt x="3823" y="750"/>
                    </a:cubicBezTo>
                    <a:cubicBezTo>
                      <a:pt x="3823" y="736"/>
                      <a:pt x="3823" y="725"/>
                      <a:pt x="3827" y="715"/>
                    </a:cubicBezTo>
                    <a:lnTo>
                      <a:pt x="3827" y="704"/>
                    </a:lnTo>
                    <a:cubicBezTo>
                      <a:pt x="3827" y="694"/>
                      <a:pt x="3830" y="683"/>
                      <a:pt x="3834" y="673"/>
                    </a:cubicBezTo>
                    <a:lnTo>
                      <a:pt x="3834" y="669"/>
                    </a:lnTo>
                    <a:cubicBezTo>
                      <a:pt x="3841" y="659"/>
                      <a:pt x="3844" y="648"/>
                      <a:pt x="3848" y="638"/>
                    </a:cubicBezTo>
                    <a:lnTo>
                      <a:pt x="3855" y="631"/>
                    </a:lnTo>
                    <a:cubicBezTo>
                      <a:pt x="3858" y="620"/>
                      <a:pt x="3865" y="610"/>
                      <a:pt x="3876" y="599"/>
                    </a:cubicBezTo>
                    <a:cubicBezTo>
                      <a:pt x="3841" y="543"/>
                      <a:pt x="3809" y="484"/>
                      <a:pt x="3781" y="424"/>
                    </a:cubicBezTo>
                    <a:lnTo>
                      <a:pt x="3777" y="431"/>
                    </a:lnTo>
                    <a:lnTo>
                      <a:pt x="3721" y="281"/>
                    </a:lnTo>
                    <a:lnTo>
                      <a:pt x="3711" y="256"/>
                    </a:lnTo>
                    <a:lnTo>
                      <a:pt x="3700" y="232"/>
                    </a:lnTo>
                    <a:cubicBezTo>
                      <a:pt x="3655" y="242"/>
                      <a:pt x="3606" y="249"/>
                      <a:pt x="3557" y="249"/>
                    </a:cubicBezTo>
                    <a:cubicBezTo>
                      <a:pt x="3551" y="250"/>
                      <a:pt x="3545" y="250"/>
                      <a:pt x="3538" y="250"/>
                    </a:cubicBezTo>
                    <a:cubicBezTo>
                      <a:pt x="3485" y="250"/>
                      <a:pt x="3429" y="237"/>
                      <a:pt x="3382" y="218"/>
                    </a:cubicBezTo>
                    <a:cubicBezTo>
                      <a:pt x="3340" y="197"/>
                      <a:pt x="3305" y="172"/>
                      <a:pt x="3277" y="137"/>
                    </a:cubicBezTo>
                    <a:cubicBezTo>
                      <a:pt x="3193" y="46"/>
                      <a:pt x="3011" y="11"/>
                      <a:pt x="2892" y="1"/>
                    </a:cubicBezTo>
                    <a:close/>
                  </a:path>
                </a:pathLst>
              </a:custGeom>
              <a:solidFill>
                <a:srgbClr val="D9D9D9"/>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8" name="Google Shape;4596;p65">
                <a:extLst>
                  <a:ext uri="{FF2B5EF4-FFF2-40B4-BE49-F238E27FC236}">
                    <a16:creationId xmlns:a16="http://schemas.microsoft.com/office/drawing/2014/main" id="{981E2621-4FD9-46B7-A691-09BE887CE51F}"/>
                  </a:ext>
                </a:extLst>
              </p:cNvPr>
              <p:cNvSpPr/>
              <p:nvPr/>
            </p:nvSpPr>
            <p:spPr>
              <a:xfrm>
                <a:off x="6252597" y="2866119"/>
                <a:ext cx="168207" cy="105088"/>
              </a:xfrm>
              <a:custGeom>
                <a:avLst/>
                <a:gdLst/>
                <a:ahLst/>
                <a:cxnLst/>
                <a:rect l="l" t="t" r="r" b="b"/>
                <a:pathLst>
                  <a:path w="3376" h="1846" extrusionOk="0">
                    <a:moveTo>
                      <a:pt x="2364" y="0"/>
                    </a:moveTo>
                    <a:cubicBezTo>
                      <a:pt x="2308" y="39"/>
                      <a:pt x="2255" y="77"/>
                      <a:pt x="2203" y="119"/>
                    </a:cubicBezTo>
                    <a:cubicBezTo>
                      <a:pt x="2042" y="245"/>
                      <a:pt x="1937" y="326"/>
                      <a:pt x="1863" y="326"/>
                    </a:cubicBezTo>
                    <a:cubicBezTo>
                      <a:pt x="1706" y="326"/>
                      <a:pt x="1384" y="385"/>
                      <a:pt x="1349" y="441"/>
                    </a:cubicBezTo>
                    <a:cubicBezTo>
                      <a:pt x="1349" y="476"/>
                      <a:pt x="1331" y="525"/>
                      <a:pt x="1254" y="560"/>
                    </a:cubicBezTo>
                    <a:cubicBezTo>
                      <a:pt x="1244" y="564"/>
                      <a:pt x="1233" y="567"/>
                      <a:pt x="1223" y="571"/>
                    </a:cubicBezTo>
                    <a:lnTo>
                      <a:pt x="1212" y="574"/>
                    </a:lnTo>
                    <a:lnTo>
                      <a:pt x="1188" y="581"/>
                    </a:lnTo>
                    <a:lnTo>
                      <a:pt x="1174" y="585"/>
                    </a:lnTo>
                    <a:lnTo>
                      <a:pt x="1146" y="592"/>
                    </a:lnTo>
                    <a:lnTo>
                      <a:pt x="1132" y="592"/>
                    </a:lnTo>
                    <a:lnTo>
                      <a:pt x="1093" y="599"/>
                    </a:lnTo>
                    <a:lnTo>
                      <a:pt x="1086" y="599"/>
                    </a:lnTo>
                    <a:lnTo>
                      <a:pt x="1041" y="602"/>
                    </a:lnTo>
                    <a:lnTo>
                      <a:pt x="887" y="602"/>
                    </a:lnTo>
                    <a:lnTo>
                      <a:pt x="841" y="599"/>
                    </a:lnTo>
                    <a:lnTo>
                      <a:pt x="824" y="599"/>
                    </a:lnTo>
                    <a:cubicBezTo>
                      <a:pt x="803" y="595"/>
                      <a:pt x="782" y="595"/>
                      <a:pt x="761" y="592"/>
                    </a:cubicBezTo>
                    <a:lnTo>
                      <a:pt x="750" y="588"/>
                    </a:lnTo>
                    <a:cubicBezTo>
                      <a:pt x="736" y="585"/>
                      <a:pt x="719" y="585"/>
                      <a:pt x="705" y="581"/>
                    </a:cubicBezTo>
                    <a:lnTo>
                      <a:pt x="684" y="574"/>
                    </a:lnTo>
                    <a:lnTo>
                      <a:pt x="649" y="564"/>
                    </a:lnTo>
                    <a:lnTo>
                      <a:pt x="628" y="557"/>
                    </a:lnTo>
                    <a:lnTo>
                      <a:pt x="596" y="546"/>
                    </a:lnTo>
                    <a:lnTo>
                      <a:pt x="579" y="539"/>
                    </a:lnTo>
                    <a:cubicBezTo>
                      <a:pt x="568" y="532"/>
                      <a:pt x="561" y="529"/>
                      <a:pt x="551" y="522"/>
                    </a:cubicBezTo>
                    <a:lnTo>
                      <a:pt x="537" y="515"/>
                    </a:lnTo>
                    <a:cubicBezTo>
                      <a:pt x="523" y="508"/>
                      <a:pt x="512" y="497"/>
                      <a:pt x="502" y="490"/>
                    </a:cubicBezTo>
                    <a:cubicBezTo>
                      <a:pt x="491" y="480"/>
                      <a:pt x="481" y="469"/>
                      <a:pt x="470" y="459"/>
                    </a:cubicBezTo>
                    <a:cubicBezTo>
                      <a:pt x="470" y="462"/>
                      <a:pt x="470" y="466"/>
                      <a:pt x="467" y="469"/>
                    </a:cubicBezTo>
                    <a:cubicBezTo>
                      <a:pt x="467" y="473"/>
                      <a:pt x="467" y="473"/>
                      <a:pt x="467" y="476"/>
                    </a:cubicBezTo>
                    <a:cubicBezTo>
                      <a:pt x="463" y="483"/>
                      <a:pt x="463" y="490"/>
                      <a:pt x="463" y="497"/>
                    </a:cubicBezTo>
                    <a:cubicBezTo>
                      <a:pt x="467" y="560"/>
                      <a:pt x="442" y="620"/>
                      <a:pt x="400" y="662"/>
                    </a:cubicBezTo>
                    <a:cubicBezTo>
                      <a:pt x="358" y="699"/>
                      <a:pt x="305" y="710"/>
                      <a:pt x="251" y="710"/>
                    </a:cubicBezTo>
                    <a:cubicBezTo>
                      <a:pt x="223" y="710"/>
                      <a:pt x="196" y="707"/>
                      <a:pt x="169" y="704"/>
                    </a:cubicBezTo>
                    <a:lnTo>
                      <a:pt x="169" y="718"/>
                    </a:lnTo>
                    <a:cubicBezTo>
                      <a:pt x="176" y="763"/>
                      <a:pt x="190" y="837"/>
                      <a:pt x="141" y="896"/>
                    </a:cubicBezTo>
                    <a:cubicBezTo>
                      <a:pt x="127" y="924"/>
                      <a:pt x="120" y="956"/>
                      <a:pt x="123" y="984"/>
                    </a:cubicBezTo>
                    <a:cubicBezTo>
                      <a:pt x="120" y="1040"/>
                      <a:pt x="113" y="1145"/>
                      <a:pt x="11" y="1159"/>
                    </a:cubicBezTo>
                    <a:lnTo>
                      <a:pt x="8" y="1166"/>
                    </a:lnTo>
                    <a:lnTo>
                      <a:pt x="4" y="1176"/>
                    </a:lnTo>
                    <a:lnTo>
                      <a:pt x="4" y="1180"/>
                    </a:lnTo>
                    <a:lnTo>
                      <a:pt x="1" y="1187"/>
                    </a:lnTo>
                    <a:lnTo>
                      <a:pt x="1" y="1194"/>
                    </a:lnTo>
                    <a:lnTo>
                      <a:pt x="1" y="1197"/>
                    </a:lnTo>
                    <a:cubicBezTo>
                      <a:pt x="43" y="1250"/>
                      <a:pt x="78" y="1309"/>
                      <a:pt x="106" y="1373"/>
                    </a:cubicBezTo>
                    <a:lnTo>
                      <a:pt x="116" y="1390"/>
                    </a:lnTo>
                    <a:lnTo>
                      <a:pt x="123" y="1401"/>
                    </a:lnTo>
                    <a:lnTo>
                      <a:pt x="134" y="1408"/>
                    </a:lnTo>
                    <a:lnTo>
                      <a:pt x="137" y="1411"/>
                    </a:lnTo>
                    <a:lnTo>
                      <a:pt x="165" y="1429"/>
                    </a:lnTo>
                    <a:lnTo>
                      <a:pt x="169" y="1429"/>
                    </a:lnTo>
                    <a:lnTo>
                      <a:pt x="197" y="1446"/>
                    </a:lnTo>
                    <a:lnTo>
                      <a:pt x="200" y="1450"/>
                    </a:lnTo>
                    <a:lnTo>
                      <a:pt x="232" y="1471"/>
                    </a:lnTo>
                    <a:cubicBezTo>
                      <a:pt x="267" y="1492"/>
                      <a:pt x="302" y="1513"/>
                      <a:pt x="334" y="1537"/>
                    </a:cubicBezTo>
                    <a:lnTo>
                      <a:pt x="341" y="1541"/>
                    </a:lnTo>
                    <a:lnTo>
                      <a:pt x="365" y="1562"/>
                    </a:lnTo>
                    <a:lnTo>
                      <a:pt x="376" y="1569"/>
                    </a:lnTo>
                    <a:lnTo>
                      <a:pt x="397" y="1586"/>
                    </a:lnTo>
                    <a:lnTo>
                      <a:pt x="407" y="1593"/>
                    </a:lnTo>
                    <a:lnTo>
                      <a:pt x="428" y="1607"/>
                    </a:lnTo>
                    <a:lnTo>
                      <a:pt x="439" y="1614"/>
                    </a:lnTo>
                    <a:lnTo>
                      <a:pt x="456" y="1632"/>
                    </a:lnTo>
                    <a:lnTo>
                      <a:pt x="467" y="1639"/>
                    </a:lnTo>
                    <a:lnTo>
                      <a:pt x="481" y="1653"/>
                    </a:lnTo>
                    <a:lnTo>
                      <a:pt x="491" y="1663"/>
                    </a:lnTo>
                    <a:lnTo>
                      <a:pt x="505" y="1677"/>
                    </a:lnTo>
                    <a:lnTo>
                      <a:pt x="516" y="1684"/>
                    </a:lnTo>
                    <a:lnTo>
                      <a:pt x="530" y="1702"/>
                    </a:lnTo>
                    <a:lnTo>
                      <a:pt x="533" y="1709"/>
                    </a:lnTo>
                    <a:cubicBezTo>
                      <a:pt x="540" y="1716"/>
                      <a:pt x="547" y="1723"/>
                      <a:pt x="551" y="1730"/>
                    </a:cubicBezTo>
                    <a:cubicBezTo>
                      <a:pt x="612" y="1809"/>
                      <a:pt x="771" y="1845"/>
                      <a:pt x="908" y="1845"/>
                    </a:cubicBezTo>
                    <a:cubicBezTo>
                      <a:pt x="959" y="1845"/>
                      <a:pt x="1006" y="1840"/>
                      <a:pt x="1044" y="1831"/>
                    </a:cubicBezTo>
                    <a:cubicBezTo>
                      <a:pt x="1076" y="1821"/>
                      <a:pt x="1139" y="1803"/>
                      <a:pt x="1230" y="1775"/>
                    </a:cubicBezTo>
                    <a:cubicBezTo>
                      <a:pt x="1450" y="1716"/>
                      <a:pt x="1783" y="1607"/>
                      <a:pt x="1786" y="1607"/>
                    </a:cubicBezTo>
                    <a:lnTo>
                      <a:pt x="1804" y="1600"/>
                    </a:lnTo>
                    <a:lnTo>
                      <a:pt x="1811" y="1600"/>
                    </a:lnTo>
                    <a:lnTo>
                      <a:pt x="1832" y="1607"/>
                    </a:lnTo>
                    <a:cubicBezTo>
                      <a:pt x="1905" y="1635"/>
                      <a:pt x="1979" y="1656"/>
                      <a:pt x="2056" y="1677"/>
                    </a:cubicBezTo>
                    <a:lnTo>
                      <a:pt x="2080" y="1681"/>
                    </a:lnTo>
                    <a:lnTo>
                      <a:pt x="2105" y="1681"/>
                    </a:lnTo>
                    <a:lnTo>
                      <a:pt x="2175" y="1691"/>
                    </a:lnTo>
                    <a:cubicBezTo>
                      <a:pt x="2196" y="1677"/>
                      <a:pt x="2220" y="1663"/>
                      <a:pt x="2245" y="1649"/>
                    </a:cubicBezTo>
                    <a:cubicBezTo>
                      <a:pt x="2329" y="1607"/>
                      <a:pt x="2406" y="1551"/>
                      <a:pt x="2473" y="1485"/>
                    </a:cubicBezTo>
                    <a:cubicBezTo>
                      <a:pt x="2536" y="1422"/>
                      <a:pt x="2620" y="1281"/>
                      <a:pt x="2693" y="1138"/>
                    </a:cubicBezTo>
                    <a:lnTo>
                      <a:pt x="2725" y="1082"/>
                    </a:lnTo>
                    <a:lnTo>
                      <a:pt x="2763" y="1008"/>
                    </a:lnTo>
                    <a:lnTo>
                      <a:pt x="2784" y="973"/>
                    </a:lnTo>
                    <a:cubicBezTo>
                      <a:pt x="2896" y="756"/>
                      <a:pt x="2938" y="679"/>
                      <a:pt x="2980" y="651"/>
                    </a:cubicBezTo>
                    <a:cubicBezTo>
                      <a:pt x="3008" y="634"/>
                      <a:pt x="3050" y="609"/>
                      <a:pt x="3099" y="578"/>
                    </a:cubicBezTo>
                    <a:cubicBezTo>
                      <a:pt x="3180" y="529"/>
                      <a:pt x="3281" y="469"/>
                      <a:pt x="3341" y="424"/>
                    </a:cubicBezTo>
                    <a:cubicBezTo>
                      <a:pt x="3348" y="420"/>
                      <a:pt x="3351" y="413"/>
                      <a:pt x="3358" y="410"/>
                    </a:cubicBezTo>
                    <a:lnTo>
                      <a:pt x="3362" y="406"/>
                    </a:lnTo>
                    <a:lnTo>
                      <a:pt x="3369" y="399"/>
                    </a:lnTo>
                    <a:cubicBezTo>
                      <a:pt x="3372" y="396"/>
                      <a:pt x="3372" y="392"/>
                      <a:pt x="3376" y="385"/>
                    </a:cubicBezTo>
                    <a:cubicBezTo>
                      <a:pt x="3365" y="375"/>
                      <a:pt x="3355" y="368"/>
                      <a:pt x="3341" y="364"/>
                    </a:cubicBezTo>
                    <a:lnTo>
                      <a:pt x="3327" y="357"/>
                    </a:lnTo>
                    <a:cubicBezTo>
                      <a:pt x="3316" y="354"/>
                      <a:pt x="3306" y="347"/>
                      <a:pt x="3295" y="343"/>
                    </a:cubicBezTo>
                    <a:lnTo>
                      <a:pt x="3288" y="340"/>
                    </a:lnTo>
                    <a:cubicBezTo>
                      <a:pt x="3253" y="326"/>
                      <a:pt x="3218" y="301"/>
                      <a:pt x="3187" y="277"/>
                    </a:cubicBezTo>
                    <a:lnTo>
                      <a:pt x="3176" y="273"/>
                    </a:lnTo>
                    <a:lnTo>
                      <a:pt x="3141" y="266"/>
                    </a:lnTo>
                    <a:lnTo>
                      <a:pt x="3124" y="263"/>
                    </a:lnTo>
                    <a:lnTo>
                      <a:pt x="3096" y="252"/>
                    </a:lnTo>
                    <a:lnTo>
                      <a:pt x="3078" y="249"/>
                    </a:lnTo>
                    <a:lnTo>
                      <a:pt x="3054" y="242"/>
                    </a:lnTo>
                    <a:lnTo>
                      <a:pt x="3036" y="238"/>
                    </a:lnTo>
                    <a:lnTo>
                      <a:pt x="3015" y="231"/>
                    </a:lnTo>
                    <a:lnTo>
                      <a:pt x="3001" y="224"/>
                    </a:lnTo>
                    <a:lnTo>
                      <a:pt x="2984" y="221"/>
                    </a:lnTo>
                    <a:lnTo>
                      <a:pt x="2970" y="214"/>
                    </a:lnTo>
                    <a:lnTo>
                      <a:pt x="2956" y="210"/>
                    </a:lnTo>
                    <a:lnTo>
                      <a:pt x="2942" y="203"/>
                    </a:lnTo>
                    <a:lnTo>
                      <a:pt x="2931" y="200"/>
                    </a:lnTo>
                    <a:lnTo>
                      <a:pt x="2917" y="193"/>
                    </a:lnTo>
                    <a:lnTo>
                      <a:pt x="2907" y="189"/>
                    </a:lnTo>
                    <a:lnTo>
                      <a:pt x="2896" y="186"/>
                    </a:lnTo>
                    <a:lnTo>
                      <a:pt x="2889" y="182"/>
                    </a:lnTo>
                    <a:lnTo>
                      <a:pt x="2879" y="175"/>
                    </a:lnTo>
                    <a:lnTo>
                      <a:pt x="2875" y="175"/>
                    </a:lnTo>
                    <a:lnTo>
                      <a:pt x="2865" y="168"/>
                    </a:lnTo>
                    <a:lnTo>
                      <a:pt x="2861" y="168"/>
                    </a:lnTo>
                    <a:lnTo>
                      <a:pt x="2854" y="161"/>
                    </a:lnTo>
                    <a:lnTo>
                      <a:pt x="2847" y="158"/>
                    </a:lnTo>
                    <a:cubicBezTo>
                      <a:pt x="2840" y="154"/>
                      <a:pt x="2833" y="147"/>
                      <a:pt x="2830" y="144"/>
                    </a:cubicBezTo>
                    <a:cubicBezTo>
                      <a:pt x="2774" y="88"/>
                      <a:pt x="2539" y="39"/>
                      <a:pt x="2438" y="18"/>
                    </a:cubicBezTo>
                    <a:cubicBezTo>
                      <a:pt x="2403" y="11"/>
                      <a:pt x="2382" y="4"/>
                      <a:pt x="236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9" name="Google Shape;4597;p65">
                <a:extLst>
                  <a:ext uri="{FF2B5EF4-FFF2-40B4-BE49-F238E27FC236}">
                    <a16:creationId xmlns:a16="http://schemas.microsoft.com/office/drawing/2014/main" id="{2E943F06-2E1C-4B0A-B4E7-7BF72B62D58A}"/>
                  </a:ext>
                </a:extLst>
              </p:cNvPr>
              <p:cNvSpPr/>
              <p:nvPr/>
            </p:nvSpPr>
            <p:spPr>
              <a:xfrm>
                <a:off x="6258726" y="2946617"/>
                <a:ext cx="198" cy="285"/>
              </a:xfrm>
              <a:custGeom>
                <a:avLst/>
                <a:gdLst/>
                <a:ahLst/>
                <a:cxnLst/>
                <a:rect l="l" t="t" r="r" b="b"/>
                <a:pathLst>
                  <a:path w="4" h="5" extrusionOk="0">
                    <a:moveTo>
                      <a:pt x="4"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0" name="Google Shape;4598;p65">
                <a:extLst>
                  <a:ext uri="{FF2B5EF4-FFF2-40B4-BE49-F238E27FC236}">
                    <a16:creationId xmlns:a16="http://schemas.microsoft.com/office/drawing/2014/main" id="{3B9BB760-B0D2-4409-9BF1-2B546642C42B}"/>
                  </a:ext>
                </a:extLst>
              </p:cNvPr>
              <p:cNvSpPr/>
              <p:nvPr/>
            </p:nvSpPr>
            <p:spPr>
              <a:xfrm>
                <a:off x="6260270" y="2947639"/>
                <a:ext cx="250" cy="227"/>
              </a:xfrm>
              <a:custGeom>
                <a:avLst/>
                <a:gdLst/>
                <a:ahLst/>
                <a:cxnLst/>
                <a:rect l="l" t="t" r="r" b="b"/>
                <a:pathLst>
                  <a:path w="5" h="4" extrusionOk="0">
                    <a:moveTo>
                      <a:pt x="4" y="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1" name="Google Shape;4599;p65">
                <a:extLst>
                  <a:ext uri="{FF2B5EF4-FFF2-40B4-BE49-F238E27FC236}">
                    <a16:creationId xmlns:a16="http://schemas.microsoft.com/office/drawing/2014/main" id="{0C7B3B95-EBAF-4F94-8421-0548D3BBA217}"/>
                  </a:ext>
                </a:extLst>
              </p:cNvPr>
              <p:cNvSpPr/>
              <p:nvPr/>
            </p:nvSpPr>
            <p:spPr>
              <a:xfrm>
                <a:off x="6277209" y="2962159"/>
                <a:ext cx="598" cy="457"/>
              </a:xfrm>
              <a:custGeom>
                <a:avLst/>
                <a:gdLst/>
                <a:ahLst/>
                <a:cxnLst/>
                <a:rect l="l" t="t" r="r" b="b"/>
                <a:pathLst>
                  <a:path w="12" h="8" extrusionOk="0">
                    <a:moveTo>
                      <a:pt x="1" y="1"/>
                    </a:moveTo>
                    <a:lnTo>
                      <a:pt x="1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2" name="Google Shape;4600;p65">
                <a:extLst>
                  <a:ext uri="{FF2B5EF4-FFF2-40B4-BE49-F238E27FC236}">
                    <a16:creationId xmlns:a16="http://schemas.microsoft.com/office/drawing/2014/main" id="{2D7F1BCA-5C7D-4A02-AE99-15AF47726EC3}"/>
                  </a:ext>
                </a:extLst>
              </p:cNvPr>
              <p:cNvSpPr/>
              <p:nvPr/>
            </p:nvSpPr>
            <p:spPr>
              <a:xfrm>
                <a:off x="6304067" y="2967736"/>
                <a:ext cx="9317" cy="3073"/>
              </a:xfrm>
              <a:custGeom>
                <a:avLst/>
                <a:gdLst/>
                <a:ahLst/>
                <a:cxnLst/>
                <a:rect l="l" t="t" r="r" b="b"/>
                <a:pathLst>
                  <a:path w="187" h="54" extrusionOk="0">
                    <a:moveTo>
                      <a:pt x="186" y="1"/>
                    </a:moveTo>
                    <a:cubicBezTo>
                      <a:pt x="95" y="29"/>
                      <a:pt x="32" y="43"/>
                      <a:pt x="1" y="53"/>
                    </a:cubicBezTo>
                    <a:cubicBezTo>
                      <a:pt x="29" y="46"/>
                      <a:pt x="78" y="36"/>
                      <a:pt x="134" y="18"/>
                    </a:cubicBezTo>
                    <a:lnTo>
                      <a:pt x="186"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3" name="Google Shape;4601;p65">
                <a:extLst>
                  <a:ext uri="{FF2B5EF4-FFF2-40B4-BE49-F238E27FC236}">
                    <a16:creationId xmlns:a16="http://schemas.microsoft.com/office/drawing/2014/main" id="{607A6D15-6E8A-4E7A-B690-553570861E56}"/>
                  </a:ext>
                </a:extLst>
              </p:cNvPr>
              <p:cNvSpPr/>
              <p:nvPr/>
            </p:nvSpPr>
            <p:spPr>
              <a:xfrm>
                <a:off x="6278457" y="2963354"/>
                <a:ext cx="400" cy="457"/>
              </a:xfrm>
              <a:custGeom>
                <a:avLst/>
                <a:gdLst/>
                <a:ahLst/>
                <a:cxnLst/>
                <a:rect l="l" t="t" r="r" b="b"/>
                <a:pathLst>
                  <a:path w="8" h="8" extrusionOk="0">
                    <a:moveTo>
                      <a:pt x="7" y="8"/>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4" name="Google Shape;4602;p65">
                <a:extLst>
                  <a:ext uri="{FF2B5EF4-FFF2-40B4-BE49-F238E27FC236}">
                    <a16:creationId xmlns:a16="http://schemas.microsoft.com/office/drawing/2014/main" id="{A4D31A5E-F8B5-4D7B-B14E-F508B23FABA6}"/>
                  </a:ext>
                </a:extLst>
              </p:cNvPr>
              <p:cNvSpPr/>
              <p:nvPr/>
            </p:nvSpPr>
            <p:spPr>
              <a:xfrm>
                <a:off x="6274769" y="2959367"/>
                <a:ext cx="598" cy="684"/>
              </a:xfrm>
              <a:custGeom>
                <a:avLst/>
                <a:gdLst/>
                <a:ahLst/>
                <a:cxnLst/>
                <a:rect l="l" t="t" r="r" b="b"/>
                <a:pathLst>
                  <a:path w="12" h="12" extrusionOk="0">
                    <a:moveTo>
                      <a:pt x="11" y="1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5" name="Google Shape;4603;p65">
                <a:extLst>
                  <a:ext uri="{FF2B5EF4-FFF2-40B4-BE49-F238E27FC236}">
                    <a16:creationId xmlns:a16="http://schemas.microsoft.com/office/drawing/2014/main" id="{3AB8E28D-154B-465C-8B4B-110416CFE620}"/>
                  </a:ext>
                </a:extLst>
              </p:cNvPr>
              <p:cNvSpPr/>
              <p:nvPr/>
            </p:nvSpPr>
            <p:spPr>
              <a:xfrm>
                <a:off x="6273375" y="2958172"/>
                <a:ext cx="400" cy="457"/>
              </a:xfrm>
              <a:custGeom>
                <a:avLst/>
                <a:gdLst/>
                <a:ahLst/>
                <a:cxnLst/>
                <a:rect l="l" t="t" r="r" b="b"/>
                <a:pathLst>
                  <a:path w="8" h="8" extrusionOk="0">
                    <a:moveTo>
                      <a:pt x="8" y="8"/>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6" name="Google Shape;4604;p65">
                <a:extLst>
                  <a:ext uri="{FF2B5EF4-FFF2-40B4-BE49-F238E27FC236}">
                    <a16:creationId xmlns:a16="http://schemas.microsoft.com/office/drawing/2014/main" id="{1AD94BBB-19E4-4AFD-BB02-FBD49377596F}"/>
                  </a:ext>
                </a:extLst>
              </p:cNvPr>
              <p:cNvSpPr/>
              <p:nvPr/>
            </p:nvSpPr>
            <p:spPr>
              <a:xfrm>
                <a:off x="6261863" y="2948834"/>
                <a:ext cx="198" cy="227"/>
              </a:xfrm>
              <a:custGeom>
                <a:avLst/>
                <a:gdLst/>
                <a:ahLst/>
                <a:cxnLst/>
                <a:rect l="l" t="t" r="r" b="b"/>
                <a:pathLst>
                  <a:path w="4" h="4" extrusionOk="0">
                    <a:moveTo>
                      <a:pt x="4" y="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7" name="Google Shape;4605;p65">
                <a:extLst>
                  <a:ext uri="{FF2B5EF4-FFF2-40B4-BE49-F238E27FC236}">
                    <a16:creationId xmlns:a16="http://schemas.microsoft.com/office/drawing/2014/main" id="{F166D452-C57D-47D5-AB38-0EE8C191D485}"/>
                  </a:ext>
                </a:extLst>
              </p:cNvPr>
              <p:cNvSpPr/>
              <p:nvPr/>
            </p:nvSpPr>
            <p:spPr>
              <a:xfrm>
                <a:off x="6271830" y="2956805"/>
                <a:ext cx="547" cy="457"/>
              </a:xfrm>
              <a:custGeom>
                <a:avLst/>
                <a:gdLst/>
                <a:ahLst/>
                <a:cxnLst/>
                <a:rect l="l" t="t" r="r" b="b"/>
                <a:pathLst>
                  <a:path w="11" h="8" extrusionOk="0">
                    <a:moveTo>
                      <a:pt x="11" y="7"/>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8" name="Google Shape;4606;p65">
                <a:extLst>
                  <a:ext uri="{FF2B5EF4-FFF2-40B4-BE49-F238E27FC236}">
                    <a16:creationId xmlns:a16="http://schemas.microsoft.com/office/drawing/2014/main" id="{3F590D42-B78B-4F38-99A4-34F7E0766153}"/>
                  </a:ext>
                </a:extLst>
              </p:cNvPr>
              <p:cNvSpPr/>
              <p:nvPr/>
            </p:nvSpPr>
            <p:spPr>
              <a:xfrm>
                <a:off x="6276013" y="2960792"/>
                <a:ext cx="547" cy="457"/>
              </a:xfrm>
              <a:custGeom>
                <a:avLst/>
                <a:gdLst/>
                <a:ahLst/>
                <a:cxnLst/>
                <a:rect l="l" t="t" r="r" b="b"/>
                <a:pathLst>
                  <a:path w="11" h="8" extrusionOk="0">
                    <a:moveTo>
                      <a:pt x="11" y="7"/>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9" name="Google Shape;4607;p65">
                <a:extLst>
                  <a:ext uri="{FF2B5EF4-FFF2-40B4-BE49-F238E27FC236}">
                    <a16:creationId xmlns:a16="http://schemas.microsoft.com/office/drawing/2014/main" id="{92F136E6-D83B-4A60-BC0B-D61B20902399}"/>
                  </a:ext>
                </a:extLst>
              </p:cNvPr>
              <p:cNvSpPr/>
              <p:nvPr/>
            </p:nvSpPr>
            <p:spPr>
              <a:xfrm>
                <a:off x="6263610" y="2950202"/>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0" name="Google Shape;4608;p65">
                <a:extLst>
                  <a:ext uri="{FF2B5EF4-FFF2-40B4-BE49-F238E27FC236}">
                    <a16:creationId xmlns:a16="http://schemas.microsoft.com/office/drawing/2014/main" id="{03DDDE8C-7528-4D9B-BC45-4A6C7E0FC7F9}"/>
                  </a:ext>
                </a:extLst>
              </p:cNvPr>
              <p:cNvSpPr/>
              <p:nvPr/>
            </p:nvSpPr>
            <p:spPr>
              <a:xfrm>
                <a:off x="6268839" y="2954189"/>
                <a:ext cx="198" cy="285"/>
              </a:xfrm>
              <a:custGeom>
                <a:avLst/>
                <a:gdLst/>
                <a:ahLst/>
                <a:cxnLst/>
                <a:rect l="l" t="t" r="r" b="b"/>
                <a:pathLst>
                  <a:path w="4" h="5" extrusionOk="0">
                    <a:moveTo>
                      <a:pt x="4" y="4"/>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1" name="Google Shape;4609;p65">
                <a:extLst>
                  <a:ext uri="{FF2B5EF4-FFF2-40B4-BE49-F238E27FC236}">
                    <a16:creationId xmlns:a16="http://schemas.microsoft.com/office/drawing/2014/main" id="{50D0D6C2-7F2A-4498-93B4-87A5E9209409}"/>
                  </a:ext>
                </a:extLst>
              </p:cNvPr>
              <p:cNvSpPr/>
              <p:nvPr/>
            </p:nvSpPr>
            <p:spPr>
              <a:xfrm>
                <a:off x="6270234" y="2955384"/>
                <a:ext cx="598" cy="457"/>
              </a:xfrm>
              <a:custGeom>
                <a:avLst/>
                <a:gdLst/>
                <a:ahLst/>
                <a:cxnLst/>
                <a:rect l="l" t="t" r="r" b="b"/>
                <a:pathLst>
                  <a:path w="12" h="8" extrusionOk="0">
                    <a:moveTo>
                      <a:pt x="11" y="8"/>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2" name="Google Shape;4610;p65">
                <a:extLst>
                  <a:ext uri="{FF2B5EF4-FFF2-40B4-BE49-F238E27FC236}">
                    <a16:creationId xmlns:a16="http://schemas.microsoft.com/office/drawing/2014/main" id="{C53AFD8B-91BF-429B-8C98-E13AAD46059E}"/>
                  </a:ext>
                </a:extLst>
              </p:cNvPr>
              <p:cNvSpPr/>
              <p:nvPr/>
            </p:nvSpPr>
            <p:spPr>
              <a:xfrm>
                <a:off x="6275665" y="2893217"/>
                <a:ext cx="198" cy="1254"/>
              </a:xfrm>
              <a:custGeom>
                <a:avLst/>
                <a:gdLst/>
                <a:ahLst/>
                <a:cxnLst/>
                <a:rect l="l" t="t" r="r" b="b"/>
                <a:pathLst>
                  <a:path w="4" h="22" extrusionOk="0">
                    <a:moveTo>
                      <a:pt x="4" y="0"/>
                    </a:moveTo>
                    <a:cubicBezTo>
                      <a:pt x="0" y="7"/>
                      <a:pt x="0" y="14"/>
                      <a:pt x="0" y="21"/>
                    </a:cubicBezTo>
                    <a:cubicBezTo>
                      <a:pt x="0" y="14"/>
                      <a:pt x="0" y="7"/>
                      <a:pt x="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3" name="Google Shape;4611;p65">
                <a:extLst>
                  <a:ext uri="{FF2B5EF4-FFF2-40B4-BE49-F238E27FC236}">
                    <a16:creationId xmlns:a16="http://schemas.microsoft.com/office/drawing/2014/main" id="{93EC4221-49AD-44A2-A60B-FCBC2F7EB774}"/>
                  </a:ext>
                </a:extLst>
              </p:cNvPr>
              <p:cNvSpPr/>
              <p:nvPr/>
            </p:nvSpPr>
            <p:spPr>
              <a:xfrm>
                <a:off x="6252796" y="2932441"/>
                <a:ext cx="198" cy="285"/>
              </a:xfrm>
              <a:custGeom>
                <a:avLst/>
                <a:gdLst/>
                <a:ahLst/>
                <a:cxnLst/>
                <a:rect l="l" t="t" r="r" b="b"/>
                <a:pathLst>
                  <a:path w="4" h="5" extrusionOk="0">
                    <a:moveTo>
                      <a:pt x="4" y="1"/>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4" name="Google Shape;4612;p65">
                <a:extLst>
                  <a:ext uri="{FF2B5EF4-FFF2-40B4-BE49-F238E27FC236}">
                    <a16:creationId xmlns:a16="http://schemas.microsoft.com/office/drawing/2014/main" id="{6603C449-BA27-4C03-98D1-22066C57C38A}"/>
                  </a:ext>
                </a:extLst>
              </p:cNvPr>
              <p:cNvSpPr/>
              <p:nvPr/>
            </p:nvSpPr>
            <p:spPr>
              <a:xfrm>
                <a:off x="6252099" y="2934264"/>
                <a:ext cx="51" cy="227"/>
              </a:xfrm>
              <a:custGeom>
                <a:avLst/>
                <a:gdLst/>
                <a:ahLst/>
                <a:cxnLst/>
                <a:rect l="l" t="t" r="r" b="b"/>
                <a:pathLst>
                  <a:path w="1" h="4" extrusionOk="0">
                    <a:moveTo>
                      <a:pt x="0" y="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5" name="Google Shape;4613;p65">
                <a:extLst>
                  <a:ext uri="{FF2B5EF4-FFF2-40B4-BE49-F238E27FC236}">
                    <a16:creationId xmlns:a16="http://schemas.microsoft.com/office/drawing/2014/main" id="{1C0501E8-FF0B-4253-8EC4-95523A0BFDA1}"/>
                  </a:ext>
                </a:extLst>
              </p:cNvPr>
              <p:cNvSpPr/>
              <p:nvPr/>
            </p:nvSpPr>
            <p:spPr>
              <a:xfrm>
                <a:off x="6252249" y="2933464"/>
                <a:ext cx="250" cy="624"/>
              </a:xfrm>
              <a:custGeom>
                <a:avLst/>
                <a:gdLst/>
                <a:ahLst/>
                <a:cxnLst/>
                <a:rect l="l" t="t" r="r" b="b"/>
                <a:pathLst>
                  <a:path w="5" h="11" extrusionOk="0">
                    <a:moveTo>
                      <a:pt x="4" y="0"/>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6" name="Google Shape;4614;p65">
                <a:extLst>
                  <a:ext uri="{FF2B5EF4-FFF2-40B4-BE49-F238E27FC236}">
                    <a16:creationId xmlns:a16="http://schemas.microsoft.com/office/drawing/2014/main" id="{E6F303F3-1716-410B-A06F-6207A9ACB758}"/>
                  </a:ext>
                </a:extLst>
              </p:cNvPr>
              <p:cNvSpPr/>
              <p:nvPr/>
            </p:nvSpPr>
            <p:spPr>
              <a:xfrm>
                <a:off x="6253295" y="2932043"/>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7" name="Google Shape;4615;p65">
                <a:extLst>
                  <a:ext uri="{FF2B5EF4-FFF2-40B4-BE49-F238E27FC236}">
                    <a16:creationId xmlns:a16="http://schemas.microsoft.com/office/drawing/2014/main" id="{A0980682-6AF6-47D8-9B5F-19C040B6A88C}"/>
                  </a:ext>
                </a:extLst>
              </p:cNvPr>
              <p:cNvSpPr/>
              <p:nvPr/>
            </p:nvSpPr>
            <p:spPr>
              <a:xfrm>
                <a:off x="6253145" y="2932043"/>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8" name="Google Shape;4616;p65">
                <a:extLst>
                  <a:ext uri="{FF2B5EF4-FFF2-40B4-BE49-F238E27FC236}">
                    <a16:creationId xmlns:a16="http://schemas.microsoft.com/office/drawing/2014/main" id="{69AD8800-D589-42B6-A1DD-B7490F7198A3}"/>
                  </a:ext>
                </a:extLst>
              </p:cNvPr>
              <p:cNvSpPr/>
              <p:nvPr/>
            </p:nvSpPr>
            <p:spPr>
              <a:xfrm>
                <a:off x="6252946" y="2932269"/>
                <a:ext cx="51" cy="59"/>
              </a:xfrm>
              <a:custGeom>
                <a:avLst/>
                <a:gdLst/>
                <a:ahLst/>
                <a:cxnLst/>
                <a:rect l="l" t="t" r="r" b="b"/>
                <a:pathLst>
                  <a:path w="1" h="1" extrusionOk="0">
                    <a:moveTo>
                      <a:pt x="1"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9" name="Google Shape;4617;p65">
                <a:extLst>
                  <a:ext uri="{FF2B5EF4-FFF2-40B4-BE49-F238E27FC236}">
                    <a16:creationId xmlns:a16="http://schemas.microsoft.com/office/drawing/2014/main" id="{605CBC4E-D327-4998-820B-7046A6F2F994}"/>
                  </a:ext>
                </a:extLst>
              </p:cNvPr>
              <p:cNvSpPr/>
              <p:nvPr/>
            </p:nvSpPr>
            <p:spPr>
              <a:xfrm>
                <a:off x="6252447" y="2932839"/>
                <a:ext cx="198" cy="457"/>
              </a:xfrm>
              <a:custGeom>
                <a:avLst/>
                <a:gdLst/>
                <a:ahLst/>
                <a:cxnLst/>
                <a:rect l="l" t="t" r="r" b="b"/>
                <a:pathLst>
                  <a:path w="4" h="8" extrusionOk="0">
                    <a:moveTo>
                      <a:pt x="4" y="1"/>
                    </a:moveTo>
                    <a:lnTo>
                      <a:pt x="0"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0" name="Google Shape;4618;p65">
                <a:extLst>
                  <a:ext uri="{FF2B5EF4-FFF2-40B4-BE49-F238E27FC236}">
                    <a16:creationId xmlns:a16="http://schemas.microsoft.com/office/drawing/2014/main" id="{961F2E80-5351-4835-8252-46B3D54B5831}"/>
                  </a:ext>
                </a:extLst>
              </p:cNvPr>
              <p:cNvSpPr/>
              <p:nvPr/>
            </p:nvSpPr>
            <p:spPr>
              <a:xfrm>
                <a:off x="6275815" y="2892421"/>
                <a:ext cx="250" cy="457"/>
              </a:xfrm>
              <a:custGeom>
                <a:avLst/>
                <a:gdLst/>
                <a:ahLst/>
                <a:cxnLst/>
                <a:rect l="l" t="t" r="r" b="b"/>
                <a:pathLst>
                  <a:path w="5" h="8" extrusionOk="0">
                    <a:moveTo>
                      <a:pt x="4" y="0"/>
                    </a:moveTo>
                    <a:lnTo>
                      <a:pt x="4" y="0"/>
                    </a:lnTo>
                    <a:cubicBezTo>
                      <a:pt x="4" y="0"/>
                      <a:pt x="1" y="4"/>
                      <a:pt x="1" y="7"/>
                    </a:cubicBezTo>
                    <a:cubicBezTo>
                      <a:pt x="4" y="4"/>
                      <a:pt x="4" y="0"/>
                      <a:pt x="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1" name="Google Shape;4619;p65">
                <a:extLst>
                  <a:ext uri="{FF2B5EF4-FFF2-40B4-BE49-F238E27FC236}">
                    <a16:creationId xmlns:a16="http://schemas.microsoft.com/office/drawing/2014/main" id="{EF29FCF1-B150-442B-8B3E-558FB3A33ACC}"/>
                  </a:ext>
                </a:extLst>
              </p:cNvPr>
              <p:cNvSpPr/>
              <p:nvPr/>
            </p:nvSpPr>
            <p:spPr>
              <a:xfrm>
                <a:off x="6151805" y="2772419"/>
                <a:ext cx="159983" cy="89378"/>
              </a:xfrm>
              <a:custGeom>
                <a:avLst/>
                <a:gdLst/>
                <a:ahLst/>
                <a:cxnLst/>
                <a:rect l="l" t="t" r="r" b="b"/>
                <a:pathLst>
                  <a:path w="3211" h="1570" extrusionOk="0">
                    <a:moveTo>
                      <a:pt x="1369" y="1"/>
                    </a:moveTo>
                    <a:cubicBezTo>
                      <a:pt x="1366" y="4"/>
                      <a:pt x="1366" y="8"/>
                      <a:pt x="1359" y="11"/>
                    </a:cubicBezTo>
                    <a:cubicBezTo>
                      <a:pt x="1359" y="15"/>
                      <a:pt x="1355" y="18"/>
                      <a:pt x="1352" y="22"/>
                    </a:cubicBezTo>
                    <a:cubicBezTo>
                      <a:pt x="1348" y="25"/>
                      <a:pt x="1345" y="29"/>
                      <a:pt x="1338" y="29"/>
                    </a:cubicBezTo>
                    <a:cubicBezTo>
                      <a:pt x="1334" y="32"/>
                      <a:pt x="1331" y="36"/>
                      <a:pt x="1327" y="36"/>
                    </a:cubicBezTo>
                    <a:cubicBezTo>
                      <a:pt x="1324" y="39"/>
                      <a:pt x="1320" y="39"/>
                      <a:pt x="1313" y="39"/>
                    </a:cubicBezTo>
                    <a:cubicBezTo>
                      <a:pt x="1310" y="43"/>
                      <a:pt x="1306" y="43"/>
                      <a:pt x="1303" y="46"/>
                    </a:cubicBezTo>
                    <a:lnTo>
                      <a:pt x="1247" y="46"/>
                    </a:lnTo>
                    <a:lnTo>
                      <a:pt x="1229" y="43"/>
                    </a:lnTo>
                    <a:lnTo>
                      <a:pt x="1219" y="43"/>
                    </a:lnTo>
                    <a:lnTo>
                      <a:pt x="1198" y="36"/>
                    </a:lnTo>
                    <a:lnTo>
                      <a:pt x="1194" y="36"/>
                    </a:lnTo>
                    <a:lnTo>
                      <a:pt x="1170" y="32"/>
                    </a:lnTo>
                    <a:cubicBezTo>
                      <a:pt x="1149" y="24"/>
                      <a:pt x="1112" y="15"/>
                      <a:pt x="1090" y="15"/>
                    </a:cubicBezTo>
                    <a:cubicBezTo>
                      <a:pt x="1083" y="15"/>
                      <a:pt x="1078" y="16"/>
                      <a:pt x="1075" y="18"/>
                    </a:cubicBezTo>
                    <a:cubicBezTo>
                      <a:pt x="1030" y="64"/>
                      <a:pt x="960" y="85"/>
                      <a:pt x="876" y="109"/>
                    </a:cubicBezTo>
                    <a:cubicBezTo>
                      <a:pt x="792" y="137"/>
                      <a:pt x="687" y="169"/>
                      <a:pt x="624" y="228"/>
                    </a:cubicBezTo>
                    <a:cubicBezTo>
                      <a:pt x="484" y="354"/>
                      <a:pt x="207" y="417"/>
                      <a:pt x="42" y="456"/>
                    </a:cubicBezTo>
                    <a:lnTo>
                      <a:pt x="25" y="459"/>
                    </a:lnTo>
                    <a:cubicBezTo>
                      <a:pt x="14" y="463"/>
                      <a:pt x="7" y="466"/>
                      <a:pt x="0" y="470"/>
                    </a:cubicBezTo>
                    <a:cubicBezTo>
                      <a:pt x="14" y="512"/>
                      <a:pt x="35" y="554"/>
                      <a:pt x="63" y="589"/>
                    </a:cubicBezTo>
                    <a:cubicBezTo>
                      <a:pt x="77" y="613"/>
                      <a:pt x="91" y="634"/>
                      <a:pt x="102" y="655"/>
                    </a:cubicBezTo>
                    <a:cubicBezTo>
                      <a:pt x="130" y="715"/>
                      <a:pt x="151" y="778"/>
                      <a:pt x="161" y="844"/>
                    </a:cubicBezTo>
                    <a:cubicBezTo>
                      <a:pt x="182" y="943"/>
                      <a:pt x="210" y="1058"/>
                      <a:pt x="267" y="1097"/>
                    </a:cubicBezTo>
                    <a:cubicBezTo>
                      <a:pt x="288" y="1114"/>
                      <a:pt x="326" y="1135"/>
                      <a:pt x="368" y="1163"/>
                    </a:cubicBezTo>
                    <a:cubicBezTo>
                      <a:pt x="652" y="1356"/>
                      <a:pt x="816" y="1471"/>
                      <a:pt x="855" y="1541"/>
                    </a:cubicBezTo>
                    <a:cubicBezTo>
                      <a:pt x="858" y="1545"/>
                      <a:pt x="858" y="1552"/>
                      <a:pt x="862" y="1555"/>
                    </a:cubicBezTo>
                    <a:cubicBezTo>
                      <a:pt x="862" y="1559"/>
                      <a:pt x="862" y="1562"/>
                      <a:pt x="865" y="1562"/>
                    </a:cubicBezTo>
                    <a:lnTo>
                      <a:pt x="869" y="1559"/>
                    </a:lnTo>
                    <a:lnTo>
                      <a:pt x="876" y="1559"/>
                    </a:lnTo>
                    <a:lnTo>
                      <a:pt x="900" y="1562"/>
                    </a:lnTo>
                    <a:lnTo>
                      <a:pt x="907" y="1562"/>
                    </a:lnTo>
                    <a:lnTo>
                      <a:pt x="932" y="1566"/>
                    </a:lnTo>
                    <a:lnTo>
                      <a:pt x="939" y="1566"/>
                    </a:lnTo>
                    <a:lnTo>
                      <a:pt x="963" y="1569"/>
                    </a:lnTo>
                    <a:lnTo>
                      <a:pt x="1142" y="1569"/>
                    </a:lnTo>
                    <a:lnTo>
                      <a:pt x="1152" y="1566"/>
                    </a:lnTo>
                    <a:lnTo>
                      <a:pt x="1177" y="1566"/>
                    </a:lnTo>
                    <a:lnTo>
                      <a:pt x="1187" y="1562"/>
                    </a:lnTo>
                    <a:lnTo>
                      <a:pt x="1191" y="1562"/>
                    </a:lnTo>
                    <a:lnTo>
                      <a:pt x="1198" y="1559"/>
                    </a:lnTo>
                    <a:lnTo>
                      <a:pt x="1201" y="1559"/>
                    </a:lnTo>
                    <a:cubicBezTo>
                      <a:pt x="1205" y="1555"/>
                      <a:pt x="1208" y="1555"/>
                      <a:pt x="1212" y="1552"/>
                    </a:cubicBezTo>
                    <a:cubicBezTo>
                      <a:pt x="1247" y="1478"/>
                      <a:pt x="1275" y="1401"/>
                      <a:pt x="1292" y="1321"/>
                    </a:cubicBezTo>
                    <a:lnTo>
                      <a:pt x="1303" y="1268"/>
                    </a:lnTo>
                    <a:lnTo>
                      <a:pt x="1376" y="1268"/>
                    </a:lnTo>
                    <a:cubicBezTo>
                      <a:pt x="1390" y="1268"/>
                      <a:pt x="1411" y="1268"/>
                      <a:pt x="1436" y="1272"/>
                    </a:cubicBezTo>
                    <a:cubicBezTo>
                      <a:pt x="1460" y="1275"/>
                      <a:pt x="1495" y="1279"/>
                      <a:pt x="1534" y="1282"/>
                    </a:cubicBezTo>
                    <a:lnTo>
                      <a:pt x="1551" y="1286"/>
                    </a:lnTo>
                    <a:cubicBezTo>
                      <a:pt x="1607" y="1296"/>
                      <a:pt x="1660" y="1310"/>
                      <a:pt x="1712" y="1331"/>
                    </a:cubicBezTo>
                    <a:lnTo>
                      <a:pt x="1723" y="1335"/>
                    </a:lnTo>
                    <a:cubicBezTo>
                      <a:pt x="1737" y="1338"/>
                      <a:pt x="1747" y="1342"/>
                      <a:pt x="1758" y="1349"/>
                    </a:cubicBezTo>
                    <a:lnTo>
                      <a:pt x="1765" y="1352"/>
                    </a:lnTo>
                    <a:cubicBezTo>
                      <a:pt x="1793" y="1363"/>
                      <a:pt x="1817" y="1377"/>
                      <a:pt x="1842" y="1394"/>
                    </a:cubicBezTo>
                    <a:cubicBezTo>
                      <a:pt x="1849" y="1401"/>
                      <a:pt x="1856" y="1408"/>
                      <a:pt x="1863" y="1412"/>
                    </a:cubicBezTo>
                    <a:cubicBezTo>
                      <a:pt x="1870" y="1419"/>
                      <a:pt x="1873" y="1419"/>
                      <a:pt x="1877" y="1422"/>
                    </a:cubicBezTo>
                    <a:cubicBezTo>
                      <a:pt x="1887" y="1433"/>
                      <a:pt x="1898" y="1443"/>
                      <a:pt x="1908" y="1454"/>
                    </a:cubicBezTo>
                    <a:lnTo>
                      <a:pt x="1908" y="1457"/>
                    </a:lnTo>
                    <a:cubicBezTo>
                      <a:pt x="1957" y="1500"/>
                      <a:pt x="2017" y="1524"/>
                      <a:pt x="2079" y="1524"/>
                    </a:cubicBezTo>
                    <a:cubicBezTo>
                      <a:pt x="2093" y="1524"/>
                      <a:pt x="2108" y="1523"/>
                      <a:pt x="2122" y="1520"/>
                    </a:cubicBezTo>
                    <a:cubicBezTo>
                      <a:pt x="2167" y="1517"/>
                      <a:pt x="2213" y="1506"/>
                      <a:pt x="2255" y="1492"/>
                    </a:cubicBezTo>
                    <a:lnTo>
                      <a:pt x="2318" y="1468"/>
                    </a:lnTo>
                    <a:lnTo>
                      <a:pt x="2332" y="1506"/>
                    </a:lnTo>
                    <a:lnTo>
                      <a:pt x="2339" y="1499"/>
                    </a:lnTo>
                    <a:cubicBezTo>
                      <a:pt x="2343" y="1492"/>
                      <a:pt x="2350" y="1485"/>
                      <a:pt x="2357" y="1478"/>
                    </a:cubicBezTo>
                    <a:lnTo>
                      <a:pt x="2367" y="1468"/>
                    </a:lnTo>
                    <a:cubicBezTo>
                      <a:pt x="2374" y="1461"/>
                      <a:pt x="2381" y="1457"/>
                      <a:pt x="2385" y="1454"/>
                    </a:cubicBezTo>
                    <a:lnTo>
                      <a:pt x="2399" y="1447"/>
                    </a:lnTo>
                    <a:cubicBezTo>
                      <a:pt x="2406" y="1440"/>
                      <a:pt x="2413" y="1436"/>
                      <a:pt x="2420" y="1433"/>
                    </a:cubicBezTo>
                    <a:lnTo>
                      <a:pt x="2427" y="1429"/>
                    </a:lnTo>
                    <a:cubicBezTo>
                      <a:pt x="2437" y="1426"/>
                      <a:pt x="2448" y="1422"/>
                      <a:pt x="2458" y="1422"/>
                    </a:cubicBezTo>
                    <a:lnTo>
                      <a:pt x="2479" y="1419"/>
                    </a:lnTo>
                    <a:cubicBezTo>
                      <a:pt x="2626" y="1398"/>
                      <a:pt x="2808" y="1377"/>
                      <a:pt x="2938" y="1188"/>
                    </a:cubicBezTo>
                    <a:cubicBezTo>
                      <a:pt x="2948" y="1174"/>
                      <a:pt x="2959" y="1160"/>
                      <a:pt x="2969" y="1146"/>
                    </a:cubicBezTo>
                    <a:lnTo>
                      <a:pt x="2980" y="1132"/>
                    </a:lnTo>
                    <a:cubicBezTo>
                      <a:pt x="2990" y="1121"/>
                      <a:pt x="2997" y="1114"/>
                      <a:pt x="3008" y="1104"/>
                    </a:cubicBezTo>
                    <a:lnTo>
                      <a:pt x="3022" y="1090"/>
                    </a:lnTo>
                    <a:lnTo>
                      <a:pt x="3046" y="1065"/>
                    </a:lnTo>
                    <a:lnTo>
                      <a:pt x="3060" y="1055"/>
                    </a:lnTo>
                    <a:lnTo>
                      <a:pt x="3092" y="1027"/>
                    </a:lnTo>
                    <a:lnTo>
                      <a:pt x="3102" y="1020"/>
                    </a:lnTo>
                    <a:cubicBezTo>
                      <a:pt x="3116" y="1009"/>
                      <a:pt x="3130" y="999"/>
                      <a:pt x="3144" y="988"/>
                    </a:cubicBezTo>
                    <a:lnTo>
                      <a:pt x="3155" y="981"/>
                    </a:lnTo>
                    <a:lnTo>
                      <a:pt x="3186" y="960"/>
                    </a:lnTo>
                    <a:lnTo>
                      <a:pt x="3200" y="950"/>
                    </a:lnTo>
                    <a:lnTo>
                      <a:pt x="3211" y="943"/>
                    </a:lnTo>
                    <a:cubicBezTo>
                      <a:pt x="3197" y="918"/>
                      <a:pt x="3183" y="893"/>
                      <a:pt x="3172" y="872"/>
                    </a:cubicBezTo>
                    <a:cubicBezTo>
                      <a:pt x="3155" y="834"/>
                      <a:pt x="3130" y="799"/>
                      <a:pt x="3102" y="767"/>
                    </a:cubicBezTo>
                    <a:lnTo>
                      <a:pt x="3095" y="760"/>
                    </a:lnTo>
                    <a:lnTo>
                      <a:pt x="3092" y="757"/>
                    </a:lnTo>
                    <a:cubicBezTo>
                      <a:pt x="3043" y="739"/>
                      <a:pt x="2990" y="732"/>
                      <a:pt x="2938" y="732"/>
                    </a:cubicBezTo>
                    <a:cubicBezTo>
                      <a:pt x="2826" y="722"/>
                      <a:pt x="2721" y="711"/>
                      <a:pt x="2700" y="627"/>
                    </a:cubicBezTo>
                    <a:lnTo>
                      <a:pt x="2696" y="606"/>
                    </a:lnTo>
                    <a:cubicBezTo>
                      <a:pt x="2672" y="508"/>
                      <a:pt x="2654" y="477"/>
                      <a:pt x="2619" y="477"/>
                    </a:cubicBezTo>
                    <a:cubicBezTo>
                      <a:pt x="2588" y="477"/>
                      <a:pt x="2553" y="473"/>
                      <a:pt x="2518" y="466"/>
                    </a:cubicBezTo>
                    <a:cubicBezTo>
                      <a:pt x="2483" y="462"/>
                      <a:pt x="2457" y="459"/>
                      <a:pt x="2438" y="459"/>
                    </a:cubicBezTo>
                    <a:cubicBezTo>
                      <a:pt x="2400" y="459"/>
                      <a:pt x="2386" y="469"/>
                      <a:pt x="2374" y="494"/>
                    </a:cubicBezTo>
                    <a:cubicBezTo>
                      <a:pt x="2352" y="547"/>
                      <a:pt x="2304" y="580"/>
                      <a:pt x="2249" y="580"/>
                    </a:cubicBezTo>
                    <a:cubicBezTo>
                      <a:pt x="2242" y="580"/>
                      <a:pt x="2234" y="580"/>
                      <a:pt x="2227" y="578"/>
                    </a:cubicBezTo>
                    <a:cubicBezTo>
                      <a:pt x="2118" y="568"/>
                      <a:pt x="1978" y="449"/>
                      <a:pt x="1961" y="354"/>
                    </a:cubicBezTo>
                    <a:cubicBezTo>
                      <a:pt x="1950" y="305"/>
                      <a:pt x="1905" y="242"/>
                      <a:pt x="1642" y="148"/>
                    </a:cubicBezTo>
                    <a:cubicBezTo>
                      <a:pt x="1625" y="144"/>
                      <a:pt x="1604" y="134"/>
                      <a:pt x="1586" y="127"/>
                    </a:cubicBezTo>
                    <a:lnTo>
                      <a:pt x="1576" y="123"/>
                    </a:lnTo>
                    <a:cubicBezTo>
                      <a:pt x="1558" y="113"/>
                      <a:pt x="1537" y="106"/>
                      <a:pt x="1520" y="95"/>
                    </a:cubicBezTo>
                    <a:lnTo>
                      <a:pt x="1506" y="88"/>
                    </a:lnTo>
                    <a:cubicBezTo>
                      <a:pt x="1488" y="78"/>
                      <a:pt x="1467" y="64"/>
                      <a:pt x="1446" y="53"/>
                    </a:cubicBezTo>
                    <a:lnTo>
                      <a:pt x="1443" y="50"/>
                    </a:lnTo>
                    <a:cubicBezTo>
                      <a:pt x="1422" y="36"/>
                      <a:pt x="1401" y="22"/>
                      <a:pt x="1380" y="4"/>
                    </a:cubicBezTo>
                    <a:lnTo>
                      <a:pt x="1369"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2" name="Google Shape;4620;p65">
                <a:extLst>
                  <a:ext uri="{FF2B5EF4-FFF2-40B4-BE49-F238E27FC236}">
                    <a16:creationId xmlns:a16="http://schemas.microsoft.com/office/drawing/2014/main" id="{87DCF7E2-CD6B-45C2-B886-604B080424EA}"/>
                  </a:ext>
                </a:extLst>
              </p:cNvPr>
              <p:cNvSpPr/>
              <p:nvPr/>
            </p:nvSpPr>
            <p:spPr>
              <a:xfrm>
                <a:off x="6306357" y="2815684"/>
                <a:ext cx="5629" cy="10021"/>
              </a:xfrm>
              <a:custGeom>
                <a:avLst/>
                <a:gdLst/>
                <a:ahLst/>
                <a:cxnLst/>
                <a:rect l="l" t="t" r="r" b="b"/>
                <a:pathLst>
                  <a:path w="113" h="176" extrusionOk="0">
                    <a:moveTo>
                      <a:pt x="112" y="176"/>
                    </a:moveTo>
                    <a:lnTo>
                      <a:pt x="112" y="176"/>
                    </a:lnTo>
                    <a:cubicBezTo>
                      <a:pt x="95" y="151"/>
                      <a:pt x="84" y="126"/>
                      <a:pt x="70" y="105"/>
                    </a:cubicBezTo>
                    <a:cubicBezTo>
                      <a:pt x="53" y="67"/>
                      <a:pt x="28" y="32"/>
                      <a:pt x="0" y="0"/>
                    </a:cubicBezTo>
                    <a:cubicBezTo>
                      <a:pt x="28" y="32"/>
                      <a:pt x="53" y="67"/>
                      <a:pt x="70" y="105"/>
                    </a:cubicBezTo>
                    <a:cubicBezTo>
                      <a:pt x="84" y="126"/>
                      <a:pt x="95" y="151"/>
                      <a:pt x="112" y="176"/>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3" name="Google Shape;4621;p65">
                <a:extLst>
                  <a:ext uri="{FF2B5EF4-FFF2-40B4-BE49-F238E27FC236}">
                    <a16:creationId xmlns:a16="http://schemas.microsoft.com/office/drawing/2014/main" id="{2177824E-DCA9-489B-ADCE-9D92E2DA0101}"/>
                  </a:ext>
                </a:extLst>
              </p:cNvPr>
              <p:cNvSpPr/>
              <p:nvPr/>
            </p:nvSpPr>
            <p:spPr>
              <a:xfrm>
                <a:off x="6227684" y="2777429"/>
                <a:ext cx="2840" cy="1652"/>
              </a:xfrm>
              <a:custGeom>
                <a:avLst/>
                <a:gdLst/>
                <a:ahLst/>
                <a:cxnLst/>
                <a:rect l="l" t="t" r="r" b="b"/>
                <a:pathLst>
                  <a:path w="57" h="29" extrusionOk="0">
                    <a:moveTo>
                      <a:pt x="0" y="0"/>
                    </a:moveTo>
                    <a:cubicBezTo>
                      <a:pt x="18" y="11"/>
                      <a:pt x="35" y="18"/>
                      <a:pt x="56" y="28"/>
                    </a:cubicBezTo>
                    <a:cubicBezTo>
                      <a:pt x="35" y="18"/>
                      <a:pt x="18" y="11"/>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4" name="Google Shape;4622;p65">
                <a:extLst>
                  <a:ext uri="{FF2B5EF4-FFF2-40B4-BE49-F238E27FC236}">
                    <a16:creationId xmlns:a16="http://schemas.microsoft.com/office/drawing/2014/main" id="{664C2EE3-4FA4-48F3-8829-7C5FDB337C1F}"/>
                  </a:ext>
                </a:extLst>
              </p:cNvPr>
              <p:cNvSpPr/>
              <p:nvPr/>
            </p:nvSpPr>
            <p:spPr>
              <a:xfrm>
                <a:off x="6230825" y="2779190"/>
                <a:ext cx="2642" cy="1254"/>
              </a:xfrm>
              <a:custGeom>
                <a:avLst/>
                <a:gdLst/>
                <a:ahLst/>
                <a:cxnLst/>
                <a:rect l="l" t="t" r="r" b="b"/>
                <a:pathLst>
                  <a:path w="53" h="22" extrusionOk="0">
                    <a:moveTo>
                      <a:pt x="0" y="1"/>
                    </a:moveTo>
                    <a:lnTo>
                      <a:pt x="0" y="1"/>
                    </a:lnTo>
                    <a:cubicBezTo>
                      <a:pt x="18" y="11"/>
                      <a:pt x="39" y="18"/>
                      <a:pt x="53" y="22"/>
                    </a:cubicBezTo>
                    <a:cubicBezTo>
                      <a:pt x="39" y="18"/>
                      <a:pt x="18" y="8"/>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5" name="Google Shape;4623;p65">
                <a:extLst>
                  <a:ext uri="{FF2B5EF4-FFF2-40B4-BE49-F238E27FC236}">
                    <a16:creationId xmlns:a16="http://schemas.microsoft.com/office/drawing/2014/main" id="{A403C4AC-10CE-413E-ACD6-EF370660861D}"/>
                  </a:ext>
                </a:extLst>
              </p:cNvPr>
              <p:cNvSpPr/>
              <p:nvPr/>
            </p:nvSpPr>
            <p:spPr>
              <a:xfrm>
                <a:off x="6305810" y="2815055"/>
                <a:ext cx="250" cy="285"/>
              </a:xfrm>
              <a:custGeom>
                <a:avLst/>
                <a:gdLst/>
                <a:ahLst/>
                <a:cxnLst/>
                <a:rect l="l" t="t" r="r" b="b"/>
                <a:pathLst>
                  <a:path w="5" h="5" extrusionOk="0">
                    <a:moveTo>
                      <a:pt x="1" y="1"/>
                    </a:moveTo>
                    <a:lnTo>
                      <a:pt x="1" y="1"/>
                    </a:lnTo>
                    <a:lnTo>
                      <a:pt x="4"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6" name="Google Shape;4624;p65">
                <a:extLst>
                  <a:ext uri="{FF2B5EF4-FFF2-40B4-BE49-F238E27FC236}">
                    <a16:creationId xmlns:a16="http://schemas.microsoft.com/office/drawing/2014/main" id="{EB3AA163-B017-4F18-8661-173DD60F6027}"/>
                  </a:ext>
                </a:extLst>
              </p:cNvPr>
              <p:cNvSpPr/>
              <p:nvPr/>
            </p:nvSpPr>
            <p:spPr>
              <a:xfrm>
                <a:off x="6223850" y="2775035"/>
                <a:ext cx="2991" cy="2050"/>
              </a:xfrm>
              <a:custGeom>
                <a:avLst/>
                <a:gdLst/>
                <a:ahLst/>
                <a:cxnLst/>
                <a:rect l="l" t="t" r="r" b="b"/>
                <a:pathLst>
                  <a:path w="60" h="36" extrusionOk="0">
                    <a:moveTo>
                      <a:pt x="0" y="0"/>
                    </a:moveTo>
                    <a:cubicBezTo>
                      <a:pt x="21" y="11"/>
                      <a:pt x="42" y="25"/>
                      <a:pt x="60" y="35"/>
                    </a:cubicBezTo>
                    <a:cubicBezTo>
                      <a:pt x="42" y="25"/>
                      <a:pt x="21" y="11"/>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7" name="Google Shape;4625;p65">
                <a:extLst>
                  <a:ext uri="{FF2B5EF4-FFF2-40B4-BE49-F238E27FC236}">
                    <a16:creationId xmlns:a16="http://schemas.microsoft.com/office/drawing/2014/main" id="{D8AEE865-EBFF-4AFF-A967-A30388DC70F1}"/>
                  </a:ext>
                </a:extLst>
              </p:cNvPr>
              <p:cNvSpPr/>
              <p:nvPr/>
            </p:nvSpPr>
            <p:spPr>
              <a:xfrm>
                <a:off x="6220510" y="2772419"/>
                <a:ext cx="3189" cy="2449"/>
              </a:xfrm>
              <a:custGeom>
                <a:avLst/>
                <a:gdLst/>
                <a:ahLst/>
                <a:cxnLst/>
                <a:rect l="l" t="t" r="r" b="b"/>
                <a:pathLst>
                  <a:path w="64" h="43" extrusionOk="0">
                    <a:moveTo>
                      <a:pt x="1" y="1"/>
                    </a:moveTo>
                    <a:cubicBezTo>
                      <a:pt x="22" y="15"/>
                      <a:pt x="43" y="29"/>
                      <a:pt x="64" y="43"/>
                    </a:cubicBezTo>
                    <a:cubicBezTo>
                      <a:pt x="43" y="29"/>
                      <a:pt x="22" y="15"/>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8" name="Google Shape;4626;p65">
                <a:extLst>
                  <a:ext uri="{FF2B5EF4-FFF2-40B4-BE49-F238E27FC236}">
                    <a16:creationId xmlns:a16="http://schemas.microsoft.com/office/drawing/2014/main" id="{EFA1F7BC-8634-4130-A15D-E38A4BD7B44B}"/>
                  </a:ext>
                </a:extLst>
              </p:cNvPr>
              <p:cNvSpPr/>
              <p:nvPr/>
            </p:nvSpPr>
            <p:spPr>
              <a:xfrm>
                <a:off x="6244576" y="2852346"/>
                <a:ext cx="748" cy="684"/>
              </a:xfrm>
              <a:custGeom>
                <a:avLst/>
                <a:gdLst/>
                <a:ahLst/>
                <a:cxnLst/>
                <a:rect l="l" t="t" r="r" b="b"/>
                <a:pathLst>
                  <a:path w="15" h="12" extrusionOk="0">
                    <a:moveTo>
                      <a:pt x="1" y="1"/>
                    </a:moveTo>
                    <a:cubicBezTo>
                      <a:pt x="8" y="4"/>
                      <a:pt x="11" y="8"/>
                      <a:pt x="15" y="11"/>
                    </a:cubicBezTo>
                    <a:cubicBezTo>
                      <a:pt x="11" y="8"/>
                      <a:pt x="8" y="4"/>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9" name="Google Shape;4627;p65">
                <a:extLst>
                  <a:ext uri="{FF2B5EF4-FFF2-40B4-BE49-F238E27FC236}">
                    <a16:creationId xmlns:a16="http://schemas.microsoft.com/office/drawing/2014/main" id="{08C43BB0-3E72-4850-B68F-FCC1C110DCB7}"/>
                  </a:ext>
                </a:extLst>
              </p:cNvPr>
              <p:cNvSpPr/>
              <p:nvPr/>
            </p:nvSpPr>
            <p:spPr>
              <a:xfrm>
                <a:off x="6209700" y="2861340"/>
                <a:ext cx="598" cy="227"/>
              </a:xfrm>
              <a:custGeom>
                <a:avLst/>
                <a:gdLst/>
                <a:ahLst/>
                <a:cxnLst/>
                <a:rect l="l" t="t" r="r" b="b"/>
                <a:pathLst>
                  <a:path w="12" h="4" extrusionOk="0">
                    <a:moveTo>
                      <a:pt x="1" y="4"/>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0" name="Google Shape;4628;p65">
                <a:extLst>
                  <a:ext uri="{FF2B5EF4-FFF2-40B4-BE49-F238E27FC236}">
                    <a16:creationId xmlns:a16="http://schemas.microsoft.com/office/drawing/2014/main" id="{CA447F8F-1910-43D3-B70C-F3E014AE0F55}"/>
                  </a:ext>
                </a:extLst>
              </p:cNvPr>
              <p:cNvSpPr/>
              <p:nvPr/>
            </p:nvSpPr>
            <p:spPr>
              <a:xfrm>
                <a:off x="6210397" y="2861109"/>
                <a:ext cx="598" cy="285"/>
              </a:xfrm>
              <a:custGeom>
                <a:avLst/>
                <a:gdLst/>
                <a:ahLst/>
                <a:cxnLst/>
                <a:rect l="l" t="t" r="r" b="b"/>
                <a:pathLst>
                  <a:path w="12" h="5" extrusionOk="0">
                    <a:moveTo>
                      <a:pt x="1" y="4"/>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1" name="Google Shape;4629;p65">
                <a:extLst>
                  <a:ext uri="{FF2B5EF4-FFF2-40B4-BE49-F238E27FC236}">
                    <a16:creationId xmlns:a16="http://schemas.microsoft.com/office/drawing/2014/main" id="{676DD541-7B1D-4A57-B940-EA6F6D1626A4}"/>
                  </a:ext>
                </a:extLst>
              </p:cNvPr>
              <p:cNvSpPr/>
              <p:nvPr/>
            </p:nvSpPr>
            <p:spPr>
              <a:xfrm>
                <a:off x="6208654" y="2861507"/>
                <a:ext cx="748" cy="285"/>
              </a:xfrm>
              <a:custGeom>
                <a:avLst/>
                <a:gdLst/>
                <a:ahLst/>
                <a:cxnLst/>
                <a:rect l="l" t="t" r="r" b="b"/>
                <a:pathLst>
                  <a:path w="15" h="5" extrusionOk="0">
                    <a:moveTo>
                      <a:pt x="1" y="4"/>
                    </a:moveTo>
                    <a:lnTo>
                      <a:pt x="1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2" name="Google Shape;4630;p65">
                <a:extLst>
                  <a:ext uri="{FF2B5EF4-FFF2-40B4-BE49-F238E27FC236}">
                    <a16:creationId xmlns:a16="http://schemas.microsoft.com/office/drawing/2014/main" id="{309C7BD9-FD15-4862-8A57-7F769C060A75}"/>
                  </a:ext>
                </a:extLst>
              </p:cNvPr>
              <p:cNvSpPr/>
              <p:nvPr/>
            </p:nvSpPr>
            <p:spPr>
              <a:xfrm>
                <a:off x="6211641" y="2860312"/>
                <a:ext cx="547" cy="457"/>
              </a:xfrm>
              <a:custGeom>
                <a:avLst/>
                <a:gdLst/>
                <a:ahLst/>
                <a:cxnLst/>
                <a:rect l="l" t="t" r="r" b="b"/>
                <a:pathLst>
                  <a:path w="11" h="8" extrusionOk="0">
                    <a:moveTo>
                      <a:pt x="0" y="8"/>
                    </a:moveTo>
                    <a:cubicBezTo>
                      <a:pt x="4" y="4"/>
                      <a:pt x="7" y="4"/>
                      <a:pt x="11" y="1"/>
                    </a:cubicBezTo>
                    <a:cubicBezTo>
                      <a:pt x="7" y="4"/>
                      <a:pt x="4" y="4"/>
                      <a:pt x="0" y="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3" name="Google Shape;4631;p65">
                <a:extLst>
                  <a:ext uri="{FF2B5EF4-FFF2-40B4-BE49-F238E27FC236}">
                    <a16:creationId xmlns:a16="http://schemas.microsoft.com/office/drawing/2014/main" id="{BBCC0BC6-C98B-433C-8730-C2FCCCC359D1}"/>
                  </a:ext>
                </a:extLst>
              </p:cNvPr>
              <p:cNvSpPr/>
              <p:nvPr/>
            </p:nvSpPr>
            <p:spPr>
              <a:xfrm>
                <a:off x="6239692" y="2848983"/>
                <a:ext cx="3886" cy="2449"/>
              </a:xfrm>
              <a:custGeom>
                <a:avLst/>
                <a:gdLst/>
                <a:ahLst/>
                <a:cxnLst/>
                <a:rect l="l" t="t" r="r" b="b"/>
                <a:pathLst>
                  <a:path w="78" h="43" extrusionOk="0">
                    <a:moveTo>
                      <a:pt x="1" y="0"/>
                    </a:moveTo>
                    <a:cubicBezTo>
                      <a:pt x="29" y="11"/>
                      <a:pt x="53" y="25"/>
                      <a:pt x="78" y="42"/>
                    </a:cubicBezTo>
                    <a:cubicBezTo>
                      <a:pt x="53" y="25"/>
                      <a:pt x="29" y="11"/>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4" name="Google Shape;4632;p65">
                <a:extLst>
                  <a:ext uri="{FF2B5EF4-FFF2-40B4-BE49-F238E27FC236}">
                    <a16:creationId xmlns:a16="http://schemas.microsoft.com/office/drawing/2014/main" id="{2ED8E2AC-E489-4F62-9420-0AD38B48635C}"/>
                  </a:ext>
                </a:extLst>
              </p:cNvPr>
              <p:cNvSpPr/>
              <p:nvPr/>
            </p:nvSpPr>
            <p:spPr>
              <a:xfrm>
                <a:off x="6211094" y="2860941"/>
                <a:ext cx="598" cy="227"/>
              </a:xfrm>
              <a:custGeom>
                <a:avLst/>
                <a:gdLst/>
                <a:ahLst/>
                <a:cxnLst/>
                <a:rect l="l" t="t" r="r" b="b"/>
                <a:pathLst>
                  <a:path w="12" h="4" extrusionOk="0">
                    <a:moveTo>
                      <a:pt x="1" y="4"/>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5" name="Google Shape;4633;p65">
                <a:extLst>
                  <a:ext uri="{FF2B5EF4-FFF2-40B4-BE49-F238E27FC236}">
                    <a16:creationId xmlns:a16="http://schemas.microsoft.com/office/drawing/2014/main" id="{B3BA9F76-EF1B-402C-8706-E7D1FBA02678}"/>
                  </a:ext>
                </a:extLst>
              </p:cNvPr>
              <p:cNvSpPr/>
              <p:nvPr/>
            </p:nvSpPr>
            <p:spPr>
              <a:xfrm>
                <a:off x="6223299" y="2844375"/>
                <a:ext cx="4782" cy="855"/>
              </a:xfrm>
              <a:custGeom>
                <a:avLst/>
                <a:gdLst/>
                <a:ahLst/>
                <a:cxnLst/>
                <a:rect l="l" t="t" r="r" b="b"/>
                <a:pathLst>
                  <a:path w="96" h="15" extrusionOk="0">
                    <a:moveTo>
                      <a:pt x="1" y="1"/>
                    </a:moveTo>
                    <a:cubicBezTo>
                      <a:pt x="25" y="4"/>
                      <a:pt x="60" y="8"/>
                      <a:pt x="95" y="15"/>
                    </a:cubicBezTo>
                    <a:cubicBezTo>
                      <a:pt x="60" y="8"/>
                      <a:pt x="29" y="4"/>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6" name="Google Shape;4634;p65">
                <a:extLst>
                  <a:ext uri="{FF2B5EF4-FFF2-40B4-BE49-F238E27FC236}">
                    <a16:creationId xmlns:a16="http://schemas.microsoft.com/office/drawing/2014/main" id="{E4AF450B-FE0E-4C7B-B2B0-C2C2DF9F62EF}"/>
                  </a:ext>
                </a:extLst>
              </p:cNvPr>
              <p:cNvSpPr/>
              <p:nvPr/>
            </p:nvSpPr>
            <p:spPr>
              <a:xfrm>
                <a:off x="6237600" y="2847961"/>
                <a:ext cx="1794" cy="855"/>
              </a:xfrm>
              <a:custGeom>
                <a:avLst/>
                <a:gdLst/>
                <a:ahLst/>
                <a:cxnLst/>
                <a:rect l="l" t="t" r="r" b="b"/>
                <a:pathLst>
                  <a:path w="36" h="15" extrusionOk="0">
                    <a:moveTo>
                      <a:pt x="1" y="1"/>
                    </a:moveTo>
                    <a:cubicBezTo>
                      <a:pt x="15" y="4"/>
                      <a:pt x="25" y="8"/>
                      <a:pt x="36" y="15"/>
                    </a:cubicBezTo>
                    <a:cubicBezTo>
                      <a:pt x="25" y="8"/>
                      <a:pt x="15" y="4"/>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7" name="Google Shape;4635;p65">
                <a:extLst>
                  <a:ext uri="{FF2B5EF4-FFF2-40B4-BE49-F238E27FC236}">
                    <a16:creationId xmlns:a16="http://schemas.microsoft.com/office/drawing/2014/main" id="{6E8AEB29-BD64-4380-98C4-3DCCF6BF0161}"/>
                  </a:ext>
                </a:extLst>
              </p:cNvPr>
              <p:cNvSpPr/>
              <p:nvPr/>
            </p:nvSpPr>
            <p:spPr>
              <a:xfrm>
                <a:off x="6229079" y="2845398"/>
                <a:ext cx="8073" cy="2449"/>
              </a:xfrm>
              <a:custGeom>
                <a:avLst/>
                <a:gdLst/>
                <a:ahLst/>
                <a:cxnLst/>
                <a:rect l="l" t="t" r="r" b="b"/>
                <a:pathLst>
                  <a:path w="162" h="43" extrusionOk="0">
                    <a:moveTo>
                      <a:pt x="0" y="0"/>
                    </a:moveTo>
                    <a:cubicBezTo>
                      <a:pt x="56" y="7"/>
                      <a:pt x="109" y="21"/>
                      <a:pt x="161" y="42"/>
                    </a:cubicBezTo>
                    <a:cubicBezTo>
                      <a:pt x="109" y="21"/>
                      <a:pt x="56" y="7"/>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8" name="Google Shape;4636;p65">
                <a:extLst>
                  <a:ext uri="{FF2B5EF4-FFF2-40B4-BE49-F238E27FC236}">
                    <a16:creationId xmlns:a16="http://schemas.microsoft.com/office/drawing/2014/main" id="{96108817-2A8C-4340-9780-2C0EDBB366DE}"/>
                  </a:ext>
                </a:extLst>
              </p:cNvPr>
              <p:cNvSpPr/>
              <p:nvPr/>
            </p:nvSpPr>
            <p:spPr>
              <a:xfrm>
                <a:off x="6207458" y="2861910"/>
                <a:ext cx="895" cy="59"/>
              </a:xfrm>
              <a:custGeom>
                <a:avLst/>
                <a:gdLst/>
                <a:ahLst/>
                <a:cxnLst/>
                <a:rect l="l" t="t" r="r" b="b"/>
                <a:pathLst>
                  <a:path w="18" h="1" extrusionOk="0">
                    <a:moveTo>
                      <a:pt x="0" y="1"/>
                    </a:moveTo>
                    <a:lnTo>
                      <a:pt x="1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9" name="Google Shape;4637;p65">
                <a:extLst>
                  <a:ext uri="{FF2B5EF4-FFF2-40B4-BE49-F238E27FC236}">
                    <a16:creationId xmlns:a16="http://schemas.microsoft.com/office/drawing/2014/main" id="{A1C9BF78-5E21-41FD-8D5D-211BF0586C43}"/>
                  </a:ext>
                </a:extLst>
              </p:cNvPr>
              <p:cNvSpPr/>
              <p:nvPr/>
            </p:nvSpPr>
            <p:spPr>
              <a:xfrm>
                <a:off x="6201528" y="2861910"/>
                <a:ext cx="4385" cy="227"/>
              </a:xfrm>
              <a:custGeom>
                <a:avLst/>
                <a:gdLst/>
                <a:ahLst/>
                <a:cxnLst/>
                <a:rect l="l" t="t" r="r" b="b"/>
                <a:pathLst>
                  <a:path w="88" h="4" extrusionOk="0">
                    <a:moveTo>
                      <a:pt x="0" y="1"/>
                    </a:moveTo>
                    <a:cubicBezTo>
                      <a:pt x="16" y="2"/>
                      <a:pt x="32" y="3"/>
                      <a:pt x="47" y="3"/>
                    </a:cubicBezTo>
                    <a:cubicBezTo>
                      <a:pt x="61" y="3"/>
                      <a:pt x="75" y="2"/>
                      <a:pt x="88"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0" name="Google Shape;4638;p65">
                <a:extLst>
                  <a:ext uri="{FF2B5EF4-FFF2-40B4-BE49-F238E27FC236}">
                    <a16:creationId xmlns:a16="http://schemas.microsoft.com/office/drawing/2014/main" id="{AEBB3D93-959C-4B74-AA31-A6921BDBBA07}"/>
                  </a:ext>
                </a:extLst>
              </p:cNvPr>
              <p:cNvSpPr/>
              <p:nvPr/>
            </p:nvSpPr>
            <p:spPr>
              <a:xfrm>
                <a:off x="6246870" y="2854736"/>
                <a:ext cx="10664" cy="4666"/>
              </a:xfrm>
              <a:custGeom>
                <a:avLst/>
                <a:gdLst/>
                <a:ahLst/>
                <a:cxnLst/>
                <a:rect l="l" t="t" r="r" b="b"/>
                <a:pathLst>
                  <a:path w="214" h="82" extrusionOk="0">
                    <a:moveTo>
                      <a:pt x="214" y="67"/>
                    </a:moveTo>
                    <a:cubicBezTo>
                      <a:pt x="137" y="81"/>
                      <a:pt x="60" y="57"/>
                      <a:pt x="4" y="1"/>
                    </a:cubicBezTo>
                    <a:lnTo>
                      <a:pt x="0" y="1"/>
                    </a:lnTo>
                    <a:lnTo>
                      <a:pt x="4" y="1"/>
                    </a:lnTo>
                    <a:cubicBezTo>
                      <a:pt x="60" y="57"/>
                      <a:pt x="137" y="81"/>
                      <a:pt x="214" y="67"/>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1" name="Google Shape;4639;p65">
                <a:extLst>
                  <a:ext uri="{FF2B5EF4-FFF2-40B4-BE49-F238E27FC236}">
                    <a16:creationId xmlns:a16="http://schemas.microsoft.com/office/drawing/2014/main" id="{5870E53B-1771-4083-A2C5-A3F8451E3CF4}"/>
                  </a:ext>
                </a:extLst>
              </p:cNvPr>
              <p:cNvSpPr/>
              <p:nvPr/>
            </p:nvSpPr>
            <p:spPr>
              <a:xfrm>
                <a:off x="6200134" y="2861910"/>
                <a:ext cx="1446" cy="59"/>
              </a:xfrm>
              <a:custGeom>
                <a:avLst/>
                <a:gdLst/>
                <a:ahLst/>
                <a:cxnLst/>
                <a:rect l="l" t="t" r="r" b="b"/>
                <a:pathLst>
                  <a:path w="29" h="1" extrusionOk="0">
                    <a:moveTo>
                      <a:pt x="0" y="1"/>
                    </a:moveTo>
                    <a:lnTo>
                      <a:pt x="2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2" name="Google Shape;4640;p65">
                <a:extLst>
                  <a:ext uri="{FF2B5EF4-FFF2-40B4-BE49-F238E27FC236}">
                    <a16:creationId xmlns:a16="http://schemas.microsoft.com/office/drawing/2014/main" id="{D1FF32BE-7939-4A46-8ABF-B3D2D5A75EC0}"/>
                  </a:ext>
                </a:extLst>
              </p:cNvPr>
              <p:cNvSpPr/>
              <p:nvPr/>
            </p:nvSpPr>
            <p:spPr>
              <a:xfrm>
                <a:off x="6198537" y="2861738"/>
                <a:ext cx="1296" cy="227"/>
              </a:xfrm>
              <a:custGeom>
                <a:avLst/>
                <a:gdLst/>
                <a:ahLst/>
                <a:cxnLst/>
                <a:rect l="l" t="t" r="r" b="b"/>
                <a:pathLst>
                  <a:path w="26" h="4" extrusionOk="0">
                    <a:moveTo>
                      <a:pt x="1" y="0"/>
                    </a:moveTo>
                    <a:lnTo>
                      <a:pt x="25"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3" name="Google Shape;4641;p65">
                <a:extLst>
                  <a:ext uri="{FF2B5EF4-FFF2-40B4-BE49-F238E27FC236}">
                    <a16:creationId xmlns:a16="http://schemas.microsoft.com/office/drawing/2014/main" id="{3215DADA-1174-4FA1-AA5C-C549DE941F99}"/>
                  </a:ext>
                </a:extLst>
              </p:cNvPr>
              <p:cNvSpPr/>
              <p:nvPr/>
            </p:nvSpPr>
            <p:spPr>
              <a:xfrm>
                <a:off x="6197143" y="2861507"/>
                <a:ext cx="1097" cy="285"/>
              </a:xfrm>
              <a:custGeom>
                <a:avLst/>
                <a:gdLst/>
                <a:ahLst/>
                <a:cxnLst/>
                <a:rect l="l" t="t" r="r" b="b"/>
                <a:pathLst>
                  <a:path w="22" h="5" extrusionOk="0">
                    <a:moveTo>
                      <a:pt x="1" y="1"/>
                    </a:moveTo>
                    <a:lnTo>
                      <a:pt x="22"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4" name="Google Shape;4642;p65">
                <a:extLst>
                  <a:ext uri="{FF2B5EF4-FFF2-40B4-BE49-F238E27FC236}">
                    <a16:creationId xmlns:a16="http://schemas.microsoft.com/office/drawing/2014/main" id="{DDE140AA-E5A2-447A-8F51-DEDA419016F4}"/>
                  </a:ext>
                </a:extLst>
              </p:cNvPr>
              <p:cNvSpPr/>
              <p:nvPr/>
            </p:nvSpPr>
            <p:spPr>
              <a:xfrm>
                <a:off x="6263959" y="2855360"/>
                <a:ext cx="4037" cy="2222"/>
              </a:xfrm>
              <a:custGeom>
                <a:avLst/>
                <a:gdLst/>
                <a:ahLst/>
                <a:cxnLst/>
                <a:rect l="l" t="t" r="r" b="b"/>
                <a:pathLst>
                  <a:path w="81" h="39" extrusionOk="0">
                    <a:moveTo>
                      <a:pt x="81" y="39"/>
                    </a:moveTo>
                    <a:lnTo>
                      <a:pt x="81" y="39"/>
                    </a:lnTo>
                    <a:lnTo>
                      <a:pt x="67" y="0"/>
                    </a:lnTo>
                    <a:lnTo>
                      <a:pt x="0" y="25"/>
                    </a:lnTo>
                    <a:lnTo>
                      <a:pt x="67"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5" name="Google Shape;4643;p65">
                <a:extLst>
                  <a:ext uri="{FF2B5EF4-FFF2-40B4-BE49-F238E27FC236}">
                    <a16:creationId xmlns:a16="http://schemas.microsoft.com/office/drawing/2014/main" id="{F836DC0D-C5BE-4AEB-BAA4-6CDD1063F421}"/>
                  </a:ext>
                </a:extLst>
              </p:cNvPr>
              <p:cNvSpPr/>
              <p:nvPr/>
            </p:nvSpPr>
            <p:spPr>
              <a:xfrm>
                <a:off x="6195400" y="2861340"/>
                <a:ext cx="1296" cy="227"/>
              </a:xfrm>
              <a:custGeom>
                <a:avLst/>
                <a:gdLst/>
                <a:ahLst/>
                <a:cxnLst/>
                <a:rect l="l" t="t" r="r" b="b"/>
                <a:pathLst>
                  <a:path w="26" h="4" extrusionOk="0">
                    <a:moveTo>
                      <a:pt x="1" y="0"/>
                    </a:moveTo>
                    <a:lnTo>
                      <a:pt x="25"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6" name="Google Shape;4644;p65">
                <a:extLst>
                  <a:ext uri="{FF2B5EF4-FFF2-40B4-BE49-F238E27FC236}">
                    <a16:creationId xmlns:a16="http://schemas.microsoft.com/office/drawing/2014/main" id="{7A37354D-6EA1-4276-AEBC-E100AD5DFD75}"/>
                  </a:ext>
                </a:extLst>
              </p:cNvPr>
              <p:cNvSpPr/>
              <p:nvPr/>
            </p:nvSpPr>
            <p:spPr>
              <a:xfrm>
                <a:off x="6206064" y="2861910"/>
                <a:ext cx="1097" cy="59"/>
              </a:xfrm>
              <a:custGeom>
                <a:avLst/>
                <a:gdLst/>
                <a:ahLst/>
                <a:cxnLst/>
                <a:rect l="l" t="t" r="r" b="b"/>
                <a:pathLst>
                  <a:path w="22" h="1" extrusionOk="0">
                    <a:moveTo>
                      <a:pt x="0" y="1"/>
                    </a:moveTo>
                    <a:lnTo>
                      <a:pt x="2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7" name="Google Shape;4645;p65">
                <a:extLst>
                  <a:ext uri="{FF2B5EF4-FFF2-40B4-BE49-F238E27FC236}">
                    <a16:creationId xmlns:a16="http://schemas.microsoft.com/office/drawing/2014/main" id="{63702B6B-B732-41A0-BF23-04B2377F07BD}"/>
                  </a:ext>
                </a:extLst>
              </p:cNvPr>
              <p:cNvSpPr/>
              <p:nvPr/>
            </p:nvSpPr>
            <p:spPr>
              <a:xfrm>
                <a:off x="6194702" y="2861109"/>
                <a:ext cx="400" cy="59"/>
              </a:xfrm>
              <a:custGeom>
                <a:avLst/>
                <a:gdLst/>
                <a:ahLst/>
                <a:cxnLst/>
                <a:rect l="l" t="t" r="r" b="b"/>
                <a:pathLst>
                  <a:path w="8" h="1" extrusionOk="0">
                    <a:moveTo>
                      <a:pt x="1" y="1"/>
                    </a:moveTo>
                    <a:lnTo>
                      <a:pt x="1" y="1"/>
                    </a:ln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8" name="Google Shape;4646;p65">
                <a:extLst>
                  <a:ext uri="{FF2B5EF4-FFF2-40B4-BE49-F238E27FC236}">
                    <a16:creationId xmlns:a16="http://schemas.microsoft.com/office/drawing/2014/main" id="{CB0C5CC6-8E56-424B-ACBB-FCF25BD5AFA1}"/>
                  </a:ext>
                </a:extLst>
              </p:cNvPr>
              <p:cNvSpPr/>
              <p:nvPr/>
            </p:nvSpPr>
            <p:spPr>
              <a:xfrm>
                <a:off x="6271283" y="2831734"/>
                <a:ext cx="142046" cy="61085"/>
              </a:xfrm>
              <a:custGeom>
                <a:avLst/>
                <a:gdLst/>
                <a:ahLst/>
                <a:cxnLst/>
                <a:rect l="l" t="t" r="r" b="b"/>
                <a:pathLst>
                  <a:path w="2851" h="1073" extrusionOk="0">
                    <a:moveTo>
                      <a:pt x="1262" y="0"/>
                    </a:moveTo>
                    <a:cubicBezTo>
                      <a:pt x="1246" y="0"/>
                      <a:pt x="1220" y="12"/>
                      <a:pt x="1194" y="27"/>
                    </a:cubicBezTo>
                    <a:cubicBezTo>
                      <a:pt x="1154" y="44"/>
                      <a:pt x="1104" y="68"/>
                      <a:pt x="1047" y="68"/>
                    </a:cubicBezTo>
                    <a:cubicBezTo>
                      <a:pt x="1015" y="68"/>
                      <a:pt x="981" y="61"/>
                      <a:pt x="946" y="41"/>
                    </a:cubicBezTo>
                    <a:cubicBezTo>
                      <a:pt x="935" y="34"/>
                      <a:pt x="928" y="27"/>
                      <a:pt x="918" y="23"/>
                    </a:cubicBezTo>
                    <a:cubicBezTo>
                      <a:pt x="911" y="16"/>
                      <a:pt x="900" y="9"/>
                      <a:pt x="893" y="2"/>
                    </a:cubicBezTo>
                    <a:lnTo>
                      <a:pt x="876" y="9"/>
                    </a:lnTo>
                    <a:lnTo>
                      <a:pt x="865" y="16"/>
                    </a:lnTo>
                    <a:lnTo>
                      <a:pt x="830" y="41"/>
                    </a:lnTo>
                    <a:lnTo>
                      <a:pt x="816" y="48"/>
                    </a:lnTo>
                    <a:lnTo>
                      <a:pt x="792" y="69"/>
                    </a:lnTo>
                    <a:lnTo>
                      <a:pt x="778" y="79"/>
                    </a:lnTo>
                    <a:lnTo>
                      <a:pt x="753" y="97"/>
                    </a:lnTo>
                    <a:lnTo>
                      <a:pt x="743" y="111"/>
                    </a:lnTo>
                    <a:lnTo>
                      <a:pt x="718" y="128"/>
                    </a:lnTo>
                    <a:lnTo>
                      <a:pt x="708" y="142"/>
                    </a:lnTo>
                    <a:cubicBezTo>
                      <a:pt x="701" y="149"/>
                      <a:pt x="694" y="156"/>
                      <a:pt x="687" y="163"/>
                    </a:cubicBezTo>
                    <a:lnTo>
                      <a:pt x="676" y="177"/>
                    </a:lnTo>
                    <a:cubicBezTo>
                      <a:pt x="666" y="188"/>
                      <a:pt x="655" y="202"/>
                      <a:pt x="648" y="212"/>
                    </a:cubicBezTo>
                    <a:cubicBezTo>
                      <a:pt x="484" y="443"/>
                      <a:pt x="253" y="475"/>
                      <a:pt x="99" y="499"/>
                    </a:cubicBezTo>
                    <a:lnTo>
                      <a:pt x="78" y="499"/>
                    </a:lnTo>
                    <a:lnTo>
                      <a:pt x="74" y="503"/>
                    </a:lnTo>
                    <a:lnTo>
                      <a:pt x="67" y="506"/>
                    </a:lnTo>
                    <a:lnTo>
                      <a:pt x="57" y="517"/>
                    </a:lnTo>
                    <a:cubicBezTo>
                      <a:pt x="53" y="520"/>
                      <a:pt x="50" y="524"/>
                      <a:pt x="46" y="527"/>
                    </a:cubicBezTo>
                    <a:cubicBezTo>
                      <a:pt x="43" y="534"/>
                      <a:pt x="36" y="538"/>
                      <a:pt x="32" y="545"/>
                    </a:cubicBezTo>
                    <a:lnTo>
                      <a:pt x="32" y="548"/>
                    </a:lnTo>
                    <a:cubicBezTo>
                      <a:pt x="29" y="555"/>
                      <a:pt x="22" y="562"/>
                      <a:pt x="18" y="573"/>
                    </a:cubicBezTo>
                    <a:cubicBezTo>
                      <a:pt x="11" y="583"/>
                      <a:pt x="4" y="594"/>
                      <a:pt x="1" y="604"/>
                    </a:cubicBezTo>
                    <a:cubicBezTo>
                      <a:pt x="39" y="713"/>
                      <a:pt x="92" y="814"/>
                      <a:pt x="158" y="912"/>
                    </a:cubicBezTo>
                    <a:cubicBezTo>
                      <a:pt x="169" y="930"/>
                      <a:pt x="186" y="951"/>
                      <a:pt x="200" y="968"/>
                    </a:cubicBezTo>
                    <a:cubicBezTo>
                      <a:pt x="207" y="975"/>
                      <a:pt x="214" y="982"/>
                      <a:pt x="221" y="986"/>
                    </a:cubicBezTo>
                    <a:cubicBezTo>
                      <a:pt x="267" y="1028"/>
                      <a:pt x="375" y="1059"/>
                      <a:pt x="498" y="1070"/>
                    </a:cubicBezTo>
                    <a:cubicBezTo>
                      <a:pt x="526" y="1072"/>
                      <a:pt x="555" y="1072"/>
                      <a:pt x="583" y="1072"/>
                    </a:cubicBezTo>
                    <a:cubicBezTo>
                      <a:pt x="612" y="1072"/>
                      <a:pt x="641" y="1072"/>
                      <a:pt x="669" y="1070"/>
                    </a:cubicBezTo>
                    <a:cubicBezTo>
                      <a:pt x="785" y="1059"/>
                      <a:pt x="837" y="1038"/>
                      <a:pt x="851" y="1024"/>
                    </a:cubicBezTo>
                    <a:cubicBezTo>
                      <a:pt x="869" y="811"/>
                      <a:pt x="1488" y="790"/>
                      <a:pt x="1495" y="790"/>
                    </a:cubicBezTo>
                    <a:cubicBezTo>
                      <a:pt x="1537" y="786"/>
                      <a:pt x="1677" y="674"/>
                      <a:pt x="1754" y="615"/>
                    </a:cubicBezTo>
                    <a:cubicBezTo>
                      <a:pt x="1888" y="508"/>
                      <a:pt x="1949" y="464"/>
                      <a:pt x="1996" y="464"/>
                    </a:cubicBezTo>
                    <a:cubicBezTo>
                      <a:pt x="2005" y="464"/>
                      <a:pt x="2013" y="465"/>
                      <a:pt x="2021" y="468"/>
                    </a:cubicBezTo>
                    <a:cubicBezTo>
                      <a:pt x="2031" y="471"/>
                      <a:pt x="2066" y="478"/>
                      <a:pt x="2094" y="485"/>
                    </a:cubicBezTo>
                    <a:cubicBezTo>
                      <a:pt x="2283" y="527"/>
                      <a:pt x="2476" y="573"/>
                      <a:pt x="2553" y="646"/>
                    </a:cubicBezTo>
                    <a:lnTo>
                      <a:pt x="2556" y="650"/>
                    </a:lnTo>
                    <a:lnTo>
                      <a:pt x="2563" y="657"/>
                    </a:lnTo>
                    <a:lnTo>
                      <a:pt x="2574" y="660"/>
                    </a:lnTo>
                    <a:lnTo>
                      <a:pt x="2577" y="660"/>
                    </a:lnTo>
                    <a:lnTo>
                      <a:pt x="2591" y="667"/>
                    </a:lnTo>
                    <a:lnTo>
                      <a:pt x="2609" y="674"/>
                    </a:lnTo>
                    <a:lnTo>
                      <a:pt x="2616" y="678"/>
                    </a:lnTo>
                    <a:lnTo>
                      <a:pt x="2637" y="685"/>
                    </a:lnTo>
                    <a:lnTo>
                      <a:pt x="2644" y="688"/>
                    </a:lnTo>
                    <a:lnTo>
                      <a:pt x="2675" y="699"/>
                    </a:lnTo>
                    <a:lnTo>
                      <a:pt x="2679" y="699"/>
                    </a:lnTo>
                    <a:lnTo>
                      <a:pt x="2679" y="695"/>
                    </a:lnTo>
                    <a:cubicBezTo>
                      <a:pt x="2675" y="685"/>
                      <a:pt x="2672" y="674"/>
                      <a:pt x="2668" y="664"/>
                    </a:cubicBezTo>
                    <a:lnTo>
                      <a:pt x="2668" y="653"/>
                    </a:lnTo>
                    <a:cubicBezTo>
                      <a:pt x="2665" y="643"/>
                      <a:pt x="2665" y="632"/>
                      <a:pt x="2665" y="618"/>
                    </a:cubicBezTo>
                    <a:cubicBezTo>
                      <a:pt x="2665" y="611"/>
                      <a:pt x="2665" y="604"/>
                      <a:pt x="2665" y="597"/>
                    </a:cubicBezTo>
                    <a:lnTo>
                      <a:pt x="2665" y="590"/>
                    </a:lnTo>
                    <a:cubicBezTo>
                      <a:pt x="2665" y="587"/>
                      <a:pt x="2668" y="580"/>
                      <a:pt x="2668" y="573"/>
                    </a:cubicBezTo>
                    <a:lnTo>
                      <a:pt x="2668" y="562"/>
                    </a:lnTo>
                    <a:cubicBezTo>
                      <a:pt x="2672" y="555"/>
                      <a:pt x="2675" y="548"/>
                      <a:pt x="2679" y="538"/>
                    </a:cubicBezTo>
                    <a:cubicBezTo>
                      <a:pt x="2682" y="531"/>
                      <a:pt x="2686" y="520"/>
                      <a:pt x="2689" y="510"/>
                    </a:cubicBezTo>
                    <a:lnTo>
                      <a:pt x="2693" y="503"/>
                    </a:lnTo>
                    <a:lnTo>
                      <a:pt x="2703" y="478"/>
                    </a:lnTo>
                    <a:lnTo>
                      <a:pt x="2707" y="471"/>
                    </a:lnTo>
                    <a:lnTo>
                      <a:pt x="2724" y="443"/>
                    </a:lnTo>
                    <a:lnTo>
                      <a:pt x="2724" y="440"/>
                    </a:lnTo>
                    <a:lnTo>
                      <a:pt x="2742" y="412"/>
                    </a:lnTo>
                    <a:lnTo>
                      <a:pt x="2745" y="401"/>
                    </a:lnTo>
                    <a:lnTo>
                      <a:pt x="2759" y="380"/>
                    </a:lnTo>
                    <a:lnTo>
                      <a:pt x="2766" y="370"/>
                    </a:lnTo>
                    <a:lnTo>
                      <a:pt x="2784" y="345"/>
                    </a:lnTo>
                    <a:lnTo>
                      <a:pt x="2784" y="342"/>
                    </a:lnTo>
                    <a:lnTo>
                      <a:pt x="2805" y="314"/>
                    </a:lnTo>
                    <a:lnTo>
                      <a:pt x="2808" y="303"/>
                    </a:lnTo>
                    <a:lnTo>
                      <a:pt x="2826" y="286"/>
                    </a:lnTo>
                    <a:lnTo>
                      <a:pt x="2829" y="275"/>
                    </a:lnTo>
                    <a:lnTo>
                      <a:pt x="2847" y="258"/>
                    </a:lnTo>
                    <a:lnTo>
                      <a:pt x="2850" y="251"/>
                    </a:lnTo>
                    <a:lnTo>
                      <a:pt x="2833" y="247"/>
                    </a:lnTo>
                    <a:lnTo>
                      <a:pt x="2826" y="247"/>
                    </a:lnTo>
                    <a:lnTo>
                      <a:pt x="2798" y="244"/>
                    </a:lnTo>
                    <a:lnTo>
                      <a:pt x="2791" y="244"/>
                    </a:lnTo>
                    <a:lnTo>
                      <a:pt x="2735" y="230"/>
                    </a:lnTo>
                    <a:lnTo>
                      <a:pt x="2728" y="230"/>
                    </a:lnTo>
                    <a:lnTo>
                      <a:pt x="2714" y="226"/>
                    </a:lnTo>
                    <a:lnTo>
                      <a:pt x="2707" y="226"/>
                    </a:lnTo>
                    <a:lnTo>
                      <a:pt x="2693" y="223"/>
                    </a:lnTo>
                    <a:lnTo>
                      <a:pt x="2686" y="219"/>
                    </a:lnTo>
                    <a:lnTo>
                      <a:pt x="2675" y="216"/>
                    </a:lnTo>
                    <a:lnTo>
                      <a:pt x="2672" y="216"/>
                    </a:lnTo>
                    <a:lnTo>
                      <a:pt x="2661" y="212"/>
                    </a:lnTo>
                    <a:lnTo>
                      <a:pt x="2658" y="212"/>
                    </a:lnTo>
                    <a:lnTo>
                      <a:pt x="2647" y="205"/>
                    </a:lnTo>
                    <a:lnTo>
                      <a:pt x="2640" y="205"/>
                    </a:lnTo>
                    <a:lnTo>
                      <a:pt x="2637" y="202"/>
                    </a:lnTo>
                    <a:lnTo>
                      <a:pt x="2623" y="202"/>
                    </a:lnTo>
                    <a:lnTo>
                      <a:pt x="2619" y="198"/>
                    </a:lnTo>
                    <a:lnTo>
                      <a:pt x="2616" y="198"/>
                    </a:lnTo>
                    <a:lnTo>
                      <a:pt x="2612" y="195"/>
                    </a:lnTo>
                    <a:lnTo>
                      <a:pt x="2609" y="191"/>
                    </a:lnTo>
                    <a:cubicBezTo>
                      <a:pt x="2577" y="160"/>
                      <a:pt x="2407" y="101"/>
                      <a:pt x="2249" y="101"/>
                    </a:cubicBezTo>
                    <a:cubicBezTo>
                      <a:pt x="2230" y="101"/>
                      <a:pt x="2211" y="102"/>
                      <a:pt x="2192" y="104"/>
                    </a:cubicBezTo>
                    <a:lnTo>
                      <a:pt x="2182" y="104"/>
                    </a:lnTo>
                    <a:cubicBezTo>
                      <a:pt x="2172" y="104"/>
                      <a:pt x="2163" y="104"/>
                      <a:pt x="2154" y="104"/>
                    </a:cubicBezTo>
                    <a:cubicBezTo>
                      <a:pt x="2089" y="104"/>
                      <a:pt x="2022" y="93"/>
                      <a:pt x="1961" y="72"/>
                    </a:cubicBezTo>
                    <a:cubicBezTo>
                      <a:pt x="1921" y="61"/>
                      <a:pt x="1887" y="51"/>
                      <a:pt x="1854" y="51"/>
                    </a:cubicBezTo>
                    <a:cubicBezTo>
                      <a:pt x="1835" y="51"/>
                      <a:pt x="1816" y="54"/>
                      <a:pt x="1796" y="62"/>
                    </a:cubicBezTo>
                    <a:cubicBezTo>
                      <a:pt x="1746" y="81"/>
                      <a:pt x="1686" y="89"/>
                      <a:pt x="1626" y="89"/>
                    </a:cubicBezTo>
                    <a:cubicBezTo>
                      <a:pt x="1489" y="89"/>
                      <a:pt x="1344" y="48"/>
                      <a:pt x="1271" y="2"/>
                    </a:cubicBezTo>
                    <a:cubicBezTo>
                      <a:pt x="1269" y="1"/>
                      <a:pt x="1266" y="0"/>
                      <a:pt x="1262" y="0"/>
                    </a:cubicBezTo>
                    <a:close/>
                  </a:path>
                </a:pathLst>
              </a:custGeom>
              <a:solidFill>
                <a:srgbClr val="D9D9D9"/>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9" name="Google Shape;4647;p65">
                <a:extLst>
                  <a:ext uri="{FF2B5EF4-FFF2-40B4-BE49-F238E27FC236}">
                    <a16:creationId xmlns:a16="http://schemas.microsoft.com/office/drawing/2014/main" id="{06F33898-9E12-4470-8851-0226C468B4F5}"/>
                  </a:ext>
                </a:extLst>
              </p:cNvPr>
              <p:cNvSpPr/>
              <p:nvPr/>
            </p:nvSpPr>
            <p:spPr>
              <a:xfrm>
                <a:off x="6410838" y="2846195"/>
                <a:ext cx="198" cy="59"/>
              </a:xfrm>
              <a:custGeom>
                <a:avLst/>
                <a:gdLst/>
                <a:ahLst/>
                <a:cxnLst/>
                <a:rect l="l" t="t" r="r" b="b"/>
                <a:pathLst>
                  <a:path w="4" h="1" extrusionOk="0">
                    <a:moveTo>
                      <a:pt x="0" y="0"/>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0" name="Google Shape;4648;p65">
                <a:extLst>
                  <a:ext uri="{FF2B5EF4-FFF2-40B4-BE49-F238E27FC236}">
                    <a16:creationId xmlns:a16="http://schemas.microsoft.com/office/drawing/2014/main" id="{FAB0102D-42A3-475E-805E-005D9F600045}"/>
                  </a:ext>
                </a:extLst>
              </p:cNvPr>
              <p:cNvSpPr/>
              <p:nvPr/>
            </p:nvSpPr>
            <p:spPr>
              <a:xfrm>
                <a:off x="6402269" y="2843180"/>
                <a:ext cx="250" cy="59"/>
              </a:xfrm>
              <a:custGeom>
                <a:avLst/>
                <a:gdLst/>
                <a:ahLst/>
                <a:cxnLst/>
                <a:rect l="l" t="t" r="r" b="b"/>
                <a:pathLst>
                  <a:path w="5" h="1" extrusionOk="0">
                    <a:moveTo>
                      <a:pt x="1" y="1"/>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1" name="Google Shape;4649;p65">
                <a:extLst>
                  <a:ext uri="{FF2B5EF4-FFF2-40B4-BE49-F238E27FC236}">
                    <a16:creationId xmlns:a16="http://schemas.microsoft.com/office/drawing/2014/main" id="{9F533E67-CAFF-44B0-AF88-3095B01D3090}"/>
                  </a:ext>
                </a:extLst>
              </p:cNvPr>
              <p:cNvSpPr/>
              <p:nvPr/>
            </p:nvSpPr>
            <p:spPr>
              <a:xfrm>
                <a:off x="6369283" y="2835608"/>
                <a:ext cx="11060" cy="2050"/>
              </a:xfrm>
              <a:custGeom>
                <a:avLst/>
                <a:gdLst/>
                <a:ahLst/>
                <a:cxnLst/>
                <a:rect l="l" t="t" r="r" b="b"/>
                <a:pathLst>
                  <a:path w="222" h="36" extrusionOk="0">
                    <a:moveTo>
                      <a:pt x="222" y="32"/>
                    </a:moveTo>
                    <a:cubicBezTo>
                      <a:pt x="145" y="36"/>
                      <a:pt x="71" y="25"/>
                      <a:pt x="1" y="1"/>
                    </a:cubicBezTo>
                    <a:cubicBezTo>
                      <a:pt x="71" y="25"/>
                      <a:pt x="145" y="36"/>
                      <a:pt x="222" y="3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2" name="Google Shape;4650;p65">
                <a:extLst>
                  <a:ext uri="{FF2B5EF4-FFF2-40B4-BE49-F238E27FC236}">
                    <a16:creationId xmlns:a16="http://schemas.microsoft.com/office/drawing/2014/main" id="{3E17367B-1D9C-43C6-882F-BD899035F7EE}"/>
                  </a:ext>
                </a:extLst>
              </p:cNvPr>
              <p:cNvSpPr/>
              <p:nvPr/>
            </p:nvSpPr>
            <p:spPr>
              <a:xfrm>
                <a:off x="6412382" y="2846593"/>
                <a:ext cx="400" cy="59"/>
              </a:xfrm>
              <a:custGeom>
                <a:avLst/>
                <a:gdLst/>
                <a:ahLst/>
                <a:cxnLst/>
                <a:rect l="l" t="t" r="r" b="b"/>
                <a:pathLst>
                  <a:path w="8" h="1" extrusionOk="0">
                    <a:moveTo>
                      <a:pt x="1" y="0"/>
                    </a:moveTo>
                    <a:lnTo>
                      <a:pt x="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3" name="Google Shape;4651;p65">
                <a:extLst>
                  <a:ext uri="{FF2B5EF4-FFF2-40B4-BE49-F238E27FC236}">
                    <a16:creationId xmlns:a16="http://schemas.microsoft.com/office/drawing/2014/main" id="{64F8EA23-B51D-49B2-8B55-57FB707C925D}"/>
                  </a:ext>
                </a:extLst>
              </p:cNvPr>
              <p:cNvSpPr/>
              <p:nvPr/>
            </p:nvSpPr>
            <p:spPr>
              <a:xfrm>
                <a:off x="6404012" y="2843977"/>
                <a:ext cx="250" cy="59"/>
              </a:xfrm>
              <a:custGeom>
                <a:avLst/>
                <a:gdLst/>
                <a:ahLst/>
                <a:cxnLst/>
                <a:rect l="l" t="t" r="r" b="b"/>
                <a:pathLst>
                  <a:path w="5" h="1" extrusionOk="0">
                    <a:moveTo>
                      <a:pt x="1" y="1"/>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4" name="Google Shape;4652;p65">
                <a:extLst>
                  <a:ext uri="{FF2B5EF4-FFF2-40B4-BE49-F238E27FC236}">
                    <a16:creationId xmlns:a16="http://schemas.microsoft.com/office/drawing/2014/main" id="{30AC6897-B26D-415D-B932-EC063083922A}"/>
                  </a:ext>
                </a:extLst>
              </p:cNvPr>
              <p:cNvSpPr/>
              <p:nvPr/>
            </p:nvSpPr>
            <p:spPr>
              <a:xfrm>
                <a:off x="6402816" y="2843407"/>
                <a:ext cx="198" cy="59"/>
              </a:xfrm>
              <a:custGeom>
                <a:avLst/>
                <a:gdLst/>
                <a:ahLst/>
                <a:cxnLst/>
                <a:rect l="l" t="t" r="r" b="b"/>
                <a:pathLst>
                  <a:path w="4" h="1" extrusionOk="0">
                    <a:moveTo>
                      <a:pt x="0" y="0"/>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5" name="Google Shape;4653;p65">
                <a:extLst>
                  <a:ext uri="{FF2B5EF4-FFF2-40B4-BE49-F238E27FC236}">
                    <a16:creationId xmlns:a16="http://schemas.microsoft.com/office/drawing/2014/main" id="{8A67AB23-3E30-4D1F-B33B-5072D1AEB192}"/>
                  </a:ext>
                </a:extLst>
              </p:cNvPr>
              <p:cNvSpPr/>
              <p:nvPr/>
            </p:nvSpPr>
            <p:spPr>
              <a:xfrm>
                <a:off x="6403165" y="2843579"/>
                <a:ext cx="198" cy="59"/>
              </a:xfrm>
              <a:custGeom>
                <a:avLst/>
                <a:gdLst/>
                <a:ahLst/>
                <a:cxnLst/>
                <a:rect l="l" t="t" r="r" b="b"/>
                <a:pathLst>
                  <a:path w="4" h="1" extrusionOk="0">
                    <a:moveTo>
                      <a:pt x="0" y="1"/>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6" name="Google Shape;4654;p65">
                <a:extLst>
                  <a:ext uri="{FF2B5EF4-FFF2-40B4-BE49-F238E27FC236}">
                    <a16:creationId xmlns:a16="http://schemas.microsoft.com/office/drawing/2014/main" id="{C75D1002-D0CF-4043-970A-1EB3A8FAC054}"/>
                  </a:ext>
                </a:extLst>
              </p:cNvPr>
              <p:cNvSpPr/>
              <p:nvPr/>
            </p:nvSpPr>
            <p:spPr>
              <a:xfrm>
                <a:off x="6402119" y="2842778"/>
                <a:ext cx="51" cy="59"/>
              </a:xfrm>
              <a:custGeom>
                <a:avLst/>
                <a:gdLst/>
                <a:ahLst/>
                <a:cxnLst/>
                <a:rect l="l" t="t" r="r" b="b"/>
                <a:pathLst>
                  <a:path w="1" h="1" extrusionOk="0">
                    <a:moveTo>
                      <a:pt x="0"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7" name="Google Shape;4655;p65">
                <a:extLst>
                  <a:ext uri="{FF2B5EF4-FFF2-40B4-BE49-F238E27FC236}">
                    <a16:creationId xmlns:a16="http://schemas.microsoft.com/office/drawing/2014/main" id="{65D9171A-D538-4211-B694-459A5E7FD300}"/>
                  </a:ext>
                </a:extLst>
              </p:cNvPr>
              <p:cNvSpPr/>
              <p:nvPr/>
            </p:nvSpPr>
            <p:spPr>
              <a:xfrm>
                <a:off x="6404559" y="2844375"/>
                <a:ext cx="400" cy="285"/>
              </a:xfrm>
              <a:custGeom>
                <a:avLst/>
                <a:gdLst/>
                <a:ahLst/>
                <a:cxnLst/>
                <a:rect l="l" t="t" r="r" b="b"/>
                <a:pathLst>
                  <a:path w="8" h="5" extrusionOk="0">
                    <a:moveTo>
                      <a:pt x="0" y="1"/>
                    </a:moveTo>
                    <a:lnTo>
                      <a:pt x="7"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8" name="Google Shape;4656;p65">
                <a:extLst>
                  <a:ext uri="{FF2B5EF4-FFF2-40B4-BE49-F238E27FC236}">
                    <a16:creationId xmlns:a16="http://schemas.microsoft.com/office/drawing/2014/main" id="{4F5F3610-88F1-46AF-AA9D-6918327F2034}"/>
                  </a:ext>
                </a:extLst>
              </p:cNvPr>
              <p:cNvSpPr/>
              <p:nvPr/>
            </p:nvSpPr>
            <p:spPr>
              <a:xfrm>
                <a:off x="6315924" y="2831621"/>
                <a:ext cx="1296" cy="1082"/>
              </a:xfrm>
              <a:custGeom>
                <a:avLst/>
                <a:gdLst/>
                <a:ahLst/>
                <a:cxnLst/>
                <a:rect l="l" t="t" r="r" b="b"/>
                <a:pathLst>
                  <a:path w="26" h="19" extrusionOk="0">
                    <a:moveTo>
                      <a:pt x="25" y="18"/>
                    </a:moveTo>
                    <a:cubicBezTo>
                      <a:pt x="18" y="11"/>
                      <a:pt x="8" y="8"/>
                      <a:pt x="1" y="1"/>
                    </a:cubicBezTo>
                    <a:lnTo>
                      <a:pt x="1" y="1"/>
                    </a:lnTo>
                    <a:cubicBezTo>
                      <a:pt x="8" y="8"/>
                      <a:pt x="18" y="11"/>
                      <a:pt x="25"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9" name="Google Shape;4657;p65">
                <a:extLst>
                  <a:ext uri="{FF2B5EF4-FFF2-40B4-BE49-F238E27FC236}">
                    <a16:creationId xmlns:a16="http://schemas.microsoft.com/office/drawing/2014/main" id="{2BFF6860-3167-4CDD-99D5-56432D185CE3}"/>
                  </a:ext>
                </a:extLst>
              </p:cNvPr>
              <p:cNvSpPr/>
              <p:nvPr/>
            </p:nvSpPr>
            <p:spPr>
              <a:xfrm>
                <a:off x="6401770" y="2842611"/>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0" name="Google Shape;4658;p65">
                <a:extLst>
                  <a:ext uri="{FF2B5EF4-FFF2-40B4-BE49-F238E27FC236}">
                    <a16:creationId xmlns:a16="http://schemas.microsoft.com/office/drawing/2014/main" id="{F33B5461-5C98-47C6-A106-E1AEDA357A98}"/>
                  </a:ext>
                </a:extLst>
              </p:cNvPr>
              <p:cNvSpPr/>
              <p:nvPr/>
            </p:nvSpPr>
            <p:spPr>
              <a:xfrm>
                <a:off x="6405406" y="2844601"/>
                <a:ext cx="400" cy="227"/>
              </a:xfrm>
              <a:custGeom>
                <a:avLst/>
                <a:gdLst/>
                <a:ahLst/>
                <a:cxnLst/>
                <a:rect l="l" t="t" r="r" b="b"/>
                <a:pathLst>
                  <a:path w="8" h="4" extrusionOk="0">
                    <a:moveTo>
                      <a:pt x="1" y="0"/>
                    </a:moveTo>
                    <a:lnTo>
                      <a:pt x="8"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1" name="Google Shape;4659;p65">
                <a:extLst>
                  <a:ext uri="{FF2B5EF4-FFF2-40B4-BE49-F238E27FC236}">
                    <a16:creationId xmlns:a16="http://schemas.microsoft.com/office/drawing/2014/main" id="{68158FDF-BE99-4085-B1D7-167EB361E11A}"/>
                  </a:ext>
                </a:extLst>
              </p:cNvPr>
              <p:cNvSpPr/>
              <p:nvPr/>
            </p:nvSpPr>
            <p:spPr>
              <a:xfrm>
                <a:off x="6406452" y="2845000"/>
                <a:ext cx="400" cy="227"/>
              </a:xfrm>
              <a:custGeom>
                <a:avLst/>
                <a:gdLst/>
                <a:ahLst/>
                <a:cxnLst/>
                <a:rect l="l" t="t" r="r" b="b"/>
                <a:pathLst>
                  <a:path w="8" h="4" extrusionOk="0">
                    <a:moveTo>
                      <a:pt x="1" y="0"/>
                    </a:moveTo>
                    <a:lnTo>
                      <a:pt x="8"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2" name="Google Shape;4660;p65">
                <a:extLst>
                  <a:ext uri="{FF2B5EF4-FFF2-40B4-BE49-F238E27FC236}">
                    <a16:creationId xmlns:a16="http://schemas.microsoft.com/office/drawing/2014/main" id="{1A4F52DE-238C-4D18-A197-136E2C698178}"/>
                  </a:ext>
                </a:extLst>
              </p:cNvPr>
              <p:cNvSpPr/>
              <p:nvPr/>
            </p:nvSpPr>
            <p:spPr>
              <a:xfrm>
                <a:off x="6360913" y="2834413"/>
                <a:ext cx="8421" cy="1254"/>
              </a:xfrm>
              <a:custGeom>
                <a:avLst/>
                <a:gdLst/>
                <a:ahLst/>
                <a:cxnLst/>
                <a:rect l="l" t="t" r="r" b="b"/>
                <a:pathLst>
                  <a:path w="169" h="22" extrusionOk="0">
                    <a:moveTo>
                      <a:pt x="58" y="1"/>
                    </a:moveTo>
                    <a:cubicBezTo>
                      <a:pt x="40" y="1"/>
                      <a:pt x="21" y="4"/>
                      <a:pt x="1" y="11"/>
                    </a:cubicBezTo>
                    <a:cubicBezTo>
                      <a:pt x="22" y="4"/>
                      <a:pt x="41" y="1"/>
                      <a:pt x="60" y="1"/>
                    </a:cubicBezTo>
                    <a:lnTo>
                      <a:pt x="60" y="1"/>
                    </a:lnTo>
                    <a:cubicBezTo>
                      <a:pt x="93" y="1"/>
                      <a:pt x="127" y="10"/>
                      <a:pt x="169" y="22"/>
                    </a:cubicBezTo>
                    <a:cubicBezTo>
                      <a:pt x="129" y="10"/>
                      <a:pt x="95" y="1"/>
                      <a:pt x="61" y="1"/>
                    </a:cubicBezTo>
                    <a:cubicBezTo>
                      <a:pt x="60" y="1"/>
                      <a:pt x="60" y="1"/>
                      <a:pt x="60" y="1"/>
                    </a:cubicBezTo>
                    <a:lnTo>
                      <a:pt x="60" y="1"/>
                    </a:lnTo>
                    <a:cubicBezTo>
                      <a:pt x="59" y="1"/>
                      <a:pt x="59" y="1"/>
                      <a:pt x="58"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3" name="Google Shape;4661;p65">
                <a:extLst>
                  <a:ext uri="{FF2B5EF4-FFF2-40B4-BE49-F238E27FC236}">
                    <a16:creationId xmlns:a16="http://schemas.microsoft.com/office/drawing/2014/main" id="{968AEE7B-C07C-4541-9448-F7C85E4BD7FA}"/>
                  </a:ext>
                </a:extLst>
              </p:cNvPr>
              <p:cNvSpPr/>
              <p:nvPr/>
            </p:nvSpPr>
            <p:spPr>
              <a:xfrm>
                <a:off x="6407498" y="2845398"/>
                <a:ext cx="400" cy="59"/>
              </a:xfrm>
              <a:custGeom>
                <a:avLst/>
                <a:gdLst/>
                <a:ahLst/>
                <a:cxnLst/>
                <a:rect l="l" t="t" r="r" b="b"/>
                <a:pathLst>
                  <a:path w="8" h="1" extrusionOk="0">
                    <a:moveTo>
                      <a:pt x="1" y="0"/>
                    </a:moveTo>
                    <a:lnTo>
                      <a:pt x="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4" name="Google Shape;4662;p65">
                <a:extLst>
                  <a:ext uri="{FF2B5EF4-FFF2-40B4-BE49-F238E27FC236}">
                    <a16:creationId xmlns:a16="http://schemas.microsoft.com/office/drawing/2014/main" id="{5D84B836-9631-4232-9560-D609BFB01877}"/>
                  </a:ext>
                </a:extLst>
              </p:cNvPr>
              <p:cNvSpPr/>
              <p:nvPr/>
            </p:nvSpPr>
            <p:spPr>
              <a:xfrm>
                <a:off x="6270784" y="2866517"/>
                <a:ext cx="7872" cy="17589"/>
              </a:xfrm>
              <a:custGeom>
                <a:avLst/>
                <a:gdLst/>
                <a:ahLst/>
                <a:cxnLst/>
                <a:rect l="l" t="t" r="r" b="b"/>
                <a:pathLst>
                  <a:path w="158" h="309" extrusionOk="0">
                    <a:moveTo>
                      <a:pt x="0" y="0"/>
                    </a:moveTo>
                    <a:lnTo>
                      <a:pt x="0" y="0"/>
                    </a:lnTo>
                    <a:cubicBezTo>
                      <a:pt x="9" y="24"/>
                      <a:pt x="19" y="48"/>
                      <a:pt x="29" y="71"/>
                    </a:cubicBezTo>
                    <a:lnTo>
                      <a:pt x="29" y="71"/>
                    </a:lnTo>
                    <a:cubicBezTo>
                      <a:pt x="19" y="48"/>
                      <a:pt x="9" y="24"/>
                      <a:pt x="0" y="0"/>
                    </a:cubicBezTo>
                    <a:close/>
                    <a:moveTo>
                      <a:pt x="29" y="71"/>
                    </a:moveTo>
                    <a:cubicBezTo>
                      <a:pt x="61" y="144"/>
                      <a:pt x="97" y="214"/>
                      <a:pt x="137" y="280"/>
                    </a:cubicBezTo>
                    <a:lnTo>
                      <a:pt x="158" y="308"/>
                    </a:lnTo>
                    <a:cubicBezTo>
                      <a:pt x="108" y="232"/>
                      <a:pt x="66" y="153"/>
                      <a:pt x="29" y="7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5" name="Google Shape;4663;p65">
                <a:extLst>
                  <a:ext uri="{FF2B5EF4-FFF2-40B4-BE49-F238E27FC236}">
                    <a16:creationId xmlns:a16="http://schemas.microsoft.com/office/drawing/2014/main" id="{497F38F7-25B3-49CF-9411-3F0166B2BFBF}"/>
                  </a:ext>
                </a:extLst>
              </p:cNvPr>
              <p:cNvSpPr/>
              <p:nvPr/>
            </p:nvSpPr>
            <p:spPr>
              <a:xfrm>
                <a:off x="6398431" y="2869310"/>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6" name="Google Shape;4664;p65">
                <a:extLst>
                  <a:ext uri="{FF2B5EF4-FFF2-40B4-BE49-F238E27FC236}">
                    <a16:creationId xmlns:a16="http://schemas.microsoft.com/office/drawing/2014/main" id="{32704C0F-3943-4EFE-9D67-A70634283E60}"/>
                  </a:ext>
                </a:extLst>
              </p:cNvPr>
              <p:cNvSpPr/>
              <p:nvPr/>
            </p:nvSpPr>
            <p:spPr>
              <a:xfrm>
                <a:off x="6398082" y="2869079"/>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7" name="Google Shape;4665;p65">
                <a:extLst>
                  <a:ext uri="{FF2B5EF4-FFF2-40B4-BE49-F238E27FC236}">
                    <a16:creationId xmlns:a16="http://schemas.microsoft.com/office/drawing/2014/main" id="{469AFDFC-60D9-4DD0-B2BA-993FBB907E9A}"/>
                  </a:ext>
                </a:extLst>
              </p:cNvPr>
              <p:cNvSpPr/>
              <p:nvPr/>
            </p:nvSpPr>
            <p:spPr>
              <a:xfrm>
                <a:off x="6404559" y="2872270"/>
                <a:ext cx="198" cy="59"/>
              </a:xfrm>
              <a:custGeom>
                <a:avLst/>
                <a:gdLst/>
                <a:ahLst/>
                <a:cxnLst/>
                <a:rect l="l" t="t" r="r" b="b"/>
                <a:pathLst>
                  <a:path w="4" h="1" extrusionOk="0">
                    <a:moveTo>
                      <a:pt x="4"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8" name="Google Shape;4666;p65">
                <a:extLst>
                  <a:ext uri="{FF2B5EF4-FFF2-40B4-BE49-F238E27FC236}">
                    <a16:creationId xmlns:a16="http://schemas.microsoft.com/office/drawing/2014/main" id="{6F36CDB5-AC2B-416D-90B0-BA336963EC32}"/>
                  </a:ext>
                </a:extLst>
              </p:cNvPr>
              <p:cNvSpPr/>
              <p:nvPr/>
            </p:nvSpPr>
            <p:spPr>
              <a:xfrm>
                <a:off x="6402618" y="2871473"/>
                <a:ext cx="400" cy="285"/>
              </a:xfrm>
              <a:custGeom>
                <a:avLst/>
                <a:gdLst/>
                <a:ahLst/>
                <a:cxnLst/>
                <a:rect l="l" t="t" r="r" b="b"/>
                <a:pathLst>
                  <a:path w="8" h="5" extrusionOk="0">
                    <a:moveTo>
                      <a:pt x="1" y="1"/>
                    </a:moveTo>
                    <a:lnTo>
                      <a:pt x="8"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9" name="Google Shape;4667;p65">
                <a:extLst>
                  <a:ext uri="{FF2B5EF4-FFF2-40B4-BE49-F238E27FC236}">
                    <a16:creationId xmlns:a16="http://schemas.microsoft.com/office/drawing/2014/main" id="{F35A00A9-3B87-4792-88E3-5B16F5019206}"/>
                  </a:ext>
                </a:extLst>
              </p:cNvPr>
              <p:cNvSpPr/>
              <p:nvPr/>
            </p:nvSpPr>
            <p:spPr>
              <a:xfrm>
                <a:off x="6398779" y="2869708"/>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0" name="Google Shape;4668;p65">
                <a:extLst>
                  <a:ext uri="{FF2B5EF4-FFF2-40B4-BE49-F238E27FC236}">
                    <a16:creationId xmlns:a16="http://schemas.microsoft.com/office/drawing/2014/main" id="{406B0326-6167-491C-8232-59A376AA517D}"/>
                  </a:ext>
                </a:extLst>
              </p:cNvPr>
              <p:cNvSpPr/>
              <p:nvPr/>
            </p:nvSpPr>
            <p:spPr>
              <a:xfrm>
                <a:off x="6278604" y="2884051"/>
                <a:ext cx="2341" cy="3245"/>
              </a:xfrm>
              <a:custGeom>
                <a:avLst/>
                <a:gdLst/>
                <a:ahLst/>
                <a:cxnLst/>
                <a:rect l="l" t="t" r="r" b="b"/>
                <a:pathLst>
                  <a:path w="47" h="57" extrusionOk="0">
                    <a:moveTo>
                      <a:pt x="1" y="0"/>
                    </a:moveTo>
                    <a:cubicBezTo>
                      <a:pt x="6" y="8"/>
                      <a:pt x="11" y="16"/>
                      <a:pt x="17" y="23"/>
                    </a:cubicBezTo>
                    <a:lnTo>
                      <a:pt x="17" y="23"/>
                    </a:lnTo>
                    <a:lnTo>
                      <a:pt x="1" y="0"/>
                    </a:lnTo>
                    <a:close/>
                    <a:moveTo>
                      <a:pt x="17" y="23"/>
                    </a:moveTo>
                    <a:lnTo>
                      <a:pt x="18" y="25"/>
                    </a:lnTo>
                    <a:cubicBezTo>
                      <a:pt x="18" y="25"/>
                      <a:pt x="18" y="25"/>
                      <a:pt x="19" y="25"/>
                    </a:cubicBezTo>
                    <a:lnTo>
                      <a:pt x="19" y="25"/>
                    </a:lnTo>
                    <a:cubicBezTo>
                      <a:pt x="18" y="25"/>
                      <a:pt x="17" y="24"/>
                      <a:pt x="17" y="23"/>
                    </a:cubicBezTo>
                    <a:close/>
                    <a:moveTo>
                      <a:pt x="19" y="25"/>
                    </a:moveTo>
                    <a:lnTo>
                      <a:pt x="19" y="25"/>
                    </a:lnTo>
                    <a:cubicBezTo>
                      <a:pt x="27" y="36"/>
                      <a:pt x="36" y="46"/>
                      <a:pt x="46" y="56"/>
                    </a:cubicBezTo>
                    <a:cubicBezTo>
                      <a:pt x="36" y="46"/>
                      <a:pt x="29" y="36"/>
                      <a:pt x="19" y="2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1" name="Google Shape;4669;p65">
                <a:extLst>
                  <a:ext uri="{FF2B5EF4-FFF2-40B4-BE49-F238E27FC236}">
                    <a16:creationId xmlns:a16="http://schemas.microsoft.com/office/drawing/2014/main" id="{B087CCF3-0757-4F38-813F-F8305AA5C121}"/>
                  </a:ext>
                </a:extLst>
              </p:cNvPr>
              <p:cNvSpPr/>
              <p:nvPr/>
            </p:nvSpPr>
            <p:spPr>
              <a:xfrm>
                <a:off x="6399330" y="2869876"/>
                <a:ext cx="198" cy="59"/>
              </a:xfrm>
              <a:custGeom>
                <a:avLst/>
                <a:gdLst/>
                <a:ahLst/>
                <a:cxnLst/>
                <a:rect l="l" t="t" r="r" b="b"/>
                <a:pathLst>
                  <a:path w="4" h="1" extrusionOk="0">
                    <a:moveTo>
                      <a:pt x="0" y="1"/>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2" name="Google Shape;4670;p65">
                <a:extLst>
                  <a:ext uri="{FF2B5EF4-FFF2-40B4-BE49-F238E27FC236}">
                    <a16:creationId xmlns:a16="http://schemas.microsoft.com/office/drawing/2014/main" id="{CF7BDA8F-E3BB-4824-8C9B-9644722CE02F}"/>
                  </a:ext>
                </a:extLst>
              </p:cNvPr>
              <p:cNvSpPr/>
              <p:nvPr/>
            </p:nvSpPr>
            <p:spPr>
              <a:xfrm>
                <a:off x="6400376" y="2870505"/>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3" name="Google Shape;4671;p65">
                <a:extLst>
                  <a:ext uri="{FF2B5EF4-FFF2-40B4-BE49-F238E27FC236}">
                    <a16:creationId xmlns:a16="http://schemas.microsoft.com/office/drawing/2014/main" id="{ECCE049D-1AEF-457D-B269-072BC288F9A5}"/>
                  </a:ext>
                </a:extLst>
              </p:cNvPr>
              <p:cNvSpPr/>
              <p:nvPr/>
            </p:nvSpPr>
            <p:spPr>
              <a:xfrm>
                <a:off x="6401223" y="2871075"/>
                <a:ext cx="400" cy="59"/>
              </a:xfrm>
              <a:custGeom>
                <a:avLst/>
                <a:gdLst/>
                <a:ahLst/>
                <a:cxnLst/>
                <a:rect l="l" t="t" r="r" b="b"/>
                <a:pathLst>
                  <a:path w="8" h="1" extrusionOk="0">
                    <a:moveTo>
                      <a:pt x="1" y="1"/>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4" name="Google Shape;4672;p65">
                <a:extLst>
                  <a:ext uri="{FF2B5EF4-FFF2-40B4-BE49-F238E27FC236}">
                    <a16:creationId xmlns:a16="http://schemas.microsoft.com/office/drawing/2014/main" id="{B8BB1F57-4A6D-41A1-BEDB-3E0DFAB2D0C6}"/>
                  </a:ext>
                </a:extLst>
              </p:cNvPr>
              <p:cNvSpPr/>
              <p:nvPr/>
            </p:nvSpPr>
            <p:spPr>
              <a:xfrm>
                <a:off x="6277760" y="2882459"/>
                <a:ext cx="1945" cy="3019"/>
              </a:xfrm>
              <a:custGeom>
                <a:avLst/>
                <a:gdLst/>
                <a:ahLst/>
                <a:cxnLst/>
                <a:rect l="l" t="t" r="r" b="b"/>
                <a:pathLst>
                  <a:path w="39" h="53" extrusionOk="0">
                    <a:moveTo>
                      <a:pt x="0" y="0"/>
                    </a:moveTo>
                    <a:lnTo>
                      <a:pt x="0" y="0"/>
                    </a:lnTo>
                    <a:cubicBezTo>
                      <a:pt x="14" y="21"/>
                      <a:pt x="25" y="35"/>
                      <a:pt x="39" y="53"/>
                    </a:cubicBezTo>
                    <a:lnTo>
                      <a:pt x="21" y="28"/>
                    </a:ln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5" name="Google Shape;4673;p65">
                <a:extLst>
                  <a:ext uri="{FF2B5EF4-FFF2-40B4-BE49-F238E27FC236}">
                    <a16:creationId xmlns:a16="http://schemas.microsoft.com/office/drawing/2014/main" id="{7CDF900F-3DA5-449F-BC7A-40B1EBCCDECE}"/>
                  </a:ext>
                </a:extLst>
              </p:cNvPr>
              <p:cNvSpPr/>
              <p:nvPr/>
            </p:nvSpPr>
            <p:spPr>
              <a:xfrm>
                <a:off x="6274420" y="2860710"/>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6" name="Google Shape;4674;p65">
                <a:extLst>
                  <a:ext uri="{FF2B5EF4-FFF2-40B4-BE49-F238E27FC236}">
                    <a16:creationId xmlns:a16="http://schemas.microsoft.com/office/drawing/2014/main" id="{8BF84DAE-2AF8-49A8-B7D3-002FAFF45E64}"/>
                  </a:ext>
                </a:extLst>
              </p:cNvPr>
              <p:cNvSpPr/>
              <p:nvPr/>
            </p:nvSpPr>
            <p:spPr>
              <a:xfrm>
                <a:off x="6273922" y="2861340"/>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7" name="Google Shape;4675;p65">
                <a:extLst>
                  <a:ext uri="{FF2B5EF4-FFF2-40B4-BE49-F238E27FC236}">
                    <a16:creationId xmlns:a16="http://schemas.microsoft.com/office/drawing/2014/main" id="{979050E5-6032-47A8-835D-BAB8A8B718A5}"/>
                  </a:ext>
                </a:extLst>
              </p:cNvPr>
              <p:cNvSpPr/>
              <p:nvPr/>
            </p:nvSpPr>
            <p:spPr>
              <a:xfrm>
                <a:off x="6273225" y="2862136"/>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8" name="Google Shape;4676;p65">
                <a:extLst>
                  <a:ext uri="{FF2B5EF4-FFF2-40B4-BE49-F238E27FC236}">
                    <a16:creationId xmlns:a16="http://schemas.microsoft.com/office/drawing/2014/main" id="{1C65AD5A-3DA1-470E-AB2D-9F142E31891C}"/>
                  </a:ext>
                </a:extLst>
              </p:cNvPr>
              <p:cNvSpPr/>
              <p:nvPr/>
            </p:nvSpPr>
            <p:spPr>
              <a:xfrm>
                <a:off x="6274769" y="2860312"/>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9" name="Google Shape;4677;p65">
                <a:extLst>
                  <a:ext uri="{FF2B5EF4-FFF2-40B4-BE49-F238E27FC236}">
                    <a16:creationId xmlns:a16="http://schemas.microsoft.com/office/drawing/2014/main" id="{4D3D828A-77DA-45EB-97C4-BA659B279A49}"/>
                  </a:ext>
                </a:extLst>
              </p:cNvPr>
              <p:cNvSpPr/>
              <p:nvPr/>
            </p:nvSpPr>
            <p:spPr>
              <a:xfrm>
                <a:off x="6271632" y="2864698"/>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0" name="Google Shape;4678;p65">
                <a:extLst>
                  <a:ext uri="{FF2B5EF4-FFF2-40B4-BE49-F238E27FC236}">
                    <a16:creationId xmlns:a16="http://schemas.microsoft.com/office/drawing/2014/main" id="{46C3ED63-CE89-4736-9A0A-CB589512787B}"/>
                  </a:ext>
                </a:extLst>
              </p:cNvPr>
              <p:cNvSpPr/>
              <p:nvPr/>
            </p:nvSpPr>
            <p:spPr>
              <a:xfrm>
                <a:off x="6272527" y="2863105"/>
                <a:ext cx="51" cy="285"/>
              </a:xfrm>
              <a:custGeom>
                <a:avLst/>
                <a:gdLst/>
                <a:ahLst/>
                <a:cxnLst/>
                <a:rect l="l" t="t" r="r" b="b"/>
                <a:pathLst>
                  <a:path w="1" h="5" extrusionOk="0">
                    <a:moveTo>
                      <a:pt x="0"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1" name="Google Shape;4679;p65">
                <a:extLst>
                  <a:ext uri="{FF2B5EF4-FFF2-40B4-BE49-F238E27FC236}">
                    <a16:creationId xmlns:a16="http://schemas.microsoft.com/office/drawing/2014/main" id="{2199846E-5FBD-4831-B644-20310377C11C}"/>
                  </a:ext>
                </a:extLst>
              </p:cNvPr>
              <p:cNvSpPr/>
              <p:nvPr/>
            </p:nvSpPr>
            <p:spPr>
              <a:xfrm>
                <a:off x="6305311" y="2839818"/>
                <a:ext cx="1244" cy="1421"/>
              </a:xfrm>
              <a:custGeom>
                <a:avLst/>
                <a:gdLst/>
                <a:ahLst/>
                <a:cxnLst/>
                <a:rect l="l" t="t" r="r" b="b"/>
                <a:pathLst>
                  <a:path w="25" h="25" extrusionOk="0">
                    <a:moveTo>
                      <a:pt x="25" y="0"/>
                    </a:moveTo>
                    <a:cubicBezTo>
                      <a:pt x="14" y="7"/>
                      <a:pt x="7" y="14"/>
                      <a:pt x="0" y="25"/>
                    </a:cubicBezTo>
                    <a:cubicBezTo>
                      <a:pt x="7" y="14"/>
                      <a:pt x="18" y="7"/>
                      <a:pt x="25"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2" name="Google Shape;4680;p65">
                <a:extLst>
                  <a:ext uri="{FF2B5EF4-FFF2-40B4-BE49-F238E27FC236}">
                    <a16:creationId xmlns:a16="http://schemas.microsoft.com/office/drawing/2014/main" id="{F451352D-E760-4D87-8407-6331AA9D2054}"/>
                  </a:ext>
                </a:extLst>
              </p:cNvPr>
              <p:cNvSpPr/>
              <p:nvPr/>
            </p:nvSpPr>
            <p:spPr>
              <a:xfrm>
                <a:off x="6275118" y="2860312"/>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3" name="Google Shape;4681;p65">
                <a:extLst>
                  <a:ext uri="{FF2B5EF4-FFF2-40B4-BE49-F238E27FC236}">
                    <a16:creationId xmlns:a16="http://schemas.microsoft.com/office/drawing/2014/main" id="{A8EF3AC8-16FD-4A9C-B56E-5990DAD6317E}"/>
                  </a:ext>
                </a:extLst>
              </p:cNvPr>
              <p:cNvSpPr/>
              <p:nvPr/>
            </p:nvSpPr>
            <p:spPr>
              <a:xfrm>
                <a:off x="6314878" y="2831621"/>
                <a:ext cx="1097" cy="684"/>
              </a:xfrm>
              <a:custGeom>
                <a:avLst/>
                <a:gdLst/>
                <a:ahLst/>
                <a:cxnLst/>
                <a:rect l="l" t="t" r="r" b="b"/>
                <a:pathLst>
                  <a:path w="22" h="12" extrusionOk="0">
                    <a:moveTo>
                      <a:pt x="22" y="1"/>
                    </a:moveTo>
                    <a:lnTo>
                      <a:pt x="1" y="11"/>
                    </a:lnTo>
                    <a:lnTo>
                      <a:pt x="22"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4" name="Google Shape;4682;p65">
                <a:extLst>
                  <a:ext uri="{FF2B5EF4-FFF2-40B4-BE49-F238E27FC236}">
                    <a16:creationId xmlns:a16="http://schemas.microsoft.com/office/drawing/2014/main" id="{528C344C-3865-4640-A53F-8D334B7C20D8}"/>
                  </a:ext>
                </a:extLst>
              </p:cNvPr>
              <p:cNvSpPr/>
              <p:nvPr/>
            </p:nvSpPr>
            <p:spPr>
              <a:xfrm>
                <a:off x="6312635" y="2832648"/>
                <a:ext cx="1794" cy="1421"/>
              </a:xfrm>
              <a:custGeom>
                <a:avLst/>
                <a:gdLst/>
                <a:ahLst/>
                <a:cxnLst/>
                <a:rect l="l" t="t" r="r" b="b"/>
                <a:pathLst>
                  <a:path w="36" h="25" extrusionOk="0">
                    <a:moveTo>
                      <a:pt x="0" y="25"/>
                    </a:moveTo>
                    <a:lnTo>
                      <a:pt x="35"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5" name="Google Shape;4683;p65">
                <a:extLst>
                  <a:ext uri="{FF2B5EF4-FFF2-40B4-BE49-F238E27FC236}">
                    <a16:creationId xmlns:a16="http://schemas.microsoft.com/office/drawing/2014/main" id="{96B2FC40-9E2D-4907-80C1-9F9FB595C68D}"/>
                  </a:ext>
                </a:extLst>
              </p:cNvPr>
              <p:cNvSpPr/>
              <p:nvPr/>
            </p:nvSpPr>
            <p:spPr>
              <a:xfrm>
                <a:off x="6270784" y="2866517"/>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6" name="Google Shape;4684;p65">
                <a:extLst>
                  <a:ext uri="{FF2B5EF4-FFF2-40B4-BE49-F238E27FC236}">
                    <a16:creationId xmlns:a16="http://schemas.microsoft.com/office/drawing/2014/main" id="{3401C7C4-F6F1-43A9-92D3-7673C95E8670}"/>
                  </a:ext>
                </a:extLst>
              </p:cNvPr>
              <p:cNvSpPr/>
              <p:nvPr/>
            </p:nvSpPr>
            <p:spPr>
              <a:xfrm>
                <a:off x="6310691" y="2834413"/>
                <a:ext cx="1296" cy="1254"/>
              </a:xfrm>
              <a:custGeom>
                <a:avLst/>
                <a:gdLst/>
                <a:ahLst/>
                <a:cxnLst/>
                <a:rect l="l" t="t" r="r" b="b"/>
                <a:pathLst>
                  <a:path w="26" h="22" extrusionOk="0">
                    <a:moveTo>
                      <a:pt x="1" y="22"/>
                    </a:moveTo>
                    <a:lnTo>
                      <a:pt x="2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7" name="Google Shape;4685;p65">
                <a:extLst>
                  <a:ext uri="{FF2B5EF4-FFF2-40B4-BE49-F238E27FC236}">
                    <a16:creationId xmlns:a16="http://schemas.microsoft.com/office/drawing/2014/main" id="{D6A8D39D-8C11-47C7-8419-4D655E19F551}"/>
                  </a:ext>
                </a:extLst>
              </p:cNvPr>
              <p:cNvSpPr/>
              <p:nvPr/>
            </p:nvSpPr>
            <p:spPr>
              <a:xfrm>
                <a:off x="6303366" y="2841814"/>
                <a:ext cx="1446" cy="2050"/>
              </a:xfrm>
              <a:custGeom>
                <a:avLst/>
                <a:gdLst/>
                <a:ahLst/>
                <a:cxnLst/>
                <a:rect l="l" t="t" r="r" b="b"/>
                <a:pathLst>
                  <a:path w="29" h="36" extrusionOk="0">
                    <a:moveTo>
                      <a:pt x="1" y="35"/>
                    </a:moveTo>
                    <a:cubicBezTo>
                      <a:pt x="11" y="25"/>
                      <a:pt x="22" y="11"/>
                      <a:pt x="29" y="0"/>
                    </a:cubicBezTo>
                    <a:cubicBezTo>
                      <a:pt x="22" y="11"/>
                      <a:pt x="11" y="25"/>
                      <a:pt x="1" y="3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8" name="Google Shape;4686;p65">
                <a:extLst>
                  <a:ext uri="{FF2B5EF4-FFF2-40B4-BE49-F238E27FC236}">
                    <a16:creationId xmlns:a16="http://schemas.microsoft.com/office/drawing/2014/main" id="{73752BC5-C16D-469E-9050-A956A8004CD7}"/>
                  </a:ext>
                </a:extLst>
              </p:cNvPr>
              <p:cNvSpPr/>
              <p:nvPr/>
            </p:nvSpPr>
            <p:spPr>
              <a:xfrm>
                <a:off x="6308797" y="2836233"/>
                <a:ext cx="1244" cy="1023"/>
              </a:xfrm>
              <a:custGeom>
                <a:avLst/>
                <a:gdLst/>
                <a:ahLst/>
                <a:cxnLst/>
                <a:rect l="l" t="t" r="r" b="b"/>
                <a:pathLst>
                  <a:path w="25" h="18" extrusionOk="0">
                    <a:moveTo>
                      <a:pt x="0" y="18"/>
                    </a:moveTo>
                    <a:lnTo>
                      <a:pt x="25"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9" name="Google Shape;4687;p65">
                <a:extLst>
                  <a:ext uri="{FF2B5EF4-FFF2-40B4-BE49-F238E27FC236}">
                    <a16:creationId xmlns:a16="http://schemas.microsoft.com/office/drawing/2014/main" id="{0EA8FDA1-9289-4571-BFAD-9D6998F65F93}"/>
                  </a:ext>
                </a:extLst>
              </p:cNvPr>
              <p:cNvSpPr/>
              <p:nvPr/>
            </p:nvSpPr>
            <p:spPr>
              <a:xfrm>
                <a:off x="6307054" y="2837999"/>
                <a:ext cx="1244" cy="1082"/>
              </a:xfrm>
              <a:custGeom>
                <a:avLst/>
                <a:gdLst/>
                <a:ahLst/>
                <a:cxnLst/>
                <a:rect l="l" t="t" r="r" b="b"/>
                <a:pathLst>
                  <a:path w="25" h="19" extrusionOk="0">
                    <a:moveTo>
                      <a:pt x="0" y="18"/>
                    </a:moveTo>
                    <a:lnTo>
                      <a:pt x="2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0" name="Google Shape;4688;p65">
                <a:extLst>
                  <a:ext uri="{FF2B5EF4-FFF2-40B4-BE49-F238E27FC236}">
                    <a16:creationId xmlns:a16="http://schemas.microsoft.com/office/drawing/2014/main" id="{00C6C069-B592-4094-87DF-096CE0868BCC}"/>
                  </a:ext>
                </a:extLst>
              </p:cNvPr>
              <p:cNvSpPr/>
              <p:nvPr/>
            </p:nvSpPr>
            <p:spPr>
              <a:xfrm>
                <a:off x="6270784" y="2866690"/>
                <a:ext cx="51" cy="59"/>
              </a:xfrm>
              <a:custGeom>
                <a:avLst/>
                <a:gdLst/>
                <a:ahLst/>
                <a:cxnLst/>
                <a:rect l="l" t="t" r="r" b="b"/>
                <a:pathLst>
                  <a:path w="1" h="1" extrusionOk="0">
                    <a:moveTo>
                      <a:pt x="0"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1" name="Google Shape;4689;p65">
                <a:extLst>
                  <a:ext uri="{FF2B5EF4-FFF2-40B4-BE49-F238E27FC236}">
                    <a16:creationId xmlns:a16="http://schemas.microsoft.com/office/drawing/2014/main" id="{D045D71C-8228-4F6C-86AE-A9EE7C2350B3}"/>
                  </a:ext>
                </a:extLst>
              </p:cNvPr>
              <p:cNvSpPr/>
              <p:nvPr/>
            </p:nvSpPr>
            <p:spPr>
              <a:xfrm>
                <a:off x="5552671" y="3122978"/>
                <a:ext cx="83905" cy="182739"/>
              </a:xfrm>
              <a:custGeom>
                <a:avLst/>
                <a:gdLst/>
                <a:ahLst/>
                <a:cxnLst/>
                <a:rect l="l" t="t" r="r" b="b"/>
                <a:pathLst>
                  <a:path w="1684" h="3210" extrusionOk="0">
                    <a:moveTo>
                      <a:pt x="623" y="1"/>
                    </a:moveTo>
                    <a:cubicBezTo>
                      <a:pt x="592" y="11"/>
                      <a:pt x="567" y="32"/>
                      <a:pt x="550" y="60"/>
                    </a:cubicBezTo>
                    <a:cubicBezTo>
                      <a:pt x="543" y="67"/>
                      <a:pt x="536" y="74"/>
                      <a:pt x="525" y="81"/>
                    </a:cubicBezTo>
                    <a:lnTo>
                      <a:pt x="522" y="85"/>
                    </a:lnTo>
                    <a:cubicBezTo>
                      <a:pt x="511" y="92"/>
                      <a:pt x="504" y="99"/>
                      <a:pt x="494" y="106"/>
                    </a:cubicBezTo>
                    <a:lnTo>
                      <a:pt x="490" y="106"/>
                    </a:lnTo>
                    <a:cubicBezTo>
                      <a:pt x="480" y="113"/>
                      <a:pt x="469" y="116"/>
                      <a:pt x="459" y="120"/>
                    </a:cubicBezTo>
                    <a:lnTo>
                      <a:pt x="452" y="123"/>
                    </a:lnTo>
                    <a:cubicBezTo>
                      <a:pt x="441" y="127"/>
                      <a:pt x="427" y="130"/>
                      <a:pt x="417" y="134"/>
                    </a:cubicBezTo>
                    <a:lnTo>
                      <a:pt x="413" y="134"/>
                    </a:lnTo>
                    <a:cubicBezTo>
                      <a:pt x="403" y="246"/>
                      <a:pt x="392" y="368"/>
                      <a:pt x="420" y="414"/>
                    </a:cubicBezTo>
                    <a:cubicBezTo>
                      <a:pt x="553" y="624"/>
                      <a:pt x="294" y="1552"/>
                      <a:pt x="77" y="1800"/>
                    </a:cubicBezTo>
                    <a:cubicBezTo>
                      <a:pt x="25" y="1860"/>
                      <a:pt x="0" y="1909"/>
                      <a:pt x="4" y="1944"/>
                    </a:cubicBezTo>
                    <a:cubicBezTo>
                      <a:pt x="11" y="1993"/>
                      <a:pt x="84" y="2045"/>
                      <a:pt x="168" y="2105"/>
                    </a:cubicBezTo>
                    <a:cubicBezTo>
                      <a:pt x="203" y="2129"/>
                      <a:pt x="238" y="2154"/>
                      <a:pt x="277" y="2185"/>
                    </a:cubicBezTo>
                    <a:cubicBezTo>
                      <a:pt x="476" y="2339"/>
                      <a:pt x="424" y="2749"/>
                      <a:pt x="389" y="3022"/>
                    </a:cubicBezTo>
                    <a:cubicBezTo>
                      <a:pt x="382" y="3085"/>
                      <a:pt x="375" y="3138"/>
                      <a:pt x="375" y="3166"/>
                    </a:cubicBezTo>
                    <a:cubicBezTo>
                      <a:pt x="375" y="3183"/>
                      <a:pt x="378" y="3187"/>
                      <a:pt x="382" y="3190"/>
                    </a:cubicBezTo>
                    <a:cubicBezTo>
                      <a:pt x="397" y="3206"/>
                      <a:pt x="447" y="3210"/>
                      <a:pt x="505" y="3210"/>
                    </a:cubicBezTo>
                    <a:cubicBezTo>
                      <a:pt x="536" y="3210"/>
                      <a:pt x="570" y="3209"/>
                      <a:pt x="602" y="3208"/>
                    </a:cubicBezTo>
                    <a:cubicBezTo>
                      <a:pt x="644" y="3208"/>
                      <a:pt x="686" y="3204"/>
                      <a:pt x="728" y="3204"/>
                    </a:cubicBezTo>
                    <a:cubicBezTo>
                      <a:pt x="816" y="3201"/>
                      <a:pt x="900" y="3187"/>
                      <a:pt x="984" y="3162"/>
                    </a:cubicBezTo>
                    <a:lnTo>
                      <a:pt x="1061" y="3141"/>
                    </a:lnTo>
                    <a:lnTo>
                      <a:pt x="1061" y="3138"/>
                    </a:lnTo>
                    <a:cubicBezTo>
                      <a:pt x="1054" y="3127"/>
                      <a:pt x="1050" y="3117"/>
                      <a:pt x="1047" y="3106"/>
                    </a:cubicBezTo>
                    <a:lnTo>
                      <a:pt x="1043" y="3103"/>
                    </a:lnTo>
                    <a:cubicBezTo>
                      <a:pt x="1040" y="3092"/>
                      <a:pt x="1036" y="3082"/>
                      <a:pt x="1033" y="3071"/>
                    </a:cubicBezTo>
                    <a:lnTo>
                      <a:pt x="1029" y="3064"/>
                    </a:lnTo>
                    <a:cubicBezTo>
                      <a:pt x="1029" y="3057"/>
                      <a:pt x="1026" y="3050"/>
                      <a:pt x="1026" y="3043"/>
                    </a:cubicBezTo>
                    <a:lnTo>
                      <a:pt x="1026" y="3032"/>
                    </a:lnTo>
                    <a:cubicBezTo>
                      <a:pt x="1022" y="3025"/>
                      <a:pt x="1022" y="3015"/>
                      <a:pt x="1022" y="3008"/>
                    </a:cubicBezTo>
                    <a:cubicBezTo>
                      <a:pt x="1022" y="2896"/>
                      <a:pt x="1022" y="2658"/>
                      <a:pt x="1292" y="2609"/>
                    </a:cubicBezTo>
                    <a:cubicBezTo>
                      <a:pt x="1299" y="2609"/>
                      <a:pt x="1306" y="2605"/>
                      <a:pt x="1313" y="2605"/>
                    </a:cubicBezTo>
                    <a:cubicBezTo>
                      <a:pt x="1278" y="2563"/>
                      <a:pt x="1239" y="2525"/>
                      <a:pt x="1194" y="2490"/>
                    </a:cubicBezTo>
                    <a:cubicBezTo>
                      <a:pt x="1173" y="2472"/>
                      <a:pt x="1152" y="2458"/>
                      <a:pt x="1141" y="2444"/>
                    </a:cubicBezTo>
                    <a:cubicBezTo>
                      <a:pt x="1082" y="2388"/>
                      <a:pt x="1096" y="2276"/>
                      <a:pt x="1127" y="2203"/>
                    </a:cubicBezTo>
                    <a:cubicBezTo>
                      <a:pt x="1152" y="2126"/>
                      <a:pt x="1211" y="2066"/>
                      <a:pt x="1288" y="2042"/>
                    </a:cubicBezTo>
                    <a:cubicBezTo>
                      <a:pt x="1236" y="1975"/>
                      <a:pt x="1180" y="1912"/>
                      <a:pt x="1120" y="1853"/>
                    </a:cubicBezTo>
                    <a:cubicBezTo>
                      <a:pt x="1043" y="1779"/>
                      <a:pt x="1019" y="1706"/>
                      <a:pt x="1047" y="1643"/>
                    </a:cubicBezTo>
                    <a:cubicBezTo>
                      <a:pt x="1089" y="1541"/>
                      <a:pt x="1236" y="1527"/>
                      <a:pt x="1295" y="1527"/>
                    </a:cubicBezTo>
                    <a:cubicBezTo>
                      <a:pt x="1295" y="1510"/>
                      <a:pt x="1292" y="1489"/>
                      <a:pt x="1288" y="1471"/>
                    </a:cubicBezTo>
                    <a:lnTo>
                      <a:pt x="1288" y="1457"/>
                    </a:lnTo>
                    <a:cubicBezTo>
                      <a:pt x="1281" y="1373"/>
                      <a:pt x="1271" y="1261"/>
                      <a:pt x="1358" y="1170"/>
                    </a:cubicBezTo>
                    <a:cubicBezTo>
                      <a:pt x="1418" y="1111"/>
                      <a:pt x="1386" y="1006"/>
                      <a:pt x="1341" y="876"/>
                    </a:cubicBezTo>
                    <a:cubicBezTo>
                      <a:pt x="1320" y="823"/>
                      <a:pt x="1302" y="764"/>
                      <a:pt x="1299" y="708"/>
                    </a:cubicBezTo>
                    <a:cubicBezTo>
                      <a:pt x="1299" y="599"/>
                      <a:pt x="1390" y="543"/>
                      <a:pt x="1484" y="484"/>
                    </a:cubicBezTo>
                    <a:cubicBezTo>
                      <a:pt x="1551" y="445"/>
                      <a:pt x="1614" y="400"/>
                      <a:pt x="1673" y="344"/>
                    </a:cubicBezTo>
                    <a:lnTo>
                      <a:pt x="1684" y="330"/>
                    </a:lnTo>
                    <a:lnTo>
                      <a:pt x="1663" y="323"/>
                    </a:lnTo>
                    <a:cubicBezTo>
                      <a:pt x="1607" y="305"/>
                      <a:pt x="1516" y="274"/>
                      <a:pt x="1516" y="176"/>
                    </a:cubicBezTo>
                    <a:cubicBezTo>
                      <a:pt x="1516" y="169"/>
                      <a:pt x="1516" y="155"/>
                      <a:pt x="1488" y="141"/>
                    </a:cubicBezTo>
                    <a:cubicBezTo>
                      <a:pt x="1462" y="130"/>
                      <a:pt x="1435" y="125"/>
                      <a:pt x="1409" y="125"/>
                    </a:cubicBezTo>
                    <a:cubicBezTo>
                      <a:pt x="1364" y="125"/>
                      <a:pt x="1320" y="140"/>
                      <a:pt x="1285" y="169"/>
                    </a:cubicBezTo>
                    <a:cubicBezTo>
                      <a:pt x="1232" y="207"/>
                      <a:pt x="1192" y="226"/>
                      <a:pt x="1156" y="226"/>
                    </a:cubicBezTo>
                    <a:cubicBezTo>
                      <a:pt x="1130" y="226"/>
                      <a:pt x="1105" y="216"/>
                      <a:pt x="1078" y="197"/>
                    </a:cubicBezTo>
                    <a:cubicBezTo>
                      <a:pt x="1067" y="188"/>
                      <a:pt x="1053" y="182"/>
                      <a:pt x="1039" y="182"/>
                    </a:cubicBezTo>
                    <a:cubicBezTo>
                      <a:pt x="1035" y="182"/>
                      <a:pt x="1032" y="182"/>
                      <a:pt x="1029" y="183"/>
                    </a:cubicBezTo>
                    <a:lnTo>
                      <a:pt x="956" y="183"/>
                    </a:lnTo>
                    <a:cubicBezTo>
                      <a:pt x="923" y="185"/>
                      <a:pt x="888" y="187"/>
                      <a:pt x="854" y="187"/>
                    </a:cubicBezTo>
                    <a:cubicBezTo>
                      <a:pt x="783" y="187"/>
                      <a:pt x="714" y="178"/>
                      <a:pt x="669" y="137"/>
                    </a:cubicBezTo>
                    <a:cubicBezTo>
                      <a:pt x="644" y="109"/>
                      <a:pt x="627" y="74"/>
                      <a:pt x="630" y="36"/>
                    </a:cubicBezTo>
                    <a:cubicBezTo>
                      <a:pt x="630" y="25"/>
                      <a:pt x="627" y="11"/>
                      <a:pt x="623" y="1"/>
                    </a:cubicBezTo>
                    <a:close/>
                  </a:path>
                </a:pathLst>
              </a:custGeom>
              <a:solidFill>
                <a:srgbClr val="D9D9D9"/>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2" name="Google Shape;4690;p65">
                <a:extLst>
                  <a:ext uri="{FF2B5EF4-FFF2-40B4-BE49-F238E27FC236}">
                    <a16:creationId xmlns:a16="http://schemas.microsoft.com/office/drawing/2014/main" id="{FB9CAED4-BE86-4FFC-8982-27D69CEF0B15}"/>
                  </a:ext>
                </a:extLst>
              </p:cNvPr>
              <p:cNvSpPr/>
              <p:nvPr/>
            </p:nvSpPr>
            <p:spPr>
              <a:xfrm>
                <a:off x="5905524" y="2670404"/>
                <a:ext cx="100694" cy="97118"/>
              </a:xfrm>
              <a:custGeom>
                <a:avLst/>
                <a:gdLst/>
                <a:ahLst/>
                <a:cxnLst/>
                <a:rect l="l" t="t" r="r" b="b"/>
                <a:pathLst>
                  <a:path w="2021" h="1706" extrusionOk="0">
                    <a:moveTo>
                      <a:pt x="1736" y="0"/>
                    </a:moveTo>
                    <a:cubicBezTo>
                      <a:pt x="1645" y="0"/>
                      <a:pt x="1529" y="23"/>
                      <a:pt x="1397" y="49"/>
                    </a:cubicBezTo>
                    <a:lnTo>
                      <a:pt x="1373" y="56"/>
                    </a:lnTo>
                    <a:cubicBezTo>
                      <a:pt x="1282" y="70"/>
                      <a:pt x="1205" y="130"/>
                      <a:pt x="1173" y="217"/>
                    </a:cubicBezTo>
                    <a:cubicBezTo>
                      <a:pt x="1156" y="252"/>
                      <a:pt x="1159" y="294"/>
                      <a:pt x="1184" y="326"/>
                    </a:cubicBezTo>
                    <a:cubicBezTo>
                      <a:pt x="1215" y="357"/>
                      <a:pt x="1226" y="410"/>
                      <a:pt x="1205" y="452"/>
                    </a:cubicBezTo>
                    <a:cubicBezTo>
                      <a:pt x="1172" y="508"/>
                      <a:pt x="1088" y="532"/>
                      <a:pt x="1010" y="532"/>
                    </a:cubicBezTo>
                    <a:cubicBezTo>
                      <a:pt x="995" y="532"/>
                      <a:pt x="981" y="531"/>
                      <a:pt x="966" y="529"/>
                    </a:cubicBezTo>
                    <a:cubicBezTo>
                      <a:pt x="879" y="515"/>
                      <a:pt x="823" y="469"/>
                      <a:pt x="812" y="399"/>
                    </a:cubicBezTo>
                    <a:cubicBezTo>
                      <a:pt x="812" y="399"/>
                      <a:pt x="812" y="396"/>
                      <a:pt x="812" y="392"/>
                    </a:cubicBezTo>
                    <a:cubicBezTo>
                      <a:pt x="807" y="392"/>
                      <a:pt x="802" y="391"/>
                      <a:pt x="797" y="391"/>
                    </a:cubicBezTo>
                    <a:cubicBezTo>
                      <a:pt x="783" y="391"/>
                      <a:pt x="770" y="395"/>
                      <a:pt x="756" y="403"/>
                    </a:cubicBezTo>
                    <a:cubicBezTo>
                      <a:pt x="714" y="424"/>
                      <a:pt x="690" y="466"/>
                      <a:pt x="693" y="511"/>
                    </a:cubicBezTo>
                    <a:cubicBezTo>
                      <a:pt x="704" y="624"/>
                      <a:pt x="623" y="697"/>
                      <a:pt x="557" y="764"/>
                    </a:cubicBezTo>
                    <a:cubicBezTo>
                      <a:pt x="480" y="834"/>
                      <a:pt x="434" y="883"/>
                      <a:pt x="441" y="956"/>
                    </a:cubicBezTo>
                    <a:cubicBezTo>
                      <a:pt x="455" y="1138"/>
                      <a:pt x="308" y="1324"/>
                      <a:pt x="0" y="1509"/>
                    </a:cubicBezTo>
                    <a:lnTo>
                      <a:pt x="7" y="1509"/>
                    </a:lnTo>
                    <a:lnTo>
                      <a:pt x="18" y="1516"/>
                    </a:lnTo>
                    <a:lnTo>
                      <a:pt x="49" y="1516"/>
                    </a:lnTo>
                    <a:cubicBezTo>
                      <a:pt x="189" y="1516"/>
                      <a:pt x="441" y="1446"/>
                      <a:pt x="522" y="1362"/>
                    </a:cubicBezTo>
                    <a:cubicBezTo>
                      <a:pt x="532" y="1355"/>
                      <a:pt x="543" y="1345"/>
                      <a:pt x="557" y="1334"/>
                    </a:cubicBezTo>
                    <a:lnTo>
                      <a:pt x="564" y="1331"/>
                    </a:lnTo>
                    <a:cubicBezTo>
                      <a:pt x="578" y="1324"/>
                      <a:pt x="592" y="1317"/>
                      <a:pt x="602" y="1310"/>
                    </a:cubicBezTo>
                    <a:lnTo>
                      <a:pt x="609" y="1310"/>
                    </a:lnTo>
                    <a:cubicBezTo>
                      <a:pt x="623" y="1303"/>
                      <a:pt x="634" y="1299"/>
                      <a:pt x="648" y="1296"/>
                    </a:cubicBezTo>
                    <a:lnTo>
                      <a:pt x="658" y="1296"/>
                    </a:lnTo>
                    <a:cubicBezTo>
                      <a:pt x="672" y="1296"/>
                      <a:pt x="686" y="1292"/>
                      <a:pt x="700" y="1292"/>
                    </a:cubicBezTo>
                    <a:lnTo>
                      <a:pt x="732" y="1292"/>
                    </a:lnTo>
                    <a:cubicBezTo>
                      <a:pt x="742" y="1292"/>
                      <a:pt x="753" y="1296"/>
                      <a:pt x="763" y="1299"/>
                    </a:cubicBezTo>
                    <a:cubicBezTo>
                      <a:pt x="847" y="1313"/>
                      <a:pt x="924" y="1355"/>
                      <a:pt x="984" y="1415"/>
                    </a:cubicBezTo>
                    <a:cubicBezTo>
                      <a:pt x="1026" y="1453"/>
                      <a:pt x="1075" y="1485"/>
                      <a:pt x="1128" y="1509"/>
                    </a:cubicBezTo>
                    <a:cubicBezTo>
                      <a:pt x="1219" y="1555"/>
                      <a:pt x="1306" y="1614"/>
                      <a:pt x="1380" y="1684"/>
                    </a:cubicBezTo>
                    <a:lnTo>
                      <a:pt x="1397" y="1705"/>
                    </a:lnTo>
                    <a:cubicBezTo>
                      <a:pt x="1401" y="1670"/>
                      <a:pt x="1404" y="1635"/>
                      <a:pt x="1408" y="1597"/>
                    </a:cubicBezTo>
                    <a:lnTo>
                      <a:pt x="1418" y="1593"/>
                    </a:lnTo>
                    <a:cubicBezTo>
                      <a:pt x="1418" y="1583"/>
                      <a:pt x="1422" y="1572"/>
                      <a:pt x="1422" y="1562"/>
                    </a:cubicBezTo>
                    <a:lnTo>
                      <a:pt x="1422" y="1548"/>
                    </a:lnTo>
                    <a:cubicBezTo>
                      <a:pt x="1422" y="1541"/>
                      <a:pt x="1425" y="1530"/>
                      <a:pt x="1425" y="1523"/>
                    </a:cubicBezTo>
                    <a:lnTo>
                      <a:pt x="1429" y="1506"/>
                    </a:lnTo>
                    <a:cubicBezTo>
                      <a:pt x="1429" y="1499"/>
                      <a:pt x="1432" y="1488"/>
                      <a:pt x="1436" y="1481"/>
                    </a:cubicBezTo>
                    <a:cubicBezTo>
                      <a:pt x="1436" y="1474"/>
                      <a:pt x="1436" y="1471"/>
                      <a:pt x="1439" y="1467"/>
                    </a:cubicBezTo>
                    <a:cubicBezTo>
                      <a:pt x="1443" y="1460"/>
                      <a:pt x="1443" y="1450"/>
                      <a:pt x="1446" y="1439"/>
                    </a:cubicBezTo>
                    <a:cubicBezTo>
                      <a:pt x="1446" y="1432"/>
                      <a:pt x="1446" y="1432"/>
                      <a:pt x="1450" y="1429"/>
                    </a:cubicBezTo>
                    <a:cubicBezTo>
                      <a:pt x="1453" y="1415"/>
                      <a:pt x="1457" y="1404"/>
                      <a:pt x="1460" y="1394"/>
                    </a:cubicBezTo>
                    <a:cubicBezTo>
                      <a:pt x="1471" y="1362"/>
                      <a:pt x="1474" y="1331"/>
                      <a:pt x="1467" y="1299"/>
                    </a:cubicBezTo>
                    <a:cubicBezTo>
                      <a:pt x="1467" y="1289"/>
                      <a:pt x="1464" y="1278"/>
                      <a:pt x="1460" y="1268"/>
                    </a:cubicBezTo>
                    <a:cubicBezTo>
                      <a:pt x="1453" y="1215"/>
                      <a:pt x="1446" y="1166"/>
                      <a:pt x="1478" y="1128"/>
                    </a:cubicBezTo>
                    <a:cubicBezTo>
                      <a:pt x="1499" y="1107"/>
                      <a:pt x="1527" y="1096"/>
                      <a:pt x="1555" y="1096"/>
                    </a:cubicBezTo>
                    <a:cubicBezTo>
                      <a:pt x="1712" y="1096"/>
                      <a:pt x="1796" y="1068"/>
                      <a:pt x="1796" y="1016"/>
                    </a:cubicBezTo>
                    <a:cubicBezTo>
                      <a:pt x="1796" y="897"/>
                      <a:pt x="1838" y="862"/>
                      <a:pt x="1884" y="834"/>
                    </a:cubicBezTo>
                    <a:cubicBezTo>
                      <a:pt x="1898" y="830"/>
                      <a:pt x="1908" y="820"/>
                      <a:pt x="1915" y="806"/>
                    </a:cubicBezTo>
                    <a:cubicBezTo>
                      <a:pt x="1915" y="771"/>
                      <a:pt x="1824" y="676"/>
                      <a:pt x="1796" y="645"/>
                    </a:cubicBezTo>
                    <a:cubicBezTo>
                      <a:pt x="1775" y="627"/>
                      <a:pt x="1758" y="606"/>
                      <a:pt x="1740" y="585"/>
                    </a:cubicBezTo>
                    <a:cubicBezTo>
                      <a:pt x="1726" y="564"/>
                      <a:pt x="1723" y="539"/>
                      <a:pt x="1726" y="518"/>
                    </a:cubicBezTo>
                    <a:cubicBezTo>
                      <a:pt x="1737" y="473"/>
                      <a:pt x="1772" y="455"/>
                      <a:pt x="1814" y="431"/>
                    </a:cubicBezTo>
                    <a:cubicBezTo>
                      <a:pt x="1870" y="399"/>
                      <a:pt x="1919" y="361"/>
                      <a:pt x="1964" y="315"/>
                    </a:cubicBezTo>
                    <a:cubicBezTo>
                      <a:pt x="1971" y="308"/>
                      <a:pt x="1978" y="298"/>
                      <a:pt x="1989" y="287"/>
                    </a:cubicBezTo>
                    <a:lnTo>
                      <a:pt x="1996" y="277"/>
                    </a:lnTo>
                    <a:cubicBezTo>
                      <a:pt x="2003" y="270"/>
                      <a:pt x="2006" y="263"/>
                      <a:pt x="2013" y="256"/>
                    </a:cubicBezTo>
                    <a:lnTo>
                      <a:pt x="2017" y="249"/>
                    </a:lnTo>
                    <a:lnTo>
                      <a:pt x="2017" y="245"/>
                    </a:lnTo>
                    <a:cubicBezTo>
                      <a:pt x="2017" y="242"/>
                      <a:pt x="2017" y="238"/>
                      <a:pt x="2020" y="238"/>
                    </a:cubicBezTo>
                    <a:lnTo>
                      <a:pt x="2020" y="231"/>
                    </a:lnTo>
                    <a:cubicBezTo>
                      <a:pt x="2020" y="228"/>
                      <a:pt x="2020" y="228"/>
                      <a:pt x="2020" y="224"/>
                    </a:cubicBezTo>
                    <a:lnTo>
                      <a:pt x="2020" y="217"/>
                    </a:lnTo>
                    <a:lnTo>
                      <a:pt x="2020" y="200"/>
                    </a:lnTo>
                    <a:lnTo>
                      <a:pt x="2020" y="196"/>
                    </a:lnTo>
                    <a:lnTo>
                      <a:pt x="2020" y="172"/>
                    </a:lnTo>
                    <a:lnTo>
                      <a:pt x="2020" y="168"/>
                    </a:lnTo>
                    <a:lnTo>
                      <a:pt x="2020" y="144"/>
                    </a:lnTo>
                    <a:lnTo>
                      <a:pt x="2020" y="137"/>
                    </a:lnTo>
                    <a:cubicBezTo>
                      <a:pt x="2020" y="126"/>
                      <a:pt x="2020" y="112"/>
                      <a:pt x="2017" y="102"/>
                    </a:cubicBezTo>
                    <a:lnTo>
                      <a:pt x="2017" y="95"/>
                    </a:lnTo>
                    <a:cubicBezTo>
                      <a:pt x="2017" y="81"/>
                      <a:pt x="2013" y="67"/>
                      <a:pt x="2010" y="53"/>
                    </a:cubicBezTo>
                    <a:cubicBezTo>
                      <a:pt x="1996" y="58"/>
                      <a:pt x="1981" y="60"/>
                      <a:pt x="1965" y="60"/>
                    </a:cubicBezTo>
                    <a:cubicBezTo>
                      <a:pt x="1934" y="60"/>
                      <a:pt x="1902" y="51"/>
                      <a:pt x="1877" y="32"/>
                    </a:cubicBezTo>
                    <a:cubicBezTo>
                      <a:pt x="1841" y="9"/>
                      <a:pt x="1793" y="0"/>
                      <a:pt x="1736" y="0"/>
                    </a:cubicBezTo>
                    <a:close/>
                  </a:path>
                </a:pathLst>
              </a:custGeom>
              <a:solidFill>
                <a:srgbClr val="D9D9D9"/>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3" name="Google Shape;4691;p65">
                <a:extLst>
                  <a:ext uri="{FF2B5EF4-FFF2-40B4-BE49-F238E27FC236}">
                    <a16:creationId xmlns:a16="http://schemas.microsoft.com/office/drawing/2014/main" id="{ED68E6D9-837F-47B8-8494-D84809F6E1B0}"/>
                  </a:ext>
                </a:extLst>
              </p:cNvPr>
              <p:cNvSpPr/>
              <p:nvPr/>
            </p:nvSpPr>
            <p:spPr>
              <a:xfrm>
                <a:off x="5974083" y="2811072"/>
                <a:ext cx="10513" cy="17250"/>
              </a:xfrm>
              <a:custGeom>
                <a:avLst/>
                <a:gdLst/>
                <a:ahLst/>
                <a:cxnLst/>
                <a:rect l="l" t="t" r="r" b="b"/>
                <a:pathLst>
                  <a:path w="211" h="303" extrusionOk="0">
                    <a:moveTo>
                      <a:pt x="84" y="1"/>
                    </a:moveTo>
                    <a:lnTo>
                      <a:pt x="81" y="4"/>
                    </a:lnTo>
                    <a:cubicBezTo>
                      <a:pt x="70" y="15"/>
                      <a:pt x="63" y="25"/>
                      <a:pt x="56" y="36"/>
                    </a:cubicBezTo>
                    <a:lnTo>
                      <a:pt x="53" y="46"/>
                    </a:lnTo>
                    <a:cubicBezTo>
                      <a:pt x="46" y="60"/>
                      <a:pt x="39" y="74"/>
                      <a:pt x="32" y="88"/>
                    </a:cubicBezTo>
                    <a:lnTo>
                      <a:pt x="28" y="95"/>
                    </a:lnTo>
                    <a:cubicBezTo>
                      <a:pt x="25" y="109"/>
                      <a:pt x="21" y="123"/>
                      <a:pt x="14" y="137"/>
                    </a:cubicBezTo>
                    <a:lnTo>
                      <a:pt x="14" y="148"/>
                    </a:lnTo>
                    <a:cubicBezTo>
                      <a:pt x="11" y="165"/>
                      <a:pt x="7" y="183"/>
                      <a:pt x="4" y="200"/>
                    </a:cubicBezTo>
                    <a:lnTo>
                      <a:pt x="4" y="211"/>
                    </a:lnTo>
                    <a:cubicBezTo>
                      <a:pt x="0" y="229"/>
                      <a:pt x="0" y="246"/>
                      <a:pt x="0" y="264"/>
                    </a:cubicBezTo>
                    <a:lnTo>
                      <a:pt x="0" y="278"/>
                    </a:lnTo>
                    <a:lnTo>
                      <a:pt x="0" y="281"/>
                    </a:lnTo>
                    <a:cubicBezTo>
                      <a:pt x="70" y="285"/>
                      <a:pt x="140" y="292"/>
                      <a:pt x="210" y="302"/>
                    </a:cubicBezTo>
                    <a:lnTo>
                      <a:pt x="210" y="299"/>
                    </a:lnTo>
                    <a:cubicBezTo>
                      <a:pt x="207" y="281"/>
                      <a:pt x="203" y="267"/>
                      <a:pt x="200" y="250"/>
                    </a:cubicBezTo>
                    <a:lnTo>
                      <a:pt x="200" y="246"/>
                    </a:lnTo>
                    <a:cubicBezTo>
                      <a:pt x="196" y="232"/>
                      <a:pt x="193" y="218"/>
                      <a:pt x="189" y="204"/>
                    </a:cubicBezTo>
                    <a:lnTo>
                      <a:pt x="189" y="200"/>
                    </a:lnTo>
                    <a:cubicBezTo>
                      <a:pt x="186" y="186"/>
                      <a:pt x="182" y="176"/>
                      <a:pt x="175" y="162"/>
                    </a:cubicBezTo>
                    <a:lnTo>
                      <a:pt x="172" y="155"/>
                    </a:lnTo>
                    <a:cubicBezTo>
                      <a:pt x="168" y="144"/>
                      <a:pt x="165" y="134"/>
                      <a:pt x="158" y="123"/>
                    </a:cubicBezTo>
                    <a:lnTo>
                      <a:pt x="158" y="120"/>
                    </a:lnTo>
                    <a:cubicBezTo>
                      <a:pt x="151" y="109"/>
                      <a:pt x="147" y="102"/>
                      <a:pt x="144" y="95"/>
                    </a:cubicBezTo>
                    <a:lnTo>
                      <a:pt x="144" y="92"/>
                    </a:lnTo>
                    <a:cubicBezTo>
                      <a:pt x="140" y="81"/>
                      <a:pt x="133" y="74"/>
                      <a:pt x="130" y="67"/>
                    </a:cubicBezTo>
                    <a:lnTo>
                      <a:pt x="126" y="60"/>
                    </a:lnTo>
                    <a:lnTo>
                      <a:pt x="112" y="39"/>
                    </a:lnTo>
                    <a:lnTo>
                      <a:pt x="109" y="36"/>
                    </a:lnTo>
                    <a:lnTo>
                      <a:pt x="95" y="18"/>
                    </a:lnTo>
                    <a:lnTo>
                      <a:pt x="84" y="1"/>
                    </a:lnTo>
                    <a:close/>
                  </a:path>
                </a:pathLst>
              </a:custGeom>
              <a:solidFill>
                <a:srgbClr val="D0E5FE"/>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4" name="Google Shape;4692;p65">
                <a:extLst>
                  <a:ext uri="{FF2B5EF4-FFF2-40B4-BE49-F238E27FC236}">
                    <a16:creationId xmlns:a16="http://schemas.microsoft.com/office/drawing/2014/main" id="{3CFCD6BC-25BD-4524-97A2-7EF1120A8B79}"/>
                  </a:ext>
                </a:extLst>
              </p:cNvPr>
              <p:cNvSpPr/>
              <p:nvPr/>
            </p:nvSpPr>
            <p:spPr>
              <a:xfrm>
                <a:off x="5886842" y="2751467"/>
                <a:ext cx="95461" cy="76284"/>
              </a:xfrm>
              <a:custGeom>
                <a:avLst/>
                <a:gdLst/>
                <a:ahLst/>
                <a:cxnLst/>
                <a:rect l="l" t="t" r="r" b="b"/>
                <a:pathLst>
                  <a:path w="1916" h="1340" extrusionOk="0">
                    <a:moveTo>
                      <a:pt x="1092" y="1"/>
                    </a:moveTo>
                    <a:cubicBezTo>
                      <a:pt x="1059" y="1"/>
                      <a:pt x="1025" y="13"/>
                      <a:pt x="998" y="36"/>
                    </a:cubicBezTo>
                    <a:cubicBezTo>
                      <a:pt x="890" y="148"/>
                      <a:pt x="624" y="218"/>
                      <a:pt x="463" y="229"/>
                    </a:cubicBezTo>
                    <a:lnTo>
                      <a:pt x="400" y="229"/>
                    </a:lnTo>
                    <a:lnTo>
                      <a:pt x="389" y="225"/>
                    </a:lnTo>
                    <a:lnTo>
                      <a:pt x="382" y="222"/>
                    </a:lnTo>
                    <a:lnTo>
                      <a:pt x="368" y="218"/>
                    </a:lnTo>
                    <a:lnTo>
                      <a:pt x="358" y="215"/>
                    </a:lnTo>
                    <a:lnTo>
                      <a:pt x="344" y="211"/>
                    </a:lnTo>
                    <a:lnTo>
                      <a:pt x="326" y="204"/>
                    </a:lnTo>
                    <a:lnTo>
                      <a:pt x="309" y="201"/>
                    </a:lnTo>
                    <a:lnTo>
                      <a:pt x="291" y="194"/>
                    </a:lnTo>
                    <a:lnTo>
                      <a:pt x="270" y="183"/>
                    </a:lnTo>
                    <a:lnTo>
                      <a:pt x="253" y="176"/>
                    </a:lnTo>
                    <a:lnTo>
                      <a:pt x="242" y="169"/>
                    </a:lnTo>
                    <a:cubicBezTo>
                      <a:pt x="165" y="215"/>
                      <a:pt x="85" y="253"/>
                      <a:pt x="1" y="285"/>
                    </a:cubicBezTo>
                    <a:lnTo>
                      <a:pt x="1" y="288"/>
                    </a:lnTo>
                    <a:cubicBezTo>
                      <a:pt x="4" y="299"/>
                      <a:pt x="8" y="306"/>
                      <a:pt x="8" y="316"/>
                    </a:cubicBezTo>
                    <a:cubicBezTo>
                      <a:pt x="25" y="376"/>
                      <a:pt x="57" y="432"/>
                      <a:pt x="99" y="474"/>
                    </a:cubicBezTo>
                    <a:cubicBezTo>
                      <a:pt x="113" y="460"/>
                      <a:pt x="134" y="449"/>
                      <a:pt x="155" y="446"/>
                    </a:cubicBezTo>
                    <a:cubicBezTo>
                      <a:pt x="159" y="445"/>
                      <a:pt x="163" y="445"/>
                      <a:pt x="167" y="445"/>
                    </a:cubicBezTo>
                    <a:cubicBezTo>
                      <a:pt x="228" y="445"/>
                      <a:pt x="281" y="495"/>
                      <a:pt x="340" y="554"/>
                    </a:cubicBezTo>
                    <a:cubicBezTo>
                      <a:pt x="375" y="589"/>
                      <a:pt x="410" y="617"/>
                      <a:pt x="449" y="645"/>
                    </a:cubicBezTo>
                    <a:cubicBezTo>
                      <a:pt x="477" y="659"/>
                      <a:pt x="515" y="677"/>
                      <a:pt x="557" y="698"/>
                    </a:cubicBezTo>
                    <a:cubicBezTo>
                      <a:pt x="690" y="757"/>
                      <a:pt x="806" y="810"/>
                      <a:pt x="820" y="897"/>
                    </a:cubicBezTo>
                    <a:cubicBezTo>
                      <a:pt x="834" y="992"/>
                      <a:pt x="862" y="1027"/>
                      <a:pt x="872" y="1034"/>
                    </a:cubicBezTo>
                    <a:cubicBezTo>
                      <a:pt x="876" y="1034"/>
                      <a:pt x="883" y="1034"/>
                      <a:pt x="886" y="1030"/>
                    </a:cubicBezTo>
                    <a:cubicBezTo>
                      <a:pt x="928" y="1009"/>
                      <a:pt x="967" y="981"/>
                      <a:pt x="1002" y="950"/>
                    </a:cubicBezTo>
                    <a:cubicBezTo>
                      <a:pt x="1054" y="906"/>
                      <a:pt x="1096" y="872"/>
                      <a:pt x="1139" y="872"/>
                    </a:cubicBezTo>
                    <a:cubicBezTo>
                      <a:pt x="1150" y="872"/>
                      <a:pt x="1162" y="875"/>
                      <a:pt x="1173" y="880"/>
                    </a:cubicBezTo>
                    <a:cubicBezTo>
                      <a:pt x="1205" y="897"/>
                      <a:pt x="1226" y="932"/>
                      <a:pt x="1222" y="967"/>
                    </a:cubicBezTo>
                    <a:cubicBezTo>
                      <a:pt x="1222" y="1037"/>
                      <a:pt x="1240" y="1125"/>
                      <a:pt x="1275" y="1153"/>
                    </a:cubicBezTo>
                    <a:cubicBezTo>
                      <a:pt x="1280" y="1158"/>
                      <a:pt x="1287" y="1161"/>
                      <a:pt x="1293" y="1161"/>
                    </a:cubicBezTo>
                    <a:cubicBezTo>
                      <a:pt x="1295" y="1161"/>
                      <a:pt x="1298" y="1161"/>
                      <a:pt x="1299" y="1160"/>
                    </a:cubicBezTo>
                    <a:cubicBezTo>
                      <a:pt x="1310" y="1156"/>
                      <a:pt x="1320" y="1156"/>
                      <a:pt x="1331" y="1156"/>
                    </a:cubicBezTo>
                    <a:lnTo>
                      <a:pt x="1345" y="1156"/>
                    </a:lnTo>
                    <a:cubicBezTo>
                      <a:pt x="1352" y="1156"/>
                      <a:pt x="1359" y="1156"/>
                      <a:pt x="1366" y="1160"/>
                    </a:cubicBezTo>
                    <a:lnTo>
                      <a:pt x="1376" y="1163"/>
                    </a:lnTo>
                    <a:cubicBezTo>
                      <a:pt x="1383" y="1163"/>
                      <a:pt x="1387" y="1167"/>
                      <a:pt x="1394" y="1170"/>
                    </a:cubicBezTo>
                    <a:lnTo>
                      <a:pt x="1405" y="1174"/>
                    </a:lnTo>
                    <a:cubicBezTo>
                      <a:pt x="1408" y="1177"/>
                      <a:pt x="1415" y="1181"/>
                      <a:pt x="1422" y="1184"/>
                    </a:cubicBezTo>
                    <a:lnTo>
                      <a:pt x="1429" y="1191"/>
                    </a:lnTo>
                    <a:lnTo>
                      <a:pt x="1443" y="1202"/>
                    </a:lnTo>
                    <a:lnTo>
                      <a:pt x="1450" y="1209"/>
                    </a:lnTo>
                    <a:lnTo>
                      <a:pt x="1464" y="1223"/>
                    </a:lnTo>
                    <a:lnTo>
                      <a:pt x="1471" y="1230"/>
                    </a:lnTo>
                    <a:lnTo>
                      <a:pt x="1485" y="1247"/>
                    </a:lnTo>
                    <a:lnTo>
                      <a:pt x="1489" y="1254"/>
                    </a:lnTo>
                    <a:lnTo>
                      <a:pt x="1506" y="1272"/>
                    </a:lnTo>
                    <a:cubicBezTo>
                      <a:pt x="1534" y="1313"/>
                      <a:pt x="1557" y="1340"/>
                      <a:pt x="1574" y="1340"/>
                    </a:cubicBezTo>
                    <a:cubicBezTo>
                      <a:pt x="1576" y="1340"/>
                      <a:pt x="1578" y="1339"/>
                      <a:pt x="1580" y="1339"/>
                    </a:cubicBezTo>
                    <a:cubicBezTo>
                      <a:pt x="1590" y="1339"/>
                      <a:pt x="1601" y="1335"/>
                      <a:pt x="1611" y="1335"/>
                    </a:cubicBezTo>
                    <a:lnTo>
                      <a:pt x="1611" y="1293"/>
                    </a:lnTo>
                    <a:cubicBezTo>
                      <a:pt x="1611" y="1290"/>
                      <a:pt x="1611" y="1290"/>
                      <a:pt x="1611" y="1286"/>
                    </a:cubicBezTo>
                    <a:cubicBezTo>
                      <a:pt x="1611" y="1268"/>
                      <a:pt x="1615" y="1254"/>
                      <a:pt x="1618" y="1240"/>
                    </a:cubicBezTo>
                    <a:cubicBezTo>
                      <a:pt x="1618" y="1233"/>
                      <a:pt x="1618" y="1230"/>
                      <a:pt x="1618" y="1223"/>
                    </a:cubicBezTo>
                    <a:cubicBezTo>
                      <a:pt x="1622" y="1219"/>
                      <a:pt x="1622" y="1205"/>
                      <a:pt x="1625" y="1195"/>
                    </a:cubicBezTo>
                    <a:cubicBezTo>
                      <a:pt x="1625" y="1184"/>
                      <a:pt x="1625" y="1184"/>
                      <a:pt x="1629" y="1177"/>
                    </a:cubicBezTo>
                    <a:cubicBezTo>
                      <a:pt x="1629" y="1174"/>
                      <a:pt x="1632" y="1163"/>
                      <a:pt x="1632" y="1153"/>
                    </a:cubicBezTo>
                    <a:lnTo>
                      <a:pt x="1636" y="1139"/>
                    </a:lnTo>
                    <a:cubicBezTo>
                      <a:pt x="1636" y="1132"/>
                      <a:pt x="1643" y="1121"/>
                      <a:pt x="1643" y="1114"/>
                    </a:cubicBezTo>
                    <a:lnTo>
                      <a:pt x="1650" y="1100"/>
                    </a:lnTo>
                    <a:cubicBezTo>
                      <a:pt x="1653" y="1093"/>
                      <a:pt x="1653" y="1086"/>
                      <a:pt x="1657" y="1079"/>
                    </a:cubicBezTo>
                    <a:lnTo>
                      <a:pt x="1664" y="1069"/>
                    </a:lnTo>
                    <a:cubicBezTo>
                      <a:pt x="1667" y="1062"/>
                      <a:pt x="1671" y="1055"/>
                      <a:pt x="1671" y="1048"/>
                    </a:cubicBezTo>
                    <a:lnTo>
                      <a:pt x="1678" y="1037"/>
                    </a:lnTo>
                    <a:cubicBezTo>
                      <a:pt x="1681" y="1030"/>
                      <a:pt x="1685" y="1023"/>
                      <a:pt x="1688" y="1016"/>
                    </a:cubicBezTo>
                    <a:lnTo>
                      <a:pt x="1692" y="1009"/>
                    </a:lnTo>
                    <a:cubicBezTo>
                      <a:pt x="1699" y="999"/>
                      <a:pt x="1706" y="992"/>
                      <a:pt x="1713" y="985"/>
                    </a:cubicBezTo>
                    <a:lnTo>
                      <a:pt x="1713" y="981"/>
                    </a:lnTo>
                    <a:cubicBezTo>
                      <a:pt x="1720" y="974"/>
                      <a:pt x="1723" y="967"/>
                      <a:pt x="1730" y="960"/>
                    </a:cubicBezTo>
                    <a:lnTo>
                      <a:pt x="1737" y="953"/>
                    </a:lnTo>
                    <a:lnTo>
                      <a:pt x="1748" y="939"/>
                    </a:lnTo>
                    <a:lnTo>
                      <a:pt x="1755" y="932"/>
                    </a:lnTo>
                    <a:lnTo>
                      <a:pt x="1769" y="922"/>
                    </a:lnTo>
                    <a:lnTo>
                      <a:pt x="1776" y="915"/>
                    </a:lnTo>
                    <a:lnTo>
                      <a:pt x="1790" y="904"/>
                    </a:lnTo>
                    <a:lnTo>
                      <a:pt x="1797" y="901"/>
                    </a:lnTo>
                    <a:lnTo>
                      <a:pt x="1811" y="890"/>
                    </a:lnTo>
                    <a:lnTo>
                      <a:pt x="1818" y="887"/>
                    </a:lnTo>
                    <a:lnTo>
                      <a:pt x="1821" y="883"/>
                    </a:lnTo>
                    <a:cubicBezTo>
                      <a:pt x="1825" y="880"/>
                      <a:pt x="1828" y="876"/>
                      <a:pt x="1832" y="873"/>
                    </a:cubicBezTo>
                    <a:lnTo>
                      <a:pt x="1839" y="859"/>
                    </a:lnTo>
                    <a:lnTo>
                      <a:pt x="1849" y="848"/>
                    </a:lnTo>
                    <a:lnTo>
                      <a:pt x="1860" y="834"/>
                    </a:lnTo>
                    <a:lnTo>
                      <a:pt x="1867" y="827"/>
                    </a:lnTo>
                    <a:cubicBezTo>
                      <a:pt x="1888" y="810"/>
                      <a:pt x="1905" y="785"/>
                      <a:pt x="1916" y="761"/>
                    </a:cubicBezTo>
                    <a:cubicBezTo>
                      <a:pt x="1902" y="722"/>
                      <a:pt x="1881" y="684"/>
                      <a:pt x="1856" y="652"/>
                    </a:cubicBezTo>
                    <a:lnTo>
                      <a:pt x="1839" y="624"/>
                    </a:lnTo>
                    <a:lnTo>
                      <a:pt x="1835" y="617"/>
                    </a:lnTo>
                    <a:lnTo>
                      <a:pt x="1821" y="596"/>
                    </a:lnTo>
                    <a:lnTo>
                      <a:pt x="1818" y="586"/>
                    </a:lnTo>
                    <a:lnTo>
                      <a:pt x="1807" y="568"/>
                    </a:lnTo>
                    <a:lnTo>
                      <a:pt x="1800" y="558"/>
                    </a:lnTo>
                    <a:lnTo>
                      <a:pt x="1793" y="540"/>
                    </a:lnTo>
                    <a:lnTo>
                      <a:pt x="1786" y="530"/>
                    </a:lnTo>
                    <a:lnTo>
                      <a:pt x="1779" y="516"/>
                    </a:lnTo>
                    <a:lnTo>
                      <a:pt x="1776" y="502"/>
                    </a:lnTo>
                    <a:cubicBezTo>
                      <a:pt x="1776" y="498"/>
                      <a:pt x="1772" y="491"/>
                      <a:pt x="1772" y="488"/>
                    </a:cubicBezTo>
                    <a:cubicBezTo>
                      <a:pt x="1772" y="481"/>
                      <a:pt x="1772" y="477"/>
                      <a:pt x="1769" y="474"/>
                    </a:cubicBezTo>
                    <a:cubicBezTo>
                      <a:pt x="1769" y="470"/>
                      <a:pt x="1769" y="463"/>
                      <a:pt x="1769" y="460"/>
                    </a:cubicBezTo>
                    <a:lnTo>
                      <a:pt x="1769" y="449"/>
                    </a:lnTo>
                    <a:lnTo>
                      <a:pt x="1769" y="446"/>
                    </a:lnTo>
                    <a:lnTo>
                      <a:pt x="1769" y="442"/>
                    </a:lnTo>
                    <a:cubicBezTo>
                      <a:pt x="1751" y="428"/>
                      <a:pt x="1737" y="418"/>
                      <a:pt x="1723" y="404"/>
                    </a:cubicBezTo>
                    <a:lnTo>
                      <a:pt x="1713" y="397"/>
                    </a:lnTo>
                    <a:cubicBezTo>
                      <a:pt x="1699" y="383"/>
                      <a:pt x="1685" y="372"/>
                      <a:pt x="1674" y="358"/>
                    </a:cubicBezTo>
                    <a:cubicBezTo>
                      <a:pt x="1608" y="295"/>
                      <a:pt x="1534" y="243"/>
                      <a:pt x="1450" y="204"/>
                    </a:cubicBezTo>
                    <a:cubicBezTo>
                      <a:pt x="1387" y="173"/>
                      <a:pt x="1327" y="134"/>
                      <a:pt x="1275" y="85"/>
                    </a:cubicBezTo>
                    <a:cubicBezTo>
                      <a:pt x="1236" y="47"/>
                      <a:pt x="1184" y="19"/>
                      <a:pt x="1124" y="5"/>
                    </a:cubicBezTo>
                    <a:cubicBezTo>
                      <a:pt x="1114" y="2"/>
                      <a:pt x="1103" y="1"/>
                      <a:pt x="1092" y="1"/>
                    </a:cubicBezTo>
                    <a:close/>
                  </a:path>
                </a:pathLst>
              </a:custGeom>
              <a:solidFill>
                <a:srgbClr val="D9D9D9"/>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5" name="Google Shape;4693;p65">
                <a:extLst>
                  <a:ext uri="{FF2B5EF4-FFF2-40B4-BE49-F238E27FC236}">
                    <a16:creationId xmlns:a16="http://schemas.microsoft.com/office/drawing/2014/main" id="{344CAEA5-20C1-4879-A4CC-9F05723EF71E}"/>
                  </a:ext>
                </a:extLst>
              </p:cNvPr>
              <p:cNvSpPr/>
              <p:nvPr/>
            </p:nvSpPr>
            <p:spPr>
              <a:xfrm>
                <a:off x="5902882" y="2763081"/>
                <a:ext cx="947" cy="227"/>
              </a:xfrm>
              <a:custGeom>
                <a:avLst/>
                <a:gdLst/>
                <a:ahLst/>
                <a:cxnLst/>
                <a:rect l="l" t="t" r="r" b="b"/>
                <a:pathLst>
                  <a:path w="19" h="4" extrusionOk="0">
                    <a:moveTo>
                      <a:pt x="1" y="0"/>
                    </a:moveTo>
                    <a:lnTo>
                      <a:pt x="18"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6" name="Google Shape;4694;p65">
                <a:extLst>
                  <a:ext uri="{FF2B5EF4-FFF2-40B4-BE49-F238E27FC236}">
                    <a16:creationId xmlns:a16="http://schemas.microsoft.com/office/drawing/2014/main" id="{2E063674-3E87-456D-9B4F-0D03C46AEAF7}"/>
                  </a:ext>
                </a:extLst>
              </p:cNvPr>
              <p:cNvSpPr/>
              <p:nvPr/>
            </p:nvSpPr>
            <p:spPr>
              <a:xfrm>
                <a:off x="5970046" y="2771848"/>
                <a:ext cx="1993" cy="2222"/>
              </a:xfrm>
              <a:custGeom>
                <a:avLst/>
                <a:gdLst/>
                <a:ahLst/>
                <a:cxnLst/>
                <a:rect l="l" t="t" r="r" b="b"/>
                <a:pathLst>
                  <a:path w="40" h="39" extrusionOk="0">
                    <a:moveTo>
                      <a:pt x="1" y="0"/>
                    </a:moveTo>
                    <a:cubicBezTo>
                      <a:pt x="11" y="14"/>
                      <a:pt x="25" y="25"/>
                      <a:pt x="39" y="39"/>
                    </a:cubicBezTo>
                    <a:cubicBezTo>
                      <a:pt x="25" y="25"/>
                      <a:pt x="11" y="14"/>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7" name="Google Shape;4695;p65">
                <a:extLst>
                  <a:ext uri="{FF2B5EF4-FFF2-40B4-BE49-F238E27FC236}">
                    <a16:creationId xmlns:a16="http://schemas.microsoft.com/office/drawing/2014/main" id="{C5F19C56-C438-417A-AEF9-1CB68A220EC9}"/>
                  </a:ext>
                </a:extLst>
              </p:cNvPr>
              <p:cNvSpPr/>
              <p:nvPr/>
            </p:nvSpPr>
            <p:spPr>
              <a:xfrm>
                <a:off x="5907418" y="2764449"/>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8" name="Google Shape;4696;p65">
                <a:extLst>
                  <a:ext uri="{FF2B5EF4-FFF2-40B4-BE49-F238E27FC236}">
                    <a16:creationId xmlns:a16="http://schemas.microsoft.com/office/drawing/2014/main" id="{D091B8DF-20BA-434B-AE35-A531A81A33E6}"/>
                  </a:ext>
                </a:extLst>
              </p:cNvPr>
              <p:cNvSpPr/>
              <p:nvPr/>
            </p:nvSpPr>
            <p:spPr>
              <a:xfrm>
                <a:off x="5901139" y="2762284"/>
                <a:ext cx="947" cy="457"/>
              </a:xfrm>
              <a:custGeom>
                <a:avLst/>
                <a:gdLst/>
                <a:ahLst/>
                <a:cxnLst/>
                <a:rect l="l" t="t" r="r" b="b"/>
                <a:pathLst>
                  <a:path w="19" h="8" extrusionOk="0">
                    <a:moveTo>
                      <a:pt x="1" y="0"/>
                    </a:moveTo>
                    <a:lnTo>
                      <a:pt x="18"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9" name="Google Shape;4697;p65">
                <a:extLst>
                  <a:ext uri="{FF2B5EF4-FFF2-40B4-BE49-F238E27FC236}">
                    <a16:creationId xmlns:a16="http://schemas.microsoft.com/office/drawing/2014/main" id="{4CFE3DDB-E9FD-4C9E-95FF-1BCBCAA37039}"/>
                  </a:ext>
                </a:extLst>
              </p:cNvPr>
              <p:cNvSpPr/>
              <p:nvPr/>
            </p:nvSpPr>
            <p:spPr>
              <a:xfrm>
                <a:off x="5899245" y="2761262"/>
                <a:ext cx="1097" cy="457"/>
              </a:xfrm>
              <a:custGeom>
                <a:avLst/>
                <a:gdLst/>
                <a:ahLst/>
                <a:cxnLst/>
                <a:rect l="l" t="t" r="r" b="b"/>
                <a:pathLst>
                  <a:path w="22" h="8" extrusionOk="0">
                    <a:moveTo>
                      <a:pt x="0" y="1"/>
                    </a:moveTo>
                    <a:lnTo>
                      <a:pt x="2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0" name="Google Shape;4698;p65">
                <a:extLst>
                  <a:ext uri="{FF2B5EF4-FFF2-40B4-BE49-F238E27FC236}">
                    <a16:creationId xmlns:a16="http://schemas.microsoft.com/office/drawing/2014/main" id="{E47DF270-1488-4EEB-8A8C-E88098633840}"/>
                  </a:ext>
                </a:extLst>
              </p:cNvPr>
              <p:cNvSpPr/>
              <p:nvPr/>
            </p:nvSpPr>
            <p:spPr>
              <a:xfrm>
                <a:off x="5905675" y="2764050"/>
                <a:ext cx="400" cy="59"/>
              </a:xfrm>
              <a:custGeom>
                <a:avLst/>
                <a:gdLst/>
                <a:ahLst/>
                <a:cxnLst/>
                <a:rect l="l" t="t" r="r" b="b"/>
                <a:pathLst>
                  <a:path w="8" h="1" extrusionOk="0">
                    <a:moveTo>
                      <a:pt x="1" y="1"/>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1" name="Google Shape;4699;p65">
                <a:extLst>
                  <a:ext uri="{FF2B5EF4-FFF2-40B4-BE49-F238E27FC236}">
                    <a16:creationId xmlns:a16="http://schemas.microsoft.com/office/drawing/2014/main" id="{23FC3A7C-4AAB-4C4D-BF79-8C53862E9823}"/>
                  </a:ext>
                </a:extLst>
              </p:cNvPr>
              <p:cNvSpPr/>
              <p:nvPr/>
            </p:nvSpPr>
            <p:spPr>
              <a:xfrm>
                <a:off x="5904478" y="2763652"/>
                <a:ext cx="547" cy="285"/>
              </a:xfrm>
              <a:custGeom>
                <a:avLst/>
                <a:gdLst/>
                <a:ahLst/>
                <a:cxnLst/>
                <a:rect l="l" t="t" r="r" b="b"/>
                <a:pathLst>
                  <a:path w="11" h="5" extrusionOk="0">
                    <a:moveTo>
                      <a:pt x="0" y="1"/>
                    </a:moveTo>
                    <a:lnTo>
                      <a:pt x="1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2" name="Google Shape;4700;p65">
                <a:extLst>
                  <a:ext uri="{FF2B5EF4-FFF2-40B4-BE49-F238E27FC236}">
                    <a16:creationId xmlns:a16="http://schemas.microsoft.com/office/drawing/2014/main" id="{0192BFD3-C166-4A52-BD7E-7C468F89B2A8}"/>
                  </a:ext>
                </a:extLst>
              </p:cNvPr>
              <p:cNvSpPr/>
              <p:nvPr/>
            </p:nvSpPr>
            <p:spPr>
              <a:xfrm>
                <a:off x="5906569" y="2764276"/>
                <a:ext cx="400" cy="59"/>
              </a:xfrm>
              <a:custGeom>
                <a:avLst/>
                <a:gdLst/>
                <a:ahLst/>
                <a:cxnLst/>
                <a:rect l="l" t="t" r="r" b="b"/>
                <a:pathLst>
                  <a:path w="8" h="1" extrusionOk="0">
                    <a:moveTo>
                      <a:pt x="0" y="0"/>
                    </a:moveTo>
                    <a:lnTo>
                      <a:pt x="7"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3" name="Google Shape;4701;p65">
                <a:extLst>
                  <a:ext uri="{FF2B5EF4-FFF2-40B4-BE49-F238E27FC236}">
                    <a16:creationId xmlns:a16="http://schemas.microsoft.com/office/drawing/2014/main" id="{416B417B-C398-4BFD-8F45-1A36A8ACE78A}"/>
                  </a:ext>
                </a:extLst>
              </p:cNvPr>
              <p:cNvSpPr/>
              <p:nvPr/>
            </p:nvSpPr>
            <p:spPr>
              <a:xfrm>
                <a:off x="5972487" y="2774411"/>
                <a:ext cx="2341" cy="2276"/>
              </a:xfrm>
              <a:custGeom>
                <a:avLst/>
                <a:gdLst/>
                <a:ahLst/>
                <a:cxnLst/>
                <a:rect l="l" t="t" r="r" b="b"/>
                <a:pathLst>
                  <a:path w="47" h="40" extrusionOk="0">
                    <a:moveTo>
                      <a:pt x="1" y="1"/>
                    </a:moveTo>
                    <a:cubicBezTo>
                      <a:pt x="15" y="15"/>
                      <a:pt x="29" y="25"/>
                      <a:pt x="46" y="39"/>
                    </a:cubicBezTo>
                    <a:cubicBezTo>
                      <a:pt x="29" y="25"/>
                      <a:pt x="15" y="15"/>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4" name="Google Shape;4702;p65">
                <a:extLst>
                  <a:ext uri="{FF2B5EF4-FFF2-40B4-BE49-F238E27FC236}">
                    <a16:creationId xmlns:a16="http://schemas.microsoft.com/office/drawing/2014/main" id="{BB47A9E5-E108-444E-9C8F-5618C9F648BF}"/>
                  </a:ext>
                </a:extLst>
              </p:cNvPr>
              <p:cNvSpPr/>
              <p:nvPr/>
            </p:nvSpPr>
            <p:spPr>
              <a:xfrm>
                <a:off x="5968153" y="2816250"/>
                <a:ext cx="198" cy="855"/>
              </a:xfrm>
              <a:custGeom>
                <a:avLst/>
                <a:gdLst/>
                <a:ahLst/>
                <a:cxnLst/>
                <a:rect l="l" t="t" r="r" b="b"/>
                <a:pathLst>
                  <a:path w="4" h="15" extrusionOk="0">
                    <a:moveTo>
                      <a:pt x="4" y="1"/>
                    </a:moveTo>
                    <a:lnTo>
                      <a:pt x="0" y="1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5" name="Google Shape;4703;p65">
                <a:extLst>
                  <a:ext uri="{FF2B5EF4-FFF2-40B4-BE49-F238E27FC236}">
                    <a16:creationId xmlns:a16="http://schemas.microsoft.com/office/drawing/2014/main" id="{2E2B8988-0B92-46F0-A267-FD44FA914975}"/>
                  </a:ext>
                </a:extLst>
              </p:cNvPr>
              <p:cNvSpPr/>
              <p:nvPr/>
            </p:nvSpPr>
            <p:spPr>
              <a:xfrm>
                <a:off x="5968652" y="2814087"/>
                <a:ext cx="400" cy="855"/>
              </a:xfrm>
              <a:custGeom>
                <a:avLst/>
                <a:gdLst/>
                <a:ahLst/>
                <a:cxnLst/>
                <a:rect l="l" t="t" r="r" b="b"/>
                <a:pathLst>
                  <a:path w="8" h="15" extrusionOk="0">
                    <a:moveTo>
                      <a:pt x="8" y="0"/>
                    </a:moveTo>
                    <a:lnTo>
                      <a:pt x="1"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6" name="Google Shape;4704;p65">
                <a:extLst>
                  <a:ext uri="{FF2B5EF4-FFF2-40B4-BE49-F238E27FC236}">
                    <a16:creationId xmlns:a16="http://schemas.microsoft.com/office/drawing/2014/main" id="{2EBEB435-248F-406F-8036-59F39D5B650B}"/>
                  </a:ext>
                </a:extLst>
              </p:cNvPr>
              <p:cNvSpPr/>
              <p:nvPr/>
            </p:nvSpPr>
            <p:spPr>
              <a:xfrm>
                <a:off x="5970046" y="2810502"/>
                <a:ext cx="400" cy="624"/>
              </a:xfrm>
              <a:custGeom>
                <a:avLst/>
                <a:gdLst/>
                <a:ahLst/>
                <a:cxnLst/>
                <a:rect l="l" t="t" r="r" b="b"/>
                <a:pathLst>
                  <a:path w="8" h="11" extrusionOk="0">
                    <a:moveTo>
                      <a:pt x="8" y="0"/>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7" name="Google Shape;4705;p65">
                <a:extLst>
                  <a:ext uri="{FF2B5EF4-FFF2-40B4-BE49-F238E27FC236}">
                    <a16:creationId xmlns:a16="http://schemas.microsoft.com/office/drawing/2014/main" id="{27073E30-7C78-4557-8712-CFB2E1356979}"/>
                  </a:ext>
                </a:extLst>
              </p:cNvPr>
              <p:cNvSpPr/>
              <p:nvPr/>
            </p:nvSpPr>
            <p:spPr>
              <a:xfrm>
                <a:off x="5973037" y="2805722"/>
                <a:ext cx="400" cy="457"/>
              </a:xfrm>
              <a:custGeom>
                <a:avLst/>
                <a:gdLst/>
                <a:ahLst/>
                <a:cxnLst/>
                <a:rect l="l" t="t" r="r" b="b"/>
                <a:pathLst>
                  <a:path w="8" h="8" extrusionOk="0">
                    <a:moveTo>
                      <a:pt x="7" y="0"/>
                    </a:moveTo>
                    <a:lnTo>
                      <a:pt x="0"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8" name="Google Shape;4706;p65">
                <a:extLst>
                  <a:ext uri="{FF2B5EF4-FFF2-40B4-BE49-F238E27FC236}">
                    <a16:creationId xmlns:a16="http://schemas.microsoft.com/office/drawing/2014/main" id="{B7312ED6-211A-46DA-ADFB-4B85A609F987}"/>
                  </a:ext>
                </a:extLst>
              </p:cNvPr>
              <p:cNvSpPr/>
              <p:nvPr/>
            </p:nvSpPr>
            <p:spPr>
              <a:xfrm>
                <a:off x="5972138" y="2807316"/>
                <a:ext cx="51" cy="59"/>
              </a:xfrm>
              <a:custGeom>
                <a:avLst/>
                <a:gdLst/>
                <a:ahLst/>
                <a:cxnLst/>
                <a:rect l="l" t="t" r="r" b="b"/>
                <a:pathLst>
                  <a:path w="1" h="1" extrusionOk="0">
                    <a:moveTo>
                      <a:pt x="1"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9" name="Google Shape;4707;p65">
                <a:extLst>
                  <a:ext uri="{FF2B5EF4-FFF2-40B4-BE49-F238E27FC236}">
                    <a16:creationId xmlns:a16="http://schemas.microsoft.com/office/drawing/2014/main" id="{583B4EA2-3C3E-4419-8961-37BC7497D468}"/>
                  </a:ext>
                </a:extLst>
              </p:cNvPr>
              <p:cNvSpPr/>
              <p:nvPr/>
            </p:nvSpPr>
            <p:spPr>
              <a:xfrm>
                <a:off x="5974083" y="2804523"/>
                <a:ext cx="400" cy="457"/>
              </a:xfrm>
              <a:custGeom>
                <a:avLst/>
                <a:gdLst/>
                <a:ahLst/>
                <a:cxnLst/>
                <a:rect l="l" t="t" r="r" b="b"/>
                <a:pathLst>
                  <a:path w="8" h="8" extrusionOk="0">
                    <a:moveTo>
                      <a:pt x="0" y="7"/>
                    </a:moveTo>
                    <a:lnTo>
                      <a:pt x="7"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0" name="Google Shape;4708;p65">
                <a:extLst>
                  <a:ext uri="{FF2B5EF4-FFF2-40B4-BE49-F238E27FC236}">
                    <a16:creationId xmlns:a16="http://schemas.microsoft.com/office/drawing/2014/main" id="{C884BF85-CC17-4E44-8FFB-A8BD4A6B506E}"/>
                  </a:ext>
                </a:extLst>
              </p:cNvPr>
              <p:cNvSpPr/>
              <p:nvPr/>
            </p:nvSpPr>
            <p:spPr>
              <a:xfrm>
                <a:off x="5971092" y="2808909"/>
                <a:ext cx="250" cy="457"/>
              </a:xfrm>
              <a:custGeom>
                <a:avLst/>
                <a:gdLst/>
                <a:ahLst/>
                <a:cxnLst/>
                <a:rect l="l" t="t" r="r" b="b"/>
                <a:pathLst>
                  <a:path w="5" h="8" extrusionOk="0">
                    <a:moveTo>
                      <a:pt x="4" y="0"/>
                    </a:moveTo>
                    <a:lnTo>
                      <a:pt x="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1" name="Google Shape;4709;p65">
                <a:extLst>
                  <a:ext uri="{FF2B5EF4-FFF2-40B4-BE49-F238E27FC236}">
                    <a16:creationId xmlns:a16="http://schemas.microsoft.com/office/drawing/2014/main" id="{6EB83684-DB58-44F7-ADD3-3EB9616F02CC}"/>
                  </a:ext>
                </a:extLst>
              </p:cNvPr>
              <p:cNvSpPr/>
              <p:nvPr/>
            </p:nvSpPr>
            <p:spPr>
              <a:xfrm>
                <a:off x="5967107" y="2824678"/>
                <a:ext cx="51" cy="398"/>
              </a:xfrm>
              <a:custGeom>
                <a:avLst/>
                <a:gdLst/>
                <a:ahLst/>
                <a:cxnLst/>
                <a:rect l="l" t="t" r="r" b="b"/>
                <a:pathLst>
                  <a:path w="1" h="7" extrusionOk="0">
                    <a:moveTo>
                      <a:pt x="0" y="0"/>
                    </a:moveTo>
                    <a:lnTo>
                      <a:pt x="0"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2" name="Google Shape;4710;p65">
                <a:extLst>
                  <a:ext uri="{FF2B5EF4-FFF2-40B4-BE49-F238E27FC236}">
                    <a16:creationId xmlns:a16="http://schemas.microsoft.com/office/drawing/2014/main" id="{36A12C44-1490-45AD-BD7E-01DA3EE68369}"/>
                  </a:ext>
                </a:extLst>
              </p:cNvPr>
              <p:cNvSpPr/>
              <p:nvPr/>
            </p:nvSpPr>
            <p:spPr>
              <a:xfrm>
                <a:off x="5977023" y="2801735"/>
                <a:ext cx="400" cy="457"/>
              </a:xfrm>
              <a:custGeom>
                <a:avLst/>
                <a:gdLst/>
                <a:ahLst/>
                <a:cxnLst/>
                <a:rect l="l" t="t" r="r" b="b"/>
                <a:pathLst>
                  <a:path w="8" h="8" extrusionOk="0">
                    <a:moveTo>
                      <a:pt x="8" y="0"/>
                    </a:moveTo>
                    <a:lnTo>
                      <a:pt x="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3" name="Google Shape;4711;p65">
                <a:extLst>
                  <a:ext uri="{FF2B5EF4-FFF2-40B4-BE49-F238E27FC236}">
                    <a16:creationId xmlns:a16="http://schemas.microsoft.com/office/drawing/2014/main" id="{D56FDB6B-C1A0-4EE9-90E1-E17EF60377C9}"/>
                  </a:ext>
                </a:extLst>
              </p:cNvPr>
              <p:cNvSpPr/>
              <p:nvPr/>
            </p:nvSpPr>
            <p:spPr>
              <a:xfrm>
                <a:off x="5967804" y="2818473"/>
                <a:ext cx="198" cy="1023"/>
              </a:xfrm>
              <a:custGeom>
                <a:avLst/>
                <a:gdLst/>
                <a:ahLst/>
                <a:cxnLst/>
                <a:rect l="l" t="t" r="r" b="b"/>
                <a:pathLst>
                  <a:path w="4" h="18" extrusionOk="0">
                    <a:moveTo>
                      <a:pt x="4" y="0"/>
                    </a:moveTo>
                    <a:lnTo>
                      <a:pt x="4" y="0"/>
                    </a:lnTo>
                    <a:cubicBezTo>
                      <a:pt x="0" y="7"/>
                      <a:pt x="0" y="11"/>
                      <a:pt x="0" y="18"/>
                    </a:cubicBezTo>
                    <a:cubicBezTo>
                      <a:pt x="0" y="11"/>
                      <a:pt x="4" y="7"/>
                      <a:pt x="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4" name="Google Shape;4712;p65">
                <a:extLst>
                  <a:ext uri="{FF2B5EF4-FFF2-40B4-BE49-F238E27FC236}">
                    <a16:creationId xmlns:a16="http://schemas.microsoft.com/office/drawing/2014/main" id="{057E9312-D70B-41E1-820E-5305EC7F0203}"/>
                  </a:ext>
                </a:extLst>
              </p:cNvPr>
              <p:cNvSpPr/>
              <p:nvPr/>
            </p:nvSpPr>
            <p:spPr>
              <a:xfrm>
                <a:off x="5967456" y="2821260"/>
                <a:ext cx="51" cy="855"/>
              </a:xfrm>
              <a:custGeom>
                <a:avLst/>
                <a:gdLst/>
                <a:ahLst/>
                <a:cxnLst/>
                <a:rect l="l" t="t" r="r" b="b"/>
                <a:pathLst>
                  <a:path w="1" h="15" extrusionOk="0">
                    <a:moveTo>
                      <a:pt x="0" y="0"/>
                    </a:moveTo>
                    <a:cubicBezTo>
                      <a:pt x="0" y="4"/>
                      <a:pt x="0" y="7"/>
                      <a:pt x="0" y="14"/>
                    </a:cubicBezTo>
                    <a:cubicBezTo>
                      <a:pt x="0" y="7"/>
                      <a:pt x="0" y="4"/>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5" name="Google Shape;4713;p65">
                <a:extLst>
                  <a:ext uri="{FF2B5EF4-FFF2-40B4-BE49-F238E27FC236}">
                    <a16:creationId xmlns:a16="http://schemas.microsoft.com/office/drawing/2014/main" id="{AC3A6DBE-1BCE-406B-951C-853DF004D3D2}"/>
                  </a:ext>
                </a:extLst>
              </p:cNvPr>
              <p:cNvSpPr/>
              <p:nvPr/>
            </p:nvSpPr>
            <p:spPr>
              <a:xfrm>
                <a:off x="5969349" y="2812267"/>
                <a:ext cx="400" cy="684"/>
              </a:xfrm>
              <a:custGeom>
                <a:avLst/>
                <a:gdLst/>
                <a:ahLst/>
                <a:cxnLst/>
                <a:rect l="l" t="t" r="r" b="b"/>
                <a:pathLst>
                  <a:path w="8" h="12" extrusionOk="0">
                    <a:moveTo>
                      <a:pt x="8" y="1"/>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6" name="Google Shape;4714;p65">
                <a:extLst>
                  <a:ext uri="{FF2B5EF4-FFF2-40B4-BE49-F238E27FC236}">
                    <a16:creationId xmlns:a16="http://schemas.microsoft.com/office/drawing/2014/main" id="{2000B635-26DF-4342-966B-019A09F2FD44}"/>
                  </a:ext>
                </a:extLst>
              </p:cNvPr>
              <p:cNvSpPr/>
              <p:nvPr/>
            </p:nvSpPr>
            <p:spPr>
              <a:xfrm>
                <a:off x="5975977" y="2802531"/>
                <a:ext cx="400" cy="457"/>
              </a:xfrm>
              <a:custGeom>
                <a:avLst/>
                <a:gdLst/>
                <a:ahLst/>
                <a:cxnLst/>
                <a:rect l="l" t="t" r="r" b="b"/>
                <a:pathLst>
                  <a:path w="8" h="8" extrusionOk="0">
                    <a:moveTo>
                      <a:pt x="8" y="0"/>
                    </a:moveTo>
                    <a:lnTo>
                      <a:pt x="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7" name="Google Shape;4715;p65">
                <a:extLst>
                  <a:ext uri="{FF2B5EF4-FFF2-40B4-BE49-F238E27FC236}">
                    <a16:creationId xmlns:a16="http://schemas.microsoft.com/office/drawing/2014/main" id="{B1A6A933-3157-4BFE-BE5B-378DCC4A990C}"/>
                  </a:ext>
                </a:extLst>
              </p:cNvPr>
              <p:cNvSpPr/>
              <p:nvPr/>
            </p:nvSpPr>
            <p:spPr>
              <a:xfrm>
                <a:off x="5974931" y="2803500"/>
                <a:ext cx="598" cy="457"/>
              </a:xfrm>
              <a:custGeom>
                <a:avLst/>
                <a:gdLst/>
                <a:ahLst/>
                <a:cxnLst/>
                <a:rect l="l" t="t" r="r" b="b"/>
                <a:pathLst>
                  <a:path w="12" h="8" extrusionOk="0">
                    <a:moveTo>
                      <a:pt x="11" y="1"/>
                    </a:moveTo>
                    <a:lnTo>
                      <a:pt x="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8" name="Google Shape;4716;p65">
                <a:extLst>
                  <a:ext uri="{FF2B5EF4-FFF2-40B4-BE49-F238E27FC236}">
                    <a16:creationId xmlns:a16="http://schemas.microsoft.com/office/drawing/2014/main" id="{2E6A18CB-185B-4978-94CC-E490DA9381C1}"/>
                  </a:ext>
                </a:extLst>
              </p:cNvPr>
              <p:cNvSpPr/>
              <p:nvPr/>
            </p:nvSpPr>
            <p:spPr>
              <a:xfrm>
                <a:off x="6364949" y="2879272"/>
                <a:ext cx="239004" cy="173745"/>
              </a:xfrm>
              <a:custGeom>
                <a:avLst/>
                <a:gdLst/>
                <a:ahLst/>
                <a:cxnLst/>
                <a:rect l="l" t="t" r="r" b="b"/>
                <a:pathLst>
                  <a:path w="4797" h="3052" extrusionOk="0">
                    <a:moveTo>
                      <a:pt x="3319" y="0"/>
                    </a:moveTo>
                    <a:cubicBezTo>
                      <a:pt x="3260" y="18"/>
                      <a:pt x="3200" y="42"/>
                      <a:pt x="3148" y="77"/>
                    </a:cubicBezTo>
                    <a:cubicBezTo>
                      <a:pt x="3144" y="77"/>
                      <a:pt x="3144" y="81"/>
                      <a:pt x="3141" y="81"/>
                    </a:cubicBezTo>
                    <a:cubicBezTo>
                      <a:pt x="3134" y="95"/>
                      <a:pt x="3123" y="109"/>
                      <a:pt x="3109" y="119"/>
                    </a:cubicBezTo>
                    <a:cubicBezTo>
                      <a:pt x="3050" y="179"/>
                      <a:pt x="2980" y="224"/>
                      <a:pt x="2899" y="249"/>
                    </a:cubicBezTo>
                    <a:cubicBezTo>
                      <a:pt x="2882" y="256"/>
                      <a:pt x="2864" y="259"/>
                      <a:pt x="2847" y="263"/>
                    </a:cubicBezTo>
                    <a:cubicBezTo>
                      <a:pt x="2826" y="270"/>
                      <a:pt x="2801" y="273"/>
                      <a:pt x="2777" y="273"/>
                    </a:cubicBezTo>
                    <a:cubicBezTo>
                      <a:pt x="2749" y="273"/>
                      <a:pt x="2721" y="270"/>
                      <a:pt x="2689" y="266"/>
                    </a:cubicBezTo>
                    <a:cubicBezTo>
                      <a:pt x="2663" y="262"/>
                      <a:pt x="2641" y="259"/>
                      <a:pt x="2622" y="259"/>
                    </a:cubicBezTo>
                    <a:cubicBezTo>
                      <a:pt x="2593" y="259"/>
                      <a:pt x="2572" y="266"/>
                      <a:pt x="2553" y="287"/>
                    </a:cubicBezTo>
                    <a:cubicBezTo>
                      <a:pt x="2489" y="350"/>
                      <a:pt x="2403" y="393"/>
                      <a:pt x="2327" y="393"/>
                    </a:cubicBezTo>
                    <a:cubicBezTo>
                      <a:pt x="2285" y="393"/>
                      <a:pt x="2246" y="380"/>
                      <a:pt x="2217" y="350"/>
                    </a:cubicBezTo>
                    <a:cubicBezTo>
                      <a:pt x="2185" y="322"/>
                      <a:pt x="2048" y="273"/>
                      <a:pt x="1940" y="273"/>
                    </a:cubicBezTo>
                    <a:cubicBezTo>
                      <a:pt x="1828" y="263"/>
                      <a:pt x="1719" y="245"/>
                      <a:pt x="1611" y="217"/>
                    </a:cubicBezTo>
                    <a:cubicBezTo>
                      <a:pt x="1537" y="200"/>
                      <a:pt x="1464" y="186"/>
                      <a:pt x="1390" y="175"/>
                    </a:cubicBezTo>
                    <a:lnTo>
                      <a:pt x="1327" y="175"/>
                    </a:lnTo>
                    <a:lnTo>
                      <a:pt x="1296" y="179"/>
                    </a:lnTo>
                    <a:lnTo>
                      <a:pt x="1285" y="179"/>
                    </a:lnTo>
                    <a:lnTo>
                      <a:pt x="1254" y="182"/>
                    </a:lnTo>
                    <a:lnTo>
                      <a:pt x="1250" y="182"/>
                    </a:lnTo>
                    <a:cubicBezTo>
                      <a:pt x="1243" y="200"/>
                      <a:pt x="1236" y="217"/>
                      <a:pt x="1226" y="235"/>
                    </a:cubicBezTo>
                    <a:lnTo>
                      <a:pt x="1219" y="242"/>
                    </a:lnTo>
                    <a:lnTo>
                      <a:pt x="1212" y="252"/>
                    </a:lnTo>
                    <a:cubicBezTo>
                      <a:pt x="1208" y="259"/>
                      <a:pt x="1201" y="266"/>
                      <a:pt x="1198" y="270"/>
                    </a:cubicBezTo>
                    <a:lnTo>
                      <a:pt x="1191" y="277"/>
                    </a:lnTo>
                    <a:cubicBezTo>
                      <a:pt x="1184" y="284"/>
                      <a:pt x="1173" y="291"/>
                      <a:pt x="1166" y="294"/>
                    </a:cubicBezTo>
                    <a:lnTo>
                      <a:pt x="1142" y="315"/>
                    </a:lnTo>
                    <a:lnTo>
                      <a:pt x="1093" y="347"/>
                    </a:lnTo>
                    <a:cubicBezTo>
                      <a:pt x="1047" y="375"/>
                      <a:pt x="998" y="406"/>
                      <a:pt x="949" y="438"/>
                    </a:cubicBezTo>
                    <a:lnTo>
                      <a:pt x="914" y="455"/>
                    </a:lnTo>
                    <a:cubicBezTo>
                      <a:pt x="869" y="487"/>
                      <a:pt x="827" y="511"/>
                      <a:pt x="802" y="529"/>
                    </a:cubicBezTo>
                    <a:cubicBezTo>
                      <a:pt x="743" y="616"/>
                      <a:pt x="690" y="707"/>
                      <a:pt x="648" y="798"/>
                    </a:cubicBezTo>
                    <a:cubicBezTo>
                      <a:pt x="540" y="1005"/>
                      <a:pt x="417" y="1240"/>
                      <a:pt x="312" y="1345"/>
                    </a:cubicBezTo>
                    <a:cubicBezTo>
                      <a:pt x="235" y="1418"/>
                      <a:pt x="151" y="1481"/>
                      <a:pt x="56" y="1530"/>
                    </a:cubicBezTo>
                    <a:cubicBezTo>
                      <a:pt x="32" y="1544"/>
                      <a:pt x="11" y="1555"/>
                      <a:pt x="0" y="1565"/>
                    </a:cubicBezTo>
                    <a:lnTo>
                      <a:pt x="7" y="1576"/>
                    </a:lnTo>
                    <a:lnTo>
                      <a:pt x="11" y="1583"/>
                    </a:lnTo>
                    <a:lnTo>
                      <a:pt x="21" y="1597"/>
                    </a:lnTo>
                    <a:lnTo>
                      <a:pt x="25" y="1604"/>
                    </a:lnTo>
                    <a:lnTo>
                      <a:pt x="39" y="1618"/>
                    </a:lnTo>
                    <a:lnTo>
                      <a:pt x="42" y="1625"/>
                    </a:lnTo>
                    <a:lnTo>
                      <a:pt x="60" y="1642"/>
                    </a:lnTo>
                    <a:cubicBezTo>
                      <a:pt x="123" y="1716"/>
                      <a:pt x="186" y="1793"/>
                      <a:pt x="186" y="1866"/>
                    </a:cubicBezTo>
                    <a:cubicBezTo>
                      <a:pt x="186" y="1954"/>
                      <a:pt x="225" y="1996"/>
                      <a:pt x="302" y="1996"/>
                    </a:cubicBezTo>
                    <a:cubicBezTo>
                      <a:pt x="337" y="1996"/>
                      <a:pt x="368" y="2010"/>
                      <a:pt x="389" y="2034"/>
                    </a:cubicBezTo>
                    <a:cubicBezTo>
                      <a:pt x="438" y="2087"/>
                      <a:pt x="428" y="2174"/>
                      <a:pt x="417" y="2255"/>
                    </a:cubicBezTo>
                    <a:cubicBezTo>
                      <a:pt x="414" y="2286"/>
                      <a:pt x="410" y="2314"/>
                      <a:pt x="410" y="2342"/>
                    </a:cubicBezTo>
                    <a:cubicBezTo>
                      <a:pt x="435" y="2346"/>
                      <a:pt x="470" y="2353"/>
                      <a:pt x="505" y="2356"/>
                    </a:cubicBezTo>
                    <a:cubicBezTo>
                      <a:pt x="813" y="2402"/>
                      <a:pt x="1044" y="2444"/>
                      <a:pt x="1044" y="2584"/>
                    </a:cubicBezTo>
                    <a:cubicBezTo>
                      <a:pt x="1047" y="2619"/>
                      <a:pt x="1054" y="2650"/>
                      <a:pt x="1065" y="2682"/>
                    </a:cubicBezTo>
                    <a:cubicBezTo>
                      <a:pt x="1075" y="2713"/>
                      <a:pt x="1082" y="2745"/>
                      <a:pt x="1086" y="2776"/>
                    </a:cubicBezTo>
                    <a:lnTo>
                      <a:pt x="1093" y="2780"/>
                    </a:lnTo>
                    <a:lnTo>
                      <a:pt x="1103" y="2787"/>
                    </a:lnTo>
                    <a:lnTo>
                      <a:pt x="1124" y="2797"/>
                    </a:lnTo>
                    <a:lnTo>
                      <a:pt x="1131" y="2804"/>
                    </a:lnTo>
                    <a:cubicBezTo>
                      <a:pt x="1142" y="2808"/>
                      <a:pt x="1152" y="2815"/>
                      <a:pt x="1159" y="2822"/>
                    </a:cubicBezTo>
                    <a:lnTo>
                      <a:pt x="1163" y="2822"/>
                    </a:lnTo>
                    <a:cubicBezTo>
                      <a:pt x="1170" y="2829"/>
                      <a:pt x="1180" y="2836"/>
                      <a:pt x="1187" y="2843"/>
                    </a:cubicBezTo>
                    <a:lnTo>
                      <a:pt x="1198" y="2850"/>
                    </a:lnTo>
                    <a:lnTo>
                      <a:pt x="1215" y="2864"/>
                    </a:lnTo>
                    <a:lnTo>
                      <a:pt x="1222" y="2871"/>
                    </a:lnTo>
                    <a:lnTo>
                      <a:pt x="1240" y="2888"/>
                    </a:lnTo>
                    <a:lnTo>
                      <a:pt x="1247" y="2895"/>
                    </a:lnTo>
                    <a:lnTo>
                      <a:pt x="1268" y="2916"/>
                    </a:lnTo>
                    <a:cubicBezTo>
                      <a:pt x="1285" y="2934"/>
                      <a:pt x="1303" y="2951"/>
                      <a:pt x="1320" y="2965"/>
                    </a:cubicBezTo>
                    <a:cubicBezTo>
                      <a:pt x="1326" y="2965"/>
                      <a:pt x="1332" y="2965"/>
                      <a:pt x="1339" y="2965"/>
                    </a:cubicBezTo>
                    <a:cubicBezTo>
                      <a:pt x="1387" y="2965"/>
                      <a:pt x="1466" y="2976"/>
                      <a:pt x="1607" y="2997"/>
                    </a:cubicBezTo>
                    <a:cubicBezTo>
                      <a:pt x="1702" y="3018"/>
                      <a:pt x="1796" y="3028"/>
                      <a:pt x="1891" y="3032"/>
                    </a:cubicBezTo>
                    <a:lnTo>
                      <a:pt x="1915" y="3028"/>
                    </a:lnTo>
                    <a:lnTo>
                      <a:pt x="2038" y="3028"/>
                    </a:lnTo>
                    <a:cubicBezTo>
                      <a:pt x="2139" y="3028"/>
                      <a:pt x="2266" y="3035"/>
                      <a:pt x="2364" y="3042"/>
                    </a:cubicBezTo>
                    <a:lnTo>
                      <a:pt x="2402" y="3042"/>
                    </a:lnTo>
                    <a:lnTo>
                      <a:pt x="2437" y="3046"/>
                    </a:lnTo>
                    <a:lnTo>
                      <a:pt x="2441" y="3046"/>
                    </a:lnTo>
                    <a:lnTo>
                      <a:pt x="2465" y="3049"/>
                    </a:lnTo>
                    <a:lnTo>
                      <a:pt x="2493" y="3049"/>
                    </a:lnTo>
                    <a:cubicBezTo>
                      <a:pt x="2503" y="3051"/>
                      <a:pt x="2514" y="3052"/>
                      <a:pt x="2525" y="3052"/>
                    </a:cubicBezTo>
                    <a:cubicBezTo>
                      <a:pt x="2621" y="3052"/>
                      <a:pt x="2734" y="2997"/>
                      <a:pt x="2826" y="2909"/>
                    </a:cubicBezTo>
                    <a:cubicBezTo>
                      <a:pt x="2935" y="2797"/>
                      <a:pt x="3227" y="2771"/>
                      <a:pt x="3404" y="2771"/>
                    </a:cubicBezTo>
                    <a:cubicBezTo>
                      <a:pt x="3458" y="2771"/>
                      <a:pt x="3502" y="2773"/>
                      <a:pt x="3526" y="2776"/>
                    </a:cubicBezTo>
                    <a:lnTo>
                      <a:pt x="3529" y="2776"/>
                    </a:lnTo>
                    <a:cubicBezTo>
                      <a:pt x="3729" y="2801"/>
                      <a:pt x="3925" y="2832"/>
                      <a:pt x="3998" y="2920"/>
                    </a:cubicBezTo>
                    <a:cubicBezTo>
                      <a:pt x="4002" y="2923"/>
                      <a:pt x="4005" y="2930"/>
                      <a:pt x="4012" y="2937"/>
                    </a:cubicBezTo>
                    <a:cubicBezTo>
                      <a:pt x="4012" y="2941"/>
                      <a:pt x="4016" y="2941"/>
                      <a:pt x="4019" y="2944"/>
                    </a:cubicBezTo>
                    <a:lnTo>
                      <a:pt x="4023" y="2948"/>
                    </a:lnTo>
                    <a:lnTo>
                      <a:pt x="4033" y="2951"/>
                    </a:lnTo>
                    <a:lnTo>
                      <a:pt x="4040" y="2958"/>
                    </a:lnTo>
                    <a:lnTo>
                      <a:pt x="4054" y="2965"/>
                    </a:lnTo>
                    <a:lnTo>
                      <a:pt x="4065" y="2969"/>
                    </a:lnTo>
                    <a:lnTo>
                      <a:pt x="4086" y="2979"/>
                    </a:lnTo>
                    <a:lnTo>
                      <a:pt x="4096" y="2983"/>
                    </a:lnTo>
                    <a:lnTo>
                      <a:pt x="4124" y="2997"/>
                    </a:lnTo>
                    <a:lnTo>
                      <a:pt x="4135" y="3000"/>
                    </a:lnTo>
                    <a:lnTo>
                      <a:pt x="4180" y="3021"/>
                    </a:lnTo>
                    <a:lnTo>
                      <a:pt x="4187" y="3021"/>
                    </a:lnTo>
                    <a:lnTo>
                      <a:pt x="4229" y="3039"/>
                    </a:lnTo>
                    <a:cubicBezTo>
                      <a:pt x="4229" y="3018"/>
                      <a:pt x="4229" y="2993"/>
                      <a:pt x="4226" y="2972"/>
                    </a:cubicBezTo>
                    <a:cubicBezTo>
                      <a:pt x="4219" y="2927"/>
                      <a:pt x="4219" y="2885"/>
                      <a:pt x="4222" y="2839"/>
                    </a:cubicBezTo>
                    <a:cubicBezTo>
                      <a:pt x="4229" y="2647"/>
                      <a:pt x="4342" y="2353"/>
                      <a:pt x="4555" y="2332"/>
                    </a:cubicBezTo>
                    <a:lnTo>
                      <a:pt x="4576" y="2332"/>
                    </a:lnTo>
                    <a:cubicBezTo>
                      <a:pt x="4737" y="2318"/>
                      <a:pt x="4797" y="2314"/>
                      <a:pt x="4779" y="2108"/>
                    </a:cubicBezTo>
                    <a:lnTo>
                      <a:pt x="4769" y="2101"/>
                    </a:lnTo>
                    <a:lnTo>
                      <a:pt x="4758" y="2090"/>
                    </a:lnTo>
                    <a:lnTo>
                      <a:pt x="4741" y="2076"/>
                    </a:lnTo>
                    <a:lnTo>
                      <a:pt x="4730" y="2066"/>
                    </a:lnTo>
                    <a:lnTo>
                      <a:pt x="4716" y="2055"/>
                    </a:lnTo>
                    <a:lnTo>
                      <a:pt x="4706" y="2048"/>
                    </a:lnTo>
                    <a:lnTo>
                      <a:pt x="4695" y="2038"/>
                    </a:lnTo>
                    <a:lnTo>
                      <a:pt x="4688" y="2034"/>
                    </a:lnTo>
                    <a:lnTo>
                      <a:pt x="4678" y="2027"/>
                    </a:lnTo>
                    <a:lnTo>
                      <a:pt x="4671" y="2024"/>
                    </a:lnTo>
                    <a:lnTo>
                      <a:pt x="4664" y="2017"/>
                    </a:lnTo>
                    <a:lnTo>
                      <a:pt x="4660" y="2013"/>
                    </a:lnTo>
                    <a:lnTo>
                      <a:pt x="4653" y="2010"/>
                    </a:lnTo>
                    <a:lnTo>
                      <a:pt x="4646" y="2006"/>
                    </a:lnTo>
                    <a:cubicBezTo>
                      <a:pt x="4601" y="2024"/>
                      <a:pt x="4559" y="2045"/>
                      <a:pt x="4520" y="2066"/>
                    </a:cubicBezTo>
                    <a:cubicBezTo>
                      <a:pt x="4438" y="2112"/>
                      <a:pt x="4387" y="2136"/>
                      <a:pt x="4346" y="2136"/>
                    </a:cubicBezTo>
                    <a:cubicBezTo>
                      <a:pt x="4343" y="2136"/>
                      <a:pt x="4341" y="2136"/>
                      <a:pt x="4338" y="2136"/>
                    </a:cubicBezTo>
                    <a:lnTo>
                      <a:pt x="4335" y="2136"/>
                    </a:lnTo>
                    <a:cubicBezTo>
                      <a:pt x="4321" y="2136"/>
                      <a:pt x="4307" y="2132"/>
                      <a:pt x="4289" y="2129"/>
                    </a:cubicBezTo>
                    <a:cubicBezTo>
                      <a:pt x="4226" y="2118"/>
                      <a:pt x="4170" y="2097"/>
                      <a:pt x="4117" y="2062"/>
                    </a:cubicBezTo>
                    <a:lnTo>
                      <a:pt x="4110" y="2059"/>
                    </a:lnTo>
                    <a:cubicBezTo>
                      <a:pt x="4100" y="2052"/>
                      <a:pt x="4093" y="2045"/>
                      <a:pt x="4086" y="2034"/>
                    </a:cubicBezTo>
                    <a:cubicBezTo>
                      <a:pt x="4075" y="2027"/>
                      <a:pt x="4072" y="2017"/>
                      <a:pt x="4065" y="2006"/>
                    </a:cubicBezTo>
                    <a:cubicBezTo>
                      <a:pt x="4061" y="1999"/>
                      <a:pt x="4061" y="1989"/>
                      <a:pt x="4061" y="1982"/>
                    </a:cubicBezTo>
                    <a:lnTo>
                      <a:pt x="4061" y="1975"/>
                    </a:lnTo>
                    <a:cubicBezTo>
                      <a:pt x="4058" y="1968"/>
                      <a:pt x="4058" y="1961"/>
                      <a:pt x="4061" y="1957"/>
                    </a:cubicBezTo>
                    <a:lnTo>
                      <a:pt x="4061" y="1950"/>
                    </a:lnTo>
                    <a:cubicBezTo>
                      <a:pt x="4061" y="1947"/>
                      <a:pt x="4061" y="1940"/>
                      <a:pt x="4065" y="1933"/>
                    </a:cubicBezTo>
                    <a:cubicBezTo>
                      <a:pt x="4054" y="1919"/>
                      <a:pt x="4047" y="1901"/>
                      <a:pt x="4040" y="1887"/>
                    </a:cubicBezTo>
                    <a:cubicBezTo>
                      <a:pt x="4037" y="1884"/>
                      <a:pt x="4033" y="1880"/>
                      <a:pt x="4033" y="1873"/>
                    </a:cubicBezTo>
                    <a:cubicBezTo>
                      <a:pt x="4026" y="1863"/>
                      <a:pt x="4019" y="1852"/>
                      <a:pt x="4012" y="1838"/>
                    </a:cubicBezTo>
                    <a:cubicBezTo>
                      <a:pt x="4005" y="1824"/>
                      <a:pt x="4009" y="1824"/>
                      <a:pt x="4005" y="1817"/>
                    </a:cubicBezTo>
                    <a:cubicBezTo>
                      <a:pt x="4002" y="1814"/>
                      <a:pt x="3995" y="1796"/>
                      <a:pt x="3991" y="1786"/>
                    </a:cubicBezTo>
                    <a:cubicBezTo>
                      <a:pt x="3988" y="1772"/>
                      <a:pt x="3984" y="1772"/>
                      <a:pt x="3984" y="1761"/>
                    </a:cubicBezTo>
                    <a:cubicBezTo>
                      <a:pt x="3981" y="1754"/>
                      <a:pt x="3977" y="1740"/>
                      <a:pt x="3974" y="1730"/>
                    </a:cubicBezTo>
                    <a:cubicBezTo>
                      <a:pt x="3970" y="1716"/>
                      <a:pt x="3970" y="1712"/>
                      <a:pt x="3967" y="1705"/>
                    </a:cubicBezTo>
                    <a:cubicBezTo>
                      <a:pt x="3963" y="1698"/>
                      <a:pt x="3960" y="1684"/>
                      <a:pt x="3960" y="1670"/>
                    </a:cubicBezTo>
                    <a:cubicBezTo>
                      <a:pt x="3956" y="1660"/>
                      <a:pt x="3956" y="1656"/>
                      <a:pt x="3953" y="1649"/>
                    </a:cubicBezTo>
                    <a:cubicBezTo>
                      <a:pt x="3953" y="1642"/>
                      <a:pt x="3949" y="1625"/>
                      <a:pt x="3949" y="1614"/>
                    </a:cubicBezTo>
                    <a:cubicBezTo>
                      <a:pt x="3946" y="1600"/>
                      <a:pt x="3949" y="1600"/>
                      <a:pt x="3946" y="1597"/>
                    </a:cubicBezTo>
                    <a:cubicBezTo>
                      <a:pt x="3946" y="1579"/>
                      <a:pt x="3942" y="1562"/>
                      <a:pt x="3942" y="1544"/>
                    </a:cubicBezTo>
                    <a:cubicBezTo>
                      <a:pt x="3939" y="1467"/>
                      <a:pt x="3942" y="1327"/>
                      <a:pt x="4012" y="1257"/>
                    </a:cubicBezTo>
                    <a:cubicBezTo>
                      <a:pt x="4068" y="1201"/>
                      <a:pt x="3883" y="837"/>
                      <a:pt x="3662" y="581"/>
                    </a:cubicBezTo>
                    <a:lnTo>
                      <a:pt x="3648" y="564"/>
                    </a:lnTo>
                    <a:lnTo>
                      <a:pt x="3645" y="560"/>
                    </a:lnTo>
                    <a:lnTo>
                      <a:pt x="3638" y="546"/>
                    </a:lnTo>
                    <a:lnTo>
                      <a:pt x="3631" y="539"/>
                    </a:lnTo>
                    <a:lnTo>
                      <a:pt x="3620" y="525"/>
                    </a:lnTo>
                    <a:lnTo>
                      <a:pt x="3613" y="515"/>
                    </a:lnTo>
                    <a:lnTo>
                      <a:pt x="3606" y="501"/>
                    </a:lnTo>
                    <a:lnTo>
                      <a:pt x="3596" y="487"/>
                    </a:lnTo>
                    <a:lnTo>
                      <a:pt x="3589" y="476"/>
                    </a:lnTo>
                    <a:lnTo>
                      <a:pt x="3578" y="459"/>
                    </a:lnTo>
                    <a:lnTo>
                      <a:pt x="3568" y="445"/>
                    </a:lnTo>
                    <a:lnTo>
                      <a:pt x="3557" y="427"/>
                    </a:lnTo>
                    <a:lnTo>
                      <a:pt x="3547" y="413"/>
                    </a:lnTo>
                    <a:lnTo>
                      <a:pt x="3536" y="392"/>
                    </a:lnTo>
                    <a:lnTo>
                      <a:pt x="3526" y="375"/>
                    </a:lnTo>
                    <a:lnTo>
                      <a:pt x="3515" y="354"/>
                    </a:lnTo>
                    <a:lnTo>
                      <a:pt x="3505" y="336"/>
                    </a:lnTo>
                    <a:lnTo>
                      <a:pt x="3491" y="315"/>
                    </a:lnTo>
                    <a:lnTo>
                      <a:pt x="3480" y="294"/>
                    </a:lnTo>
                    <a:lnTo>
                      <a:pt x="3466" y="270"/>
                    </a:lnTo>
                    <a:lnTo>
                      <a:pt x="3452" y="249"/>
                    </a:lnTo>
                    <a:lnTo>
                      <a:pt x="3438" y="224"/>
                    </a:lnTo>
                    <a:lnTo>
                      <a:pt x="3428" y="200"/>
                    </a:lnTo>
                    <a:lnTo>
                      <a:pt x="3414" y="175"/>
                    </a:lnTo>
                    <a:lnTo>
                      <a:pt x="3396" y="144"/>
                    </a:lnTo>
                    <a:lnTo>
                      <a:pt x="3386" y="123"/>
                    </a:lnTo>
                    <a:lnTo>
                      <a:pt x="3365" y="84"/>
                    </a:lnTo>
                    <a:lnTo>
                      <a:pt x="3354" y="67"/>
                    </a:lnTo>
                    <a:lnTo>
                      <a:pt x="3330" y="21"/>
                    </a:lnTo>
                    <a:lnTo>
                      <a:pt x="3323" y="11"/>
                    </a:lnTo>
                    <a:lnTo>
                      <a:pt x="3319"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9" name="Google Shape;4717;p65">
                <a:extLst>
                  <a:ext uri="{FF2B5EF4-FFF2-40B4-BE49-F238E27FC236}">
                    <a16:creationId xmlns:a16="http://schemas.microsoft.com/office/drawing/2014/main" id="{BFA65EF7-EAE2-48C6-8E58-7A9F9B672CA4}"/>
                  </a:ext>
                </a:extLst>
              </p:cNvPr>
              <p:cNvSpPr/>
              <p:nvPr/>
            </p:nvSpPr>
            <p:spPr>
              <a:xfrm>
                <a:off x="6425986" y="2890031"/>
                <a:ext cx="1296" cy="3019"/>
              </a:xfrm>
              <a:custGeom>
                <a:avLst/>
                <a:gdLst/>
                <a:ahLst/>
                <a:cxnLst/>
                <a:rect l="l" t="t" r="r" b="b"/>
                <a:pathLst>
                  <a:path w="26" h="53" extrusionOk="0">
                    <a:moveTo>
                      <a:pt x="1" y="53"/>
                    </a:moveTo>
                    <a:cubicBezTo>
                      <a:pt x="11" y="35"/>
                      <a:pt x="18" y="18"/>
                      <a:pt x="25" y="0"/>
                    </a:cubicBezTo>
                    <a:lnTo>
                      <a:pt x="25" y="0"/>
                    </a:lnTo>
                    <a:cubicBezTo>
                      <a:pt x="18" y="18"/>
                      <a:pt x="11" y="35"/>
                      <a:pt x="1" y="53"/>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0" name="Google Shape;4718;p65">
                <a:extLst>
                  <a:ext uri="{FF2B5EF4-FFF2-40B4-BE49-F238E27FC236}">
                    <a16:creationId xmlns:a16="http://schemas.microsoft.com/office/drawing/2014/main" id="{50C028C7-0529-4B5B-9C36-31EBAA5D67C5}"/>
                  </a:ext>
                </a:extLst>
              </p:cNvPr>
              <p:cNvSpPr/>
              <p:nvPr/>
            </p:nvSpPr>
            <p:spPr>
              <a:xfrm>
                <a:off x="6421798" y="2896404"/>
                <a:ext cx="1296" cy="1023"/>
              </a:xfrm>
              <a:custGeom>
                <a:avLst/>
                <a:gdLst/>
                <a:ahLst/>
                <a:cxnLst/>
                <a:rect l="l" t="t" r="r" b="b"/>
                <a:pathLst>
                  <a:path w="26" h="18" extrusionOk="0">
                    <a:moveTo>
                      <a:pt x="1" y="18"/>
                    </a:moveTo>
                    <a:lnTo>
                      <a:pt x="25" y="0"/>
                    </a:lnTo>
                    <a:lnTo>
                      <a:pt x="25"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1" name="Google Shape;4719;p65">
                <a:extLst>
                  <a:ext uri="{FF2B5EF4-FFF2-40B4-BE49-F238E27FC236}">
                    <a16:creationId xmlns:a16="http://schemas.microsoft.com/office/drawing/2014/main" id="{5CB1EEF9-6A9B-40B9-B5A9-A6E2EA2AA936}"/>
                  </a:ext>
                </a:extLst>
              </p:cNvPr>
              <p:cNvSpPr/>
              <p:nvPr/>
            </p:nvSpPr>
            <p:spPr>
              <a:xfrm>
                <a:off x="6364751" y="2966767"/>
                <a:ext cx="2840" cy="2050"/>
              </a:xfrm>
              <a:custGeom>
                <a:avLst/>
                <a:gdLst/>
                <a:ahLst/>
                <a:cxnLst/>
                <a:rect l="l" t="t" r="r" b="b"/>
                <a:pathLst>
                  <a:path w="57" h="36" extrusionOk="0">
                    <a:moveTo>
                      <a:pt x="57" y="0"/>
                    </a:moveTo>
                    <a:cubicBezTo>
                      <a:pt x="36" y="14"/>
                      <a:pt x="15" y="25"/>
                      <a:pt x="1" y="35"/>
                    </a:cubicBezTo>
                    <a:cubicBezTo>
                      <a:pt x="15" y="25"/>
                      <a:pt x="39" y="14"/>
                      <a:pt x="57"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2" name="Google Shape;4720;p65">
                <a:extLst>
                  <a:ext uri="{FF2B5EF4-FFF2-40B4-BE49-F238E27FC236}">
                    <a16:creationId xmlns:a16="http://schemas.microsoft.com/office/drawing/2014/main" id="{E1306117-0A50-4733-9839-599DC93546B4}"/>
                  </a:ext>
                </a:extLst>
              </p:cNvPr>
              <p:cNvSpPr/>
              <p:nvPr/>
            </p:nvSpPr>
            <p:spPr>
              <a:xfrm>
                <a:off x="6424239" y="2894983"/>
                <a:ext cx="400" cy="285"/>
              </a:xfrm>
              <a:custGeom>
                <a:avLst/>
                <a:gdLst/>
                <a:ahLst/>
                <a:cxnLst/>
                <a:rect l="l" t="t" r="r" b="b"/>
                <a:pathLst>
                  <a:path w="8" h="5" extrusionOk="0">
                    <a:moveTo>
                      <a:pt x="8" y="1"/>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3" name="Google Shape;4721;p65">
                <a:extLst>
                  <a:ext uri="{FF2B5EF4-FFF2-40B4-BE49-F238E27FC236}">
                    <a16:creationId xmlns:a16="http://schemas.microsoft.com/office/drawing/2014/main" id="{8549FA06-8E6C-4C76-B9AA-44456F99CCBA}"/>
                  </a:ext>
                </a:extLst>
              </p:cNvPr>
              <p:cNvSpPr/>
              <p:nvPr/>
            </p:nvSpPr>
            <p:spPr>
              <a:xfrm>
                <a:off x="6419208" y="2897603"/>
                <a:ext cx="2491" cy="1819"/>
              </a:xfrm>
              <a:custGeom>
                <a:avLst/>
                <a:gdLst/>
                <a:ahLst/>
                <a:cxnLst/>
                <a:rect l="l" t="t" r="r" b="b"/>
                <a:pathLst>
                  <a:path w="50" h="32" extrusionOk="0">
                    <a:moveTo>
                      <a:pt x="49" y="0"/>
                    </a:moveTo>
                    <a:lnTo>
                      <a:pt x="0" y="3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4" name="Google Shape;4722;p65">
                <a:extLst>
                  <a:ext uri="{FF2B5EF4-FFF2-40B4-BE49-F238E27FC236}">
                    <a16:creationId xmlns:a16="http://schemas.microsoft.com/office/drawing/2014/main" id="{3BD46A81-6D9F-4535-9CD2-37E97DD70DDA}"/>
                  </a:ext>
                </a:extLst>
              </p:cNvPr>
              <p:cNvSpPr/>
              <p:nvPr/>
            </p:nvSpPr>
            <p:spPr>
              <a:xfrm>
                <a:off x="6425486" y="2893389"/>
                <a:ext cx="400" cy="684"/>
              </a:xfrm>
              <a:custGeom>
                <a:avLst/>
                <a:gdLst/>
                <a:ahLst/>
                <a:cxnLst/>
                <a:rect l="l" t="t" r="r" b="b"/>
                <a:pathLst>
                  <a:path w="8" h="12" extrusionOk="0">
                    <a:moveTo>
                      <a:pt x="7" y="1"/>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5" name="Google Shape;4723;p65">
                <a:extLst>
                  <a:ext uri="{FF2B5EF4-FFF2-40B4-BE49-F238E27FC236}">
                    <a16:creationId xmlns:a16="http://schemas.microsoft.com/office/drawing/2014/main" id="{1545B53C-6404-4B3D-9E9C-B13DA6F2CA6C}"/>
                  </a:ext>
                </a:extLst>
              </p:cNvPr>
              <p:cNvSpPr/>
              <p:nvPr/>
            </p:nvSpPr>
            <p:spPr>
              <a:xfrm>
                <a:off x="6536741" y="2872895"/>
                <a:ext cx="76130" cy="109872"/>
              </a:xfrm>
              <a:custGeom>
                <a:avLst/>
                <a:gdLst/>
                <a:ahLst/>
                <a:cxnLst/>
                <a:rect l="l" t="t" r="r" b="b"/>
                <a:pathLst>
                  <a:path w="1528" h="1930" extrusionOk="0">
                    <a:moveTo>
                      <a:pt x="316" y="0"/>
                    </a:moveTo>
                    <a:cubicBezTo>
                      <a:pt x="315" y="0"/>
                      <a:pt x="313" y="0"/>
                      <a:pt x="312" y="0"/>
                    </a:cubicBezTo>
                    <a:cubicBezTo>
                      <a:pt x="207" y="18"/>
                      <a:pt x="102" y="42"/>
                      <a:pt x="1" y="77"/>
                    </a:cubicBezTo>
                    <a:lnTo>
                      <a:pt x="11" y="98"/>
                    </a:lnTo>
                    <a:lnTo>
                      <a:pt x="25" y="126"/>
                    </a:lnTo>
                    <a:lnTo>
                      <a:pt x="43" y="158"/>
                    </a:lnTo>
                    <a:lnTo>
                      <a:pt x="57" y="179"/>
                    </a:lnTo>
                    <a:lnTo>
                      <a:pt x="81" y="228"/>
                    </a:lnTo>
                    <a:lnTo>
                      <a:pt x="95" y="252"/>
                    </a:lnTo>
                    <a:lnTo>
                      <a:pt x="109" y="273"/>
                    </a:lnTo>
                    <a:lnTo>
                      <a:pt x="120" y="298"/>
                    </a:lnTo>
                    <a:lnTo>
                      <a:pt x="134" y="319"/>
                    </a:lnTo>
                    <a:lnTo>
                      <a:pt x="144" y="340"/>
                    </a:lnTo>
                    <a:lnTo>
                      <a:pt x="158" y="361"/>
                    </a:lnTo>
                    <a:lnTo>
                      <a:pt x="169" y="382"/>
                    </a:lnTo>
                    <a:lnTo>
                      <a:pt x="179" y="399"/>
                    </a:lnTo>
                    <a:lnTo>
                      <a:pt x="190" y="417"/>
                    </a:lnTo>
                    <a:lnTo>
                      <a:pt x="200" y="434"/>
                    </a:lnTo>
                    <a:lnTo>
                      <a:pt x="211" y="452"/>
                    </a:lnTo>
                    <a:lnTo>
                      <a:pt x="218" y="469"/>
                    </a:lnTo>
                    <a:lnTo>
                      <a:pt x="228" y="483"/>
                    </a:lnTo>
                    <a:lnTo>
                      <a:pt x="239" y="497"/>
                    </a:lnTo>
                    <a:lnTo>
                      <a:pt x="246" y="511"/>
                    </a:lnTo>
                    <a:lnTo>
                      <a:pt x="256" y="525"/>
                    </a:lnTo>
                    <a:lnTo>
                      <a:pt x="263" y="539"/>
                    </a:lnTo>
                    <a:lnTo>
                      <a:pt x="270" y="550"/>
                    </a:lnTo>
                    <a:lnTo>
                      <a:pt x="277" y="560"/>
                    </a:lnTo>
                    <a:lnTo>
                      <a:pt x="284" y="574"/>
                    </a:lnTo>
                    <a:lnTo>
                      <a:pt x="291" y="581"/>
                    </a:lnTo>
                    <a:lnTo>
                      <a:pt x="298" y="592"/>
                    </a:lnTo>
                    <a:lnTo>
                      <a:pt x="302" y="599"/>
                    </a:lnTo>
                    <a:lnTo>
                      <a:pt x="312" y="609"/>
                    </a:lnTo>
                    <a:cubicBezTo>
                      <a:pt x="319" y="616"/>
                      <a:pt x="859" y="1261"/>
                      <a:pt x="655" y="1467"/>
                    </a:cubicBezTo>
                    <a:cubicBezTo>
                      <a:pt x="638" y="1485"/>
                      <a:pt x="617" y="1555"/>
                      <a:pt x="624" y="1653"/>
                    </a:cubicBezTo>
                    <a:cubicBezTo>
                      <a:pt x="624" y="1670"/>
                      <a:pt x="627" y="1684"/>
                      <a:pt x="627" y="1702"/>
                    </a:cubicBezTo>
                    <a:lnTo>
                      <a:pt x="627" y="1716"/>
                    </a:lnTo>
                    <a:cubicBezTo>
                      <a:pt x="631" y="1726"/>
                      <a:pt x="631" y="1737"/>
                      <a:pt x="634" y="1751"/>
                    </a:cubicBezTo>
                    <a:lnTo>
                      <a:pt x="634" y="1765"/>
                    </a:lnTo>
                    <a:cubicBezTo>
                      <a:pt x="638" y="1779"/>
                      <a:pt x="641" y="1793"/>
                      <a:pt x="645" y="1807"/>
                    </a:cubicBezTo>
                    <a:cubicBezTo>
                      <a:pt x="652" y="1821"/>
                      <a:pt x="655" y="1835"/>
                      <a:pt x="659" y="1852"/>
                    </a:cubicBezTo>
                    <a:lnTo>
                      <a:pt x="666" y="1863"/>
                    </a:lnTo>
                    <a:cubicBezTo>
                      <a:pt x="669" y="1870"/>
                      <a:pt x="673" y="1880"/>
                      <a:pt x="676" y="1891"/>
                    </a:cubicBezTo>
                    <a:lnTo>
                      <a:pt x="680" y="1901"/>
                    </a:lnTo>
                    <a:cubicBezTo>
                      <a:pt x="687" y="1912"/>
                      <a:pt x="690" y="1922"/>
                      <a:pt x="697" y="1929"/>
                    </a:cubicBezTo>
                    <a:cubicBezTo>
                      <a:pt x="911" y="1656"/>
                      <a:pt x="946" y="1572"/>
                      <a:pt x="950" y="1551"/>
                    </a:cubicBezTo>
                    <a:cubicBezTo>
                      <a:pt x="943" y="1471"/>
                      <a:pt x="964" y="1390"/>
                      <a:pt x="1002" y="1320"/>
                    </a:cubicBezTo>
                    <a:cubicBezTo>
                      <a:pt x="1016" y="1303"/>
                      <a:pt x="1030" y="1289"/>
                      <a:pt x="1048" y="1275"/>
                    </a:cubicBezTo>
                    <a:cubicBezTo>
                      <a:pt x="1085" y="1249"/>
                      <a:pt x="1128" y="1236"/>
                      <a:pt x="1172" y="1236"/>
                    </a:cubicBezTo>
                    <a:cubicBezTo>
                      <a:pt x="1195" y="1236"/>
                      <a:pt x="1218" y="1239"/>
                      <a:pt x="1240" y="1247"/>
                    </a:cubicBezTo>
                    <a:cubicBezTo>
                      <a:pt x="1300" y="1261"/>
                      <a:pt x="1356" y="1278"/>
                      <a:pt x="1405" y="1292"/>
                    </a:cubicBezTo>
                    <a:cubicBezTo>
                      <a:pt x="1443" y="1306"/>
                      <a:pt x="1492" y="1320"/>
                      <a:pt x="1527" y="1327"/>
                    </a:cubicBezTo>
                    <a:cubicBezTo>
                      <a:pt x="1513" y="1247"/>
                      <a:pt x="1471" y="1113"/>
                      <a:pt x="1422" y="1064"/>
                    </a:cubicBezTo>
                    <a:cubicBezTo>
                      <a:pt x="1335" y="977"/>
                      <a:pt x="1135" y="711"/>
                      <a:pt x="1065" y="487"/>
                    </a:cubicBezTo>
                    <a:cubicBezTo>
                      <a:pt x="1020" y="354"/>
                      <a:pt x="897" y="256"/>
                      <a:pt x="757" y="245"/>
                    </a:cubicBezTo>
                    <a:lnTo>
                      <a:pt x="739" y="245"/>
                    </a:lnTo>
                    <a:cubicBezTo>
                      <a:pt x="662" y="245"/>
                      <a:pt x="585" y="182"/>
                      <a:pt x="501" y="116"/>
                    </a:cubicBezTo>
                    <a:cubicBezTo>
                      <a:pt x="440" y="65"/>
                      <a:pt x="359" y="0"/>
                      <a:pt x="316"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6" name="Google Shape;4724;p65">
                <a:extLst>
                  <a:ext uri="{FF2B5EF4-FFF2-40B4-BE49-F238E27FC236}">
                    <a16:creationId xmlns:a16="http://schemas.microsoft.com/office/drawing/2014/main" id="{FE9E90D0-5FEC-4369-B8E0-2E2347B56BE3}"/>
                  </a:ext>
                </a:extLst>
              </p:cNvPr>
              <p:cNvSpPr/>
              <p:nvPr/>
            </p:nvSpPr>
            <p:spPr>
              <a:xfrm>
                <a:off x="6549845" y="2903351"/>
                <a:ext cx="547" cy="855"/>
              </a:xfrm>
              <a:custGeom>
                <a:avLst/>
                <a:gdLst/>
                <a:ahLst/>
                <a:cxnLst/>
                <a:rect l="l" t="t" r="r" b="b"/>
                <a:pathLst>
                  <a:path w="11" h="15" extrusionOk="0">
                    <a:moveTo>
                      <a:pt x="11" y="15"/>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7" name="Google Shape;4725;p65">
                <a:extLst>
                  <a:ext uri="{FF2B5EF4-FFF2-40B4-BE49-F238E27FC236}">
                    <a16:creationId xmlns:a16="http://schemas.microsoft.com/office/drawing/2014/main" id="{C721162A-84EC-4E64-B16A-70A26845C9DE}"/>
                  </a:ext>
                </a:extLst>
              </p:cNvPr>
              <p:cNvSpPr/>
              <p:nvPr/>
            </p:nvSpPr>
            <p:spPr>
              <a:xfrm>
                <a:off x="6548950" y="2901985"/>
                <a:ext cx="598" cy="855"/>
              </a:xfrm>
              <a:custGeom>
                <a:avLst/>
                <a:gdLst/>
                <a:ahLst/>
                <a:cxnLst/>
                <a:rect l="l" t="t" r="r" b="b"/>
                <a:pathLst>
                  <a:path w="12" h="15" extrusionOk="0">
                    <a:moveTo>
                      <a:pt x="11" y="1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8" name="Google Shape;4726;p65">
                <a:extLst>
                  <a:ext uri="{FF2B5EF4-FFF2-40B4-BE49-F238E27FC236}">
                    <a16:creationId xmlns:a16="http://schemas.microsoft.com/office/drawing/2014/main" id="{74BB89B4-B90F-4A99-8EEF-D2F4F13D4B8D}"/>
                  </a:ext>
                </a:extLst>
              </p:cNvPr>
              <p:cNvSpPr/>
              <p:nvPr/>
            </p:nvSpPr>
            <p:spPr>
              <a:xfrm>
                <a:off x="6569030" y="2975535"/>
                <a:ext cx="748" cy="2449"/>
              </a:xfrm>
              <a:custGeom>
                <a:avLst/>
                <a:gdLst/>
                <a:ahLst/>
                <a:cxnLst/>
                <a:rect l="l" t="t" r="r" b="b"/>
                <a:pathLst>
                  <a:path w="15" h="43" extrusionOk="0">
                    <a:moveTo>
                      <a:pt x="0" y="0"/>
                    </a:moveTo>
                    <a:cubicBezTo>
                      <a:pt x="4" y="18"/>
                      <a:pt x="11" y="32"/>
                      <a:pt x="14" y="42"/>
                    </a:cubicBezTo>
                    <a:cubicBezTo>
                      <a:pt x="11" y="28"/>
                      <a:pt x="7" y="18"/>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9" name="Google Shape;4727;p65">
                <a:extLst>
                  <a:ext uri="{FF2B5EF4-FFF2-40B4-BE49-F238E27FC236}">
                    <a16:creationId xmlns:a16="http://schemas.microsoft.com/office/drawing/2014/main" id="{20770A7A-CB25-4836-A3C8-750B8281FFAA}"/>
                  </a:ext>
                </a:extLst>
              </p:cNvPr>
              <p:cNvSpPr/>
              <p:nvPr/>
            </p:nvSpPr>
            <p:spPr>
              <a:xfrm>
                <a:off x="6568480" y="2973145"/>
                <a:ext cx="598" cy="2620"/>
              </a:xfrm>
              <a:custGeom>
                <a:avLst/>
                <a:gdLst/>
                <a:ahLst/>
                <a:cxnLst/>
                <a:rect l="l" t="t" r="r" b="b"/>
                <a:pathLst>
                  <a:path w="12" h="46" extrusionOk="0">
                    <a:moveTo>
                      <a:pt x="1" y="0"/>
                    </a:moveTo>
                    <a:lnTo>
                      <a:pt x="1" y="0"/>
                    </a:lnTo>
                    <a:cubicBezTo>
                      <a:pt x="4" y="14"/>
                      <a:pt x="8" y="32"/>
                      <a:pt x="11" y="46"/>
                    </a:cubicBezTo>
                    <a:cubicBezTo>
                      <a:pt x="8" y="28"/>
                      <a:pt x="4" y="14"/>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0" name="Google Shape;4728;p65">
                <a:extLst>
                  <a:ext uri="{FF2B5EF4-FFF2-40B4-BE49-F238E27FC236}">
                    <a16:creationId xmlns:a16="http://schemas.microsoft.com/office/drawing/2014/main" id="{578DBBEF-A45C-4822-980C-9873D4517D0C}"/>
                  </a:ext>
                </a:extLst>
              </p:cNvPr>
              <p:cNvSpPr/>
              <p:nvPr/>
            </p:nvSpPr>
            <p:spPr>
              <a:xfrm>
                <a:off x="6570773" y="2980716"/>
                <a:ext cx="895" cy="1819"/>
              </a:xfrm>
              <a:custGeom>
                <a:avLst/>
                <a:gdLst/>
                <a:ahLst/>
                <a:cxnLst/>
                <a:rect l="l" t="t" r="r" b="b"/>
                <a:pathLst>
                  <a:path w="18" h="32" extrusionOk="0">
                    <a:moveTo>
                      <a:pt x="1" y="0"/>
                    </a:moveTo>
                    <a:lnTo>
                      <a:pt x="1" y="0"/>
                    </a:lnTo>
                    <a:cubicBezTo>
                      <a:pt x="7" y="14"/>
                      <a:pt x="11" y="25"/>
                      <a:pt x="18" y="32"/>
                    </a:cubicBezTo>
                    <a:cubicBezTo>
                      <a:pt x="11" y="21"/>
                      <a:pt x="7" y="14"/>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1" name="Google Shape;4729;p65">
                <a:extLst>
                  <a:ext uri="{FF2B5EF4-FFF2-40B4-BE49-F238E27FC236}">
                    <a16:creationId xmlns:a16="http://schemas.microsoft.com/office/drawing/2014/main" id="{06FB9DFC-48B1-4758-A0AE-4152EEB4BB21}"/>
                  </a:ext>
                </a:extLst>
              </p:cNvPr>
              <p:cNvSpPr/>
              <p:nvPr/>
            </p:nvSpPr>
            <p:spPr>
              <a:xfrm>
                <a:off x="6568131" y="2970356"/>
                <a:ext cx="400" cy="2050"/>
              </a:xfrm>
              <a:custGeom>
                <a:avLst/>
                <a:gdLst/>
                <a:ahLst/>
                <a:cxnLst/>
                <a:rect l="l" t="t" r="r" b="b"/>
                <a:pathLst>
                  <a:path w="8" h="36" extrusionOk="0">
                    <a:moveTo>
                      <a:pt x="1" y="0"/>
                    </a:moveTo>
                    <a:cubicBezTo>
                      <a:pt x="1" y="11"/>
                      <a:pt x="4" y="25"/>
                      <a:pt x="8" y="35"/>
                    </a:cubicBezTo>
                    <a:cubicBezTo>
                      <a:pt x="4" y="25"/>
                      <a:pt x="4" y="11"/>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2" name="Google Shape;4730;p65">
                <a:extLst>
                  <a:ext uri="{FF2B5EF4-FFF2-40B4-BE49-F238E27FC236}">
                    <a16:creationId xmlns:a16="http://schemas.microsoft.com/office/drawing/2014/main" id="{5416C190-E28E-4CE7-AC59-4102C6D50317}"/>
                  </a:ext>
                </a:extLst>
              </p:cNvPr>
              <p:cNvSpPr/>
              <p:nvPr/>
            </p:nvSpPr>
            <p:spPr>
              <a:xfrm>
                <a:off x="6551940" y="2906768"/>
                <a:ext cx="547" cy="855"/>
              </a:xfrm>
              <a:custGeom>
                <a:avLst/>
                <a:gdLst/>
                <a:ahLst/>
                <a:cxnLst/>
                <a:rect l="l" t="t" r="r" b="b"/>
                <a:pathLst>
                  <a:path w="11" h="15" extrusionOk="0">
                    <a:moveTo>
                      <a:pt x="11" y="1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3" name="Google Shape;4731;p65">
                <a:extLst>
                  <a:ext uri="{FF2B5EF4-FFF2-40B4-BE49-F238E27FC236}">
                    <a16:creationId xmlns:a16="http://schemas.microsoft.com/office/drawing/2014/main" id="{EB9113AA-FEFF-4481-8547-A0BFA086F3C3}"/>
                  </a:ext>
                </a:extLst>
              </p:cNvPr>
              <p:cNvSpPr/>
              <p:nvPr/>
            </p:nvSpPr>
            <p:spPr>
              <a:xfrm>
                <a:off x="6551240" y="2905741"/>
                <a:ext cx="400" cy="684"/>
              </a:xfrm>
              <a:custGeom>
                <a:avLst/>
                <a:gdLst/>
                <a:ahLst/>
                <a:cxnLst/>
                <a:rect l="l" t="t" r="r" b="b"/>
                <a:pathLst>
                  <a:path w="8" h="12" extrusionOk="0">
                    <a:moveTo>
                      <a:pt x="7" y="1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4" name="Google Shape;4732;p65">
                <a:extLst>
                  <a:ext uri="{FF2B5EF4-FFF2-40B4-BE49-F238E27FC236}">
                    <a16:creationId xmlns:a16="http://schemas.microsoft.com/office/drawing/2014/main" id="{797E3851-61B2-4DBA-9D56-B73577128293}"/>
                  </a:ext>
                </a:extLst>
              </p:cNvPr>
              <p:cNvSpPr/>
              <p:nvPr/>
            </p:nvSpPr>
            <p:spPr>
              <a:xfrm>
                <a:off x="6567782" y="2966767"/>
                <a:ext cx="400" cy="2847"/>
              </a:xfrm>
              <a:custGeom>
                <a:avLst/>
                <a:gdLst/>
                <a:ahLst/>
                <a:cxnLst/>
                <a:rect l="l" t="t" r="r" b="b"/>
                <a:pathLst>
                  <a:path w="8" h="50" extrusionOk="0">
                    <a:moveTo>
                      <a:pt x="1" y="0"/>
                    </a:moveTo>
                    <a:cubicBezTo>
                      <a:pt x="4" y="18"/>
                      <a:pt x="4" y="35"/>
                      <a:pt x="8" y="49"/>
                    </a:cubicBezTo>
                    <a:cubicBezTo>
                      <a:pt x="8" y="35"/>
                      <a:pt x="4" y="18"/>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5" name="Google Shape;4733;p65">
                <a:extLst>
                  <a:ext uri="{FF2B5EF4-FFF2-40B4-BE49-F238E27FC236}">
                    <a16:creationId xmlns:a16="http://schemas.microsoft.com/office/drawing/2014/main" id="{F8F2FEBB-39DC-452D-A4DD-63362C7DF89E}"/>
                  </a:ext>
                </a:extLst>
              </p:cNvPr>
              <p:cNvSpPr/>
              <p:nvPr/>
            </p:nvSpPr>
            <p:spPr>
              <a:xfrm>
                <a:off x="6550543" y="2904772"/>
                <a:ext cx="547" cy="624"/>
              </a:xfrm>
              <a:custGeom>
                <a:avLst/>
                <a:gdLst/>
                <a:ahLst/>
                <a:cxnLst/>
                <a:rect l="l" t="t" r="r" b="b"/>
                <a:pathLst>
                  <a:path w="11" h="11" extrusionOk="0">
                    <a:moveTo>
                      <a:pt x="11" y="11"/>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6" name="Google Shape;4734;p65">
                <a:extLst>
                  <a:ext uri="{FF2B5EF4-FFF2-40B4-BE49-F238E27FC236}">
                    <a16:creationId xmlns:a16="http://schemas.microsoft.com/office/drawing/2014/main" id="{ED99248E-1E5A-4DBE-960E-28F5DC635DDC}"/>
                  </a:ext>
                </a:extLst>
              </p:cNvPr>
              <p:cNvSpPr/>
              <p:nvPr/>
            </p:nvSpPr>
            <p:spPr>
              <a:xfrm>
                <a:off x="6569874" y="2978495"/>
                <a:ext cx="748" cy="1652"/>
              </a:xfrm>
              <a:custGeom>
                <a:avLst/>
                <a:gdLst/>
                <a:ahLst/>
                <a:cxnLst/>
                <a:rect l="l" t="t" r="r" b="b"/>
                <a:pathLst>
                  <a:path w="15" h="29" extrusionOk="0">
                    <a:moveTo>
                      <a:pt x="15" y="29"/>
                    </a:moveTo>
                    <a:cubicBezTo>
                      <a:pt x="11" y="22"/>
                      <a:pt x="4" y="11"/>
                      <a:pt x="1" y="1"/>
                    </a:cubicBezTo>
                    <a:cubicBezTo>
                      <a:pt x="4" y="11"/>
                      <a:pt x="11" y="22"/>
                      <a:pt x="15" y="2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7" name="Google Shape;4735;p65">
                <a:extLst>
                  <a:ext uri="{FF2B5EF4-FFF2-40B4-BE49-F238E27FC236}">
                    <a16:creationId xmlns:a16="http://schemas.microsoft.com/office/drawing/2014/main" id="{8F0B205E-4121-4E4B-AC56-8847A823DA42}"/>
                  </a:ext>
                </a:extLst>
              </p:cNvPr>
              <p:cNvSpPr/>
              <p:nvPr/>
            </p:nvSpPr>
            <p:spPr>
              <a:xfrm>
                <a:off x="6543919" y="2892023"/>
                <a:ext cx="547" cy="1254"/>
              </a:xfrm>
              <a:custGeom>
                <a:avLst/>
                <a:gdLst/>
                <a:ahLst/>
                <a:cxnLst/>
                <a:rect l="l" t="t" r="r" b="b"/>
                <a:pathLst>
                  <a:path w="11" h="22" extrusionOk="0">
                    <a:moveTo>
                      <a:pt x="11" y="21"/>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8" name="Google Shape;4736;p65">
                <a:extLst>
                  <a:ext uri="{FF2B5EF4-FFF2-40B4-BE49-F238E27FC236}">
                    <a16:creationId xmlns:a16="http://schemas.microsoft.com/office/drawing/2014/main" id="{3F8478C5-EDA5-4172-AA4B-CFE8A5A3542F}"/>
                  </a:ext>
                </a:extLst>
              </p:cNvPr>
              <p:cNvSpPr/>
              <p:nvPr/>
            </p:nvSpPr>
            <p:spPr>
              <a:xfrm>
                <a:off x="6571621" y="2982708"/>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9" name="Google Shape;4737;p65">
                <a:extLst>
                  <a:ext uri="{FF2B5EF4-FFF2-40B4-BE49-F238E27FC236}">
                    <a16:creationId xmlns:a16="http://schemas.microsoft.com/office/drawing/2014/main" id="{E1917955-6437-44EC-940A-3DAA06B63464}"/>
                  </a:ext>
                </a:extLst>
              </p:cNvPr>
              <p:cNvSpPr/>
              <p:nvPr/>
            </p:nvSpPr>
            <p:spPr>
              <a:xfrm>
                <a:off x="6545111" y="2894412"/>
                <a:ext cx="598" cy="1023"/>
              </a:xfrm>
              <a:custGeom>
                <a:avLst/>
                <a:gdLst/>
                <a:ahLst/>
                <a:cxnLst/>
                <a:rect l="l" t="t" r="r" b="b"/>
                <a:pathLst>
                  <a:path w="12" h="18" extrusionOk="0">
                    <a:moveTo>
                      <a:pt x="11" y="18"/>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0" name="Google Shape;4738;p65">
                <a:extLst>
                  <a:ext uri="{FF2B5EF4-FFF2-40B4-BE49-F238E27FC236}">
                    <a16:creationId xmlns:a16="http://schemas.microsoft.com/office/drawing/2014/main" id="{7EA5ADCC-2AAD-4C30-B58C-6B4C32965FC3}"/>
                  </a:ext>
                </a:extLst>
              </p:cNvPr>
              <p:cNvSpPr/>
              <p:nvPr/>
            </p:nvSpPr>
            <p:spPr>
              <a:xfrm>
                <a:off x="6536741" y="2877050"/>
                <a:ext cx="598" cy="1480"/>
              </a:xfrm>
              <a:custGeom>
                <a:avLst/>
                <a:gdLst/>
                <a:ahLst/>
                <a:cxnLst/>
                <a:rect l="l" t="t" r="r" b="b"/>
                <a:pathLst>
                  <a:path w="12" h="26" extrusionOk="0">
                    <a:moveTo>
                      <a:pt x="1" y="1"/>
                    </a:moveTo>
                    <a:lnTo>
                      <a:pt x="11" y="25"/>
                    </a:ln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1" name="Google Shape;4739;p65">
                <a:extLst>
                  <a:ext uri="{FF2B5EF4-FFF2-40B4-BE49-F238E27FC236}">
                    <a16:creationId xmlns:a16="http://schemas.microsoft.com/office/drawing/2014/main" id="{BD9D8B0D-DF29-49C3-9CCB-BFAED5A093C0}"/>
                  </a:ext>
                </a:extLst>
              </p:cNvPr>
              <p:cNvSpPr/>
              <p:nvPr/>
            </p:nvSpPr>
            <p:spPr>
              <a:xfrm>
                <a:off x="6542671" y="2889633"/>
                <a:ext cx="748" cy="1421"/>
              </a:xfrm>
              <a:custGeom>
                <a:avLst/>
                <a:gdLst/>
                <a:ahLst/>
                <a:cxnLst/>
                <a:rect l="l" t="t" r="r" b="b"/>
                <a:pathLst>
                  <a:path w="15" h="25" extrusionOk="0">
                    <a:moveTo>
                      <a:pt x="15" y="25"/>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2" name="Google Shape;4740;p65">
                <a:extLst>
                  <a:ext uri="{FF2B5EF4-FFF2-40B4-BE49-F238E27FC236}">
                    <a16:creationId xmlns:a16="http://schemas.microsoft.com/office/drawing/2014/main" id="{2366D5C4-1708-425C-AB64-F3E7FA70E233}"/>
                  </a:ext>
                </a:extLst>
              </p:cNvPr>
              <p:cNvSpPr/>
              <p:nvPr/>
            </p:nvSpPr>
            <p:spPr>
              <a:xfrm>
                <a:off x="6541475" y="2887011"/>
                <a:ext cx="547" cy="1480"/>
              </a:xfrm>
              <a:custGeom>
                <a:avLst/>
                <a:gdLst/>
                <a:ahLst/>
                <a:cxnLst/>
                <a:rect l="l" t="t" r="r" b="b"/>
                <a:pathLst>
                  <a:path w="11" h="26" extrusionOk="0">
                    <a:moveTo>
                      <a:pt x="11" y="25"/>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3" name="Google Shape;4741;p65">
                <a:extLst>
                  <a:ext uri="{FF2B5EF4-FFF2-40B4-BE49-F238E27FC236}">
                    <a16:creationId xmlns:a16="http://schemas.microsoft.com/office/drawing/2014/main" id="{862AF035-8069-421B-B48E-76827E136E2A}"/>
                  </a:ext>
                </a:extLst>
              </p:cNvPr>
              <p:cNvSpPr/>
              <p:nvPr/>
            </p:nvSpPr>
            <p:spPr>
              <a:xfrm>
                <a:off x="6539383" y="2882857"/>
                <a:ext cx="1446" cy="2847"/>
              </a:xfrm>
              <a:custGeom>
                <a:avLst/>
                <a:gdLst/>
                <a:ahLst/>
                <a:cxnLst/>
                <a:rect l="l" t="t" r="r" b="b"/>
                <a:pathLst>
                  <a:path w="29" h="50" extrusionOk="0">
                    <a:moveTo>
                      <a:pt x="28" y="49"/>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4" name="Google Shape;4742;p65">
                <a:extLst>
                  <a:ext uri="{FF2B5EF4-FFF2-40B4-BE49-F238E27FC236}">
                    <a16:creationId xmlns:a16="http://schemas.microsoft.com/office/drawing/2014/main" id="{0B56C633-22A7-4C1B-9984-37231960907C}"/>
                  </a:ext>
                </a:extLst>
              </p:cNvPr>
              <p:cNvSpPr/>
              <p:nvPr/>
            </p:nvSpPr>
            <p:spPr>
              <a:xfrm>
                <a:off x="6537989" y="2879838"/>
                <a:ext cx="895" cy="1879"/>
              </a:xfrm>
              <a:custGeom>
                <a:avLst/>
                <a:gdLst/>
                <a:ahLst/>
                <a:cxnLst/>
                <a:rect l="l" t="t" r="r" b="b"/>
                <a:pathLst>
                  <a:path w="18" h="33" extrusionOk="0">
                    <a:moveTo>
                      <a:pt x="18" y="32"/>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5" name="Google Shape;4743;p65">
                <a:extLst>
                  <a:ext uri="{FF2B5EF4-FFF2-40B4-BE49-F238E27FC236}">
                    <a16:creationId xmlns:a16="http://schemas.microsoft.com/office/drawing/2014/main" id="{A783CFB0-5B0A-4755-831A-F29394CFE26B}"/>
                  </a:ext>
                </a:extLst>
              </p:cNvPr>
              <p:cNvSpPr/>
              <p:nvPr/>
            </p:nvSpPr>
            <p:spPr>
              <a:xfrm>
                <a:off x="6548102" y="2900391"/>
                <a:ext cx="547" cy="855"/>
              </a:xfrm>
              <a:custGeom>
                <a:avLst/>
                <a:gdLst/>
                <a:ahLst/>
                <a:cxnLst/>
                <a:rect l="l" t="t" r="r" b="b"/>
                <a:pathLst>
                  <a:path w="11" h="15" extrusionOk="0">
                    <a:moveTo>
                      <a:pt x="11" y="1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6" name="Google Shape;4744;p65">
                <a:extLst>
                  <a:ext uri="{FF2B5EF4-FFF2-40B4-BE49-F238E27FC236}">
                    <a16:creationId xmlns:a16="http://schemas.microsoft.com/office/drawing/2014/main" id="{49E1B7D4-E3AC-44E9-84D4-D43EDB5B5DEB}"/>
                  </a:ext>
                </a:extLst>
              </p:cNvPr>
              <p:cNvSpPr/>
              <p:nvPr/>
            </p:nvSpPr>
            <p:spPr>
              <a:xfrm>
                <a:off x="6547207" y="2898567"/>
                <a:ext cx="598" cy="855"/>
              </a:xfrm>
              <a:custGeom>
                <a:avLst/>
                <a:gdLst/>
                <a:ahLst/>
                <a:cxnLst/>
                <a:rect l="l" t="t" r="r" b="b"/>
                <a:pathLst>
                  <a:path w="12" h="15" extrusionOk="0">
                    <a:moveTo>
                      <a:pt x="11" y="15"/>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7" name="Google Shape;4745;p65">
                <a:extLst>
                  <a:ext uri="{FF2B5EF4-FFF2-40B4-BE49-F238E27FC236}">
                    <a16:creationId xmlns:a16="http://schemas.microsoft.com/office/drawing/2014/main" id="{D4CA6C19-D496-4CA3-8B23-49C616A3BECC}"/>
                  </a:ext>
                </a:extLst>
              </p:cNvPr>
              <p:cNvSpPr/>
              <p:nvPr/>
            </p:nvSpPr>
            <p:spPr>
              <a:xfrm>
                <a:off x="6546161" y="2896576"/>
                <a:ext cx="598" cy="1082"/>
              </a:xfrm>
              <a:custGeom>
                <a:avLst/>
                <a:gdLst/>
                <a:ahLst/>
                <a:cxnLst/>
                <a:rect l="l" t="t" r="r" b="b"/>
                <a:pathLst>
                  <a:path w="12" h="19" extrusionOk="0">
                    <a:moveTo>
                      <a:pt x="11" y="18"/>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8" name="Google Shape;4746;p65">
                <a:extLst>
                  <a:ext uri="{FF2B5EF4-FFF2-40B4-BE49-F238E27FC236}">
                    <a16:creationId xmlns:a16="http://schemas.microsoft.com/office/drawing/2014/main" id="{BB5895C4-C84C-4B57-8358-583420607733}"/>
                  </a:ext>
                </a:extLst>
              </p:cNvPr>
              <p:cNvSpPr/>
              <p:nvPr/>
            </p:nvSpPr>
            <p:spPr>
              <a:xfrm>
                <a:off x="6412232" y="3044757"/>
                <a:ext cx="161730" cy="98597"/>
              </a:xfrm>
              <a:custGeom>
                <a:avLst/>
                <a:gdLst/>
                <a:ahLst/>
                <a:cxnLst/>
                <a:rect l="l" t="t" r="r" b="b"/>
                <a:pathLst>
                  <a:path w="3246" h="1732" extrusionOk="0">
                    <a:moveTo>
                      <a:pt x="2473" y="1"/>
                    </a:moveTo>
                    <a:cubicBezTo>
                      <a:pt x="2300" y="1"/>
                      <a:pt x="2049" y="32"/>
                      <a:pt x="1978" y="100"/>
                    </a:cubicBezTo>
                    <a:cubicBezTo>
                      <a:pt x="1864" y="215"/>
                      <a:pt x="1722" y="283"/>
                      <a:pt x="1590" y="283"/>
                    </a:cubicBezTo>
                    <a:cubicBezTo>
                      <a:pt x="1572" y="283"/>
                      <a:pt x="1554" y="281"/>
                      <a:pt x="1537" y="279"/>
                    </a:cubicBezTo>
                    <a:cubicBezTo>
                      <a:pt x="1441" y="269"/>
                      <a:pt x="1234" y="259"/>
                      <a:pt x="1097" y="259"/>
                    </a:cubicBezTo>
                    <a:cubicBezTo>
                      <a:pt x="1041" y="259"/>
                      <a:pt x="996" y="261"/>
                      <a:pt x="977" y="265"/>
                    </a:cubicBezTo>
                    <a:cubicBezTo>
                      <a:pt x="968" y="266"/>
                      <a:pt x="957" y="267"/>
                      <a:pt x="945" y="267"/>
                    </a:cubicBezTo>
                    <a:cubicBezTo>
                      <a:pt x="886" y="267"/>
                      <a:pt x="790" y="253"/>
                      <a:pt x="648" y="230"/>
                    </a:cubicBezTo>
                    <a:cubicBezTo>
                      <a:pt x="564" y="212"/>
                      <a:pt x="480" y="202"/>
                      <a:pt x="396" y="198"/>
                    </a:cubicBezTo>
                    <a:cubicBezTo>
                      <a:pt x="388" y="200"/>
                      <a:pt x="381" y="201"/>
                      <a:pt x="374" y="201"/>
                    </a:cubicBezTo>
                    <a:cubicBezTo>
                      <a:pt x="324" y="201"/>
                      <a:pt x="280" y="160"/>
                      <a:pt x="231" y="111"/>
                    </a:cubicBezTo>
                    <a:lnTo>
                      <a:pt x="207" y="86"/>
                    </a:lnTo>
                    <a:lnTo>
                      <a:pt x="200" y="79"/>
                    </a:lnTo>
                    <a:cubicBezTo>
                      <a:pt x="189" y="69"/>
                      <a:pt x="179" y="62"/>
                      <a:pt x="168" y="51"/>
                    </a:cubicBezTo>
                    <a:lnTo>
                      <a:pt x="165" y="48"/>
                    </a:lnTo>
                    <a:cubicBezTo>
                      <a:pt x="158" y="41"/>
                      <a:pt x="147" y="34"/>
                      <a:pt x="137" y="27"/>
                    </a:cubicBezTo>
                    <a:lnTo>
                      <a:pt x="130" y="23"/>
                    </a:lnTo>
                    <a:cubicBezTo>
                      <a:pt x="123" y="16"/>
                      <a:pt x="112" y="9"/>
                      <a:pt x="102" y="6"/>
                    </a:cubicBezTo>
                    <a:lnTo>
                      <a:pt x="98" y="6"/>
                    </a:lnTo>
                    <a:cubicBezTo>
                      <a:pt x="91" y="9"/>
                      <a:pt x="88" y="13"/>
                      <a:pt x="81" y="20"/>
                    </a:cubicBezTo>
                    <a:cubicBezTo>
                      <a:pt x="77" y="23"/>
                      <a:pt x="70" y="27"/>
                      <a:pt x="63" y="30"/>
                    </a:cubicBezTo>
                    <a:cubicBezTo>
                      <a:pt x="28" y="58"/>
                      <a:pt x="7" y="97"/>
                      <a:pt x="4" y="142"/>
                    </a:cubicBezTo>
                    <a:cubicBezTo>
                      <a:pt x="0" y="202"/>
                      <a:pt x="25" y="261"/>
                      <a:pt x="70" y="304"/>
                    </a:cubicBezTo>
                    <a:cubicBezTo>
                      <a:pt x="140" y="370"/>
                      <a:pt x="333" y="594"/>
                      <a:pt x="291" y="710"/>
                    </a:cubicBezTo>
                    <a:cubicBezTo>
                      <a:pt x="274" y="746"/>
                      <a:pt x="243" y="769"/>
                      <a:pt x="204" y="769"/>
                    </a:cubicBezTo>
                    <a:cubicBezTo>
                      <a:pt x="202" y="769"/>
                      <a:pt x="199" y="769"/>
                      <a:pt x="196" y="769"/>
                    </a:cubicBezTo>
                    <a:cubicBezTo>
                      <a:pt x="165" y="773"/>
                      <a:pt x="137" y="790"/>
                      <a:pt x="119" y="815"/>
                    </a:cubicBezTo>
                    <a:cubicBezTo>
                      <a:pt x="95" y="839"/>
                      <a:pt x="77" y="874"/>
                      <a:pt x="77" y="909"/>
                    </a:cubicBezTo>
                    <a:cubicBezTo>
                      <a:pt x="81" y="958"/>
                      <a:pt x="77" y="1004"/>
                      <a:pt x="70" y="1049"/>
                    </a:cubicBezTo>
                    <a:cubicBezTo>
                      <a:pt x="70" y="1063"/>
                      <a:pt x="67" y="1081"/>
                      <a:pt x="67" y="1095"/>
                    </a:cubicBezTo>
                    <a:cubicBezTo>
                      <a:pt x="63" y="1109"/>
                      <a:pt x="63" y="1126"/>
                      <a:pt x="67" y="1140"/>
                    </a:cubicBezTo>
                    <a:lnTo>
                      <a:pt x="67" y="1147"/>
                    </a:lnTo>
                    <a:lnTo>
                      <a:pt x="67" y="1151"/>
                    </a:lnTo>
                    <a:lnTo>
                      <a:pt x="74" y="1154"/>
                    </a:lnTo>
                    <a:cubicBezTo>
                      <a:pt x="329" y="1406"/>
                      <a:pt x="371" y="1483"/>
                      <a:pt x="378" y="1529"/>
                    </a:cubicBezTo>
                    <a:cubicBezTo>
                      <a:pt x="378" y="1539"/>
                      <a:pt x="403" y="1557"/>
                      <a:pt x="417" y="1567"/>
                    </a:cubicBezTo>
                    <a:cubicBezTo>
                      <a:pt x="427" y="1578"/>
                      <a:pt x="434" y="1585"/>
                      <a:pt x="441" y="1592"/>
                    </a:cubicBezTo>
                    <a:cubicBezTo>
                      <a:pt x="452" y="1602"/>
                      <a:pt x="459" y="1613"/>
                      <a:pt x="466" y="1623"/>
                    </a:cubicBezTo>
                    <a:lnTo>
                      <a:pt x="557" y="1616"/>
                    </a:lnTo>
                    <a:lnTo>
                      <a:pt x="571" y="1616"/>
                    </a:lnTo>
                    <a:lnTo>
                      <a:pt x="662" y="1613"/>
                    </a:lnTo>
                    <a:lnTo>
                      <a:pt x="676" y="1613"/>
                    </a:lnTo>
                    <a:lnTo>
                      <a:pt x="767" y="1609"/>
                    </a:lnTo>
                    <a:lnTo>
                      <a:pt x="774" y="1609"/>
                    </a:lnTo>
                    <a:cubicBezTo>
                      <a:pt x="801" y="1609"/>
                      <a:pt x="829" y="1609"/>
                      <a:pt x="855" y="1609"/>
                    </a:cubicBezTo>
                    <a:cubicBezTo>
                      <a:pt x="1003" y="1609"/>
                      <a:pt x="1127" y="1618"/>
                      <a:pt x="1183" y="1644"/>
                    </a:cubicBezTo>
                    <a:lnTo>
                      <a:pt x="1201" y="1651"/>
                    </a:lnTo>
                    <a:cubicBezTo>
                      <a:pt x="1313" y="1683"/>
                      <a:pt x="1429" y="1704"/>
                      <a:pt x="1544" y="1714"/>
                    </a:cubicBezTo>
                    <a:lnTo>
                      <a:pt x="1565" y="1718"/>
                    </a:lnTo>
                    <a:lnTo>
                      <a:pt x="1576" y="1718"/>
                    </a:lnTo>
                    <a:cubicBezTo>
                      <a:pt x="1628" y="1725"/>
                      <a:pt x="1674" y="1728"/>
                      <a:pt x="1712" y="1732"/>
                    </a:cubicBezTo>
                    <a:lnTo>
                      <a:pt x="1737" y="1732"/>
                    </a:lnTo>
                    <a:cubicBezTo>
                      <a:pt x="1782" y="1732"/>
                      <a:pt x="1831" y="1721"/>
                      <a:pt x="1873" y="1700"/>
                    </a:cubicBezTo>
                    <a:cubicBezTo>
                      <a:pt x="1877" y="1700"/>
                      <a:pt x="1880" y="1697"/>
                      <a:pt x="1884" y="1690"/>
                    </a:cubicBezTo>
                    <a:cubicBezTo>
                      <a:pt x="1873" y="1662"/>
                      <a:pt x="1873" y="1627"/>
                      <a:pt x="1891" y="1599"/>
                    </a:cubicBezTo>
                    <a:cubicBezTo>
                      <a:pt x="1898" y="1592"/>
                      <a:pt x="1901" y="1585"/>
                      <a:pt x="1908" y="1578"/>
                    </a:cubicBezTo>
                    <a:lnTo>
                      <a:pt x="1912" y="1571"/>
                    </a:lnTo>
                    <a:cubicBezTo>
                      <a:pt x="1919" y="1567"/>
                      <a:pt x="1926" y="1560"/>
                      <a:pt x="1933" y="1557"/>
                    </a:cubicBezTo>
                    <a:lnTo>
                      <a:pt x="1936" y="1553"/>
                    </a:lnTo>
                    <a:cubicBezTo>
                      <a:pt x="1943" y="1550"/>
                      <a:pt x="1950" y="1543"/>
                      <a:pt x="1961" y="1539"/>
                    </a:cubicBezTo>
                    <a:lnTo>
                      <a:pt x="1968" y="1536"/>
                    </a:lnTo>
                    <a:lnTo>
                      <a:pt x="1989" y="1525"/>
                    </a:lnTo>
                    <a:lnTo>
                      <a:pt x="1996" y="1522"/>
                    </a:lnTo>
                    <a:lnTo>
                      <a:pt x="2024" y="1511"/>
                    </a:lnTo>
                    <a:lnTo>
                      <a:pt x="2031" y="1511"/>
                    </a:lnTo>
                    <a:lnTo>
                      <a:pt x="2055" y="1504"/>
                    </a:lnTo>
                    <a:lnTo>
                      <a:pt x="2062" y="1504"/>
                    </a:lnTo>
                    <a:lnTo>
                      <a:pt x="2094" y="1497"/>
                    </a:lnTo>
                    <a:lnTo>
                      <a:pt x="2097" y="1497"/>
                    </a:lnTo>
                    <a:lnTo>
                      <a:pt x="2122" y="1490"/>
                    </a:lnTo>
                    <a:lnTo>
                      <a:pt x="2125" y="1490"/>
                    </a:lnTo>
                    <a:cubicBezTo>
                      <a:pt x="2122" y="1473"/>
                      <a:pt x="2122" y="1455"/>
                      <a:pt x="2122" y="1434"/>
                    </a:cubicBezTo>
                    <a:lnTo>
                      <a:pt x="2122" y="1420"/>
                    </a:lnTo>
                    <a:cubicBezTo>
                      <a:pt x="2122" y="1413"/>
                      <a:pt x="2122" y="1406"/>
                      <a:pt x="2122" y="1399"/>
                    </a:cubicBezTo>
                    <a:cubicBezTo>
                      <a:pt x="2125" y="1392"/>
                      <a:pt x="2125" y="1385"/>
                      <a:pt x="2129" y="1382"/>
                    </a:cubicBezTo>
                    <a:cubicBezTo>
                      <a:pt x="2136" y="1368"/>
                      <a:pt x="2143" y="1357"/>
                      <a:pt x="2153" y="1350"/>
                    </a:cubicBezTo>
                    <a:lnTo>
                      <a:pt x="2157" y="1350"/>
                    </a:lnTo>
                    <a:cubicBezTo>
                      <a:pt x="2164" y="1347"/>
                      <a:pt x="2167" y="1343"/>
                      <a:pt x="2174" y="1340"/>
                    </a:cubicBezTo>
                    <a:cubicBezTo>
                      <a:pt x="2291" y="1308"/>
                      <a:pt x="2413" y="1294"/>
                      <a:pt x="2534" y="1294"/>
                    </a:cubicBezTo>
                    <a:cubicBezTo>
                      <a:pt x="2547" y="1294"/>
                      <a:pt x="2560" y="1294"/>
                      <a:pt x="2573" y="1294"/>
                    </a:cubicBezTo>
                    <a:cubicBezTo>
                      <a:pt x="2647" y="1298"/>
                      <a:pt x="2720" y="1312"/>
                      <a:pt x="2787" y="1340"/>
                    </a:cubicBezTo>
                    <a:cubicBezTo>
                      <a:pt x="2790" y="1343"/>
                      <a:pt x="2797" y="1343"/>
                      <a:pt x="2804" y="1347"/>
                    </a:cubicBezTo>
                    <a:lnTo>
                      <a:pt x="2846" y="1347"/>
                    </a:lnTo>
                    <a:lnTo>
                      <a:pt x="2864" y="1340"/>
                    </a:lnTo>
                    <a:lnTo>
                      <a:pt x="2867" y="1340"/>
                    </a:lnTo>
                    <a:lnTo>
                      <a:pt x="2885" y="1336"/>
                    </a:lnTo>
                    <a:lnTo>
                      <a:pt x="2899" y="1329"/>
                    </a:lnTo>
                    <a:cubicBezTo>
                      <a:pt x="2895" y="1315"/>
                      <a:pt x="2892" y="1305"/>
                      <a:pt x="2885" y="1291"/>
                    </a:cubicBezTo>
                    <a:cubicBezTo>
                      <a:pt x="2769" y="1263"/>
                      <a:pt x="2685" y="1021"/>
                      <a:pt x="2682" y="902"/>
                    </a:cubicBezTo>
                    <a:cubicBezTo>
                      <a:pt x="2678" y="787"/>
                      <a:pt x="2748" y="759"/>
                      <a:pt x="2776" y="752"/>
                    </a:cubicBezTo>
                    <a:cubicBezTo>
                      <a:pt x="2804" y="745"/>
                      <a:pt x="2867" y="650"/>
                      <a:pt x="2909" y="587"/>
                    </a:cubicBezTo>
                    <a:cubicBezTo>
                      <a:pt x="2993" y="465"/>
                      <a:pt x="3088" y="325"/>
                      <a:pt x="3207" y="286"/>
                    </a:cubicBezTo>
                    <a:cubicBezTo>
                      <a:pt x="3221" y="283"/>
                      <a:pt x="3235" y="276"/>
                      <a:pt x="3245" y="268"/>
                    </a:cubicBezTo>
                    <a:lnTo>
                      <a:pt x="3228" y="261"/>
                    </a:lnTo>
                    <a:lnTo>
                      <a:pt x="3207" y="251"/>
                    </a:lnTo>
                    <a:lnTo>
                      <a:pt x="3186" y="237"/>
                    </a:lnTo>
                    <a:lnTo>
                      <a:pt x="3168" y="230"/>
                    </a:lnTo>
                    <a:lnTo>
                      <a:pt x="3144" y="219"/>
                    </a:lnTo>
                    <a:lnTo>
                      <a:pt x="3130" y="216"/>
                    </a:lnTo>
                    <a:lnTo>
                      <a:pt x="3105" y="202"/>
                    </a:lnTo>
                    <a:lnTo>
                      <a:pt x="3095" y="198"/>
                    </a:lnTo>
                    <a:lnTo>
                      <a:pt x="3070" y="188"/>
                    </a:lnTo>
                    <a:lnTo>
                      <a:pt x="3060" y="184"/>
                    </a:lnTo>
                    <a:lnTo>
                      <a:pt x="3046" y="174"/>
                    </a:lnTo>
                    <a:lnTo>
                      <a:pt x="3035" y="170"/>
                    </a:lnTo>
                    <a:lnTo>
                      <a:pt x="3025" y="163"/>
                    </a:lnTo>
                    <a:lnTo>
                      <a:pt x="3018" y="160"/>
                    </a:lnTo>
                    <a:lnTo>
                      <a:pt x="3011" y="153"/>
                    </a:lnTo>
                    <a:lnTo>
                      <a:pt x="3004" y="149"/>
                    </a:lnTo>
                    <a:lnTo>
                      <a:pt x="2997" y="142"/>
                    </a:lnTo>
                    <a:lnTo>
                      <a:pt x="2990" y="139"/>
                    </a:lnTo>
                    <a:lnTo>
                      <a:pt x="2983" y="135"/>
                    </a:lnTo>
                    <a:lnTo>
                      <a:pt x="2979" y="132"/>
                    </a:lnTo>
                    <a:lnTo>
                      <a:pt x="2976" y="128"/>
                    </a:lnTo>
                    <a:lnTo>
                      <a:pt x="2972" y="125"/>
                    </a:lnTo>
                    <a:lnTo>
                      <a:pt x="2969" y="121"/>
                    </a:lnTo>
                    <a:lnTo>
                      <a:pt x="2965" y="118"/>
                    </a:lnTo>
                    <a:lnTo>
                      <a:pt x="2962" y="114"/>
                    </a:lnTo>
                    <a:lnTo>
                      <a:pt x="2962" y="111"/>
                    </a:lnTo>
                    <a:lnTo>
                      <a:pt x="2962" y="107"/>
                    </a:lnTo>
                    <a:lnTo>
                      <a:pt x="2962" y="104"/>
                    </a:lnTo>
                    <a:cubicBezTo>
                      <a:pt x="2948" y="83"/>
                      <a:pt x="2881" y="44"/>
                      <a:pt x="2577" y="6"/>
                    </a:cubicBezTo>
                    <a:cubicBezTo>
                      <a:pt x="2548" y="3"/>
                      <a:pt x="2513" y="1"/>
                      <a:pt x="2473"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9" name="Google Shape;4747;p65">
                <a:extLst>
                  <a:ext uri="{FF2B5EF4-FFF2-40B4-BE49-F238E27FC236}">
                    <a16:creationId xmlns:a16="http://schemas.microsoft.com/office/drawing/2014/main" id="{E198EC5A-075F-405A-8977-20A959FD2CC0}"/>
                  </a:ext>
                </a:extLst>
              </p:cNvPr>
              <p:cNvSpPr/>
              <p:nvPr/>
            </p:nvSpPr>
            <p:spPr>
              <a:xfrm>
                <a:off x="6518455" y="3121385"/>
                <a:ext cx="1244" cy="1652"/>
              </a:xfrm>
              <a:custGeom>
                <a:avLst/>
                <a:gdLst/>
                <a:ahLst/>
                <a:cxnLst/>
                <a:rect l="l" t="t" r="r" b="b"/>
                <a:pathLst>
                  <a:path w="25" h="29" extrusionOk="0">
                    <a:moveTo>
                      <a:pt x="0" y="29"/>
                    </a:moveTo>
                    <a:cubicBezTo>
                      <a:pt x="4" y="18"/>
                      <a:pt x="14" y="8"/>
                      <a:pt x="25" y="1"/>
                    </a:cubicBezTo>
                    <a:cubicBezTo>
                      <a:pt x="14" y="8"/>
                      <a:pt x="4" y="18"/>
                      <a:pt x="0" y="2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0" name="Google Shape;4748;p65">
                <a:extLst>
                  <a:ext uri="{FF2B5EF4-FFF2-40B4-BE49-F238E27FC236}">
                    <a16:creationId xmlns:a16="http://schemas.microsoft.com/office/drawing/2014/main" id="{BEA6365B-7E0B-4A6A-AC82-096B4DB809A8}"/>
                  </a:ext>
                </a:extLst>
              </p:cNvPr>
              <p:cNvSpPr/>
              <p:nvPr/>
            </p:nvSpPr>
            <p:spPr>
              <a:xfrm>
                <a:off x="6554381" y="3120814"/>
                <a:ext cx="748" cy="227"/>
              </a:xfrm>
              <a:custGeom>
                <a:avLst/>
                <a:gdLst/>
                <a:ahLst/>
                <a:cxnLst/>
                <a:rect l="l" t="t" r="r" b="b"/>
                <a:pathLst>
                  <a:path w="15" h="4" extrusionOk="0">
                    <a:moveTo>
                      <a:pt x="14" y="0"/>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1" name="Google Shape;4749;p65">
                <a:extLst>
                  <a:ext uri="{FF2B5EF4-FFF2-40B4-BE49-F238E27FC236}">
                    <a16:creationId xmlns:a16="http://schemas.microsoft.com/office/drawing/2014/main" id="{4CB719BD-1CD8-4B78-9609-4A59EC57B2B4}"/>
                  </a:ext>
                </a:extLst>
              </p:cNvPr>
              <p:cNvSpPr/>
              <p:nvPr/>
            </p:nvSpPr>
            <p:spPr>
              <a:xfrm>
                <a:off x="6517909" y="3125997"/>
                <a:ext cx="51" cy="227"/>
              </a:xfrm>
              <a:custGeom>
                <a:avLst/>
                <a:gdLst/>
                <a:ahLst/>
                <a:cxnLst/>
                <a:rect l="l" t="t" r="r" b="b"/>
                <a:pathLst>
                  <a:path w="1" h="4" extrusionOk="0">
                    <a:moveTo>
                      <a:pt x="1" y="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2" name="Google Shape;4750;p65">
                <a:extLst>
                  <a:ext uri="{FF2B5EF4-FFF2-40B4-BE49-F238E27FC236}">
                    <a16:creationId xmlns:a16="http://schemas.microsoft.com/office/drawing/2014/main" id="{AF6A0C59-4CC9-485F-A768-A1C34935F994}"/>
                  </a:ext>
                </a:extLst>
              </p:cNvPr>
              <p:cNvSpPr/>
              <p:nvPr/>
            </p:nvSpPr>
            <p:spPr>
              <a:xfrm>
                <a:off x="6555229" y="3120416"/>
                <a:ext cx="947" cy="457"/>
              </a:xfrm>
              <a:custGeom>
                <a:avLst/>
                <a:gdLst/>
                <a:ahLst/>
                <a:cxnLst/>
                <a:rect l="l" t="t" r="r" b="b"/>
                <a:pathLst>
                  <a:path w="19" h="8" extrusionOk="0">
                    <a:moveTo>
                      <a:pt x="18" y="0"/>
                    </a:moveTo>
                    <a:lnTo>
                      <a:pt x="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3" name="Google Shape;4751;p65">
                <a:extLst>
                  <a:ext uri="{FF2B5EF4-FFF2-40B4-BE49-F238E27FC236}">
                    <a16:creationId xmlns:a16="http://schemas.microsoft.com/office/drawing/2014/main" id="{95431E97-A116-44B5-801C-D71BF8F48209}"/>
                  </a:ext>
                </a:extLst>
              </p:cNvPr>
              <p:cNvSpPr/>
              <p:nvPr/>
            </p:nvSpPr>
            <p:spPr>
              <a:xfrm>
                <a:off x="6556124" y="3120190"/>
                <a:ext cx="748" cy="457"/>
              </a:xfrm>
              <a:custGeom>
                <a:avLst/>
                <a:gdLst/>
                <a:ahLst/>
                <a:cxnLst/>
                <a:rect l="l" t="t" r="r" b="b"/>
                <a:pathLst>
                  <a:path w="15" h="8" extrusionOk="0">
                    <a:moveTo>
                      <a:pt x="14" y="1"/>
                    </a:moveTo>
                    <a:lnTo>
                      <a:pt x="14" y="1"/>
                    </a:lnTo>
                    <a:lnTo>
                      <a:pt x="0"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4" name="Google Shape;4752;p65">
                <a:extLst>
                  <a:ext uri="{FF2B5EF4-FFF2-40B4-BE49-F238E27FC236}">
                    <a16:creationId xmlns:a16="http://schemas.microsoft.com/office/drawing/2014/main" id="{0FE5F838-1C49-4292-B7DE-BDCB9D7F9060}"/>
                  </a:ext>
                </a:extLst>
              </p:cNvPr>
              <p:cNvSpPr/>
              <p:nvPr/>
            </p:nvSpPr>
            <p:spPr>
              <a:xfrm>
                <a:off x="6520698" y="3117796"/>
                <a:ext cx="20128" cy="2847"/>
              </a:xfrm>
              <a:custGeom>
                <a:avLst/>
                <a:gdLst/>
                <a:ahLst/>
                <a:cxnLst/>
                <a:rect l="l" t="t" r="r" b="b"/>
                <a:pathLst>
                  <a:path w="404" h="50" extrusionOk="0">
                    <a:moveTo>
                      <a:pt x="1" y="50"/>
                    </a:moveTo>
                    <a:lnTo>
                      <a:pt x="1" y="50"/>
                    </a:lnTo>
                    <a:cubicBezTo>
                      <a:pt x="134" y="15"/>
                      <a:pt x="267" y="1"/>
                      <a:pt x="403" y="4"/>
                    </a:cubicBezTo>
                    <a:cubicBezTo>
                      <a:pt x="267" y="1"/>
                      <a:pt x="134" y="15"/>
                      <a:pt x="1" y="5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5" name="Google Shape;4753;p65">
                <a:extLst>
                  <a:ext uri="{FF2B5EF4-FFF2-40B4-BE49-F238E27FC236}">
                    <a16:creationId xmlns:a16="http://schemas.microsoft.com/office/drawing/2014/main" id="{DB2BB127-FA9C-49FF-84F4-363CB7F06AD5}"/>
                  </a:ext>
                </a:extLst>
              </p:cNvPr>
              <p:cNvSpPr/>
              <p:nvPr/>
            </p:nvSpPr>
            <p:spPr>
              <a:xfrm>
                <a:off x="6519854" y="3120588"/>
                <a:ext cx="895" cy="684"/>
              </a:xfrm>
              <a:custGeom>
                <a:avLst/>
                <a:gdLst/>
                <a:ahLst/>
                <a:cxnLst/>
                <a:rect l="l" t="t" r="r" b="b"/>
                <a:pathLst>
                  <a:path w="18" h="12" extrusionOk="0">
                    <a:moveTo>
                      <a:pt x="18" y="1"/>
                    </a:moveTo>
                    <a:cubicBezTo>
                      <a:pt x="11" y="4"/>
                      <a:pt x="4" y="8"/>
                      <a:pt x="0" y="11"/>
                    </a:cubicBezTo>
                    <a:cubicBezTo>
                      <a:pt x="4" y="8"/>
                      <a:pt x="11" y="4"/>
                      <a:pt x="18"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6" name="Google Shape;4754;p65">
                <a:extLst>
                  <a:ext uri="{FF2B5EF4-FFF2-40B4-BE49-F238E27FC236}">
                    <a16:creationId xmlns:a16="http://schemas.microsoft.com/office/drawing/2014/main" id="{912E01FD-61BE-43F6-81D3-5C1C89F9BF30}"/>
                  </a:ext>
                </a:extLst>
              </p:cNvPr>
              <p:cNvSpPr/>
              <p:nvPr/>
            </p:nvSpPr>
            <p:spPr>
              <a:xfrm>
                <a:off x="6553133" y="3120987"/>
                <a:ext cx="1097" cy="285"/>
              </a:xfrm>
              <a:custGeom>
                <a:avLst/>
                <a:gdLst/>
                <a:ahLst/>
                <a:cxnLst/>
                <a:rect l="l" t="t" r="r" b="b"/>
                <a:pathLst>
                  <a:path w="22" h="5" extrusionOk="0">
                    <a:moveTo>
                      <a:pt x="22" y="1"/>
                    </a:moveTo>
                    <a:cubicBezTo>
                      <a:pt x="15" y="4"/>
                      <a:pt x="8" y="4"/>
                      <a:pt x="1" y="1"/>
                    </a:cubicBezTo>
                    <a:cubicBezTo>
                      <a:pt x="8" y="4"/>
                      <a:pt x="15" y="4"/>
                      <a:pt x="22"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7" name="Google Shape;4755;p65">
                <a:extLst>
                  <a:ext uri="{FF2B5EF4-FFF2-40B4-BE49-F238E27FC236}">
                    <a16:creationId xmlns:a16="http://schemas.microsoft.com/office/drawing/2014/main" id="{16F991D8-CC48-4572-9E69-255EC361B8ED}"/>
                  </a:ext>
                </a:extLst>
              </p:cNvPr>
              <p:cNvSpPr/>
              <p:nvPr/>
            </p:nvSpPr>
            <p:spPr>
              <a:xfrm>
                <a:off x="6552289" y="3121213"/>
                <a:ext cx="748" cy="59"/>
              </a:xfrm>
              <a:custGeom>
                <a:avLst/>
                <a:gdLst/>
                <a:ahLst/>
                <a:cxnLst/>
                <a:rect l="l" t="t" r="r" b="b"/>
                <a:pathLst>
                  <a:path w="15" h="1" extrusionOk="0">
                    <a:moveTo>
                      <a:pt x="14"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8" name="Google Shape;4756;p65">
                <a:extLst>
                  <a:ext uri="{FF2B5EF4-FFF2-40B4-BE49-F238E27FC236}">
                    <a16:creationId xmlns:a16="http://schemas.microsoft.com/office/drawing/2014/main" id="{51996747-83D5-47B7-8D48-060B10A5738D}"/>
                  </a:ext>
                </a:extLst>
              </p:cNvPr>
              <p:cNvSpPr/>
              <p:nvPr/>
            </p:nvSpPr>
            <p:spPr>
              <a:xfrm>
                <a:off x="6518107" y="3123204"/>
                <a:ext cx="400" cy="1023"/>
              </a:xfrm>
              <a:custGeom>
                <a:avLst/>
                <a:gdLst/>
                <a:ahLst/>
                <a:cxnLst/>
                <a:rect l="l" t="t" r="r" b="b"/>
                <a:pathLst>
                  <a:path w="8" h="18" extrusionOk="0">
                    <a:moveTo>
                      <a:pt x="7" y="0"/>
                    </a:moveTo>
                    <a:cubicBezTo>
                      <a:pt x="4" y="4"/>
                      <a:pt x="0" y="11"/>
                      <a:pt x="0" y="18"/>
                    </a:cubicBezTo>
                    <a:cubicBezTo>
                      <a:pt x="0" y="11"/>
                      <a:pt x="4" y="4"/>
                      <a:pt x="7"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9" name="Google Shape;4757;p65">
                <a:extLst>
                  <a:ext uri="{FF2B5EF4-FFF2-40B4-BE49-F238E27FC236}">
                    <a16:creationId xmlns:a16="http://schemas.microsoft.com/office/drawing/2014/main" id="{6C5D0CAF-9291-482C-B1E4-FCB591D512A1}"/>
                  </a:ext>
                </a:extLst>
              </p:cNvPr>
              <p:cNvSpPr/>
              <p:nvPr/>
            </p:nvSpPr>
            <p:spPr>
              <a:xfrm>
                <a:off x="6551240" y="3120814"/>
                <a:ext cx="895" cy="227"/>
              </a:xfrm>
              <a:custGeom>
                <a:avLst/>
                <a:gdLst/>
                <a:ahLst/>
                <a:cxnLst/>
                <a:rect l="l" t="t" r="r" b="b"/>
                <a:pathLst>
                  <a:path w="18" h="4" extrusionOk="0">
                    <a:moveTo>
                      <a:pt x="18" y="4"/>
                    </a:moveTo>
                    <a:cubicBezTo>
                      <a:pt x="11" y="4"/>
                      <a:pt x="7" y="0"/>
                      <a:pt x="0" y="0"/>
                    </a:cubicBezTo>
                    <a:cubicBezTo>
                      <a:pt x="7" y="0"/>
                      <a:pt x="11" y="4"/>
                      <a:pt x="18" y="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0" name="Google Shape;4758;p65">
                <a:extLst>
                  <a:ext uri="{FF2B5EF4-FFF2-40B4-BE49-F238E27FC236}">
                    <a16:creationId xmlns:a16="http://schemas.microsoft.com/office/drawing/2014/main" id="{E45A88C6-ED79-41A4-9C98-1E6A13BB921C}"/>
                  </a:ext>
                </a:extLst>
              </p:cNvPr>
              <p:cNvSpPr/>
              <p:nvPr/>
            </p:nvSpPr>
            <p:spPr>
              <a:xfrm>
                <a:off x="6517909" y="3124173"/>
                <a:ext cx="51" cy="1254"/>
              </a:xfrm>
              <a:custGeom>
                <a:avLst/>
                <a:gdLst/>
                <a:ahLst/>
                <a:cxnLst/>
                <a:rect l="l" t="t" r="r" b="b"/>
                <a:pathLst>
                  <a:path w="1" h="22" extrusionOk="0">
                    <a:moveTo>
                      <a:pt x="1" y="1"/>
                    </a:moveTo>
                    <a:cubicBezTo>
                      <a:pt x="1" y="8"/>
                      <a:pt x="1" y="15"/>
                      <a:pt x="1" y="22"/>
                    </a:cubicBezTo>
                    <a:cubicBezTo>
                      <a:pt x="1" y="15"/>
                      <a:pt x="1" y="8"/>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1" name="Google Shape;4759;p65">
                <a:extLst>
                  <a:ext uri="{FF2B5EF4-FFF2-40B4-BE49-F238E27FC236}">
                    <a16:creationId xmlns:a16="http://schemas.microsoft.com/office/drawing/2014/main" id="{AD119B28-3BBB-4153-8556-D149C9E4938E}"/>
                  </a:ext>
                </a:extLst>
              </p:cNvPr>
              <p:cNvSpPr/>
              <p:nvPr/>
            </p:nvSpPr>
            <p:spPr>
              <a:xfrm>
                <a:off x="6572167" y="3058820"/>
                <a:ext cx="1097" cy="457"/>
              </a:xfrm>
              <a:custGeom>
                <a:avLst/>
                <a:gdLst/>
                <a:ahLst/>
                <a:cxnLst/>
                <a:rect l="l" t="t" r="r" b="b"/>
                <a:pathLst>
                  <a:path w="22" h="8" extrusionOk="0">
                    <a:moveTo>
                      <a:pt x="21" y="7"/>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2" name="Google Shape;4760;p65">
                <a:extLst>
                  <a:ext uri="{FF2B5EF4-FFF2-40B4-BE49-F238E27FC236}">
                    <a16:creationId xmlns:a16="http://schemas.microsoft.com/office/drawing/2014/main" id="{BD94F8AD-8861-4F40-A7EC-72E03223BB51}"/>
                  </a:ext>
                </a:extLst>
              </p:cNvPr>
              <p:cNvSpPr/>
              <p:nvPr/>
            </p:nvSpPr>
            <p:spPr>
              <a:xfrm>
                <a:off x="6510585" y="3041286"/>
                <a:ext cx="30043" cy="9224"/>
              </a:xfrm>
              <a:custGeom>
                <a:avLst/>
                <a:gdLst/>
                <a:ahLst/>
                <a:cxnLst/>
                <a:rect l="l" t="t" r="r" b="b"/>
                <a:pathLst>
                  <a:path w="603" h="162" extrusionOk="0">
                    <a:moveTo>
                      <a:pt x="603" y="0"/>
                    </a:moveTo>
                    <a:lnTo>
                      <a:pt x="592" y="63"/>
                    </a:lnTo>
                    <a:cubicBezTo>
                      <a:pt x="565" y="60"/>
                      <a:pt x="531" y="58"/>
                      <a:pt x="492" y="58"/>
                    </a:cubicBezTo>
                    <a:cubicBezTo>
                      <a:pt x="395" y="58"/>
                      <a:pt x="271" y="69"/>
                      <a:pt x="169" y="91"/>
                    </a:cubicBezTo>
                    <a:lnTo>
                      <a:pt x="169" y="91"/>
                    </a:lnTo>
                    <a:cubicBezTo>
                      <a:pt x="265" y="70"/>
                      <a:pt x="382" y="60"/>
                      <a:pt x="478" y="60"/>
                    </a:cubicBezTo>
                    <a:cubicBezTo>
                      <a:pt x="523" y="60"/>
                      <a:pt x="564" y="63"/>
                      <a:pt x="596" y="67"/>
                    </a:cubicBezTo>
                    <a:lnTo>
                      <a:pt x="603" y="0"/>
                    </a:lnTo>
                    <a:close/>
                    <a:moveTo>
                      <a:pt x="169" y="91"/>
                    </a:moveTo>
                    <a:cubicBezTo>
                      <a:pt x="93" y="108"/>
                      <a:pt x="30" y="131"/>
                      <a:pt x="1" y="161"/>
                    </a:cubicBezTo>
                    <a:cubicBezTo>
                      <a:pt x="30" y="131"/>
                      <a:pt x="93" y="108"/>
                      <a:pt x="169" y="9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3" name="Google Shape;4761;p65">
                <a:extLst>
                  <a:ext uri="{FF2B5EF4-FFF2-40B4-BE49-F238E27FC236}">
                    <a16:creationId xmlns:a16="http://schemas.microsoft.com/office/drawing/2014/main" id="{ACDB373C-2248-4973-959B-1CF3193D280B}"/>
                  </a:ext>
                </a:extLst>
              </p:cNvPr>
              <p:cNvSpPr/>
              <p:nvPr/>
            </p:nvSpPr>
            <p:spPr>
              <a:xfrm>
                <a:off x="6540579" y="3041286"/>
                <a:ext cx="51" cy="59"/>
              </a:xfrm>
              <a:custGeom>
                <a:avLst/>
                <a:gdLst/>
                <a:ahLst/>
                <a:cxnLst/>
                <a:rect l="l" t="t" r="r" b="b"/>
                <a:pathLst>
                  <a:path w="1" h="1" extrusionOk="0">
                    <a:moveTo>
                      <a:pt x="1"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4" name="Google Shape;4762;p65">
                <a:extLst>
                  <a:ext uri="{FF2B5EF4-FFF2-40B4-BE49-F238E27FC236}">
                    <a16:creationId xmlns:a16="http://schemas.microsoft.com/office/drawing/2014/main" id="{93E11D4C-10D7-42C8-BED3-05379220069A}"/>
                  </a:ext>
                </a:extLst>
              </p:cNvPr>
              <p:cNvSpPr/>
              <p:nvPr/>
            </p:nvSpPr>
            <p:spPr>
              <a:xfrm>
                <a:off x="6416768" y="3044644"/>
                <a:ext cx="198" cy="59"/>
              </a:xfrm>
              <a:custGeom>
                <a:avLst/>
                <a:gdLst/>
                <a:ahLst/>
                <a:cxnLst/>
                <a:rect l="l" t="t" r="r" b="b"/>
                <a:pathLst>
                  <a:path w="4" h="1" extrusionOk="0">
                    <a:moveTo>
                      <a:pt x="0" y="1"/>
                    </a:moveTo>
                    <a:lnTo>
                      <a:pt x="4" y="1"/>
                    </a:ln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5" name="Google Shape;4763;p65">
                <a:extLst>
                  <a:ext uri="{FF2B5EF4-FFF2-40B4-BE49-F238E27FC236}">
                    <a16:creationId xmlns:a16="http://schemas.microsoft.com/office/drawing/2014/main" id="{33B0072A-FFED-4492-B15D-E3174747318B}"/>
                  </a:ext>
                </a:extLst>
              </p:cNvPr>
              <p:cNvSpPr/>
              <p:nvPr/>
            </p:nvSpPr>
            <p:spPr>
              <a:xfrm>
                <a:off x="6564645" y="3055005"/>
                <a:ext cx="598" cy="457"/>
              </a:xfrm>
              <a:custGeom>
                <a:avLst/>
                <a:gdLst/>
                <a:ahLst/>
                <a:cxnLst/>
                <a:rect l="l" t="t" r="r" b="b"/>
                <a:pathLst>
                  <a:path w="12" h="8" extrusionOk="0">
                    <a:moveTo>
                      <a:pt x="1" y="1"/>
                    </a:moveTo>
                    <a:lnTo>
                      <a:pt x="1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6" name="Google Shape;4764;p65">
                <a:extLst>
                  <a:ext uri="{FF2B5EF4-FFF2-40B4-BE49-F238E27FC236}">
                    <a16:creationId xmlns:a16="http://schemas.microsoft.com/office/drawing/2014/main" id="{95477205-2CB6-4AE8-B7B8-52ED61E5245A}"/>
                  </a:ext>
                </a:extLst>
              </p:cNvPr>
              <p:cNvSpPr/>
              <p:nvPr/>
            </p:nvSpPr>
            <p:spPr>
              <a:xfrm>
                <a:off x="6420254" y="3047264"/>
                <a:ext cx="198" cy="227"/>
              </a:xfrm>
              <a:custGeom>
                <a:avLst/>
                <a:gdLst/>
                <a:ahLst/>
                <a:cxnLst/>
                <a:rect l="l" t="t" r="r" b="b"/>
                <a:pathLst>
                  <a:path w="4" h="4" extrusionOk="0">
                    <a:moveTo>
                      <a:pt x="4" y="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7" name="Google Shape;4765;p65">
                <a:extLst>
                  <a:ext uri="{FF2B5EF4-FFF2-40B4-BE49-F238E27FC236}">
                    <a16:creationId xmlns:a16="http://schemas.microsoft.com/office/drawing/2014/main" id="{BB073AB1-8B16-4432-ACB6-C736D8A0CE8C}"/>
                  </a:ext>
                </a:extLst>
              </p:cNvPr>
              <p:cNvSpPr/>
              <p:nvPr/>
            </p:nvSpPr>
            <p:spPr>
              <a:xfrm>
                <a:off x="6563599" y="3054438"/>
                <a:ext cx="400" cy="227"/>
              </a:xfrm>
              <a:custGeom>
                <a:avLst/>
                <a:gdLst/>
                <a:ahLst/>
                <a:cxnLst/>
                <a:rect l="l" t="t" r="r" b="b"/>
                <a:pathLst>
                  <a:path w="8" h="4" extrusionOk="0">
                    <a:moveTo>
                      <a:pt x="1" y="0"/>
                    </a:moveTo>
                    <a:lnTo>
                      <a:pt x="8"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8" name="Google Shape;4766;p65">
                <a:extLst>
                  <a:ext uri="{FF2B5EF4-FFF2-40B4-BE49-F238E27FC236}">
                    <a16:creationId xmlns:a16="http://schemas.microsoft.com/office/drawing/2014/main" id="{490904DC-2538-4D9A-AC84-BEABEFC9A044}"/>
                  </a:ext>
                </a:extLst>
              </p:cNvPr>
              <p:cNvSpPr/>
              <p:nvPr/>
            </p:nvSpPr>
            <p:spPr>
              <a:xfrm>
                <a:off x="6566388" y="3056031"/>
                <a:ext cx="598" cy="227"/>
              </a:xfrm>
              <a:custGeom>
                <a:avLst/>
                <a:gdLst/>
                <a:ahLst/>
                <a:cxnLst/>
                <a:rect l="l" t="t" r="r" b="b"/>
                <a:pathLst>
                  <a:path w="12" h="4" extrusionOk="0">
                    <a:moveTo>
                      <a:pt x="1" y="0"/>
                    </a:moveTo>
                    <a:lnTo>
                      <a:pt x="1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9" name="Google Shape;4767;p65">
                <a:extLst>
                  <a:ext uri="{FF2B5EF4-FFF2-40B4-BE49-F238E27FC236}">
                    <a16:creationId xmlns:a16="http://schemas.microsoft.com/office/drawing/2014/main" id="{66C53246-BAF1-4F45-9A42-D8EB410CF648}"/>
                  </a:ext>
                </a:extLst>
              </p:cNvPr>
              <p:cNvSpPr/>
              <p:nvPr/>
            </p:nvSpPr>
            <p:spPr>
              <a:xfrm>
                <a:off x="6562553" y="3053809"/>
                <a:ext cx="598" cy="285"/>
              </a:xfrm>
              <a:custGeom>
                <a:avLst/>
                <a:gdLst/>
                <a:ahLst/>
                <a:cxnLst/>
                <a:rect l="l" t="t" r="r" b="b"/>
                <a:pathLst>
                  <a:path w="12" h="5" extrusionOk="0">
                    <a:moveTo>
                      <a:pt x="1" y="1"/>
                    </a:moveTo>
                    <a:lnTo>
                      <a:pt x="1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0" name="Google Shape;4768;p65">
                <a:extLst>
                  <a:ext uri="{FF2B5EF4-FFF2-40B4-BE49-F238E27FC236}">
                    <a16:creationId xmlns:a16="http://schemas.microsoft.com/office/drawing/2014/main" id="{70554772-967F-4FF3-B380-3E0E3D66628A}"/>
                  </a:ext>
                </a:extLst>
              </p:cNvPr>
              <p:cNvSpPr/>
              <p:nvPr/>
            </p:nvSpPr>
            <p:spPr>
              <a:xfrm>
                <a:off x="6418511" y="3045839"/>
                <a:ext cx="400" cy="285"/>
              </a:xfrm>
              <a:custGeom>
                <a:avLst/>
                <a:gdLst/>
                <a:ahLst/>
                <a:cxnLst/>
                <a:rect l="l" t="t" r="r" b="b"/>
                <a:pathLst>
                  <a:path w="8" h="5" extrusionOk="0">
                    <a:moveTo>
                      <a:pt x="7"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1" name="Google Shape;4769;p65">
                <a:extLst>
                  <a:ext uri="{FF2B5EF4-FFF2-40B4-BE49-F238E27FC236}">
                    <a16:creationId xmlns:a16="http://schemas.microsoft.com/office/drawing/2014/main" id="{D9887F82-76EE-4E70-A517-1FEAABCB0180}"/>
                  </a:ext>
                </a:extLst>
              </p:cNvPr>
              <p:cNvSpPr/>
              <p:nvPr/>
            </p:nvSpPr>
            <p:spPr>
              <a:xfrm>
                <a:off x="6421997" y="3049029"/>
                <a:ext cx="400" cy="457"/>
              </a:xfrm>
              <a:custGeom>
                <a:avLst/>
                <a:gdLst/>
                <a:ahLst/>
                <a:cxnLst/>
                <a:rect l="l" t="t" r="r" b="b"/>
                <a:pathLst>
                  <a:path w="8" h="8" extrusionOk="0">
                    <a:moveTo>
                      <a:pt x="7" y="8"/>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2" name="Google Shape;4770;p65">
                <a:extLst>
                  <a:ext uri="{FF2B5EF4-FFF2-40B4-BE49-F238E27FC236}">
                    <a16:creationId xmlns:a16="http://schemas.microsoft.com/office/drawing/2014/main" id="{1B43198F-0A49-44D7-98A9-812E3FC741E9}"/>
                  </a:ext>
                </a:extLst>
              </p:cNvPr>
              <p:cNvSpPr/>
              <p:nvPr/>
            </p:nvSpPr>
            <p:spPr>
              <a:xfrm>
                <a:off x="6561853" y="3053240"/>
                <a:ext cx="400" cy="227"/>
              </a:xfrm>
              <a:custGeom>
                <a:avLst/>
                <a:gdLst/>
                <a:ahLst/>
                <a:cxnLst/>
                <a:rect l="l" t="t" r="r" b="b"/>
                <a:pathLst>
                  <a:path w="8" h="4" extrusionOk="0">
                    <a:moveTo>
                      <a:pt x="1" y="0"/>
                    </a:moveTo>
                    <a:lnTo>
                      <a:pt x="8"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3" name="Google Shape;4771;p65">
                <a:extLst>
                  <a:ext uri="{FF2B5EF4-FFF2-40B4-BE49-F238E27FC236}">
                    <a16:creationId xmlns:a16="http://schemas.microsoft.com/office/drawing/2014/main" id="{8816592F-47A2-4076-B562-ECDC3C33419F}"/>
                  </a:ext>
                </a:extLst>
              </p:cNvPr>
              <p:cNvSpPr/>
              <p:nvPr/>
            </p:nvSpPr>
            <p:spPr>
              <a:xfrm>
                <a:off x="6568131" y="3057000"/>
                <a:ext cx="748" cy="285"/>
              </a:xfrm>
              <a:custGeom>
                <a:avLst/>
                <a:gdLst/>
                <a:ahLst/>
                <a:cxnLst/>
                <a:rect l="l" t="t" r="r" b="b"/>
                <a:pathLst>
                  <a:path w="15" h="5" extrusionOk="0">
                    <a:moveTo>
                      <a:pt x="1" y="1"/>
                    </a:moveTo>
                    <a:lnTo>
                      <a:pt x="15"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4" name="Google Shape;4772;p65">
                <a:extLst>
                  <a:ext uri="{FF2B5EF4-FFF2-40B4-BE49-F238E27FC236}">
                    <a16:creationId xmlns:a16="http://schemas.microsoft.com/office/drawing/2014/main" id="{289AA6B5-9B30-45B2-8FA1-B3AB5189ECED}"/>
                  </a:ext>
                </a:extLst>
              </p:cNvPr>
              <p:cNvSpPr/>
              <p:nvPr/>
            </p:nvSpPr>
            <p:spPr>
              <a:xfrm>
                <a:off x="6570076" y="3057797"/>
                <a:ext cx="895" cy="457"/>
              </a:xfrm>
              <a:custGeom>
                <a:avLst/>
                <a:gdLst/>
                <a:ahLst/>
                <a:cxnLst/>
                <a:rect l="l" t="t" r="r" b="b"/>
                <a:pathLst>
                  <a:path w="18" h="8" extrusionOk="0">
                    <a:moveTo>
                      <a:pt x="0" y="1"/>
                    </a:moveTo>
                    <a:lnTo>
                      <a:pt x="18"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5" name="Google Shape;4773;p65">
                <a:extLst>
                  <a:ext uri="{FF2B5EF4-FFF2-40B4-BE49-F238E27FC236}">
                    <a16:creationId xmlns:a16="http://schemas.microsoft.com/office/drawing/2014/main" id="{E572A802-C355-4A16-BBD5-43F269122745}"/>
                  </a:ext>
                </a:extLst>
              </p:cNvPr>
              <p:cNvSpPr/>
              <p:nvPr/>
            </p:nvSpPr>
            <p:spPr>
              <a:xfrm>
                <a:off x="6560311" y="3051646"/>
                <a:ext cx="198" cy="227"/>
              </a:xfrm>
              <a:custGeom>
                <a:avLst/>
                <a:gdLst/>
                <a:ahLst/>
                <a:cxnLst/>
                <a:rect l="l" t="t" r="r" b="b"/>
                <a:pathLst>
                  <a:path w="4" h="4" extrusionOk="0">
                    <a:moveTo>
                      <a:pt x="4" y="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6" name="Google Shape;4774;p65">
                <a:extLst>
                  <a:ext uri="{FF2B5EF4-FFF2-40B4-BE49-F238E27FC236}">
                    <a16:creationId xmlns:a16="http://schemas.microsoft.com/office/drawing/2014/main" id="{F63FC2AC-E108-416B-939E-A0C23C1BD921}"/>
                  </a:ext>
                </a:extLst>
              </p:cNvPr>
              <p:cNvSpPr/>
              <p:nvPr/>
            </p:nvSpPr>
            <p:spPr>
              <a:xfrm>
                <a:off x="6560659" y="3052216"/>
                <a:ext cx="400" cy="285"/>
              </a:xfrm>
              <a:custGeom>
                <a:avLst/>
                <a:gdLst/>
                <a:ahLst/>
                <a:cxnLst/>
                <a:rect l="l" t="t" r="r" b="b"/>
                <a:pathLst>
                  <a:path w="8" h="5" extrusionOk="0">
                    <a:moveTo>
                      <a:pt x="0" y="1"/>
                    </a:moveTo>
                    <a:lnTo>
                      <a:pt x="7"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7" name="Google Shape;4775;p65">
                <a:extLst>
                  <a:ext uri="{FF2B5EF4-FFF2-40B4-BE49-F238E27FC236}">
                    <a16:creationId xmlns:a16="http://schemas.microsoft.com/office/drawing/2014/main" id="{81AFDBCD-127B-41A5-9A99-4554D5E1E4A8}"/>
                  </a:ext>
                </a:extLst>
              </p:cNvPr>
              <p:cNvSpPr/>
              <p:nvPr/>
            </p:nvSpPr>
            <p:spPr>
              <a:xfrm>
                <a:off x="6559962" y="3051419"/>
                <a:ext cx="198" cy="59"/>
              </a:xfrm>
              <a:custGeom>
                <a:avLst/>
                <a:gdLst/>
                <a:ahLst/>
                <a:cxnLst/>
                <a:rect l="l" t="t" r="r" b="b"/>
                <a:pathLst>
                  <a:path w="4" h="1" extrusionOk="0">
                    <a:moveTo>
                      <a:pt x="0" y="1"/>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8" name="Google Shape;4776;p65">
                <a:extLst>
                  <a:ext uri="{FF2B5EF4-FFF2-40B4-BE49-F238E27FC236}">
                    <a16:creationId xmlns:a16="http://schemas.microsoft.com/office/drawing/2014/main" id="{B9EABAF8-B246-4B0D-8F4D-9DE1716622EB}"/>
                  </a:ext>
                </a:extLst>
              </p:cNvPr>
              <p:cNvSpPr/>
              <p:nvPr/>
            </p:nvSpPr>
            <p:spPr>
              <a:xfrm>
                <a:off x="6559761" y="3051021"/>
                <a:ext cx="51" cy="285"/>
              </a:xfrm>
              <a:custGeom>
                <a:avLst/>
                <a:gdLst/>
                <a:ahLst/>
                <a:cxnLst/>
                <a:rect l="l" t="t" r="r" b="b"/>
                <a:pathLst>
                  <a:path w="1" h="5" extrusionOk="0">
                    <a:moveTo>
                      <a:pt x="1" y="1"/>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9" name="Google Shape;4777;p65">
                <a:extLst>
                  <a:ext uri="{FF2B5EF4-FFF2-40B4-BE49-F238E27FC236}">
                    <a16:creationId xmlns:a16="http://schemas.microsoft.com/office/drawing/2014/main" id="{86BAD7EB-8626-40B1-AA10-1293819F25AF}"/>
                  </a:ext>
                </a:extLst>
              </p:cNvPr>
              <p:cNvSpPr/>
              <p:nvPr/>
            </p:nvSpPr>
            <p:spPr>
              <a:xfrm>
                <a:off x="6559610" y="3050849"/>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0" name="Google Shape;4778;p65">
                <a:extLst>
                  <a:ext uri="{FF2B5EF4-FFF2-40B4-BE49-F238E27FC236}">
                    <a16:creationId xmlns:a16="http://schemas.microsoft.com/office/drawing/2014/main" id="{C7AD0A5F-EB26-4E7A-9E5E-66B03338E37F}"/>
                  </a:ext>
                </a:extLst>
              </p:cNvPr>
              <p:cNvSpPr/>
              <p:nvPr/>
            </p:nvSpPr>
            <p:spPr>
              <a:xfrm>
                <a:off x="6561155" y="3052614"/>
                <a:ext cx="400" cy="285"/>
              </a:xfrm>
              <a:custGeom>
                <a:avLst/>
                <a:gdLst/>
                <a:ahLst/>
                <a:cxnLst/>
                <a:rect l="l" t="t" r="r" b="b"/>
                <a:pathLst>
                  <a:path w="8" h="5" extrusionOk="0">
                    <a:moveTo>
                      <a:pt x="1" y="1"/>
                    </a:moveTo>
                    <a:lnTo>
                      <a:pt x="8"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1" name="Google Shape;4779;p65">
                <a:extLst>
                  <a:ext uri="{FF2B5EF4-FFF2-40B4-BE49-F238E27FC236}">
                    <a16:creationId xmlns:a16="http://schemas.microsoft.com/office/drawing/2014/main" id="{33793D68-287C-4947-AB44-6804ADBE6538}"/>
                  </a:ext>
                </a:extLst>
              </p:cNvPr>
              <p:cNvSpPr/>
              <p:nvPr/>
            </p:nvSpPr>
            <p:spPr>
              <a:xfrm>
                <a:off x="6363555" y="3110852"/>
                <a:ext cx="66166" cy="51462"/>
              </a:xfrm>
              <a:custGeom>
                <a:avLst/>
                <a:gdLst/>
                <a:ahLst/>
                <a:cxnLst/>
                <a:rect l="l" t="t" r="r" b="b"/>
                <a:pathLst>
                  <a:path w="1328" h="904" extrusionOk="0">
                    <a:moveTo>
                      <a:pt x="904" y="0"/>
                    </a:moveTo>
                    <a:cubicBezTo>
                      <a:pt x="837" y="11"/>
                      <a:pt x="764" y="25"/>
                      <a:pt x="694" y="35"/>
                    </a:cubicBezTo>
                    <a:lnTo>
                      <a:pt x="690" y="35"/>
                    </a:lnTo>
                    <a:lnTo>
                      <a:pt x="655" y="42"/>
                    </a:lnTo>
                    <a:lnTo>
                      <a:pt x="652" y="42"/>
                    </a:lnTo>
                    <a:lnTo>
                      <a:pt x="617" y="49"/>
                    </a:lnTo>
                    <a:lnTo>
                      <a:pt x="582" y="56"/>
                    </a:lnTo>
                    <a:cubicBezTo>
                      <a:pt x="305" y="105"/>
                      <a:pt x="49" y="158"/>
                      <a:pt x="46" y="158"/>
                    </a:cubicBezTo>
                    <a:lnTo>
                      <a:pt x="46" y="161"/>
                    </a:lnTo>
                    <a:cubicBezTo>
                      <a:pt x="39" y="182"/>
                      <a:pt x="35" y="203"/>
                      <a:pt x="28" y="221"/>
                    </a:cubicBezTo>
                    <a:lnTo>
                      <a:pt x="28" y="231"/>
                    </a:lnTo>
                    <a:cubicBezTo>
                      <a:pt x="25" y="252"/>
                      <a:pt x="21" y="273"/>
                      <a:pt x="18" y="291"/>
                    </a:cubicBezTo>
                    <a:lnTo>
                      <a:pt x="18" y="301"/>
                    </a:lnTo>
                    <a:cubicBezTo>
                      <a:pt x="14" y="319"/>
                      <a:pt x="11" y="340"/>
                      <a:pt x="7" y="361"/>
                    </a:cubicBezTo>
                    <a:lnTo>
                      <a:pt x="7" y="364"/>
                    </a:lnTo>
                    <a:cubicBezTo>
                      <a:pt x="7" y="382"/>
                      <a:pt x="4" y="403"/>
                      <a:pt x="0" y="424"/>
                    </a:cubicBezTo>
                    <a:cubicBezTo>
                      <a:pt x="0" y="445"/>
                      <a:pt x="0" y="462"/>
                      <a:pt x="0" y="480"/>
                    </a:cubicBezTo>
                    <a:lnTo>
                      <a:pt x="0" y="487"/>
                    </a:lnTo>
                    <a:lnTo>
                      <a:pt x="0" y="532"/>
                    </a:lnTo>
                    <a:lnTo>
                      <a:pt x="0" y="539"/>
                    </a:lnTo>
                    <a:cubicBezTo>
                      <a:pt x="0" y="553"/>
                      <a:pt x="0" y="567"/>
                      <a:pt x="4" y="581"/>
                    </a:cubicBezTo>
                    <a:lnTo>
                      <a:pt x="4" y="585"/>
                    </a:lnTo>
                    <a:cubicBezTo>
                      <a:pt x="4" y="599"/>
                      <a:pt x="7" y="609"/>
                      <a:pt x="11" y="620"/>
                    </a:cubicBezTo>
                    <a:cubicBezTo>
                      <a:pt x="14" y="634"/>
                      <a:pt x="18" y="644"/>
                      <a:pt x="25" y="658"/>
                    </a:cubicBezTo>
                    <a:cubicBezTo>
                      <a:pt x="25" y="662"/>
                      <a:pt x="28" y="665"/>
                      <a:pt x="32" y="669"/>
                    </a:cubicBezTo>
                    <a:cubicBezTo>
                      <a:pt x="32" y="676"/>
                      <a:pt x="39" y="686"/>
                      <a:pt x="42" y="693"/>
                    </a:cubicBezTo>
                    <a:cubicBezTo>
                      <a:pt x="49" y="700"/>
                      <a:pt x="49" y="704"/>
                      <a:pt x="53" y="707"/>
                    </a:cubicBezTo>
                    <a:cubicBezTo>
                      <a:pt x="56" y="711"/>
                      <a:pt x="63" y="721"/>
                      <a:pt x="70" y="728"/>
                    </a:cubicBezTo>
                    <a:lnTo>
                      <a:pt x="84" y="742"/>
                    </a:lnTo>
                    <a:lnTo>
                      <a:pt x="102" y="763"/>
                    </a:lnTo>
                    <a:lnTo>
                      <a:pt x="119" y="777"/>
                    </a:lnTo>
                    <a:lnTo>
                      <a:pt x="141" y="798"/>
                    </a:lnTo>
                    <a:lnTo>
                      <a:pt x="162" y="816"/>
                    </a:lnTo>
                    <a:lnTo>
                      <a:pt x="186" y="837"/>
                    </a:lnTo>
                    <a:lnTo>
                      <a:pt x="207" y="854"/>
                    </a:lnTo>
                    <a:lnTo>
                      <a:pt x="235" y="875"/>
                    </a:lnTo>
                    <a:lnTo>
                      <a:pt x="260" y="893"/>
                    </a:lnTo>
                    <a:lnTo>
                      <a:pt x="274" y="903"/>
                    </a:lnTo>
                    <a:cubicBezTo>
                      <a:pt x="288" y="900"/>
                      <a:pt x="302" y="900"/>
                      <a:pt x="316" y="896"/>
                    </a:cubicBezTo>
                    <a:lnTo>
                      <a:pt x="519" y="896"/>
                    </a:lnTo>
                    <a:cubicBezTo>
                      <a:pt x="536" y="896"/>
                      <a:pt x="550" y="896"/>
                      <a:pt x="564" y="893"/>
                    </a:cubicBezTo>
                    <a:cubicBezTo>
                      <a:pt x="578" y="889"/>
                      <a:pt x="592" y="886"/>
                      <a:pt x="606" y="882"/>
                    </a:cubicBezTo>
                    <a:cubicBezTo>
                      <a:pt x="655" y="868"/>
                      <a:pt x="701" y="837"/>
                      <a:pt x="732" y="795"/>
                    </a:cubicBezTo>
                    <a:cubicBezTo>
                      <a:pt x="760" y="764"/>
                      <a:pt x="803" y="718"/>
                      <a:pt x="859" y="718"/>
                    </a:cubicBezTo>
                    <a:cubicBezTo>
                      <a:pt x="873" y="718"/>
                      <a:pt x="888" y="721"/>
                      <a:pt x="904" y="728"/>
                    </a:cubicBezTo>
                    <a:lnTo>
                      <a:pt x="918" y="728"/>
                    </a:lnTo>
                    <a:cubicBezTo>
                      <a:pt x="995" y="718"/>
                      <a:pt x="1187" y="627"/>
                      <a:pt x="1282" y="560"/>
                    </a:cubicBezTo>
                    <a:lnTo>
                      <a:pt x="1285" y="560"/>
                    </a:lnTo>
                    <a:lnTo>
                      <a:pt x="1303" y="546"/>
                    </a:lnTo>
                    <a:lnTo>
                      <a:pt x="1306" y="543"/>
                    </a:lnTo>
                    <a:lnTo>
                      <a:pt x="1317" y="536"/>
                    </a:lnTo>
                    <a:lnTo>
                      <a:pt x="1324" y="529"/>
                    </a:lnTo>
                    <a:lnTo>
                      <a:pt x="1327" y="525"/>
                    </a:lnTo>
                    <a:lnTo>
                      <a:pt x="1324" y="525"/>
                    </a:lnTo>
                    <a:lnTo>
                      <a:pt x="1317" y="515"/>
                    </a:lnTo>
                    <a:lnTo>
                      <a:pt x="1313" y="511"/>
                    </a:lnTo>
                    <a:lnTo>
                      <a:pt x="1303" y="504"/>
                    </a:lnTo>
                    <a:cubicBezTo>
                      <a:pt x="1264" y="476"/>
                      <a:pt x="1236" y="434"/>
                      <a:pt x="1222" y="389"/>
                    </a:cubicBezTo>
                    <a:cubicBezTo>
                      <a:pt x="1219" y="378"/>
                      <a:pt x="1187" y="315"/>
                      <a:pt x="953" y="88"/>
                    </a:cubicBezTo>
                    <a:lnTo>
                      <a:pt x="939" y="74"/>
                    </a:lnTo>
                    <a:cubicBezTo>
                      <a:pt x="921" y="53"/>
                      <a:pt x="911" y="28"/>
                      <a:pt x="907"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2" name="Google Shape;4780;p65">
                <a:extLst>
                  <a:ext uri="{FF2B5EF4-FFF2-40B4-BE49-F238E27FC236}">
                    <a16:creationId xmlns:a16="http://schemas.microsoft.com/office/drawing/2014/main" id="{B20D328E-4308-4D27-9FDE-83360ECADAFE}"/>
                  </a:ext>
                </a:extLst>
              </p:cNvPr>
              <p:cNvSpPr/>
              <p:nvPr/>
            </p:nvSpPr>
            <p:spPr>
              <a:xfrm>
                <a:off x="6363706" y="3131745"/>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3" name="Google Shape;4781;p65">
                <a:extLst>
                  <a:ext uri="{FF2B5EF4-FFF2-40B4-BE49-F238E27FC236}">
                    <a16:creationId xmlns:a16="http://schemas.microsoft.com/office/drawing/2014/main" id="{6E5B51B1-E5F3-4339-8862-0005F2776ECC}"/>
                  </a:ext>
                </a:extLst>
              </p:cNvPr>
              <p:cNvSpPr/>
              <p:nvPr/>
            </p:nvSpPr>
            <p:spPr>
              <a:xfrm>
                <a:off x="6363357" y="3135162"/>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4" name="Google Shape;4782;p65">
                <a:extLst>
                  <a:ext uri="{FF2B5EF4-FFF2-40B4-BE49-F238E27FC236}">
                    <a16:creationId xmlns:a16="http://schemas.microsoft.com/office/drawing/2014/main" id="{4ABF429E-B8BB-4219-9A63-BB32ACBDD528}"/>
                  </a:ext>
                </a:extLst>
              </p:cNvPr>
              <p:cNvSpPr/>
              <p:nvPr/>
            </p:nvSpPr>
            <p:spPr>
              <a:xfrm>
                <a:off x="6363357" y="3144097"/>
                <a:ext cx="51" cy="285"/>
              </a:xfrm>
              <a:custGeom>
                <a:avLst/>
                <a:gdLst/>
                <a:ahLst/>
                <a:cxnLst/>
                <a:rect l="l" t="t" r="r" b="b"/>
                <a:pathLst>
                  <a:path w="1" h="5" extrusionOk="0">
                    <a:moveTo>
                      <a:pt x="1" y="4"/>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5" name="Google Shape;4783;p65">
                <a:extLst>
                  <a:ext uri="{FF2B5EF4-FFF2-40B4-BE49-F238E27FC236}">
                    <a16:creationId xmlns:a16="http://schemas.microsoft.com/office/drawing/2014/main" id="{3B54A075-1650-4A99-BF65-3BF52B320539}"/>
                  </a:ext>
                </a:extLst>
              </p:cNvPr>
              <p:cNvSpPr/>
              <p:nvPr/>
            </p:nvSpPr>
            <p:spPr>
              <a:xfrm>
                <a:off x="6376113" y="3161858"/>
                <a:ext cx="748" cy="624"/>
              </a:xfrm>
              <a:custGeom>
                <a:avLst/>
                <a:gdLst/>
                <a:ahLst/>
                <a:cxnLst/>
                <a:rect l="l" t="t" r="r" b="b"/>
                <a:pathLst>
                  <a:path w="15" h="11" extrusionOk="0">
                    <a:moveTo>
                      <a:pt x="15" y="11"/>
                    </a:moveTo>
                    <a:lnTo>
                      <a:pt x="15" y="11"/>
                    </a:ln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6" name="Google Shape;4784;p65">
                <a:extLst>
                  <a:ext uri="{FF2B5EF4-FFF2-40B4-BE49-F238E27FC236}">
                    <a16:creationId xmlns:a16="http://schemas.microsoft.com/office/drawing/2014/main" id="{66203B31-1B70-4499-B226-FFFC9A978221}"/>
                  </a:ext>
                </a:extLst>
              </p:cNvPr>
              <p:cNvSpPr/>
              <p:nvPr/>
            </p:nvSpPr>
            <p:spPr>
              <a:xfrm>
                <a:off x="6365995" y="3151271"/>
                <a:ext cx="748" cy="1254"/>
              </a:xfrm>
              <a:custGeom>
                <a:avLst/>
                <a:gdLst/>
                <a:ahLst/>
                <a:cxnLst/>
                <a:rect l="l" t="t" r="r" b="b"/>
                <a:pathLst>
                  <a:path w="15" h="22" extrusionOk="0">
                    <a:moveTo>
                      <a:pt x="14" y="22"/>
                    </a:moveTo>
                    <a:cubicBezTo>
                      <a:pt x="11" y="15"/>
                      <a:pt x="4" y="8"/>
                      <a:pt x="0" y="1"/>
                    </a:cubicBezTo>
                    <a:cubicBezTo>
                      <a:pt x="4" y="8"/>
                      <a:pt x="11" y="15"/>
                      <a:pt x="14" y="2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7" name="Google Shape;4785;p65">
                <a:extLst>
                  <a:ext uri="{FF2B5EF4-FFF2-40B4-BE49-F238E27FC236}">
                    <a16:creationId xmlns:a16="http://schemas.microsoft.com/office/drawing/2014/main" id="{8349E590-F605-4F0E-9856-E05B11E46A9F}"/>
                  </a:ext>
                </a:extLst>
              </p:cNvPr>
              <p:cNvSpPr/>
              <p:nvPr/>
            </p:nvSpPr>
            <p:spPr>
              <a:xfrm>
                <a:off x="6363206" y="3138122"/>
                <a:ext cx="51" cy="457"/>
              </a:xfrm>
              <a:custGeom>
                <a:avLst/>
                <a:gdLst/>
                <a:ahLst/>
                <a:cxnLst/>
                <a:rect l="l" t="t" r="r" b="b"/>
                <a:pathLst>
                  <a:path w="1" h="8" extrusionOk="0">
                    <a:moveTo>
                      <a:pt x="0" y="8"/>
                    </a:moveTo>
                    <a:lnTo>
                      <a:pt x="0" y="1"/>
                    </a:lnTo>
                    <a:cubicBezTo>
                      <a:pt x="0" y="1"/>
                      <a:pt x="0" y="8"/>
                      <a:pt x="0" y="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8" name="Google Shape;4786;p65">
                <a:extLst>
                  <a:ext uri="{FF2B5EF4-FFF2-40B4-BE49-F238E27FC236}">
                    <a16:creationId xmlns:a16="http://schemas.microsoft.com/office/drawing/2014/main" id="{935177E0-5D76-4F98-AAD3-50E73E6F66B7}"/>
                  </a:ext>
                </a:extLst>
              </p:cNvPr>
              <p:cNvSpPr/>
              <p:nvPr/>
            </p:nvSpPr>
            <p:spPr>
              <a:xfrm>
                <a:off x="6367393" y="3153262"/>
                <a:ext cx="1097" cy="1082"/>
              </a:xfrm>
              <a:custGeom>
                <a:avLst/>
                <a:gdLst/>
                <a:ahLst/>
                <a:cxnLst/>
                <a:rect l="l" t="t" r="r" b="b"/>
                <a:pathLst>
                  <a:path w="22" h="19" extrusionOk="0">
                    <a:moveTo>
                      <a:pt x="21" y="18"/>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9" name="Google Shape;4787;p65">
                <a:extLst>
                  <a:ext uri="{FF2B5EF4-FFF2-40B4-BE49-F238E27FC236}">
                    <a16:creationId xmlns:a16="http://schemas.microsoft.com/office/drawing/2014/main" id="{923F4002-CB7A-4E6A-80EA-08E9570895EB}"/>
                  </a:ext>
                </a:extLst>
              </p:cNvPr>
              <p:cNvSpPr/>
              <p:nvPr/>
            </p:nvSpPr>
            <p:spPr>
              <a:xfrm>
                <a:off x="6363206" y="3141707"/>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0" name="Google Shape;4788;p65">
                <a:extLst>
                  <a:ext uri="{FF2B5EF4-FFF2-40B4-BE49-F238E27FC236}">
                    <a16:creationId xmlns:a16="http://schemas.microsoft.com/office/drawing/2014/main" id="{4A5D9F33-D6C2-408D-B8BC-8DF4BFE62753}"/>
                  </a:ext>
                </a:extLst>
              </p:cNvPr>
              <p:cNvSpPr/>
              <p:nvPr/>
            </p:nvSpPr>
            <p:spPr>
              <a:xfrm>
                <a:off x="6373668" y="3159468"/>
                <a:ext cx="1446" cy="1421"/>
              </a:xfrm>
              <a:custGeom>
                <a:avLst/>
                <a:gdLst/>
                <a:ahLst/>
                <a:cxnLst/>
                <a:rect l="l" t="t" r="r" b="b"/>
                <a:pathLst>
                  <a:path w="29" h="25" extrusionOk="0">
                    <a:moveTo>
                      <a:pt x="29" y="25"/>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1" name="Google Shape;4789;p65">
                <a:extLst>
                  <a:ext uri="{FF2B5EF4-FFF2-40B4-BE49-F238E27FC236}">
                    <a16:creationId xmlns:a16="http://schemas.microsoft.com/office/drawing/2014/main" id="{CE1881E3-6C06-423E-983A-871BCB40924B}"/>
                  </a:ext>
                </a:extLst>
              </p:cNvPr>
              <p:cNvSpPr/>
              <p:nvPr/>
            </p:nvSpPr>
            <p:spPr>
              <a:xfrm>
                <a:off x="6364054" y="3127590"/>
                <a:ext cx="51" cy="457"/>
              </a:xfrm>
              <a:custGeom>
                <a:avLst/>
                <a:gdLst/>
                <a:ahLst/>
                <a:cxnLst/>
                <a:rect l="l" t="t" r="r" b="b"/>
                <a:pathLst>
                  <a:path w="1" h="8" extrusionOk="0">
                    <a:moveTo>
                      <a:pt x="1" y="7"/>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2" name="Google Shape;4790;p65">
                <a:extLst>
                  <a:ext uri="{FF2B5EF4-FFF2-40B4-BE49-F238E27FC236}">
                    <a16:creationId xmlns:a16="http://schemas.microsoft.com/office/drawing/2014/main" id="{C1C0482F-1281-496E-B0B8-D1B6DDE7FDA3}"/>
                  </a:ext>
                </a:extLst>
              </p:cNvPr>
              <p:cNvSpPr/>
              <p:nvPr/>
            </p:nvSpPr>
            <p:spPr>
              <a:xfrm>
                <a:off x="6371228" y="3157476"/>
                <a:ext cx="1244" cy="1023"/>
              </a:xfrm>
              <a:custGeom>
                <a:avLst/>
                <a:gdLst/>
                <a:ahLst/>
                <a:cxnLst/>
                <a:rect l="l" t="t" r="r" b="b"/>
                <a:pathLst>
                  <a:path w="25" h="18" extrusionOk="0">
                    <a:moveTo>
                      <a:pt x="25" y="18"/>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3" name="Google Shape;4791;p65">
                <a:extLst>
                  <a:ext uri="{FF2B5EF4-FFF2-40B4-BE49-F238E27FC236}">
                    <a16:creationId xmlns:a16="http://schemas.microsoft.com/office/drawing/2014/main" id="{BA64DE75-A88F-4BC3-B37A-8B4E20F97C22}"/>
                  </a:ext>
                </a:extLst>
              </p:cNvPr>
              <p:cNvSpPr/>
              <p:nvPr/>
            </p:nvSpPr>
            <p:spPr>
              <a:xfrm>
                <a:off x="6363706" y="3146319"/>
                <a:ext cx="748" cy="2222"/>
              </a:xfrm>
              <a:custGeom>
                <a:avLst/>
                <a:gdLst/>
                <a:ahLst/>
                <a:cxnLst/>
                <a:rect l="l" t="t" r="r" b="b"/>
                <a:pathLst>
                  <a:path w="15" h="39" extrusionOk="0">
                    <a:moveTo>
                      <a:pt x="15" y="39"/>
                    </a:moveTo>
                    <a:cubicBezTo>
                      <a:pt x="8" y="25"/>
                      <a:pt x="4" y="14"/>
                      <a:pt x="1" y="0"/>
                    </a:cubicBezTo>
                    <a:cubicBezTo>
                      <a:pt x="4" y="14"/>
                      <a:pt x="8" y="25"/>
                      <a:pt x="15" y="3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4" name="Google Shape;4792;p65">
                <a:extLst>
                  <a:ext uri="{FF2B5EF4-FFF2-40B4-BE49-F238E27FC236}">
                    <a16:creationId xmlns:a16="http://schemas.microsoft.com/office/drawing/2014/main" id="{BCC28666-8EBB-4D04-A822-2C0EFD65E831}"/>
                  </a:ext>
                </a:extLst>
              </p:cNvPr>
              <p:cNvSpPr/>
              <p:nvPr/>
            </p:nvSpPr>
            <p:spPr>
              <a:xfrm>
                <a:off x="6369283" y="3155254"/>
                <a:ext cx="947" cy="1254"/>
              </a:xfrm>
              <a:custGeom>
                <a:avLst/>
                <a:gdLst/>
                <a:ahLst/>
                <a:cxnLst/>
                <a:rect l="l" t="t" r="r" b="b"/>
                <a:pathLst>
                  <a:path w="19" h="22" extrusionOk="0">
                    <a:moveTo>
                      <a:pt x="18" y="22"/>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5" name="Google Shape;4793;p65">
                <a:extLst>
                  <a:ext uri="{FF2B5EF4-FFF2-40B4-BE49-F238E27FC236}">
                    <a16:creationId xmlns:a16="http://schemas.microsoft.com/office/drawing/2014/main" id="{8357BC87-8C59-45A0-A7F3-5F5AD4A8316D}"/>
                  </a:ext>
                </a:extLst>
              </p:cNvPr>
              <p:cNvSpPr/>
              <p:nvPr/>
            </p:nvSpPr>
            <p:spPr>
              <a:xfrm>
                <a:off x="6364751" y="3123603"/>
                <a:ext cx="51" cy="624"/>
              </a:xfrm>
              <a:custGeom>
                <a:avLst/>
                <a:gdLst/>
                <a:ahLst/>
                <a:cxnLst/>
                <a:rect l="l" t="t" r="r" b="b"/>
                <a:pathLst>
                  <a:path w="1" h="11" extrusionOk="0">
                    <a:moveTo>
                      <a:pt x="1" y="11"/>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6" name="Google Shape;4794;p65">
                <a:extLst>
                  <a:ext uri="{FF2B5EF4-FFF2-40B4-BE49-F238E27FC236}">
                    <a16:creationId xmlns:a16="http://schemas.microsoft.com/office/drawing/2014/main" id="{81E69A09-1B9F-4AAA-8FEC-D121736329B1}"/>
                  </a:ext>
                </a:extLst>
              </p:cNvPr>
              <p:cNvSpPr/>
              <p:nvPr/>
            </p:nvSpPr>
            <p:spPr>
              <a:xfrm>
                <a:off x="6364751" y="3149107"/>
                <a:ext cx="748" cy="1421"/>
              </a:xfrm>
              <a:custGeom>
                <a:avLst/>
                <a:gdLst/>
                <a:ahLst/>
                <a:cxnLst/>
                <a:rect l="l" t="t" r="r" b="b"/>
                <a:pathLst>
                  <a:path w="15" h="25" extrusionOk="0">
                    <a:moveTo>
                      <a:pt x="15" y="25"/>
                    </a:moveTo>
                    <a:cubicBezTo>
                      <a:pt x="8" y="18"/>
                      <a:pt x="4" y="7"/>
                      <a:pt x="1" y="0"/>
                    </a:cubicBezTo>
                    <a:cubicBezTo>
                      <a:pt x="4" y="7"/>
                      <a:pt x="8" y="18"/>
                      <a:pt x="15" y="2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7" name="Google Shape;4795;p65">
                <a:extLst>
                  <a:ext uri="{FF2B5EF4-FFF2-40B4-BE49-F238E27FC236}">
                    <a16:creationId xmlns:a16="http://schemas.microsoft.com/office/drawing/2014/main" id="{B3B29FBA-825E-4D20-A572-41A6464913E2}"/>
                  </a:ext>
                </a:extLst>
              </p:cNvPr>
              <p:cNvSpPr/>
              <p:nvPr/>
            </p:nvSpPr>
            <p:spPr>
              <a:xfrm>
                <a:off x="6365646" y="3120190"/>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8" name="Google Shape;4796;p65">
                <a:extLst>
                  <a:ext uri="{FF2B5EF4-FFF2-40B4-BE49-F238E27FC236}">
                    <a16:creationId xmlns:a16="http://schemas.microsoft.com/office/drawing/2014/main" id="{7187AB76-A1F3-40EA-B55E-7203113E643F}"/>
                  </a:ext>
                </a:extLst>
              </p:cNvPr>
              <p:cNvSpPr/>
              <p:nvPr/>
            </p:nvSpPr>
            <p:spPr>
              <a:xfrm>
                <a:off x="6428973" y="3140114"/>
                <a:ext cx="198" cy="59"/>
              </a:xfrm>
              <a:custGeom>
                <a:avLst/>
                <a:gdLst/>
                <a:ahLst/>
                <a:cxnLst/>
                <a:rect l="l" t="t" r="r" b="b"/>
                <a:pathLst>
                  <a:path w="4" h="1" extrusionOk="0">
                    <a:moveTo>
                      <a:pt x="0" y="1"/>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9" name="Google Shape;4797;p65">
                <a:extLst>
                  <a:ext uri="{FF2B5EF4-FFF2-40B4-BE49-F238E27FC236}">
                    <a16:creationId xmlns:a16="http://schemas.microsoft.com/office/drawing/2014/main" id="{06914827-DFB7-4AF0-B7FD-95798A02881C}"/>
                  </a:ext>
                </a:extLst>
              </p:cNvPr>
              <p:cNvSpPr/>
              <p:nvPr/>
            </p:nvSpPr>
            <p:spPr>
              <a:xfrm>
                <a:off x="6429472" y="3140738"/>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0" name="Google Shape;4798;p65">
                <a:extLst>
                  <a:ext uri="{FF2B5EF4-FFF2-40B4-BE49-F238E27FC236}">
                    <a16:creationId xmlns:a16="http://schemas.microsoft.com/office/drawing/2014/main" id="{7A7480FD-4BE0-44D9-8350-99147FA27C53}"/>
                  </a:ext>
                </a:extLst>
              </p:cNvPr>
              <p:cNvSpPr/>
              <p:nvPr/>
            </p:nvSpPr>
            <p:spPr>
              <a:xfrm>
                <a:off x="6408746" y="3110852"/>
                <a:ext cx="1593" cy="4214"/>
              </a:xfrm>
              <a:custGeom>
                <a:avLst/>
                <a:gdLst/>
                <a:ahLst/>
                <a:cxnLst/>
                <a:rect l="l" t="t" r="r" b="b"/>
                <a:pathLst>
                  <a:path w="32" h="74" extrusionOk="0">
                    <a:moveTo>
                      <a:pt x="32" y="74"/>
                    </a:moveTo>
                    <a:cubicBezTo>
                      <a:pt x="14" y="53"/>
                      <a:pt x="4" y="28"/>
                      <a:pt x="0" y="0"/>
                    </a:cubicBezTo>
                    <a:lnTo>
                      <a:pt x="0" y="0"/>
                    </a:lnTo>
                    <a:cubicBezTo>
                      <a:pt x="4" y="28"/>
                      <a:pt x="14" y="53"/>
                      <a:pt x="32" y="7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1" name="Google Shape;4799;p65">
                <a:extLst>
                  <a:ext uri="{FF2B5EF4-FFF2-40B4-BE49-F238E27FC236}">
                    <a16:creationId xmlns:a16="http://schemas.microsoft.com/office/drawing/2014/main" id="{9845CC04-3B91-4376-B1B4-ED414E911065}"/>
                  </a:ext>
                </a:extLst>
              </p:cNvPr>
              <p:cNvSpPr/>
              <p:nvPr/>
            </p:nvSpPr>
            <p:spPr>
              <a:xfrm>
                <a:off x="6410489" y="2712986"/>
                <a:ext cx="478460" cy="311453"/>
              </a:xfrm>
              <a:custGeom>
                <a:avLst/>
                <a:gdLst/>
                <a:ahLst/>
                <a:cxnLst/>
                <a:rect l="l" t="t" r="r" b="b"/>
                <a:pathLst>
                  <a:path w="9603" h="5471" extrusionOk="0">
                    <a:moveTo>
                      <a:pt x="6047" y="1"/>
                    </a:moveTo>
                    <a:cubicBezTo>
                      <a:pt x="5989" y="1"/>
                      <a:pt x="5932" y="7"/>
                      <a:pt x="5896" y="19"/>
                    </a:cubicBezTo>
                    <a:lnTo>
                      <a:pt x="5885" y="23"/>
                    </a:lnTo>
                    <a:cubicBezTo>
                      <a:pt x="5868" y="30"/>
                      <a:pt x="5850" y="33"/>
                      <a:pt x="5833" y="37"/>
                    </a:cubicBezTo>
                    <a:cubicBezTo>
                      <a:pt x="5819" y="37"/>
                      <a:pt x="5805" y="38"/>
                      <a:pt x="5791" y="38"/>
                    </a:cubicBezTo>
                    <a:cubicBezTo>
                      <a:pt x="5754" y="38"/>
                      <a:pt x="5718" y="35"/>
                      <a:pt x="5682" y="30"/>
                    </a:cubicBezTo>
                    <a:cubicBezTo>
                      <a:pt x="5652" y="25"/>
                      <a:pt x="5613" y="21"/>
                      <a:pt x="5581" y="21"/>
                    </a:cubicBezTo>
                    <a:cubicBezTo>
                      <a:pt x="5558" y="21"/>
                      <a:pt x="5538" y="24"/>
                      <a:pt x="5528" y="30"/>
                    </a:cubicBezTo>
                    <a:cubicBezTo>
                      <a:pt x="5504" y="44"/>
                      <a:pt x="5483" y="58"/>
                      <a:pt x="5465" y="75"/>
                    </a:cubicBezTo>
                    <a:cubicBezTo>
                      <a:pt x="5405" y="135"/>
                      <a:pt x="5325" y="170"/>
                      <a:pt x="5241" y="173"/>
                    </a:cubicBezTo>
                    <a:cubicBezTo>
                      <a:pt x="5206" y="173"/>
                      <a:pt x="5174" y="170"/>
                      <a:pt x="5139" y="159"/>
                    </a:cubicBezTo>
                    <a:cubicBezTo>
                      <a:pt x="5115" y="152"/>
                      <a:pt x="5090" y="138"/>
                      <a:pt x="5069" y="121"/>
                    </a:cubicBezTo>
                    <a:lnTo>
                      <a:pt x="5038" y="142"/>
                    </a:lnTo>
                    <a:lnTo>
                      <a:pt x="5031" y="142"/>
                    </a:lnTo>
                    <a:lnTo>
                      <a:pt x="4992" y="152"/>
                    </a:lnTo>
                    <a:lnTo>
                      <a:pt x="4985" y="152"/>
                    </a:lnTo>
                    <a:lnTo>
                      <a:pt x="4947" y="159"/>
                    </a:lnTo>
                    <a:lnTo>
                      <a:pt x="4940" y="159"/>
                    </a:lnTo>
                    <a:lnTo>
                      <a:pt x="4901" y="166"/>
                    </a:lnTo>
                    <a:lnTo>
                      <a:pt x="4863" y="173"/>
                    </a:lnTo>
                    <a:lnTo>
                      <a:pt x="4859" y="173"/>
                    </a:lnTo>
                    <a:lnTo>
                      <a:pt x="4828" y="177"/>
                    </a:lnTo>
                    <a:lnTo>
                      <a:pt x="4821" y="177"/>
                    </a:lnTo>
                    <a:lnTo>
                      <a:pt x="4796" y="180"/>
                    </a:lnTo>
                    <a:lnTo>
                      <a:pt x="4772" y="180"/>
                    </a:lnTo>
                    <a:cubicBezTo>
                      <a:pt x="4625" y="299"/>
                      <a:pt x="4495" y="432"/>
                      <a:pt x="4488" y="474"/>
                    </a:cubicBezTo>
                    <a:cubicBezTo>
                      <a:pt x="4488" y="670"/>
                      <a:pt x="4436" y="712"/>
                      <a:pt x="4401" y="730"/>
                    </a:cubicBezTo>
                    <a:lnTo>
                      <a:pt x="4387" y="733"/>
                    </a:lnTo>
                    <a:lnTo>
                      <a:pt x="4341" y="733"/>
                    </a:lnTo>
                    <a:lnTo>
                      <a:pt x="4331" y="730"/>
                    </a:lnTo>
                    <a:lnTo>
                      <a:pt x="4324" y="726"/>
                    </a:lnTo>
                    <a:lnTo>
                      <a:pt x="4306" y="719"/>
                    </a:lnTo>
                    <a:lnTo>
                      <a:pt x="4303" y="712"/>
                    </a:lnTo>
                    <a:cubicBezTo>
                      <a:pt x="4292" y="709"/>
                      <a:pt x="4285" y="702"/>
                      <a:pt x="4278" y="695"/>
                    </a:cubicBezTo>
                    <a:cubicBezTo>
                      <a:pt x="4248" y="664"/>
                      <a:pt x="4134" y="649"/>
                      <a:pt x="4030" y="649"/>
                    </a:cubicBezTo>
                    <a:cubicBezTo>
                      <a:pt x="3955" y="649"/>
                      <a:pt x="3885" y="657"/>
                      <a:pt x="3858" y="674"/>
                    </a:cubicBezTo>
                    <a:cubicBezTo>
                      <a:pt x="3839" y="685"/>
                      <a:pt x="3820" y="689"/>
                      <a:pt x="3802" y="689"/>
                    </a:cubicBezTo>
                    <a:cubicBezTo>
                      <a:pt x="3749" y="689"/>
                      <a:pt x="3699" y="651"/>
                      <a:pt x="3655" y="618"/>
                    </a:cubicBezTo>
                    <a:cubicBezTo>
                      <a:pt x="3599" y="575"/>
                      <a:pt x="3564" y="552"/>
                      <a:pt x="3534" y="552"/>
                    </a:cubicBezTo>
                    <a:cubicBezTo>
                      <a:pt x="3522" y="552"/>
                      <a:pt x="3512" y="555"/>
                      <a:pt x="3501" y="562"/>
                    </a:cubicBezTo>
                    <a:cubicBezTo>
                      <a:pt x="3465" y="581"/>
                      <a:pt x="3428" y="589"/>
                      <a:pt x="3391" y="589"/>
                    </a:cubicBezTo>
                    <a:cubicBezTo>
                      <a:pt x="3316" y="589"/>
                      <a:pt x="3245" y="558"/>
                      <a:pt x="3193" y="537"/>
                    </a:cubicBezTo>
                    <a:lnTo>
                      <a:pt x="3161" y="523"/>
                    </a:lnTo>
                    <a:cubicBezTo>
                      <a:pt x="3151" y="537"/>
                      <a:pt x="3137" y="548"/>
                      <a:pt x="3123" y="558"/>
                    </a:cubicBezTo>
                    <a:cubicBezTo>
                      <a:pt x="3102" y="569"/>
                      <a:pt x="3075" y="574"/>
                      <a:pt x="3045" y="574"/>
                    </a:cubicBezTo>
                    <a:cubicBezTo>
                      <a:pt x="2942" y="574"/>
                      <a:pt x="2801" y="519"/>
                      <a:pt x="2717" y="481"/>
                    </a:cubicBezTo>
                    <a:cubicBezTo>
                      <a:pt x="2668" y="468"/>
                      <a:pt x="2616" y="461"/>
                      <a:pt x="2566" y="461"/>
                    </a:cubicBezTo>
                    <a:cubicBezTo>
                      <a:pt x="2548" y="461"/>
                      <a:pt x="2531" y="462"/>
                      <a:pt x="2514" y="464"/>
                    </a:cubicBezTo>
                    <a:cubicBezTo>
                      <a:pt x="2490" y="464"/>
                      <a:pt x="2466" y="465"/>
                      <a:pt x="2442" y="465"/>
                    </a:cubicBezTo>
                    <a:cubicBezTo>
                      <a:pt x="2344" y="465"/>
                      <a:pt x="2251" y="453"/>
                      <a:pt x="2192" y="383"/>
                    </a:cubicBezTo>
                    <a:cubicBezTo>
                      <a:pt x="2178" y="369"/>
                      <a:pt x="2118" y="331"/>
                      <a:pt x="1842" y="310"/>
                    </a:cubicBezTo>
                    <a:lnTo>
                      <a:pt x="1758" y="303"/>
                    </a:lnTo>
                    <a:cubicBezTo>
                      <a:pt x="1642" y="296"/>
                      <a:pt x="1495" y="292"/>
                      <a:pt x="1306" y="292"/>
                    </a:cubicBezTo>
                    <a:cubicBezTo>
                      <a:pt x="1166" y="292"/>
                      <a:pt x="1117" y="348"/>
                      <a:pt x="1050" y="425"/>
                    </a:cubicBezTo>
                    <a:cubicBezTo>
                      <a:pt x="1033" y="446"/>
                      <a:pt x="1015" y="464"/>
                      <a:pt x="998" y="485"/>
                    </a:cubicBezTo>
                    <a:cubicBezTo>
                      <a:pt x="984" y="495"/>
                      <a:pt x="973" y="506"/>
                      <a:pt x="959" y="516"/>
                    </a:cubicBezTo>
                    <a:lnTo>
                      <a:pt x="949" y="523"/>
                    </a:lnTo>
                    <a:cubicBezTo>
                      <a:pt x="942" y="527"/>
                      <a:pt x="931" y="534"/>
                      <a:pt x="924" y="537"/>
                    </a:cubicBezTo>
                    <a:lnTo>
                      <a:pt x="910" y="544"/>
                    </a:lnTo>
                    <a:lnTo>
                      <a:pt x="886" y="555"/>
                    </a:lnTo>
                    <a:lnTo>
                      <a:pt x="872" y="558"/>
                    </a:lnTo>
                    <a:lnTo>
                      <a:pt x="851" y="565"/>
                    </a:lnTo>
                    <a:lnTo>
                      <a:pt x="837" y="569"/>
                    </a:lnTo>
                    <a:lnTo>
                      <a:pt x="809" y="572"/>
                    </a:lnTo>
                    <a:lnTo>
                      <a:pt x="732" y="572"/>
                    </a:lnTo>
                    <a:cubicBezTo>
                      <a:pt x="735" y="597"/>
                      <a:pt x="746" y="625"/>
                      <a:pt x="756" y="649"/>
                    </a:cubicBezTo>
                    <a:cubicBezTo>
                      <a:pt x="795" y="705"/>
                      <a:pt x="826" y="758"/>
                      <a:pt x="854" y="803"/>
                    </a:cubicBezTo>
                    <a:cubicBezTo>
                      <a:pt x="1015" y="1083"/>
                      <a:pt x="1005" y="1188"/>
                      <a:pt x="984" y="1234"/>
                    </a:cubicBezTo>
                    <a:cubicBezTo>
                      <a:pt x="980" y="1237"/>
                      <a:pt x="980" y="1244"/>
                      <a:pt x="977" y="1251"/>
                    </a:cubicBezTo>
                    <a:cubicBezTo>
                      <a:pt x="938" y="1314"/>
                      <a:pt x="882" y="1363"/>
                      <a:pt x="816" y="1391"/>
                    </a:cubicBezTo>
                    <a:cubicBezTo>
                      <a:pt x="781" y="1405"/>
                      <a:pt x="753" y="1430"/>
                      <a:pt x="725" y="1454"/>
                    </a:cubicBezTo>
                    <a:cubicBezTo>
                      <a:pt x="697" y="1489"/>
                      <a:pt x="627" y="1556"/>
                      <a:pt x="539" y="1636"/>
                    </a:cubicBezTo>
                    <a:cubicBezTo>
                      <a:pt x="434" y="1738"/>
                      <a:pt x="259" y="1902"/>
                      <a:pt x="231" y="1952"/>
                    </a:cubicBezTo>
                    <a:cubicBezTo>
                      <a:pt x="235" y="1983"/>
                      <a:pt x="238" y="2018"/>
                      <a:pt x="245" y="2050"/>
                    </a:cubicBezTo>
                    <a:cubicBezTo>
                      <a:pt x="256" y="2113"/>
                      <a:pt x="263" y="2176"/>
                      <a:pt x="266" y="2239"/>
                    </a:cubicBezTo>
                    <a:lnTo>
                      <a:pt x="294" y="2242"/>
                    </a:lnTo>
                    <a:lnTo>
                      <a:pt x="249" y="2316"/>
                    </a:lnTo>
                    <a:cubicBezTo>
                      <a:pt x="245" y="2323"/>
                      <a:pt x="242" y="2330"/>
                      <a:pt x="238" y="2340"/>
                    </a:cubicBezTo>
                    <a:lnTo>
                      <a:pt x="224" y="2365"/>
                    </a:lnTo>
                    <a:lnTo>
                      <a:pt x="214" y="2365"/>
                    </a:lnTo>
                    <a:cubicBezTo>
                      <a:pt x="158" y="2410"/>
                      <a:pt x="18" y="2620"/>
                      <a:pt x="0" y="2697"/>
                    </a:cubicBezTo>
                    <a:cubicBezTo>
                      <a:pt x="0" y="2701"/>
                      <a:pt x="0" y="2708"/>
                      <a:pt x="0" y="2711"/>
                    </a:cubicBezTo>
                    <a:cubicBezTo>
                      <a:pt x="0" y="2718"/>
                      <a:pt x="4" y="2725"/>
                      <a:pt x="4" y="2732"/>
                    </a:cubicBezTo>
                    <a:lnTo>
                      <a:pt x="4" y="2739"/>
                    </a:lnTo>
                    <a:cubicBezTo>
                      <a:pt x="7" y="2746"/>
                      <a:pt x="11" y="2750"/>
                      <a:pt x="14" y="2757"/>
                    </a:cubicBezTo>
                    <a:lnTo>
                      <a:pt x="21" y="2767"/>
                    </a:lnTo>
                    <a:cubicBezTo>
                      <a:pt x="25" y="2774"/>
                      <a:pt x="28" y="2781"/>
                      <a:pt x="35" y="2792"/>
                    </a:cubicBezTo>
                    <a:lnTo>
                      <a:pt x="42" y="2802"/>
                    </a:lnTo>
                    <a:lnTo>
                      <a:pt x="56" y="2816"/>
                    </a:lnTo>
                    <a:lnTo>
                      <a:pt x="67" y="2830"/>
                    </a:lnTo>
                    <a:lnTo>
                      <a:pt x="70" y="2834"/>
                    </a:lnTo>
                    <a:lnTo>
                      <a:pt x="91" y="2851"/>
                    </a:lnTo>
                    <a:cubicBezTo>
                      <a:pt x="105" y="2865"/>
                      <a:pt x="123" y="2876"/>
                      <a:pt x="140" y="2886"/>
                    </a:cubicBezTo>
                    <a:lnTo>
                      <a:pt x="147" y="2893"/>
                    </a:lnTo>
                    <a:lnTo>
                      <a:pt x="165" y="2904"/>
                    </a:lnTo>
                    <a:cubicBezTo>
                      <a:pt x="175" y="2907"/>
                      <a:pt x="186" y="2911"/>
                      <a:pt x="196" y="2918"/>
                    </a:cubicBezTo>
                    <a:cubicBezTo>
                      <a:pt x="207" y="2921"/>
                      <a:pt x="217" y="2925"/>
                      <a:pt x="228" y="2928"/>
                    </a:cubicBezTo>
                    <a:lnTo>
                      <a:pt x="245" y="2939"/>
                    </a:lnTo>
                    <a:lnTo>
                      <a:pt x="252" y="2942"/>
                    </a:lnTo>
                    <a:cubicBezTo>
                      <a:pt x="266" y="2949"/>
                      <a:pt x="280" y="2960"/>
                      <a:pt x="294" y="2970"/>
                    </a:cubicBezTo>
                    <a:lnTo>
                      <a:pt x="340" y="2967"/>
                    </a:lnTo>
                    <a:lnTo>
                      <a:pt x="343" y="2967"/>
                    </a:lnTo>
                    <a:lnTo>
                      <a:pt x="389" y="2963"/>
                    </a:lnTo>
                    <a:lnTo>
                      <a:pt x="396" y="2963"/>
                    </a:lnTo>
                    <a:lnTo>
                      <a:pt x="434" y="2960"/>
                    </a:lnTo>
                    <a:lnTo>
                      <a:pt x="473" y="2960"/>
                    </a:lnTo>
                    <a:cubicBezTo>
                      <a:pt x="557" y="2967"/>
                      <a:pt x="641" y="2984"/>
                      <a:pt x="721" y="3005"/>
                    </a:cubicBezTo>
                    <a:cubicBezTo>
                      <a:pt x="819" y="3030"/>
                      <a:pt x="921" y="3047"/>
                      <a:pt x="1022" y="3058"/>
                    </a:cubicBezTo>
                    <a:cubicBezTo>
                      <a:pt x="1141" y="3058"/>
                      <a:pt x="1327" y="3107"/>
                      <a:pt x="1394" y="3173"/>
                    </a:cubicBezTo>
                    <a:cubicBezTo>
                      <a:pt x="1396" y="3176"/>
                      <a:pt x="1402" y="3177"/>
                      <a:pt x="1410" y="3177"/>
                    </a:cubicBezTo>
                    <a:cubicBezTo>
                      <a:pt x="1436" y="3177"/>
                      <a:pt x="1490" y="3161"/>
                      <a:pt x="1544" y="3107"/>
                    </a:cubicBezTo>
                    <a:cubicBezTo>
                      <a:pt x="1576" y="3075"/>
                      <a:pt x="1614" y="3054"/>
                      <a:pt x="1660" y="3047"/>
                    </a:cubicBezTo>
                    <a:cubicBezTo>
                      <a:pt x="1680" y="3044"/>
                      <a:pt x="1700" y="3042"/>
                      <a:pt x="1719" y="3042"/>
                    </a:cubicBezTo>
                    <a:cubicBezTo>
                      <a:pt x="1744" y="3042"/>
                      <a:pt x="1768" y="3045"/>
                      <a:pt x="1793" y="3051"/>
                    </a:cubicBezTo>
                    <a:cubicBezTo>
                      <a:pt x="1814" y="3054"/>
                      <a:pt x="1838" y="3054"/>
                      <a:pt x="1863" y="3058"/>
                    </a:cubicBezTo>
                    <a:cubicBezTo>
                      <a:pt x="1940" y="3058"/>
                      <a:pt x="2080" y="2984"/>
                      <a:pt x="2115" y="2925"/>
                    </a:cubicBezTo>
                    <a:cubicBezTo>
                      <a:pt x="2132" y="2897"/>
                      <a:pt x="2167" y="2865"/>
                      <a:pt x="2293" y="2813"/>
                    </a:cubicBezTo>
                    <a:lnTo>
                      <a:pt x="2304" y="2809"/>
                    </a:lnTo>
                    <a:lnTo>
                      <a:pt x="2339" y="2799"/>
                    </a:lnTo>
                    <a:lnTo>
                      <a:pt x="2374" y="2785"/>
                    </a:lnTo>
                    <a:cubicBezTo>
                      <a:pt x="2398" y="2778"/>
                      <a:pt x="2426" y="2771"/>
                      <a:pt x="2451" y="2760"/>
                    </a:cubicBezTo>
                    <a:lnTo>
                      <a:pt x="2468" y="2757"/>
                    </a:lnTo>
                    <a:lnTo>
                      <a:pt x="2521" y="2739"/>
                    </a:lnTo>
                    <a:cubicBezTo>
                      <a:pt x="2615" y="2711"/>
                      <a:pt x="2713" y="2690"/>
                      <a:pt x="2811" y="2673"/>
                    </a:cubicBezTo>
                    <a:lnTo>
                      <a:pt x="2825" y="2673"/>
                    </a:lnTo>
                    <a:cubicBezTo>
                      <a:pt x="2833" y="2672"/>
                      <a:pt x="2841" y="2671"/>
                      <a:pt x="2848" y="2671"/>
                    </a:cubicBezTo>
                    <a:cubicBezTo>
                      <a:pt x="2938" y="2671"/>
                      <a:pt x="3025" y="2745"/>
                      <a:pt x="3116" y="2813"/>
                    </a:cubicBezTo>
                    <a:cubicBezTo>
                      <a:pt x="3165" y="2855"/>
                      <a:pt x="3238" y="2914"/>
                      <a:pt x="3270" y="2914"/>
                    </a:cubicBezTo>
                    <a:cubicBezTo>
                      <a:pt x="3480" y="2918"/>
                      <a:pt x="3662" y="3058"/>
                      <a:pt x="3725" y="3257"/>
                    </a:cubicBezTo>
                    <a:cubicBezTo>
                      <a:pt x="3739" y="3299"/>
                      <a:pt x="3757" y="3341"/>
                      <a:pt x="3778" y="3383"/>
                    </a:cubicBezTo>
                    <a:cubicBezTo>
                      <a:pt x="3816" y="3460"/>
                      <a:pt x="3858" y="3534"/>
                      <a:pt x="3907" y="3604"/>
                    </a:cubicBezTo>
                    <a:cubicBezTo>
                      <a:pt x="3928" y="3635"/>
                      <a:pt x="3953" y="3663"/>
                      <a:pt x="3974" y="3691"/>
                    </a:cubicBezTo>
                    <a:lnTo>
                      <a:pt x="3995" y="3716"/>
                    </a:lnTo>
                    <a:cubicBezTo>
                      <a:pt x="4009" y="3733"/>
                      <a:pt x="4019" y="3751"/>
                      <a:pt x="4033" y="3761"/>
                    </a:cubicBezTo>
                    <a:lnTo>
                      <a:pt x="4047" y="3779"/>
                    </a:lnTo>
                    <a:cubicBezTo>
                      <a:pt x="4145" y="3877"/>
                      <a:pt x="4198" y="4105"/>
                      <a:pt x="4198" y="4182"/>
                    </a:cubicBezTo>
                    <a:cubicBezTo>
                      <a:pt x="4198" y="4210"/>
                      <a:pt x="4184" y="4234"/>
                      <a:pt x="4163" y="4252"/>
                    </a:cubicBezTo>
                    <a:cubicBezTo>
                      <a:pt x="4144" y="4265"/>
                      <a:pt x="4123" y="4271"/>
                      <a:pt x="4098" y="4271"/>
                    </a:cubicBezTo>
                    <a:cubicBezTo>
                      <a:pt x="4051" y="4271"/>
                      <a:pt x="3989" y="4251"/>
                      <a:pt x="3900" y="4224"/>
                    </a:cubicBezTo>
                    <a:cubicBezTo>
                      <a:pt x="3851" y="4210"/>
                      <a:pt x="3795" y="4192"/>
                      <a:pt x="3743" y="4182"/>
                    </a:cubicBezTo>
                    <a:cubicBezTo>
                      <a:pt x="3730" y="4177"/>
                      <a:pt x="3717" y="4174"/>
                      <a:pt x="3705" y="4174"/>
                    </a:cubicBezTo>
                    <a:cubicBezTo>
                      <a:pt x="3688" y="4174"/>
                      <a:pt x="3672" y="4179"/>
                      <a:pt x="3659" y="4189"/>
                    </a:cubicBezTo>
                    <a:cubicBezTo>
                      <a:pt x="3641" y="4203"/>
                      <a:pt x="3617" y="4241"/>
                      <a:pt x="3617" y="4360"/>
                    </a:cubicBezTo>
                    <a:cubicBezTo>
                      <a:pt x="3617" y="4437"/>
                      <a:pt x="3533" y="4574"/>
                      <a:pt x="3312" y="4857"/>
                    </a:cubicBezTo>
                    <a:lnTo>
                      <a:pt x="3294" y="4882"/>
                    </a:lnTo>
                    <a:lnTo>
                      <a:pt x="3308" y="4889"/>
                    </a:lnTo>
                    <a:lnTo>
                      <a:pt x="3315" y="4892"/>
                    </a:lnTo>
                    <a:cubicBezTo>
                      <a:pt x="3340" y="4903"/>
                      <a:pt x="3365" y="4910"/>
                      <a:pt x="3386" y="4913"/>
                    </a:cubicBezTo>
                    <a:lnTo>
                      <a:pt x="3389" y="4913"/>
                    </a:lnTo>
                    <a:cubicBezTo>
                      <a:pt x="3407" y="4917"/>
                      <a:pt x="3424" y="4920"/>
                      <a:pt x="3442" y="4924"/>
                    </a:cubicBezTo>
                    <a:cubicBezTo>
                      <a:pt x="3480" y="4910"/>
                      <a:pt x="3515" y="4892"/>
                      <a:pt x="3550" y="4871"/>
                    </a:cubicBezTo>
                    <a:cubicBezTo>
                      <a:pt x="3638" y="4822"/>
                      <a:pt x="3697" y="4794"/>
                      <a:pt x="3743" y="4794"/>
                    </a:cubicBezTo>
                    <a:lnTo>
                      <a:pt x="3760" y="4794"/>
                    </a:lnTo>
                    <a:lnTo>
                      <a:pt x="3771" y="4798"/>
                    </a:lnTo>
                    <a:lnTo>
                      <a:pt x="3774" y="4798"/>
                    </a:lnTo>
                    <a:lnTo>
                      <a:pt x="3785" y="4801"/>
                    </a:lnTo>
                    <a:lnTo>
                      <a:pt x="3799" y="4808"/>
                    </a:lnTo>
                    <a:lnTo>
                      <a:pt x="3802" y="4808"/>
                    </a:lnTo>
                    <a:lnTo>
                      <a:pt x="3820" y="4815"/>
                    </a:lnTo>
                    <a:lnTo>
                      <a:pt x="3823" y="4819"/>
                    </a:lnTo>
                    <a:lnTo>
                      <a:pt x="3841" y="4833"/>
                    </a:lnTo>
                    <a:lnTo>
                      <a:pt x="3844" y="4833"/>
                    </a:lnTo>
                    <a:lnTo>
                      <a:pt x="3865" y="4850"/>
                    </a:lnTo>
                    <a:lnTo>
                      <a:pt x="3869" y="4850"/>
                    </a:lnTo>
                    <a:cubicBezTo>
                      <a:pt x="3883" y="4728"/>
                      <a:pt x="3939" y="4682"/>
                      <a:pt x="4061" y="4595"/>
                    </a:cubicBezTo>
                    <a:cubicBezTo>
                      <a:pt x="4089" y="4574"/>
                      <a:pt x="4121" y="4553"/>
                      <a:pt x="4156" y="4525"/>
                    </a:cubicBezTo>
                    <a:cubicBezTo>
                      <a:pt x="4254" y="4451"/>
                      <a:pt x="4310" y="4346"/>
                      <a:pt x="4366" y="4245"/>
                    </a:cubicBezTo>
                    <a:cubicBezTo>
                      <a:pt x="4439" y="4115"/>
                      <a:pt x="4509" y="3992"/>
                      <a:pt x="4653" y="3964"/>
                    </a:cubicBezTo>
                    <a:cubicBezTo>
                      <a:pt x="4705" y="3950"/>
                      <a:pt x="4761" y="3936"/>
                      <a:pt x="4814" y="3919"/>
                    </a:cubicBezTo>
                    <a:cubicBezTo>
                      <a:pt x="4910" y="3880"/>
                      <a:pt x="5014" y="3861"/>
                      <a:pt x="5117" y="3861"/>
                    </a:cubicBezTo>
                    <a:cubicBezTo>
                      <a:pt x="5172" y="3861"/>
                      <a:pt x="5226" y="3866"/>
                      <a:pt x="5279" y="3877"/>
                    </a:cubicBezTo>
                    <a:cubicBezTo>
                      <a:pt x="5335" y="3884"/>
                      <a:pt x="5412" y="3901"/>
                      <a:pt x="5437" y="3964"/>
                    </a:cubicBezTo>
                    <a:cubicBezTo>
                      <a:pt x="5462" y="4028"/>
                      <a:pt x="5419" y="4091"/>
                      <a:pt x="5381" y="4140"/>
                    </a:cubicBezTo>
                    <a:cubicBezTo>
                      <a:pt x="5367" y="4161"/>
                      <a:pt x="5332" y="4206"/>
                      <a:pt x="5335" y="4220"/>
                    </a:cubicBezTo>
                    <a:cubicBezTo>
                      <a:pt x="5335" y="4220"/>
                      <a:pt x="5339" y="4227"/>
                      <a:pt x="5356" y="4238"/>
                    </a:cubicBezTo>
                    <a:cubicBezTo>
                      <a:pt x="5422" y="4270"/>
                      <a:pt x="5548" y="4277"/>
                      <a:pt x="5678" y="4277"/>
                    </a:cubicBezTo>
                    <a:cubicBezTo>
                      <a:pt x="5716" y="4277"/>
                      <a:pt x="5754" y="4277"/>
                      <a:pt x="5791" y="4276"/>
                    </a:cubicBezTo>
                    <a:cubicBezTo>
                      <a:pt x="5831" y="4276"/>
                      <a:pt x="5869" y="4275"/>
                      <a:pt x="5906" y="4275"/>
                    </a:cubicBezTo>
                    <a:cubicBezTo>
                      <a:pt x="6108" y="4275"/>
                      <a:pt x="6257" y="4291"/>
                      <a:pt x="6281" y="4413"/>
                    </a:cubicBezTo>
                    <a:cubicBezTo>
                      <a:pt x="6312" y="4563"/>
                      <a:pt x="6057" y="4654"/>
                      <a:pt x="5784" y="4756"/>
                    </a:cubicBezTo>
                    <a:cubicBezTo>
                      <a:pt x="5721" y="4777"/>
                      <a:pt x="5640" y="4808"/>
                      <a:pt x="5591" y="4829"/>
                    </a:cubicBezTo>
                    <a:cubicBezTo>
                      <a:pt x="5644" y="4854"/>
                      <a:pt x="5731" y="4885"/>
                      <a:pt x="5794" y="4906"/>
                    </a:cubicBezTo>
                    <a:cubicBezTo>
                      <a:pt x="5892" y="4938"/>
                      <a:pt x="5983" y="4976"/>
                      <a:pt x="6074" y="5025"/>
                    </a:cubicBezTo>
                    <a:cubicBezTo>
                      <a:pt x="6193" y="5102"/>
                      <a:pt x="6158" y="5242"/>
                      <a:pt x="6134" y="5347"/>
                    </a:cubicBezTo>
                    <a:cubicBezTo>
                      <a:pt x="6120" y="5382"/>
                      <a:pt x="6116" y="5421"/>
                      <a:pt x="6116" y="5459"/>
                    </a:cubicBezTo>
                    <a:cubicBezTo>
                      <a:pt x="6121" y="5466"/>
                      <a:pt x="6135" y="5470"/>
                      <a:pt x="6156" y="5470"/>
                    </a:cubicBezTo>
                    <a:cubicBezTo>
                      <a:pt x="6217" y="5470"/>
                      <a:pt x="6338" y="5435"/>
                      <a:pt x="6470" y="5340"/>
                    </a:cubicBezTo>
                    <a:cubicBezTo>
                      <a:pt x="6547" y="5288"/>
                      <a:pt x="6634" y="5249"/>
                      <a:pt x="6725" y="5228"/>
                    </a:cubicBezTo>
                    <a:cubicBezTo>
                      <a:pt x="6823" y="5207"/>
                      <a:pt x="6914" y="5165"/>
                      <a:pt x="6998" y="5113"/>
                    </a:cubicBezTo>
                    <a:cubicBezTo>
                      <a:pt x="7108" y="5039"/>
                      <a:pt x="7260" y="5027"/>
                      <a:pt x="7401" y="5027"/>
                    </a:cubicBezTo>
                    <a:cubicBezTo>
                      <a:pt x="7441" y="5027"/>
                      <a:pt x="7480" y="5028"/>
                      <a:pt x="7517" y="5029"/>
                    </a:cubicBezTo>
                    <a:cubicBezTo>
                      <a:pt x="7541" y="5030"/>
                      <a:pt x="7565" y="5031"/>
                      <a:pt x="7589" y="5031"/>
                    </a:cubicBezTo>
                    <a:cubicBezTo>
                      <a:pt x="7623" y="5031"/>
                      <a:pt x="7657" y="5029"/>
                      <a:pt x="7692" y="5025"/>
                    </a:cubicBezTo>
                    <a:cubicBezTo>
                      <a:pt x="7656" y="5006"/>
                      <a:pt x="7566" y="4976"/>
                      <a:pt x="7384" y="4976"/>
                    </a:cubicBezTo>
                    <a:cubicBezTo>
                      <a:pt x="7335" y="4976"/>
                      <a:pt x="7279" y="4978"/>
                      <a:pt x="7215" y="4983"/>
                    </a:cubicBezTo>
                    <a:cubicBezTo>
                      <a:pt x="7195" y="4986"/>
                      <a:pt x="7174" y="4987"/>
                      <a:pt x="7154" y="4987"/>
                    </a:cubicBezTo>
                    <a:cubicBezTo>
                      <a:pt x="7045" y="4987"/>
                      <a:pt x="6937" y="4948"/>
                      <a:pt x="6855" y="4875"/>
                    </a:cubicBezTo>
                    <a:cubicBezTo>
                      <a:pt x="6711" y="4745"/>
                      <a:pt x="6701" y="4532"/>
                      <a:pt x="6701" y="4472"/>
                    </a:cubicBezTo>
                    <a:cubicBezTo>
                      <a:pt x="6701" y="4332"/>
                      <a:pt x="7201" y="3992"/>
                      <a:pt x="7446" y="3971"/>
                    </a:cubicBezTo>
                    <a:cubicBezTo>
                      <a:pt x="7692" y="3947"/>
                      <a:pt x="7895" y="3873"/>
                      <a:pt x="8122" y="3765"/>
                    </a:cubicBezTo>
                    <a:cubicBezTo>
                      <a:pt x="8248" y="3712"/>
                      <a:pt x="8378" y="3674"/>
                      <a:pt x="8514" y="3649"/>
                    </a:cubicBezTo>
                    <a:lnTo>
                      <a:pt x="8511" y="3632"/>
                    </a:lnTo>
                    <a:lnTo>
                      <a:pt x="8507" y="3618"/>
                    </a:lnTo>
                    <a:cubicBezTo>
                      <a:pt x="8507" y="3607"/>
                      <a:pt x="8504" y="3593"/>
                      <a:pt x="8504" y="3583"/>
                    </a:cubicBezTo>
                    <a:lnTo>
                      <a:pt x="8504" y="3576"/>
                    </a:lnTo>
                    <a:cubicBezTo>
                      <a:pt x="8504" y="3569"/>
                      <a:pt x="8500" y="3558"/>
                      <a:pt x="8500" y="3548"/>
                    </a:cubicBezTo>
                    <a:cubicBezTo>
                      <a:pt x="8497" y="3541"/>
                      <a:pt x="8500" y="3541"/>
                      <a:pt x="8500" y="3537"/>
                    </a:cubicBezTo>
                    <a:lnTo>
                      <a:pt x="8500" y="3516"/>
                    </a:lnTo>
                    <a:lnTo>
                      <a:pt x="8500" y="3506"/>
                    </a:lnTo>
                    <a:lnTo>
                      <a:pt x="8500" y="3485"/>
                    </a:lnTo>
                    <a:lnTo>
                      <a:pt x="8500" y="3474"/>
                    </a:lnTo>
                    <a:cubicBezTo>
                      <a:pt x="8500" y="3467"/>
                      <a:pt x="8500" y="3460"/>
                      <a:pt x="8504" y="3457"/>
                    </a:cubicBezTo>
                    <a:cubicBezTo>
                      <a:pt x="8504" y="3453"/>
                      <a:pt x="8504" y="3450"/>
                      <a:pt x="8507" y="3446"/>
                    </a:cubicBezTo>
                    <a:cubicBezTo>
                      <a:pt x="8511" y="3439"/>
                      <a:pt x="8514" y="3429"/>
                      <a:pt x="8518" y="3422"/>
                    </a:cubicBezTo>
                    <a:cubicBezTo>
                      <a:pt x="8528" y="3411"/>
                      <a:pt x="8539" y="3401"/>
                      <a:pt x="8553" y="3390"/>
                    </a:cubicBezTo>
                    <a:lnTo>
                      <a:pt x="8556" y="3390"/>
                    </a:lnTo>
                    <a:cubicBezTo>
                      <a:pt x="8560" y="3387"/>
                      <a:pt x="8567" y="3383"/>
                      <a:pt x="8570" y="3383"/>
                    </a:cubicBezTo>
                    <a:lnTo>
                      <a:pt x="8581" y="3380"/>
                    </a:lnTo>
                    <a:lnTo>
                      <a:pt x="8595" y="3376"/>
                    </a:lnTo>
                    <a:cubicBezTo>
                      <a:pt x="8654" y="3341"/>
                      <a:pt x="8710" y="3299"/>
                      <a:pt x="8763" y="3250"/>
                    </a:cubicBezTo>
                    <a:cubicBezTo>
                      <a:pt x="8885" y="3149"/>
                      <a:pt x="8962" y="3086"/>
                      <a:pt x="9029" y="3086"/>
                    </a:cubicBezTo>
                    <a:lnTo>
                      <a:pt x="9053" y="3086"/>
                    </a:lnTo>
                    <a:cubicBezTo>
                      <a:pt x="9081" y="3086"/>
                      <a:pt x="9123" y="3093"/>
                      <a:pt x="9169" y="3096"/>
                    </a:cubicBezTo>
                    <a:cubicBezTo>
                      <a:pt x="9218" y="3103"/>
                      <a:pt x="9274" y="3110"/>
                      <a:pt x="9330" y="3117"/>
                    </a:cubicBezTo>
                    <a:cubicBezTo>
                      <a:pt x="9358" y="3121"/>
                      <a:pt x="9389" y="3121"/>
                      <a:pt x="9417" y="3121"/>
                    </a:cubicBezTo>
                    <a:cubicBezTo>
                      <a:pt x="9428" y="3082"/>
                      <a:pt x="9442" y="3044"/>
                      <a:pt x="9459" y="3005"/>
                    </a:cubicBezTo>
                    <a:cubicBezTo>
                      <a:pt x="9484" y="2960"/>
                      <a:pt x="9501" y="2907"/>
                      <a:pt x="9512" y="2855"/>
                    </a:cubicBezTo>
                    <a:cubicBezTo>
                      <a:pt x="9505" y="2844"/>
                      <a:pt x="9498" y="2834"/>
                      <a:pt x="9487" y="2823"/>
                    </a:cubicBezTo>
                    <a:lnTo>
                      <a:pt x="9470" y="2802"/>
                    </a:lnTo>
                    <a:cubicBezTo>
                      <a:pt x="9428" y="2764"/>
                      <a:pt x="9400" y="2715"/>
                      <a:pt x="9386" y="2659"/>
                    </a:cubicBezTo>
                    <a:cubicBezTo>
                      <a:pt x="9382" y="2648"/>
                      <a:pt x="9382" y="2641"/>
                      <a:pt x="9386" y="2631"/>
                    </a:cubicBezTo>
                    <a:cubicBezTo>
                      <a:pt x="9386" y="2624"/>
                      <a:pt x="9389" y="2613"/>
                      <a:pt x="9393" y="2603"/>
                    </a:cubicBezTo>
                    <a:cubicBezTo>
                      <a:pt x="9414" y="2550"/>
                      <a:pt x="9473" y="2529"/>
                      <a:pt x="9522" y="2508"/>
                    </a:cubicBezTo>
                    <a:cubicBezTo>
                      <a:pt x="9540" y="2501"/>
                      <a:pt x="9557" y="2494"/>
                      <a:pt x="9575" y="2487"/>
                    </a:cubicBezTo>
                    <a:cubicBezTo>
                      <a:pt x="9561" y="2477"/>
                      <a:pt x="9547" y="2463"/>
                      <a:pt x="9533" y="2452"/>
                    </a:cubicBezTo>
                    <a:cubicBezTo>
                      <a:pt x="9494" y="2424"/>
                      <a:pt x="9449" y="2393"/>
                      <a:pt x="9449" y="2337"/>
                    </a:cubicBezTo>
                    <a:cubicBezTo>
                      <a:pt x="9452" y="2295"/>
                      <a:pt x="9477" y="2256"/>
                      <a:pt x="9512" y="2228"/>
                    </a:cubicBezTo>
                    <a:lnTo>
                      <a:pt x="9526" y="2214"/>
                    </a:lnTo>
                    <a:cubicBezTo>
                      <a:pt x="9557" y="2190"/>
                      <a:pt x="9586" y="2162"/>
                      <a:pt x="9603" y="2127"/>
                    </a:cubicBezTo>
                    <a:cubicBezTo>
                      <a:pt x="9603" y="2123"/>
                      <a:pt x="9603" y="2120"/>
                      <a:pt x="9603" y="2116"/>
                    </a:cubicBezTo>
                    <a:cubicBezTo>
                      <a:pt x="9600" y="2088"/>
                      <a:pt x="9543" y="2067"/>
                      <a:pt x="9477" y="2043"/>
                    </a:cubicBezTo>
                    <a:cubicBezTo>
                      <a:pt x="9424" y="2022"/>
                      <a:pt x="9372" y="1997"/>
                      <a:pt x="9323" y="1973"/>
                    </a:cubicBezTo>
                    <a:cubicBezTo>
                      <a:pt x="9253" y="1937"/>
                      <a:pt x="9176" y="1916"/>
                      <a:pt x="9099" y="1913"/>
                    </a:cubicBezTo>
                    <a:cubicBezTo>
                      <a:pt x="9018" y="1906"/>
                      <a:pt x="8938" y="1885"/>
                      <a:pt x="8864" y="1850"/>
                    </a:cubicBezTo>
                    <a:cubicBezTo>
                      <a:pt x="8798" y="1818"/>
                      <a:pt x="8675" y="1815"/>
                      <a:pt x="8588" y="1811"/>
                    </a:cubicBezTo>
                    <a:cubicBezTo>
                      <a:pt x="8476" y="1808"/>
                      <a:pt x="8385" y="1804"/>
                      <a:pt x="8378" y="1731"/>
                    </a:cubicBezTo>
                    <a:cubicBezTo>
                      <a:pt x="8350" y="1692"/>
                      <a:pt x="8315" y="1654"/>
                      <a:pt x="8280" y="1619"/>
                    </a:cubicBezTo>
                    <a:cubicBezTo>
                      <a:pt x="8231" y="1573"/>
                      <a:pt x="8185" y="1517"/>
                      <a:pt x="8143" y="1461"/>
                    </a:cubicBezTo>
                    <a:cubicBezTo>
                      <a:pt x="8143" y="1458"/>
                      <a:pt x="8140" y="1454"/>
                      <a:pt x="8129" y="1451"/>
                    </a:cubicBezTo>
                    <a:cubicBezTo>
                      <a:pt x="8122" y="1449"/>
                      <a:pt x="8114" y="1448"/>
                      <a:pt x="8105" y="1448"/>
                    </a:cubicBezTo>
                    <a:cubicBezTo>
                      <a:pt x="8059" y="1448"/>
                      <a:pt x="7992" y="1471"/>
                      <a:pt x="7933" y="1507"/>
                    </a:cubicBezTo>
                    <a:cubicBezTo>
                      <a:pt x="7877" y="1544"/>
                      <a:pt x="7810" y="1578"/>
                      <a:pt x="7734" y="1578"/>
                    </a:cubicBezTo>
                    <a:cubicBezTo>
                      <a:pt x="7687" y="1578"/>
                      <a:pt x="7636" y="1565"/>
                      <a:pt x="7583" y="1531"/>
                    </a:cubicBezTo>
                    <a:cubicBezTo>
                      <a:pt x="7555" y="1517"/>
                      <a:pt x="7531" y="1496"/>
                      <a:pt x="7506" y="1479"/>
                    </a:cubicBezTo>
                    <a:cubicBezTo>
                      <a:pt x="7464" y="1444"/>
                      <a:pt x="7418" y="1412"/>
                      <a:pt x="7390" y="1412"/>
                    </a:cubicBezTo>
                    <a:cubicBezTo>
                      <a:pt x="7383" y="1412"/>
                      <a:pt x="7380" y="1416"/>
                      <a:pt x="7376" y="1416"/>
                    </a:cubicBezTo>
                    <a:cubicBezTo>
                      <a:pt x="7346" y="1429"/>
                      <a:pt x="7307" y="1437"/>
                      <a:pt x="7268" y="1437"/>
                    </a:cubicBezTo>
                    <a:cubicBezTo>
                      <a:pt x="7214" y="1437"/>
                      <a:pt x="7159" y="1422"/>
                      <a:pt x="7121" y="1388"/>
                    </a:cubicBezTo>
                    <a:cubicBezTo>
                      <a:pt x="7075" y="1349"/>
                      <a:pt x="7061" y="1286"/>
                      <a:pt x="7082" y="1227"/>
                    </a:cubicBezTo>
                    <a:cubicBezTo>
                      <a:pt x="7103" y="1150"/>
                      <a:pt x="6942" y="912"/>
                      <a:pt x="6876" y="884"/>
                    </a:cubicBezTo>
                    <a:cubicBezTo>
                      <a:pt x="6869" y="880"/>
                      <a:pt x="6862" y="880"/>
                      <a:pt x="6858" y="880"/>
                    </a:cubicBezTo>
                    <a:cubicBezTo>
                      <a:pt x="6827" y="877"/>
                      <a:pt x="6795" y="873"/>
                      <a:pt x="6764" y="873"/>
                    </a:cubicBezTo>
                    <a:cubicBezTo>
                      <a:pt x="6683" y="873"/>
                      <a:pt x="6589" y="870"/>
                      <a:pt x="6519" y="831"/>
                    </a:cubicBezTo>
                    <a:cubicBezTo>
                      <a:pt x="6501" y="821"/>
                      <a:pt x="6484" y="810"/>
                      <a:pt x="6470" y="793"/>
                    </a:cubicBezTo>
                    <a:cubicBezTo>
                      <a:pt x="6459" y="782"/>
                      <a:pt x="6449" y="768"/>
                      <a:pt x="6442" y="754"/>
                    </a:cubicBezTo>
                    <a:cubicBezTo>
                      <a:pt x="6424" y="723"/>
                      <a:pt x="6407" y="691"/>
                      <a:pt x="6386" y="660"/>
                    </a:cubicBezTo>
                    <a:cubicBezTo>
                      <a:pt x="6375" y="642"/>
                      <a:pt x="6365" y="628"/>
                      <a:pt x="6354" y="611"/>
                    </a:cubicBezTo>
                    <a:cubicBezTo>
                      <a:pt x="6309" y="541"/>
                      <a:pt x="6281" y="467"/>
                      <a:pt x="6323" y="390"/>
                    </a:cubicBezTo>
                    <a:cubicBezTo>
                      <a:pt x="6347" y="348"/>
                      <a:pt x="6323" y="208"/>
                      <a:pt x="6284" y="107"/>
                    </a:cubicBezTo>
                    <a:cubicBezTo>
                      <a:pt x="6274" y="86"/>
                      <a:pt x="6263" y="65"/>
                      <a:pt x="6253" y="44"/>
                    </a:cubicBezTo>
                    <a:cubicBezTo>
                      <a:pt x="6233" y="16"/>
                      <a:pt x="6139" y="1"/>
                      <a:pt x="6047"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2" name="Google Shape;4800;p65">
                <a:extLst>
                  <a:ext uri="{FF2B5EF4-FFF2-40B4-BE49-F238E27FC236}">
                    <a16:creationId xmlns:a16="http://schemas.microsoft.com/office/drawing/2014/main" id="{6D563C6D-E637-497B-972D-08FF1662EF6C}"/>
                  </a:ext>
                </a:extLst>
              </p:cNvPr>
              <p:cNvSpPr/>
              <p:nvPr/>
            </p:nvSpPr>
            <p:spPr>
              <a:xfrm>
                <a:off x="6447956" y="2750499"/>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3" name="Google Shape;4801;p65">
                <a:extLst>
                  <a:ext uri="{FF2B5EF4-FFF2-40B4-BE49-F238E27FC236}">
                    <a16:creationId xmlns:a16="http://schemas.microsoft.com/office/drawing/2014/main" id="{25C944AA-61BC-4A0D-9742-98A4A63957C0}"/>
                  </a:ext>
                </a:extLst>
              </p:cNvPr>
              <p:cNvSpPr/>
              <p:nvPr/>
            </p:nvSpPr>
            <p:spPr>
              <a:xfrm>
                <a:off x="6421300" y="2846593"/>
                <a:ext cx="1097" cy="1652"/>
              </a:xfrm>
              <a:custGeom>
                <a:avLst/>
                <a:gdLst/>
                <a:ahLst/>
                <a:cxnLst/>
                <a:rect l="l" t="t" r="r" b="b"/>
                <a:pathLst>
                  <a:path w="22" h="29" extrusionOk="0">
                    <a:moveTo>
                      <a:pt x="21" y="0"/>
                    </a:moveTo>
                    <a:lnTo>
                      <a:pt x="18" y="4"/>
                    </a:lnTo>
                    <a:cubicBezTo>
                      <a:pt x="14" y="11"/>
                      <a:pt x="7" y="18"/>
                      <a:pt x="0" y="25"/>
                    </a:cubicBezTo>
                    <a:lnTo>
                      <a:pt x="0" y="28"/>
                    </a:lnTo>
                    <a:lnTo>
                      <a:pt x="11" y="28"/>
                    </a:lnTo>
                    <a:lnTo>
                      <a:pt x="2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4" name="Google Shape;4802;p65">
                <a:extLst>
                  <a:ext uri="{FF2B5EF4-FFF2-40B4-BE49-F238E27FC236}">
                    <a16:creationId xmlns:a16="http://schemas.microsoft.com/office/drawing/2014/main" id="{D6659DF8-7C8A-4987-BBD9-E7094360A7E9}"/>
                  </a:ext>
                </a:extLst>
              </p:cNvPr>
              <p:cNvSpPr/>
              <p:nvPr/>
            </p:nvSpPr>
            <p:spPr>
              <a:xfrm>
                <a:off x="6452840" y="2759266"/>
                <a:ext cx="8073" cy="24591"/>
              </a:xfrm>
              <a:custGeom>
                <a:avLst/>
                <a:gdLst/>
                <a:ahLst/>
                <a:cxnLst/>
                <a:rect l="l" t="t" r="r" b="b"/>
                <a:pathLst>
                  <a:path w="162" h="432" extrusionOk="0">
                    <a:moveTo>
                      <a:pt x="134" y="431"/>
                    </a:moveTo>
                    <a:cubicBezTo>
                      <a:pt x="151" y="389"/>
                      <a:pt x="162" y="281"/>
                      <a:pt x="1" y="1"/>
                    </a:cubicBezTo>
                    <a:cubicBezTo>
                      <a:pt x="162" y="281"/>
                      <a:pt x="151" y="389"/>
                      <a:pt x="134" y="43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5" name="Google Shape;4803;p65">
                <a:extLst>
                  <a:ext uri="{FF2B5EF4-FFF2-40B4-BE49-F238E27FC236}">
                    <a16:creationId xmlns:a16="http://schemas.microsoft.com/office/drawing/2014/main" id="{CA721636-EFAD-4605-BB39-B06840809FD0}"/>
                  </a:ext>
                </a:extLst>
              </p:cNvPr>
              <p:cNvSpPr/>
              <p:nvPr/>
            </p:nvSpPr>
            <p:spPr>
              <a:xfrm>
                <a:off x="6417964" y="2878244"/>
                <a:ext cx="947" cy="684"/>
              </a:xfrm>
              <a:custGeom>
                <a:avLst/>
                <a:gdLst/>
                <a:ahLst/>
                <a:cxnLst/>
                <a:rect l="l" t="t" r="r" b="b"/>
                <a:pathLst>
                  <a:path w="19" h="12" extrusionOk="0">
                    <a:moveTo>
                      <a:pt x="1" y="1"/>
                    </a:moveTo>
                    <a:lnTo>
                      <a:pt x="18"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6" name="Google Shape;4804;p65">
                <a:extLst>
                  <a:ext uri="{FF2B5EF4-FFF2-40B4-BE49-F238E27FC236}">
                    <a16:creationId xmlns:a16="http://schemas.microsoft.com/office/drawing/2014/main" id="{19F4543B-D608-4F5F-8152-7E0BF3266BA7}"/>
                  </a:ext>
                </a:extLst>
              </p:cNvPr>
              <p:cNvSpPr/>
              <p:nvPr/>
            </p:nvSpPr>
            <p:spPr>
              <a:xfrm>
                <a:off x="6415025" y="2875855"/>
                <a:ext cx="2491" cy="2050"/>
              </a:xfrm>
              <a:custGeom>
                <a:avLst/>
                <a:gdLst/>
                <a:ahLst/>
                <a:cxnLst/>
                <a:rect l="l" t="t" r="r" b="b"/>
                <a:pathLst>
                  <a:path w="50" h="36" extrusionOk="0">
                    <a:moveTo>
                      <a:pt x="0" y="1"/>
                    </a:moveTo>
                    <a:lnTo>
                      <a:pt x="7" y="8"/>
                    </a:lnTo>
                    <a:cubicBezTo>
                      <a:pt x="21" y="18"/>
                      <a:pt x="35" y="29"/>
                      <a:pt x="49" y="36"/>
                    </a:cubicBezTo>
                    <a:cubicBezTo>
                      <a:pt x="32" y="25"/>
                      <a:pt x="18" y="15"/>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7" name="Google Shape;4805;p65">
                <a:extLst>
                  <a:ext uri="{FF2B5EF4-FFF2-40B4-BE49-F238E27FC236}">
                    <a16:creationId xmlns:a16="http://schemas.microsoft.com/office/drawing/2014/main" id="{C38A4EFB-0674-4E2F-A81A-A226A1102CEF}"/>
                  </a:ext>
                </a:extLst>
              </p:cNvPr>
              <p:cNvSpPr/>
              <p:nvPr/>
            </p:nvSpPr>
            <p:spPr>
              <a:xfrm>
                <a:off x="6421798" y="2880236"/>
                <a:ext cx="1097" cy="684"/>
              </a:xfrm>
              <a:custGeom>
                <a:avLst/>
                <a:gdLst/>
                <a:ahLst/>
                <a:cxnLst/>
                <a:rect l="l" t="t" r="r" b="b"/>
                <a:pathLst>
                  <a:path w="22" h="12" extrusionOk="0">
                    <a:moveTo>
                      <a:pt x="1" y="1"/>
                    </a:moveTo>
                    <a:lnTo>
                      <a:pt x="22"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8" name="Google Shape;4806;p65">
                <a:extLst>
                  <a:ext uri="{FF2B5EF4-FFF2-40B4-BE49-F238E27FC236}">
                    <a16:creationId xmlns:a16="http://schemas.microsoft.com/office/drawing/2014/main" id="{DFD06C23-25D1-488F-B89C-45998F2FC5FC}"/>
                  </a:ext>
                </a:extLst>
              </p:cNvPr>
              <p:cNvSpPr/>
              <p:nvPr/>
            </p:nvSpPr>
            <p:spPr>
              <a:xfrm>
                <a:off x="6423046" y="2881037"/>
                <a:ext cx="2143" cy="1652"/>
              </a:xfrm>
              <a:custGeom>
                <a:avLst/>
                <a:gdLst/>
                <a:ahLst/>
                <a:cxnLst/>
                <a:rect l="l" t="t" r="r" b="b"/>
                <a:pathLst>
                  <a:path w="43" h="29" extrusionOk="0">
                    <a:moveTo>
                      <a:pt x="0" y="1"/>
                    </a:moveTo>
                    <a:lnTo>
                      <a:pt x="0" y="1"/>
                    </a:lnTo>
                    <a:cubicBezTo>
                      <a:pt x="18" y="8"/>
                      <a:pt x="28" y="18"/>
                      <a:pt x="42" y="29"/>
                    </a:cubicBezTo>
                    <a:cubicBezTo>
                      <a:pt x="32" y="18"/>
                      <a:pt x="18" y="8"/>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9" name="Google Shape;4807;p65">
                <a:extLst>
                  <a:ext uri="{FF2B5EF4-FFF2-40B4-BE49-F238E27FC236}">
                    <a16:creationId xmlns:a16="http://schemas.microsoft.com/office/drawing/2014/main" id="{B86BD196-359C-4398-9005-8C3734AB364C}"/>
                  </a:ext>
                </a:extLst>
              </p:cNvPr>
              <p:cNvSpPr/>
              <p:nvPr/>
            </p:nvSpPr>
            <p:spPr>
              <a:xfrm>
                <a:off x="6414125" y="2874660"/>
                <a:ext cx="748" cy="855"/>
              </a:xfrm>
              <a:custGeom>
                <a:avLst/>
                <a:gdLst/>
                <a:ahLst/>
                <a:cxnLst/>
                <a:rect l="l" t="t" r="r" b="b"/>
                <a:pathLst>
                  <a:path w="15" h="15" extrusionOk="0">
                    <a:moveTo>
                      <a:pt x="1" y="1"/>
                    </a:moveTo>
                    <a:lnTo>
                      <a:pt x="15" y="15"/>
                    </a:lnTo>
                    <a:lnTo>
                      <a:pt x="15" y="15"/>
                    </a:ln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0" name="Google Shape;4808;p65">
                <a:extLst>
                  <a:ext uri="{FF2B5EF4-FFF2-40B4-BE49-F238E27FC236}">
                    <a16:creationId xmlns:a16="http://schemas.microsoft.com/office/drawing/2014/main" id="{CCB264AD-AB0F-4CA5-9FA5-F7AC50BAAC24}"/>
                  </a:ext>
                </a:extLst>
              </p:cNvPr>
              <p:cNvSpPr/>
              <p:nvPr/>
            </p:nvSpPr>
            <p:spPr>
              <a:xfrm>
                <a:off x="6411186" y="2870505"/>
                <a:ext cx="400" cy="624"/>
              </a:xfrm>
              <a:custGeom>
                <a:avLst/>
                <a:gdLst/>
                <a:ahLst/>
                <a:cxnLst/>
                <a:rect l="l" t="t" r="r" b="b"/>
                <a:pathLst>
                  <a:path w="8" h="11" extrusionOk="0">
                    <a:moveTo>
                      <a:pt x="0" y="0"/>
                    </a:moveTo>
                    <a:lnTo>
                      <a:pt x="7"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1" name="Google Shape;4809;p65">
                <a:extLst>
                  <a:ext uri="{FF2B5EF4-FFF2-40B4-BE49-F238E27FC236}">
                    <a16:creationId xmlns:a16="http://schemas.microsoft.com/office/drawing/2014/main" id="{5E0A0A11-9D29-47B0-AAE2-E93C5500612B}"/>
                  </a:ext>
                </a:extLst>
              </p:cNvPr>
              <p:cNvSpPr/>
              <p:nvPr/>
            </p:nvSpPr>
            <p:spPr>
              <a:xfrm>
                <a:off x="6413278" y="2873863"/>
                <a:ext cx="748" cy="855"/>
              </a:xfrm>
              <a:custGeom>
                <a:avLst/>
                <a:gdLst/>
                <a:ahLst/>
                <a:cxnLst/>
                <a:rect l="l" t="t" r="r" b="b"/>
                <a:pathLst>
                  <a:path w="15" h="15" extrusionOk="0">
                    <a:moveTo>
                      <a:pt x="14" y="15"/>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2" name="Google Shape;4810;p65">
                <a:extLst>
                  <a:ext uri="{FF2B5EF4-FFF2-40B4-BE49-F238E27FC236}">
                    <a16:creationId xmlns:a16="http://schemas.microsoft.com/office/drawing/2014/main" id="{A8CF971C-CAC2-4D54-800A-3C3AEEBF6C88}"/>
                  </a:ext>
                </a:extLst>
              </p:cNvPr>
              <p:cNvSpPr/>
              <p:nvPr/>
            </p:nvSpPr>
            <p:spPr>
              <a:xfrm>
                <a:off x="6412232" y="2872270"/>
                <a:ext cx="400" cy="684"/>
              </a:xfrm>
              <a:custGeom>
                <a:avLst/>
                <a:gdLst/>
                <a:ahLst/>
                <a:cxnLst/>
                <a:rect l="l" t="t" r="r" b="b"/>
                <a:pathLst>
                  <a:path w="8" h="12" extrusionOk="0">
                    <a:moveTo>
                      <a:pt x="0" y="1"/>
                    </a:moveTo>
                    <a:lnTo>
                      <a:pt x="7"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3" name="Google Shape;4811;p65">
                <a:extLst>
                  <a:ext uri="{FF2B5EF4-FFF2-40B4-BE49-F238E27FC236}">
                    <a16:creationId xmlns:a16="http://schemas.microsoft.com/office/drawing/2014/main" id="{7E90E17D-33A5-47BA-8D17-907112AEDA52}"/>
                  </a:ext>
                </a:extLst>
              </p:cNvPr>
              <p:cNvSpPr/>
              <p:nvPr/>
            </p:nvSpPr>
            <p:spPr>
              <a:xfrm>
                <a:off x="6410838" y="2869079"/>
                <a:ext cx="51" cy="285"/>
              </a:xfrm>
              <a:custGeom>
                <a:avLst/>
                <a:gdLst/>
                <a:ahLst/>
                <a:cxnLst/>
                <a:rect l="l" t="t" r="r" b="b"/>
                <a:pathLst>
                  <a:path w="1" h="5" extrusionOk="0">
                    <a:moveTo>
                      <a:pt x="0" y="1"/>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4" name="Google Shape;4812;p65">
                <a:extLst>
                  <a:ext uri="{FF2B5EF4-FFF2-40B4-BE49-F238E27FC236}">
                    <a16:creationId xmlns:a16="http://schemas.microsoft.com/office/drawing/2014/main" id="{BCCB4E49-AABB-48C1-8043-05F3154D6FA6}"/>
                  </a:ext>
                </a:extLst>
              </p:cNvPr>
              <p:cNvSpPr/>
              <p:nvPr/>
            </p:nvSpPr>
            <p:spPr>
              <a:xfrm>
                <a:off x="6422844" y="2841017"/>
                <a:ext cx="2143" cy="4440"/>
              </a:xfrm>
              <a:custGeom>
                <a:avLst/>
                <a:gdLst/>
                <a:ahLst/>
                <a:cxnLst/>
                <a:rect l="l" t="t" r="r" b="b"/>
                <a:pathLst>
                  <a:path w="43" h="78" extrusionOk="0">
                    <a:moveTo>
                      <a:pt x="15" y="0"/>
                    </a:moveTo>
                    <a:cubicBezTo>
                      <a:pt x="15" y="28"/>
                      <a:pt x="11" y="53"/>
                      <a:pt x="1" y="77"/>
                    </a:cubicBezTo>
                    <a:lnTo>
                      <a:pt x="43" y="4"/>
                    </a:lnTo>
                    <a:lnTo>
                      <a:pt x="15"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5" name="Google Shape;4813;p65">
                <a:extLst>
                  <a:ext uri="{FF2B5EF4-FFF2-40B4-BE49-F238E27FC236}">
                    <a16:creationId xmlns:a16="http://schemas.microsoft.com/office/drawing/2014/main" id="{51D5D929-D669-4F78-B201-785470B60107}"/>
                  </a:ext>
                </a:extLst>
              </p:cNvPr>
              <p:cNvSpPr/>
              <p:nvPr/>
            </p:nvSpPr>
            <p:spPr>
              <a:xfrm>
                <a:off x="6421300" y="2846992"/>
                <a:ext cx="895" cy="1023"/>
              </a:xfrm>
              <a:custGeom>
                <a:avLst/>
                <a:gdLst/>
                <a:ahLst/>
                <a:cxnLst/>
                <a:rect l="l" t="t" r="r" b="b"/>
                <a:pathLst>
                  <a:path w="18" h="18" extrusionOk="0">
                    <a:moveTo>
                      <a:pt x="18" y="0"/>
                    </a:moveTo>
                    <a:cubicBezTo>
                      <a:pt x="14" y="7"/>
                      <a:pt x="7" y="11"/>
                      <a:pt x="0" y="18"/>
                    </a:cubicBezTo>
                    <a:cubicBezTo>
                      <a:pt x="7" y="14"/>
                      <a:pt x="14" y="7"/>
                      <a:pt x="18"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6" name="Google Shape;4814;p65">
                <a:extLst>
                  <a:ext uri="{FF2B5EF4-FFF2-40B4-BE49-F238E27FC236}">
                    <a16:creationId xmlns:a16="http://schemas.microsoft.com/office/drawing/2014/main" id="{05021B2B-403C-466E-9C18-6D4645D5046F}"/>
                  </a:ext>
                </a:extLst>
              </p:cNvPr>
              <p:cNvSpPr/>
              <p:nvPr/>
            </p:nvSpPr>
            <p:spPr>
              <a:xfrm>
                <a:off x="6414676" y="2875457"/>
                <a:ext cx="499" cy="570"/>
              </a:xfrm>
              <a:custGeom>
                <a:avLst/>
                <a:gdLst/>
                <a:ahLst/>
                <a:cxnLst/>
                <a:rect l="l" t="t" r="r" b="b"/>
                <a:pathLst>
                  <a:path w="10" h="10" extrusionOk="0">
                    <a:moveTo>
                      <a:pt x="0" y="1"/>
                    </a:moveTo>
                    <a:lnTo>
                      <a:pt x="10" y="10"/>
                    </a:lnTo>
                    <a:lnTo>
                      <a:pt x="10" y="10"/>
                    </a:lnTo>
                    <a:lnTo>
                      <a:pt x="7" y="8"/>
                    </a:ln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7" name="Google Shape;4815;p65">
                <a:extLst>
                  <a:ext uri="{FF2B5EF4-FFF2-40B4-BE49-F238E27FC236}">
                    <a16:creationId xmlns:a16="http://schemas.microsoft.com/office/drawing/2014/main" id="{5E699A4F-B14F-482D-ACC2-1322E11DDC7A}"/>
                  </a:ext>
                </a:extLst>
              </p:cNvPr>
              <p:cNvSpPr/>
              <p:nvPr/>
            </p:nvSpPr>
            <p:spPr>
              <a:xfrm>
                <a:off x="6427729" y="2882061"/>
                <a:ext cx="2341" cy="227"/>
              </a:xfrm>
              <a:custGeom>
                <a:avLst/>
                <a:gdLst/>
                <a:ahLst/>
                <a:cxnLst/>
                <a:rect l="l" t="t" r="r" b="b"/>
                <a:pathLst>
                  <a:path w="47" h="4" extrusionOk="0">
                    <a:moveTo>
                      <a:pt x="1" y="4"/>
                    </a:moveTo>
                    <a:lnTo>
                      <a:pt x="46"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8" name="Google Shape;4816;p65">
                <a:extLst>
                  <a:ext uri="{FF2B5EF4-FFF2-40B4-BE49-F238E27FC236}">
                    <a16:creationId xmlns:a16="http://schemas.microsoft.com/office/drawing/2014/main" id="{0922BB61-3C83-402F-8154-9471B7605CE7}"/>
                  </a:ext>
                </a:extLst>
              </p:cNvPr>
              <p:cNvSpPr/>
              <p:nvPr/>
            </p:nvSpPr>
            <p:spPr>
              <a:xfrm>
                <a:off x="6432610" y="2881834"/>
                <a:ext cx="1644" cy="59"/>
              </a:xfrm>
              <a:custGeom>
                <a:avLst/>
                <a:gdLst/>
                <a:ahLst/>
                <a:cxnLst/>
                <a:rect l="l" t="t" r="r" b="b"/>
                <a:pathLst>
                  <a:path w="33" h="1" extrusionOk="0">
                    <a:moveTo>
                      <a:pt x="1" y="1"/>
                    </a:moveTo>
                    <a:lnTo>
                      <a:pt x="32"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9" name="Google Shape;4817;p65">
                <a:extLst>
                  <a:ext uri="{FF2B5EF4-FFF2-40B4-BE49-F238E27FC236}">
                    <a16:creationId xmlns:a16="http://schemas.microsoft.com/office/drawing/2014/main" id="{D2F46213-C8F7-40CD-ADED-CB9741582536}"/>
                  </a:ext>
                </a:extLst>
              </p:cNvPr>
              <p:cNvSpPr/>
              <p:nvPr/>
            </p:nvSpPr>
            <p:spPr>
              <a:xfrm>
                <a:off x="6525432" y="2873465"/>
                <a:ext cx="51" cy="59"/>
              </a:xfrm>
              <a:custGeom>
                <a:avLst/>
                <a:gdLst/>
                <a:ahLst/>
                <a:cxnLst/>
                <a:rect l="l" t="t" r="r" b="b"/>
                <a:pathLst>
                  <a:path w="1" h="1" extrusionOk="0">
                    <a:moveTo>
                      <a:pt x="0"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0" name="Google Shape;4818;p65">
                <a:extLst>
                  <a:ext uri="{FF2B5EF4-FFF2-40B4-BE49-F238E27FC236}">
                    <a16:creationId xmlns:a16="http://schemas.microsoft.com/office/drawing/2014/main" id="{70F07435-FBCF-488E-8681-87876A5458D5}"/>
                  </a:ext>
                </a:extLst>
              </p:cNvPr>
              <p:cNvSpPr/>
              <p:nvPr/>
            </p:nvSpPr>
            <p:spPr>
              <a:xfrm>
                <a:off x="6532756" y="2870274"/>
                <a:ext cx="895" cy="285"/>
              </a:xfrm>
              <a:custGeom>
                <a:avLst/>
                <a:gdLst/>
                <a:ahLst/>
                <a:cxnLst/>
                <a:rect l="l" t="t" r="r" b="b"/>
                <a:pathLst>
                  <a:path w="18" h="5" extrusionOk="0">
                    <a:moveTo>
                      <a:pt x="18" y="1"/>
                    </a:moveTo>
                    <a:lnTo>
                      <a:pt x="0" y="4"/>
                    </a:lnTo>
                    <a:lnTo>
                      <a:pt x="1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1" name="Google Shape;4819;p65">
                <a:extLst>
                  <a:ext uri="{FF2B5EF4-FFF2-40B4-BE49-F238E27FC236}">
                    <a16:creationId xmlns:a16="http://schemas.microsoft.com/office/drawing/2014/main" id="{726828B5-3A1D-46AF-A0B5-AD0526BA9585}"/>
                  </a:ext>
                </a:extLst>
              </p:cNvPr>
              <p:cNvSpPr/>
              <p:nvPr/>
            </p:nvSpPr>
            <p:spPr>
              <a:xfrm>
                <a:off x="6430367" y="2881834"/>
                <a:ext cx="1945" cy="285"/>
              </a:xfrm>
              <a:custGeom>
                <a:avLst/>
                <a:gdLst/>
                <a:ahLst/>
                <a:cxnLst/>
                <a:rect l="l" t="t" r="r" b="b"/>
                <a:pathLst>
                  <a:path w="39" h="5" extrusionOk="0">
                    <a:moveTo>
                      <a:pt x="0" y="4"/>
                    </a:moveTo>
                    <a:lnTo>
                      <a:pt x="39"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2" name="Google Shape;4820;p65">
                <a:extLst>
                  <a:ext uri="{FF2B5EF4-FFF2-40B4-BE49-F238E27FC236}">
                    <a16:creationId xmlns:a16="http://schemas.microsoft.com/office/drawing/2014/main" id="{D8F91221-996B-4893-8FC0-A3FF3C2EA3D5}"/>
                  </a:ext>
                </a:extLst>
              </p:cNvPr>
              <p:cNvSpPr/>
              <p:nvPr/>
            </p:nvSpPr>
            <p:spPr>
              <a:xfrm>
                <a:off x="6516015" y="2873691"/>
                <a:ext cx="8917" cy="6431"/>
              </a:xfrm>
              <a:custGeom>
                <a:avLst/>
                <a:gdLst/>
                <a:ahLst/>
                <a:cxnLst/>
                <a:rect l="l" t="t" r="r" b="b"/>
                <a:pathLst>
                  <a:path w="179" h="113" extrusionOk="0">
                    <a:moveTo>
                      <a:pt x="179" y="0"/>
                    </a:moveTo>
                    <a:lnTo>
                      <a:pt x="179" y="0"/>
                    </a:lnTo>
                    <a:cubicBezTo>
                      <a:pt x="53" y="49"/>
                      <a:pt x="18" y="84"/>
                      <a:pt x="0" y="112"/>
                    </a:cubicBezTo>
                    <a:cubicBezTo>
                      <a:pt x="25" y="74"/>
                      <a:pt x="91" y="35"/>
                      <a:pt x="179"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3" name="Google Shape;4821;p65">
                <a:extLst>
                  <a:ext uri="{FF2B5EF4-FFF2-40B4-BE49-F238E27FC236}">
                    <a16:creationId xmlns:a16="http://schemas.microsoft.com/office/drawing/2014/main" id="{777CF1F5-B668-4557-A274-0A2E1D634B2E}"/>
                  </a:ext>
                </a:extLst>
              </p:cNvPr>
              <p:cNvSpPr/>
              <p:nvPr/>
            </p:nvSpPr>
            <p:spPr>
              <a:xfrm>
                <a:off x="6425138" y="2882459"/>
                <a:ext cx="2491" cy="227"/>
              </a:xfrm>
              <a:custGeom>
                <a:avLst/>
                <a:gdLst/>
                <a:ahLst/>
                <a:cxnLst/>
                <a:rect l="l" t="t" r="r" b="b"/>
                <a:pathLst>
                  <a:path w="50" h="4" extrusionOk="0">
                    <a:moveTo>
                      <a:pt x="0" y="4"/>
                    </a:moveTo>
                    <a:lnTo>
                      <a:pt x="49"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4" name="Google Shape;4822;p65">
                <a:extLst>
                  <a:ext uri="{FF2B5EF4-FFF2-40B4-BE49-F238E27FC236}">
                    <a16:creationId xmlns:a16="http://schemas.microsoft.com/office/drawing/2014/main" id="{2DD37714-EBC1-4307-9FBA-B01F04FFC296}"/>
                  </a:ext>
                </a:extLst>
              </p:cNvPr>
              <p:cNvSpPr/>
              <p:nvPr/>
            </p:nvSpPr>
            <p:spPr>
              <a:xfrm>
                <a:off x="6493345" y="2886442"/>
                <a:ext cx="6675" cy="624"/>
              </a:xfrm>
              <a:custGeom>
                <a:avLst/>
                <a:gdLst/>
                <a:ahLst/>
                <a:cxnLst/>
                <a:rect l="l" t="t" r="r" b="b"/>
                <a:pathLst>
                  <a:path w="134" h="11" extrusionOk="0">
                    <a:moveTo>
                      <a:pt x="133" y="11"/>
                    </a:moveTo>
                    <a:cubicBezTo>
                      <a:pt x="91" y="4"/>
                      <a:pt x="46" y="0"/>
                      <a:pt x="0" y="7"/>
                    </a:cubicBezTo>
                    <a:cubicBezTo>
                      <a:pt x="46" y="0"/>
                      <a:pt x="91" y="4"/>
                      <a:pt x="133" y="1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5" name="Google Shape;4823;p65">
                <a:extLst>
                  <a:ext uri="{FF2B5EF4-FFF2-40B4-BE49-F238E27FC236}">
                    <a16:creationId xmlns:a16="http://schemas.microsoft.com/office/drawing/2014/main" id="{32AB3269-048B-4527-A969-F699388B2039}"/>
                  </a:ext>
                </a:extLst>
              </p:cNvPr>
              <p:cNvSpPr/>
              <p:nvPr/>
            </p:nvSpPr>
            <p:spPr>
              <a:xfrm>
                <a:off x="6602013" y="2988457"/>
                <a:ext cx="1097" cy="1082"/>
              </a:xfrm>
              <a:custGeom>
                <a:avLst/>
                <a:gdLst/>
                <a:ahLst/>
                <a:cxnLst/>
                <a:rect l="l" t="t" r="r" b="b"/>
                <a:pathLst>
                  <a:path w="22" h="19" extrusionOk="0">
                    <a:moveTo>
                      <a:pt x="21" y="18"/>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6" name="Google Shape;4824;p65">
                <a:extLst>
                  <a:ext uri="{FF2B5EF4-FFF2-40B4-BE49-F238E27FC236}">
                    <a16:creationId xmlns:a16="http://schemas.microsoft.com/office/drawing/2014/main" id="{545782A0-005C-495B-AF6F-4D758DEC744B}"/>
                  </a:ext>
                </a:extLst>
              </p:cNvPr>
              <p:cNvSpPr/>
              <p:nvPr/>
            </p:nvSpPr>
            <p:spPr>
              <a:xfrm>
                <a:off x="6600967" y="2987660"/>
                <a:ext cx="895" cy="855"/>
              </a:xfrm>
              <a:custGeom>
                <a:avLst/>
                <a:gdLst/>
                <a:ahLst/>
                <a:cxnLst/>
                <a:rect l="l" t="t" r="r" b="b"/>
                <a:pathLst>
                  <a:path w="18" h="15" extrusionOk="0">
                    <a:moveTo>
                      <a:pt x="18" y="15"/>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7" name="Google Shape;4825;p65">
                <a:extLst>
                  <a:ext uri="{FF2B5EF4-FFF2-40B4-BE49-F238E27FC236}">
                    <a16:creationId xmlns:a16="http://schemas.microsoft.com/office/drawing/2014/main" id="{56CD78A5-5B72-47ED-A513-893E7DB8DAB9}"/>
                  </a:ext>
                </a:extLst>
              </p:cNvPr>
              <p:cNvSpPr/>
              <p:nvPr/>
            </p:nvSpPr>
            <p:spPr>
              <a:xfrm>
                <a:off x="6597476" y="2986067"/>
                <a:ext cx="400" cy="59"/>
              </a:xfrm>
              <a:custGeom>
                <a:avLst/>
                <a:gdLst/>
                <a:ahLst/>
                <a:cxnLst/>
                <a:rect l="l" t="t" r="r" b="b"/>
                <a:pathLst>
                  <a:path w="8" h="1" extrusionOk="0">
                    <a:moveTo>
                      <a:pt x="7"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8" name="Google Shape;4826;p65">
                <a:extLst>
                  <a:ext uri="{FF2B5EF4-FFF2-40B4-BE49-F238E27FC236}">
                    <a16:creationId xmlns:a16="http://schemas.microsoft.com/office/drawing/2014/main" id="{B594CAC3-E878-4967-898C-3CAFED9D8B65}"/>
                  </a:ext>
                </a:extLst>
              </p:cNvPr>
              <p:cNvSpPr/>
              <p:nvPr/>
            </p:nvSpPr>
            <p:spPr>
              <a:xfrm>
                <a:off x="6597825" y="2986067"/>
                <a:ext cx="547" cy="285"/>
              </a:xfrm>
              <a:custGeom>
                <a:avLst/>
                <a:gdLst/>
                <a:ahLst/>
                <a:cxnLst/>
                <a:rect l="l" t="t" r="r" b="b"/>
                <a:pathLst>
                  <a:path w="11" h="5" extrusionOk="0">
                    <a:moveTo>
                      <a:pt x="11"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9" name="Google Shape;4827;p65">
                <a:extLst>
                  <a:ext uri="{FF2B5EF4-FFF2-40B4-BE49-F238E27FC236}">
                    <a16:creationId xmlns:a16="http://schemas.microsoft.com/office/drawing/2014/main" id="{D43B31A3-6284-4F5B-AEC1-2ABD4C1BCE78}"/>
                  </a:ext>
                </a:extLst>
              </p:cNvPr>
              <p:cNvSpPr/>
              <p:nvPr/>
            </p:nvSpPr>
            <p:spPr>
              <a:xfrm>
                <a:off x="6579144" y="2992670"/>
                <a:ext cx="198" cy="59"/>
              </a:xfrm>
              <a:custGeom>
                <a:avLst/>
                <a:gdLst/>
                <a:ahLst/>
                <a:cxnLst/>
                <a:rect l="l" t="t" r="r" b="b"/>
                <a:pathLst>
                  <a:path w="4" h="1" extrusionOk="0">
                    <a:moveTo>
                      <a:pt x="4"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0" name="Google Shape;4828;p65">
                <a:extLst>
                  <a:ext uri="{FF2B5EF4-FFF2-40B4-BE49-F238E27FC236}">
                    <a16:creationId xmlns:a16="http://schemas.microsoft.com/office/drawing/2014/main" id="{FD00BD2A-3483-4E1B-A8CE-19267B6EF63B}"/>
                  </a:ext>
                </a:extLst>
              </p:cNvPr>
              <p:cNvSpPr/>
              <p:nvPr/>
            </p:nvSpPr>
            <p:spPr>
              <a:xfrm>
                <a:off x="6598526" y="2986293"/>
                <a:ext cx="547" cy="227"/>
              </a:xfrm>
              <a:custGeom>
                <a:avLst/>
                <a:gdLst/>
                <a:ahLst/>
                <a:cxnLst/>
                <a:rect l="l" t="t" r="r" b="b"/>
                <a:pathLst>
                  <a:path w="11" h="4" extrusionOk="0">
                    <a:moveTo>
                      <a:pt x="11" y="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1" name="Google Shape;4829;p65">
                <a:extLst>
                  <a:ext uri="{FF2B5EF4-FFF2-40B4-BE49-F238E27FC236}">
                    <a16:creationId xmlns:a16="http://schemas.microsoft.com/office/drawing/2014/main" id="{30EFC7ED-4F4D-4E6F-83C8-F495D76E8520}"/>
                  </a:ext>
                </a:extLst>
              </p:cNvPr>
              <p:cNvSpPr/>
              <p:nvPr/>
            </p:nvSpPr>
            <p:spPr>
              <a:xfrm>
                <a:off x="6599022" y="2986465"/>
                <a:ext cx="748" cy="457"/>
              </a:xfrm>
              <a:custGeom>
                <a:avLst/>
                <a:gdLst/>
                <a:ahLst/>
                <a:cxnLst/>
                <a:rect l="l" t="t" r="r" b="b"/>
                <a:pathLst>
                  <a:path w="15" h="8" extrusionOk="0">
                    <a:moveTo>
                      <a:pt x="15" y="8"/>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2" name="Google Shape;4830;p65">
                <a:extLst>
                  <a:ext uri="{FF2B5EF4-FFF2-40B4-BE49-F238E27FC236}">
                    <a16:creationId xmlns:a16="http://schemas.microsoft.com/office/drawing/2014/main" id="{AE56432D-F9DC-4859-B017-1E7B00FF2843}"/>
                  </a:ext>
                </a:extLst>
              </p:cNvPr>
              <p:cNvSpPr/>
              <p:nvPr/>
            </p:nvSpPr>
            <p:spPr>
              <a:xfrm>
                <a:off x="6597279" y="2985894"/>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3" name="Google Shape;4831;p65">
                <a:extLst>
                  <a:ext uri="{FF2B5EF4-FFF2-40B4-BE49-F238E27FC236}">
                    <a16:creationId xmlns:a16="http://schemas.microsoft.com/office/drawing/2014/main" id="{7684DE60-3312-417D-B23F-1DB46F9A27FD}"/>
                  </a:ext>
                </a:extLst>
              </p:cNvPr>
              <p:cNvSpPr/>
              <p:nvPr/>
            </p:nvSpPr>
            <p:spPr>
              <a:xfrm>
                <a:off x="6575305" y="2991248"/>
                <a:ext cx="400" cy="285"/>
              </a:xfrm>
              <a:custGeom>
                <a:avLst/>
                <a:gdLst/>
                <a:ahLst/>
                <a:cxnLst/>
                <a:rect l="l" t="t" r="r" b="b"/>
                <a:pathLst>
                  <a:path w="8" h="5" extrusionOk="0">
                    <a:moveTo>
                      <a:pt x="7"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4" name="Google Shape;4832;p65">
                <a:extLst>
                  <a:ext uri="{FF2B5EF4-FFF2-40B4-BE49-F238E27FC236}">
                    <a16:creationId xmlns:a16="http://schemas.microsoft.com/office/drawing/2014/main" id="{FE9701E5-9553-4891-9D34-82650CDB87A0}"/>
                  </a:ext>
                </a:extLst>
              </p:cNvPr>
              <p:cNvSpPr/>
              <p:nvPr/>
            </p:nvSpPr>
            <p:spPr>
              <a:xfrm>
                <a:off x="6599921" y="2987089"/>
                <a:ext cx="895" cy="457"/>
              </a:xfrm>
              <a:custGeom>
                <a:avLst/>
                <a:gdLst/>
                <a:ahLst/>
                <a:cxnLst/>
                <a:rect l="l" t="t" r="r" b="b"/>
                <a:pathLst>
                  <a:path w="18" h="8" extrusionOk="0">
                    <a:moveTo>
                      <a:pt x="18" y="7"/>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5" name="Google Shape;4833;p65">
                <a:extLst>
                  <a:ext uri="{FF2B5EF4-FFF2-40B4-BE49-F238E27FC236}">
                    <a16:creationId xmlns:a16="http://schemas.microsoft.com/office/drawing/2014/main" id="{C39C6778-AC4A-4426-9467-DFCD4F2FCAC8}"/>
                  </a:ext>
                </a:extLst>
              </p:cNvPr>
              <p:cNvSpPr/>
              <p:nvPr/>
            </p:nvSpPr>
            <p:spPr>
              <a:xfrm>
                <a:off x="6596082" y="2898400"/>
                <a:ext cx="2642" cy="7228"/>
              </a:xfrm>
              <a:custGeom>
                <a:avLst/>
                <a:gdLst/>
                <a:ahLst/>
                <a:cxnLst/>
                <a:rect l="l" t="t" r="r" b="b"/>
                <a:pathLst>
                  <a:path w="53" h="127" extrusionOk="0">
                    <a:moveTo>
                      <a:pt x="0" y="0"/>
                    </a:moveTo>
                    <a:lnTo>
                      <a:pt x="0" y="0"/>
                    </a:lnTo>
                    <a:cubicBezTo>
                      <a:pt x="14" y="42"/>
                      <a:pt x="32" y="84"/>
                      <a:pt x="53" y="126"/>
                    </a:cubicBezTo>
                    <a:cubicBezTo>
                      <a:pt x="32" y="84"/>
                      <a:pt x="14" y="42"/>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6" name="Google Shape;4834;p65">
                <a:extLst>
                  <a:ext uri="{FF2B5EF4-FFF2-40B4-BE49-F238E27FC236}">
                    <a16:creationId xmlns:a16="http://schemas.microsoft.com/office/drawing/2014/main" id="{A901556A-961B-4C74-ACFD-E9FA48F4E4CC}"/>
                  </a:ext>
                </a:extLst>
              </p:cNvPr>
              <p:cNvSpPr/>
              <p:nvPr/>
            </p:nvSpPr>
            <p:spPr>
              <a:xfrm>
                <a:off x="6536246" y="2865495"/>
                <a:ext cx="14499" cy="4042"/>
              </a:xfrm>
              <a:custGeom>
                <a:avLst/>
                <a:gdLst/>
                <a:ahLst/>
                <a:cxnLst/>
                <a:rect l="l" t="t" r="r" b="b"/>
                <a:pathLst>
                  <a:path w="291" h="71" extrusionOk="0">
                    <a:moveTo>
                      <a:pt x="291" y="1"/>
                    </a:moveTo>
                    <a:lnTo>
                      <a:pt x="291" y="1"/>
                    </a:lnTo>
                    <a:cubicBezTo>
                      <a:pt x="276" y="3"/>
                      <a:pt x="252" y="7"/>
                      <a:pt x="223" y="13"/>
                    </a:cubicBezTo>
                    <a:lnTo>
                      <a:pt x="223" y="13"/>
                    </a:lnTo>
                    <a:cubicBezTo>
                      <a:pt x="246" y="9"/>
                      <a:pt x="268" y="5"/>
                      <a:pt x="291" y="1"/>
                    </a:cubicBezTo>
                    <a:close/>
                    <a:moveTo>
                      <a:pt x="223" y="13"/>
                    </a:moveTo>
                    <a:cubicBezTo>
                      <a:pt x="148" y="28"/>
                      <a:pt x="73" y="46"/>
                      <a:pt x="0" y="71"/>
                    </a:cubicBezTo>
                    <a:cubicBezTo>
                      <a:pt x="84" y="45"/>
                      <a:pt x="165" y="26"/>
                      <a:pt x="223" y="13"/>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7" name="Google Shape;4835;p65">
                <a:extLst>
                  <a:ext uri="{FF2B5EF4-FFF2-40B4-BE49-F238E27FC236}">
                    <a16:creationId xmlns:a16="http://schemas.microsoft.com/office/drawing/2014/main" id="{BF41DBC4-8040-4898-9B28-37B6B4FE2F18}"/>
                  </a:ext>
                </a:extLst>
              </p:cNvPr>
              <p:cNvSpPr/>
              <p:nvPr/>
            </p:nvSpPr>
            <p:spPr>
              <a:xfrm>
                <a:off x="6605150" y="2917925"/>
                <a:ext cx="3189" cy="5010"/>
              </a:xfrm>
              <a:custGeom>
                <a:avLst/>
                <a:gdLst/>
                <a:ahLst/>
                <a:cxnLst/>
                <a:rect l="l" t="t" r="r" b="b"/>
                <a:pathLst>
                  <a:path w="64" h="88" extrusionOk="0">
                    <a:moveTo>
                      <a:pt x="0" y="0"/>
                    </a:moveTo>
                    <a:lnTo>
                      <a:pt x="0" y="0"/>
                    </a:lnTo>
                    <a:cubicBezTo>
                      <a:pt x="21" y="35"/>
                      <a:pt x="42" y="63"/>
                      <a:pt x="63" y="88"/>
                    </a:cubicBezTo>
                    <a:cubicBezTo>
                      <a:pt x="42" y="63"/>
                      <a:pt x="21" y="32"/>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8" name="Google Shape;4836;p65">
                <a:extLst>
                  <a:ext uri="{FF2B5EF4-FFF2-40B4-BE49-F238E27FC236}">
                    <a16:creationId xmlns:a16="http://schemas.microsoft.com/office/drawing/2014/main" id="{4FE81C7E-B502-474C-98FE-0C714B557B49}"/>
                  </a:ext>
                </a:extLst>
              </p:cNvPr>
              <p:cNvSpPr/>
              <p:nvPr/>
            </p:nvSpPr>
            <p:spPr>
              <a:xfrm>
                <a:off x="6527179" y="2871872"/>
                <a:ext cx="1794" cy="855"/>
              </a:xfrm>
              <a:custGeom>
                <a:avLst/>
                <a:gdLst/>
                <a:ahLst/>
                <a:cxnLst/>
                <a:rect l="l" t="t" r="r" b="b"/>
                <a:pathLst>
                  <a:path w="36" h="15" extrusionOk="0">
                    <a:moveTo>
                      <a:pt x="0" y="15"/>
                    </a:moveTo>
                    <a:lnTo>
                      <a:pt x="0" y="15"/>
                    </a:lnTo>
                    <a:lnTo>
                      <a:pt x="3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9" name="Google Shape;4837;p65">
                <a:extLst>
                  <a:ext uri="{FF2B5EF4-FFF2-40B4-BE49-F238E27FC236}">
                    <a16:creationId xmlns:a16="http://schemas.microsoft.com/office/drawing/2014/main" id="{E7AA1760-1668-46CD-90AE-9BAB3CD52B7F}"/>
                  </a:ext>
                </a:extLst>
              </p:cNvPr>
              <p:cNvSpPr/>
              <p:nvPr/>
            </p:nvSpPr>
            <p:spPr>
              <a:xfrm>
                <a:off x="6574410" y="2960960"/>
                <a:ext cx="16143" cy="29945"/>
              </a:xfrm>
              <a:custGeom>
                <a:avLst/>
                <a:gdLst/>
                <a:ahLst/>
                <a:cxnLst/>
                <a:rect l="l" t="t" r="r" b="b"/>
                <a:pathLst>
                  <a:path w="324" h="526" extrusionOk="0">
                    <a:moveTo>
                      <a:pt x="323" y="1"/>
                    </a:moveTo>
                    <a:lnTo>
                      <a:pt x="323" y="1"/>
                    </a:lnTo>
                    <a:cubicBezTo>
                      <a:pt x="323" y="75"/>
                      <a:pt x="251" y="195"/>
                      <a:pt x="68" y="439"/>
                    </a:cubicBezTo>
                    <a:lnTo>
                      <a:pt x="68" y="439"/>
                    </a:lnTo>
                    <a:cubicBezTo>
                      <a:pt x="254" y="194"/>
                      <a:pt x="323" y="75"/>
                      <a:pt x="323" y="1"/>
                    </a:cubicBezTo>
                    <a:close/>
                    <a:moveTo>
                      <a:pt x="68" y="439"/>
                    </a:moveTo>
                    <a:lnTo>
                      <a:pt x="68" y="439"/>
                    </a:lnTo>
                    <a:cubicBezTo>
                      <a:pt x="53" y="460"/>
                      <a:pt x="36" y="482"/>
                      <a:pt x="18" y="505"/>
                    </a:cubicBezTo>
                    <a:lnTo>
                      <a:pt x="11" y="513"/>
                    </a:lnTo>
                    <a:lnTo>
                      <a:pt x="22" y="501"/>
                    </a:lnTo>
                    <a:cubicBezTo>
                      <a:pt x="38" y="480"/>
                      <a:pt x="54" y="459"/>
                      <a:pt x="68" y="439"/>
                    </a:cubicBezTo>
                    <a:close/>
                    <a:moveTo>
                      <a:pt x="11" y="513"/>
                    </a:moveTo>
                    <a:lnTo>
                      <a:pt x="1" y="526"/>
                    </a:lnTo>
                    <a:lnTo>
                      <a:pt x="4" y="522"/>
                    </a:lnTo>
                    <a:lnTo>
                      <a:pt x="11" y="513"/>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0" name="Google Shape;4838;p65">
                <a:extLst>
                  <a:ext uri="{FF2B5EF4-FFF2-40B4-BE49-F238E27FC236}">
                    <a16:creationId xmlns:a16="http://schemas.microsoft.com/office/drawing/2014/main" id="{DFEB4DB4-7893-4CD9-A08B-53AA711AACFF}"/>
                  </a:ext>
                </a:extLst>
              </p:cNvPr>
              <p:cNvSpPr/>
              <p:nvPr/>
            </p:nvSpPr>
            <p:spPr>
              <a:xfrm>
                <a:off x="6574410" y="2990679"/>
                <a:ext cx="250" cy="227"/>
              </a:xfrm>
              <a:custGeom>
                <a:avLst/>
                <a:gdLst/>
                <a:ahLst/>
                <a:cxnLst/>
                <a:rect l="l" t="t" r="r" b="b"/>
                <a:pathLst>
                  <a:path w="5" h="4" extrusionOk="0">
                    <a:moveTo>
                      <a:pt x="1" y="4"/>
                    </a:moveTo>
                    <a:lnTo>
                      <a:pt x="1" y="4"/>
                    </a:ln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1" name="Google Shape;4839;p65">
                <a:extLst>
                  <a:ext uri="{FF2B5EF4-FFF2-40B4-BE49-F238E27FC236}">
                    <a16:creationId xmlns:a16="http://schemas.microsoft.com/office/drawing/2014/main" id="{7631CC36-A531-44F4-8796-FE442FE09339}"/>
                  </a:ext>
                </a:extLst>
              </p:cNvPr>
              <p:cNvSpPr/>
              <p:nvPr/>
            </p:nvSpPr>
            <p:spPr>
              <a:xfrm>
                <a:off x="6437691" y="2549999"/>
                <a:ext cx="248971" cy="197196"/>
              </a:xfrm>
              <a:custGeom>
                <a:avLst/>
                <a:gdLst/>
                <a:ahLst/>
                <a:cxnLst/>
                <a:rect l="l" t="t" r="r" b="b"/>
                <a:pathLst>
                  <a:path w="4997" h="3464" extrusionOk="0">
                    <a:moveTo>
                      <a:pt x="2643" y="1"/>
                    </a:moveTo>
                    <a:cubicBezTo>
                      <a:pt x="2633" y="4"/>
                      <a:pt x="2622" y="8"/>
                      <a:pt x="2612" y="11"/>
                    </a:cubicBezTo>
                    <a:lnTo>
                      <a:pt x="2601" y="15"/>
                    </a:lnTo>
                    <a:lnTo>
                      <a:pt x="2580" y="25"/>
                    </a:lnTo>
                    <a:lnTo>
                      <a:pt x="2573" y="29"/>
                    </a:lnTo>
                    <a:cubicBezTo>
                      <a:pt x="2563" y="32"/>
                      <a:pt x="2556" y="36"/>
                      <a:pt x="2549" y="43"/>
                    </a:cubicBezTo>
                    <a:cubicBezTo>
                      <a:pt x="2528" y="64"/>
                      <a:pt x="2507" y="88"/>
                      <a:pt x="2493" y="116"/>
                    </a:cubicBezTo>
                    <a:cubicBezTo>
                      <a:pt x="2454" y="172"/>
                      <a:pt x="2405" y="253"/>
                      <a:pt x="2297" y="253"/>
                    </a:cubicBezTo>
                    <a:cubicBezTo>
                      <a:pt x="2269" y="253"/>
                      <a:pt x="2237" y="249"/>
                      <a:pt x="2206" y="246"/>
                    </a:cubicBezTo>
                    <a:cubicBezTo>
                      <a:pt x="2175" y="242"/>
                      <a:pt x="2145" y="239"/>
                      <a:pt x="2117" y="239"/>
                    </a:cubicBezTo>
                    <a:cubicBezTo>
                      <a:pt x="2065" y="239"/>
                      <a:pt x="2016" y="250"/>
                      <a:pt x="1964" y="288"/>
                    </a:cubicBezTo>
                    <a:cubicBezTo>
                      <a:pt x="1929" y="316"/>
                      <a:pt x="1901" y="351"/>
                      <a:pt x="1877" y="389"/>
                    </a:cubicBezTo>
                    <a:cubicBezTo>
                      <a:pt x="1852" y="424"/>
                      <a:pt x="1842" y="470"/>
                      <a:pt x="1849" y="515"/>
                    </a:cubicBezTo>
                    <a:lnTo>
                      <a:pt x="1849" y="519"/>
                    </a:lnTo>
                    <a:cubicBezTo>
                      <a:pt x="1859" y="585"/>
                      <a:pt x="1870" y="670"/>
                      <a:pt x="1838" y="729"/>
                    </a:cubicBezTo>
                    <a:cubicBezTo>
                      <a:pt x="1835" y="740"/>
                      <a:pt x="1831" y="747"/>
                      <a:pt x="1824" y="757"/>
                    </a:cubicBezTo>
                    <a:cubicBezTo>
                      <a:pt x="1796" y="785"/>
                      <a:pt x="1758" y="803"/>
                      <a:pt x="1719" y="803"/>
                    </a:cubicBezTo>
                    <a:cubicBezTo>
                      <a:pt x="1705" y="803"/>
                      <a:pt x="1705" y="803"/>
                      <a:pt x="1681" y="838"/>
                    </a:cubicBezTo>
                    <a:cubicBezTo>
                      <a:pt x="1656" y="887"/>
                      <a:pt x="1614" y="925"/>
                      <a:pt x="1562" y="946"/>
                    </a:cubicBezTo>
                    <a:cubicBezTo>
                      <a:pt x="1478" y="974"/>
                      <a:pt x="1341" y="1104"/>
                      <a:pt x="1331" y="1153"/>
                    </a:cubicBezTo>
                    <a:cubicBezTo>
                      <a:pt x="1327" y="1170"/>
                      <a:pt x="1324" y="1195"/>
                      <a:pt x="1320" y="1219"/>
                    </a:cubicBezTo>
                    <a:cubicBezTo>
                      <a:pt x="1306" y="1331"/>
                      <a:pt x="1292" y="1464"/>
                      <a:pt x="1184" y="1464"/>
                    </a:cubicBezTo>
                    <a:cubicBezTo>
                      <a:pt x="1107" y="1464"/>
                      <a:pt x="921" y="1503"/>
                      <a:pt x="879" y="1552"/>
                    </a:cubicBezTo>
                    <a:lnTo>
                      <a:pt x="862" y="1573"/>
                    </a:lnTo>
                    <a:lnTo>
                      <a:pt x="851" y="1587"/>
                    </a:lnTo>
                    <a:lnTo>
                      <a:pt x="841" y="1597"/>
                    </a:lnTo>
                    <a:cubicBezTo>
                      <a:pt x="813" y="1625"/>
                      <a:pt x="781" y="1653"/>
                      <a:pt x="750" y="1674"/>
                    </a:cubicBezTo>
                    <a:lnTo>
                      <a:pt x="732" y="1681"/>
                    </a:lnTo>
                    <a:lnTo>
                      <a:pt x="729" y="1681"/>
                    </a:lnTo>
                    <a:lnTo>
                      <a:pt x="711" y="1692"/>
                    </a:lnTo>
                    <a:lnTo>
                      <a:pt x="704" y="1692"/>
                    </a:lnTo>
                    <a:lnTo>
                      <a:pt x="686" y="1695"/>
                    </a:lnTo>
                    <a:lnTo>
                      <a:pt x="683" y="1695"/>
                    </a:lnTo>
                    <a:cubicBezTo>
                      <a:pt x="662" y="1702"/>
                      <a:pt x="641" y="1706"/>
                      <a:pt x="623" y="1706"/>
                    </a:cubicBezTo>
                    <a:lnTo>
                      <a:pt x="564" y="1706"/>
                    </a:lnTo>
                    <a:cubicBezTo>
                      <a:pt x="550" y="1706"/>
                      <a:pt x="539" y="1702"/>
                      <a:pt x="529" y="1699"/>
                    </a:cubicBezTo>
                    <a:lnTo>
                      <a:pt x="375" y="1699"/>
                    </a:lnTo>
                    <a:lnTo>
                      <a:pt x="273" y="1695"/>
                    </a:lnTo>
                    <a:lnTo>
                      <a:pt x="200" y="1695"/>
                    </a:lnTo>
                    <a:lnTo>
                      <a:pt x="200" y="1699"/>
                    </a:lnTo>
                    <a:cubicBezTo>
                      <a:pt x="175" y="1779"/>
                      <a:pt x="186" y="1863"/>
                      <a:pt x="221" y="1937"/>
                    </a:cubicBezTo>
                    <a:cubicBezTo>
                      <a:pt x="228" y="1947"/>
                      <a:pt x="235" y="1958"/>
                      <a:pt x="245" y="1968"/>
                    </a:cubicBezTo>
                    <a:cubicBezTo>
                      <a:pt x="252" y="1979"/>
                      <a:pt x="259" y="1986"/>
                      <a:pt x="266" y="1993"/>
                    </a:cubicBezTo>
                    <a:cubicBezTo>
                      <a:pt x="354" y="2070"/>
                      <a:pt x="396" y="2276"/>
                      <a:pt x="375" y="2413"/>
                    </a:cubicBezTo>
                    <a:cubicBezTo>
                      <a:pt x="361" y="2518"/>
                      <a:pt x="312" y="2560"/>
                      <a:pt x="277" y="2574"/>
                    </a:cubicBezTo>
                    <a:cubicBezTo>
                      <a:pt x="158" y="2626"/>
                      <a:pt x="14" y="2749"/>
                      <a:pt x="0" y="2795"/>
                    </a:cubicBezTo>
                    <a:cubicBezTo>
                      <a:pt x="18" y="2816"/>
                      <a:pt x="35" y="2837"/>
                      <a:pt x="60" y="2854"/>
                    </a:cubicBezTo>
                    <a:cubicBezTo>
                      <a:pt x="123" y="2907"/>
                      <a:pt x="210" y="2984"/>
                      <a:pt x="179" y="3092"/>
                    </a:cubicBezTo>
                    <a:cubicBezTo>
                      <a:pt x="161" y="3166"/>
                      <a:pt x="158" y="3239"/>
                      <a:pt x="165" y="3313"/>
                    </a:cubicBezTo>
                    <a:lnTo>
                      <a:pt x="252" y="3313"/>
                    </a:lnTo>
                    <a:lnTo>
                      <a:pt x="270" y="3309"/>
                    </a:lnTo>
                    <a:lnTo>
                      <a:pt x="277" y="3306"/>
                    </a:lnTo>
                    <a:lnTo>
                      <a:pt x="291" y="3302"/>
                    </a:lnTo>
                    <a:lnTo>
                      <a:pt x="301" y="3299"/>
                    </a:lnTo>
                    <a:lnTo>
                      <a:pt x="312" y="3295"/>
                    </a:lnTo>
                    <a:lnTo>
                      <a:pt x="326" y="3288"/>
                    </a:lnTo>
                    <a:lnTo>
                      <a:pt x="333" y="3281"/>
                    </a:lnTo>
                    <a:cubicBezTo>
                      <a:pt x="340" y="3278"/>
                      <a:pt x="347" y="3271"/>
                      <a:pt x="354" y="3264"/>
                    </a:cubicBezTo>
                    <a:cubicBezTo>
                      <a:pt x="371" y="3246"/>
                      <a:pt x="385" y="3229"/>
                      <a:pt x="403" y="3211"/>
                    </a:cubicBezTo>
                    <a:cubicBezTo>
                      <a:pt x="473" y="3127"/>
                      <a:pt x="557" y="3036"/>
                      <a:pt x="757" y="3036"/>
                    </a:cubicBezTo>
                    <a:cubicBezTo>
                      <a:pt x="1369" y="3036"/>
                      <a:pt x="1660" y="3075"/>
                      <a:pt x="1744" y="3169"/>
                    </a:cubicBezTo>
                    <a:cubicBezTo>
                      <a:pt x="1769" y="3199"/>
                      <a:pt x="1824" y="3206"/>
                      <a:pt x="1886" y="3206"/>
                    </a:cubicBezTo>
                    <a:cubicBezTo>
                      <a:pt x="1910" y="3206"/>
                      <a:pt x="1936" y="3205"/>
                      <a:pt x="1961" y="3204"/>
                    </a:cubicBezTo>
                    <a:cubicBezTo>
                      <a:pt x="1978" y="3203"/>
                      <a:pt x="1996" y="3202"/>
                      <a:pt x="2014" y="3202"/>
                    </a:cubicBezTo>
                    <a:cubicBezTo>
                      <a:pt x="2084" y="3202"/>
                      <a:pt x="2155" y="3213"/>
                      <a:pt x="2220" y="3236"/>
                    </a:cubicBezTo>
                    <a:cubicBezTo>
                      <a:pt x="2357" y="3294"/>
                      <a:pt x="2457" y="3317"/>
                      <a:pt x="2499" y="3317"/>
                    </a:cubicBezTo>
                    <a:cubicBezTo>
                      <a:pt x="2502" y="3317"/>
                      <a:pt x="2504" y="3316"/>
                      <a:pt x="2507" y="3316"/>
                    </a:cubicBezTo>
                    <a:cubicBezTo>
                      <a:pt x="2514" y="3295"/>
                      <a:pt x="2528" y="3278"/>
                      <a:pt x="2549" y="3267"/>
                    </a:cubicBezTo>
                    <a:cubicBezTo>
                      <a:pt x="2562" y="3259"/>
                      <a:pt x="2576" y="3256"/>
                      <a:pt x="2591" y="3256"/>
                    </a:cubicBezTo>
                    <a:cubicBezTo>
                      <a:pt x="2623" y="3256"/>
                      <a:pt x="2659" y="3271"/>
                      <a:pt x="2699" y="3288"/>
                    </a:cubicBezTo>
                    <a:cubicBezTo>
                      <a:pt x="2727" y="3302"/>
                      <a:pt x="2755" y="3313"/>
                      <a:pt x="2787" y="3320"/>
                    </a:cubicBezTo>
                    <a:lnTo>
                      <a:pt x="2797" y="3323"/>
                    </a:lnTo>
                    <a:lnTo>
                      <a:pt x="2801" y="3323"/>
                    </a:lnTo>
                    <a:cubicBezTo>
                      <a:pt x="2815" y="3327"/>
                      <a:pt x="2833" y="3330"/>
                      <a:pt x="2847" y="3330"/>
                    </a:cubicBezTo>
                    <a:lnTo>
                      <a:pt x="2868" y="3330"/>
                    </a:lnTo>
                    <a:cubicBezTo>
                      <a:pt x="2875" y="3327"/>
                      <a:pt x="2882" y="3323"/>
                      <a:pt x="2889" y="3320"/>
                    </a:cubicBezTo>
                    <a:cubicBezTo>
                      <a:pt x="2921" y="3302"/>
                      <a:pt x="2953" y="3295"/>
                      <a:pt x="2983" y="3295"/>
                    </a:cubicBezTo>
                    <a:cubicBezTo>
                      <a:pt x="3065" y="3295"/>
                      <a:pt x="3135" y="3349"/>
                      <a:pt x="3186" y="3390"/>
                    </a:cubicBezTo>
                    <a:cubicBezTo>
                      <a:pt x="3207" y="3404"/>
                      <a:pt x="3228" y="3421"/>
                      <a:pt x="3249" y="3432"/>
                    </a:cubicBezTo>
                    <a:cubicBezTo>
                      <a:pt x="3256" y="3428"/>
                      <a:pt x="3263" y="3425"/>
                      <a:pt x="3274" y="3425"/>
                    </a:cubicBezTo>
                    <a:lnTo>
                      <a:pt x="3281" y="3421"/>
                    </a:lnTo>
                    <a:lnTo>
                      <a:pt x="3298" y="3414"/>
                    </a:lnTo>
                    <a:lnTo>
                      <a:pt x="3309" y="3411"/>
                    </a:lnTo>
                    <a:lnTo>
                      <a:pt x="3326" y="3407"/>
                    </a:lnTo>
                    <a:lnTo>
                      <a:pt x="3340" y="3407"/>
                    </a:lnTo>
                    <a:lnTo>
                      <a:pt x="3358" y="3404"/>
                    </a:lnTo>
                    <a:lnTo>
                      <a:pt x="3372" y="3404"/>
                    </a:lnTo>
                    <a:lnTo>
                      <a:pt x="3393" y="3400"/>
                    </a:lnTo>
                    <a:lnTo>
                      <a:pt x="3589" y="3400"/>
                    </a:lnTo>
                    <a:lnTo>
                      <a:pt x="3610" y="3404"/>
                    </a:lnTo>
                    <a:lnTo>
                      <a:pt x="3631" y="3404"/>
                    </a:lnTo>
                    <a:lnTo>
                      <a:pt x="3652" y="3407"/>
                    </a:lnTo>
                    <a:lnTo>
                      <a:pt x="3669" y="3411"/>
                    </a:lnTo>
                    <a:lnTo>
                      <a:pt x="3690" y="3418"/>
                    </a:lnTo>
                    <a:lnTo>
                      <a:pt x="3708" y="3421"/>
                    </a:lnTo>
                    <a:lnTo>
                      <a:pt x="3729" y="3428"/>
                    </a:lnTo>
                    <a:lnTo>
                      <a:pt x="3743" y="3432"/>
                    </a:lnTo>
                    <a:lnTo>
                      <a:pt x="3764" y="3442"/>
                    </a:lnTo>
                    <a:lnTo>
                      <a:pt x="3774" y="3446"/>
                    </a:lnTo>
                    <a:cubicBezTo>
                      <a:pt x="3785" y="3449"/>
                      <a:pt x="3792" y="3456"/>
                      <a:pt x="3802" y="3463"/>
                    </a:cubicBezTo>
                    <a:cubicBezTo>
                      <a:pt x="3806" y="3425"/>
                      <a:pt x="3809" y="3386"/>
                      <a:pt x="3809" y="3348"/>
                    </a:cubicBezTo>
                    <a:cubicBezTo>
                      <a:pt x="3809" y="3236"/>
                      <a:pt x="4030" y="3047"/>
                      <a:pt x="4159" y="2942"/>
                    </a:cubicBezTo>
                    <a:lnTo>
                      <a:pt x="4177" y="2928"/>
                    </a:lnTo>
                    <a:lnTo>
                      <a:pt x="4345" y="2928"/>
                    </a:lnTo>
                    <a:lnTo>
                      <a:pt x="4369" y="2924"/>
                    </a:lnTo>
                    <a:lnTo>
                      <a:pt x="4373" y="2924"/>
                    </a:lnTo>
                    <a:lnTo>
                      <a:pt x="4394" y="2917"/>
                    </a:lnTo>
                    <a:lnTo>
                      <a:pt x="4404" y="2917"/>
                    </a:lnTo>
                    <a:lnTo>
                      <a:pt x="4422" y="2914"/>
                    </a:lnTo>
                    <a:lnTo>
                      <a:pt x="4429" y="2914"/>
                    </a:lnTo>
                    <a:lnTo>
                      <a:pt x="4446" y="2910"/>
                    </a:lnTo>
                    <a:lnTo>
                      <a:pt x="4453" y="2907"/>
                    </a:lnTo>
                    <a:lnTo>
                      <a:pt x="4460" y="2907"/>
                    </a:lnTo>
                    <a:cubicBezTo>
                      <a:pt x="4439" y="2851"/>
                      <a:pt x="4422" y="2791"/>
                      <a:pt x="4408" y="2731"/>
                    </a:cubicBezTo>
                    <a:cubicBezTo>
                      <a:pt x="4404" y="2714"/>
                      <a:pt x="4401" y="2696"/>
                      <a:pt x="4397" y="2682"/>
                    </a:cubicBezTo>
                    <a:cubicBezTo>
                      <a:pt x="4380" y="2616"/>
                      <a:pt x="4362" y="2560"/>
                      <a:pt x="4345" y="2507"/>
                    </a:cubicBezTo>
                    <a:cubicBezTo>
                      <a:pt x="4303" y="2360"/>
                      <a:pt x="4264" y="2248"/>
                      <a:pt x="4338" y="2161"/>
                    </a:cubicBezTo>
                    <a:cubicBezTo>
                      <a:pt x="4367" y="2128"/>
                      <a:pt x="4401" y="2116"/>
                      <a:pt x="4437" y="2116"/>
                    </a:cubicBezTo>
                    <a:cubicBezTo>
                      <a:pt x="4492" y="2116"/>
                      <a:pt x="4551" y="2143"/>
                      <a:pt x="4604" y="2164"/>
                    </a:cubicBezTo>
                    <a:cubicBezTo>
                      <a:pt x="4642" y="2185"/>
                      <a:pt x="4681" y="2199"/>
                      <a:pt x="4723" y="2206"/>
                    </a:cubicBezTo>
                    <a:cubicBezTo>
                      <a:pt x="4726" y="2208"/>
                      <a:pt x="4731" y="2209"/>
                      <a:pt x="4735" y="2209"/>
                    </a:cubicBezTo>
                    <a:cubicBezTo>
                      <a:pt x="4740" y="2209"/>
                      <a:pt x="4744" y="2208"/>
                      <a:pt x="4747" y="2206"/>
                    </a:cubicBezTo>
                    <a:cubicBezTo>
                      <a:pt x="4789" y="2189"/>
                      <a:pt x="4828" y="2171"/>
                      <a:pt x="4866" y="2150"/>
                    </a:cubicBezTo>
                    <a:cubicBezTo>
                      <a:pt x="4996" y="2073"/>
                      <a:pt x="4989" y="2028"/>
                      <a:pt x="4989" y="2028"/>
                    </a:cubicBezTo>
                    <a:cubicBezTo>
                      <a:pt x="4972" y="1947"/>
                      <a:pt x="4817" y="1818"/>
                      <a:pt x="4737" y="1797"/>
                    </a:cubicBezTo>
                    <a:cubicBezTo>
                      <a:pt x="4667" y="1779"/>
                      <a:pt x="4621" y="1716"/>
                      <a:pt x="4576" y="1650"/>
                    </a:cubicBezTo>
                    <a:cubicBezTo>
                      <a:pt x="4527" y="1583"/>
                      <a:pt x="4481" y="1517"/>
                      <a:pt x="4411" y="1492"/>
                    </a:cubicBezTo>
                    <a:cubicBezTo>
                      <a:pt x="4331" y="1457"/>
                      <a:pt x="4271" y="1391"/>
                      <a:pt x="4243" y="1310"/>
                    </a:cubicBezTo>
                    <a:lnTo>
                      <a:pt x="4233" y="1279"/>
                    </a:lnTo>
                    <a:cubicBezTo>
                      <a:pt x="4219" y="1230"/>
                      <a:pt x="4187" y="1181"/>
                      <a:pt x="4145" y="1149"/>
                    </a:cubicBezTo>
                    <a:cubicBezTo>
                      <a:pt x="4019" y="1069"/>
                      <a:pt x="4033" y="936"/>
                      <a:pt x="4047" y="827"/>
                    </a:cubicBezTo>
                    <a:cubicBezTo>
                      <a:pt x="4054" y="789"/>
                      <a:pt x="4054" y="750"/>
                      <a:pt x="4054" y="712"/>
                    </a:cubicBezTo>
                    <a:cubicBezTo>
                      <a:pt x="4051" y="663"/>
                      <a:pt x="4051" y="617"/>
                      <a:pt x="4054" y="568"/>
                    </a:cubicBezTo>
                    <a:cubicBezTo>
                      <a:pt x="4054" y="508"/>
                      <a:pt x="4058" y="410"/>
                      <a:pt x="4040" y="386"/>
                    </a:cubicBezTo>
                    <a:lnTo>
                      <a:pt x="4016" y="375"/>
                    </a:lnTo>
                    <a:cubicBezTo>
                      <a:pt x="3806" y="265"/>
                      <a:pt x="3694" y="236"/>
                      <a:pt x="3634" y="236"/>
                    </a:cubicBezTo>
                    <a:cubicBezTo>
                      <a:pt x="3615" y="236"/>
                      <a:pt x="3602" y="238"/>
                      <a:pt x="3592" y="242"/>
                    </a:cubicBezTo>
                    <a:lnTo>
                      <a:pt x="3578" y="249"/>
                    </a:lnTo>
                    <a:cubicBezTo>
                      <a:pt x="3509" y="279"/>
                      <a:pt x="3437" y="312"/>
                      <a:pt x="3370" y="312"/>
                    </a:cubicBezTo>
                    <a:cubicBezTo>
                      <a:pt x="3336" y="312"/>
                      <a:pt x="3303" y="304"/>
                      <a:pt x="3274" y="281"/>
                    </a:cubicBezTo>
                    <a:cubicBezTo>
                      <a:pt x="3270" y="277"/>
                      <a:pt x="3263" y="274"/>
                      <a:pt x="3260" y="270"/>
                    </a:cubicBezTo>
                    <a:lnTo>
                      <a:pt x="3253" y="263"/>
                    </a:lnTo>
                    <a:cubicBezTo>
                      <a:pt x="3239" y="249"/>
                      <a:pt x="3228" y="232"/>
                      <a:pt x="3218" y="214"/>
                    </a:cubicBezTo>
                    <a:cubicBezTo>
                      <a:pt x="3176" y="141"/>
                      <a:pt x="3134" y="106"/>
                      <a:pt x="3078" y="106"/>
                    </a:cubicBezTo>
                    <a:cubicBezTo>
                      <a:pt x="3064" y="106"/>
                      <a:pt x="3050" y="106"/>
                      <a:pt x="3036" y="109"/>
                    </a:cubicBezTo>
                    <a:cubicBezTo>
                      <a:pt x="3029" y="109"/>
                      <a:pt x="3022" y="109"/>
                      <a:pt x="3015" y="113"/>
                    </a:cubicBezTo>
                    <a:cubicBezTo>
                      <a:pt x="2983" y="120"/>
                      <a:pt x="2952" y="127"/>
                      <a:pt x="2920" y="127"/>
                    </a:cubicBezTo>
                    <a:cubicBezTo>
                      <a:pt x="2857" y="127"/>
                      <a:pt x="2790" y="106"/>
                      <a:pt x="2734" y="71"/>
                    </a:cubicBezTo>
                    <a:cubicBezTo>
                      <a:pt x="2710" y="53"/>
                      <a:pt x="2685" y="36"/>
                      <a:pt x="2661" y="15"/>
                    </a:cubicBezTo>
                    <a:cubicBezTo>
                      <a:pt x="2657" y="11"/>
                      <a:pt x="2650" y="4"/>
                      <a:pt x="2647"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2" name="Google Shape;4840;p65">
                <a:extLst>
                  <a:ext uri="{FF2B5EF4-FFF2-40B4-BE49-F238E27FC236}">
                    <a16:creationId xmlns:a16="http://schemas.microsoft.com/office/drawing/2014/main" id="{A017FE09-6637-4DED-A10D-F4BD1CBEB667}"/>
                  </a:ext>
                </a:extLst>
              </p:cNvPr>
              <p:cNvSpPr/>
              <p:nvPr/>
            </p:nvSpPr>
            <p:spPr>
              <a:xfrm>
                <a:off x="6448653" y="2660212"/>
                <a:ext cx="1296" cy="1879"/>
              </a:xfrm>
              <a:custGeom>
                <a:avLst/>
                <a:gdLst/>
                <a:ahLst/>
                <a:cxnLst/>
                <a:rect l="l" t="t" r="r" b="b"/>
                <a:pathLst>
                  <a:path w="26" h="33" extrusionOk="0">
                    <a:moveTo>
                      <a:pt x="25" y="32"/>
                    </a:moveTo>
                    <a:cubicBezTo>
                      <a:pt x="15" y="22"/>
                      <a:pt x="8" y="11"/>
                      <a:pt x="1" y="1"/>
                    </a:cubicBezTo>
                    <a:cubicBezTo>
                      <a:pt x="8" y="11"/>
                      <a:pt x="15" y="22"/>
                      <a:pt x="25" y="3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3" name="Google Shape;4841;p65">
                <a:extLst>
                  <a:ext uri="{FF2B5EF4-FFF2-40B4-BE49-F238E27FC236}">
                    <a16:creationId xmlns:a16="http://schemas.microsoft.com/office/drawing/2014/main" id="{744D75AB-0736-4C9B-9355-18F5B6E30E58}"/>
                  </a:ext>
                </a:extLst>
              </p:cNvPr>
              <p:cNvSpPr/>
              <p:nvPr/>
            </p:nvSpPr>
            <p:spPr>
              <a:xfrm>
                <a:off x="6445864" y="2644103"/>
                <a:ext cx="3039" cy="16167"/>
              </a:xfrm>
              <a:custGeom>
                <a:avLst/>
                <a:gdLst/>
                <a:ahLst/>
                <a:cxnLst/>
                <a:rect l="l" t="t" r="r" b="b"/>
                <a:pathLst>
                  <a:path w="61" h="284" extrusionOk="0">
                    <a:moveTo>
                      <a:pt x="39" y="0"/>
                    </a:moveTo>
                    <a:lnTo>
                      <a:pt x="39" y="0"/>
                    </a:lnTo>
                    <a:cubicBezTo>
                      <a:pt x="1" y="91"/>
                      <a:pt x="8" y="200"/>
                      <a:pt x="60" y="284"/>
                    </a:cubicBezTo>
                    <a:cubicBezTo>
                      <a:pt x="8" y="200"/>
                      <a:pt x="1" y="91"/>
                      <a:pt x="39"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4" name="Google Shape;4842;p65">
                <a:extLst>
                  <a:ext uri="{FF2B5EF4-FFF2-40B4-BE49-F238E27FC236}">
                    <a16:creationId xmlns:a16="http://schemas.microsoft.com/office/drawing/2014/main" id="{F1E38703-CFB1-4074-AC11-311AD40068E1}"/>
                  </a:ext>
                </a:extLst>
              </p:cNvPr>
              <p:cNvSpPr/>
              <p:nvPr/>
            </p:nvSpPr>
            <p:spPr>
              <a:xfrm>
                <a:off x="6651886" y="2715661"/>
                <a:ext cx="547" cy="59"/>
              </a:xfrm>
              <a:custGeom>
                <a:avLst/>
                <a:gdLst/>
                <a:ahLst/>
                <a:cxnLst/>
                <a:rect l="l" t="t" r="r" b="b"/>
                <a:pathLst>
                  <a:path w="11" h="1" extrusionOk="0">
                    <a:moveTo>
                      <a:pt x="0" y="0"/>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5" name="Google Shape;4843;p65">
                <a:extLst>
                  <a:ext uri="{FF2B5EF4-FFF2-40B4-BE49-F238E27FC236}">
                    <a16:creationId xmlns:a16="http://schemas.microsoft.com/office/drawing/2014/main" id="{6AD95136-B1BA-416F-9DB7-D906844F7B8C}"/>
                  </a:ext>
                </a:extLst>
              </p:cNvPr>
              <p:cNvSpPr/>
              <p:nvPr/>
            </p:nvSpPr>
            <p:spPr>
              <a:xfrm>
                <a:off x="6452142" y="2737748"/>
                <a:ext cx="598" cy="285"/>
              </a:xfrm>
              <a:custGeom>
                <a:avLst/>
                <a:gdLst/>
                <a:ahLst/>
                <a:cxnLst/>
                <a:rect l="l" t="t" r="r" b="b"/>
                <a:pathLst>
                  <a:path w="12" h="5" extrusionOk="0">
                    <a:moveTo>
                      <a:pt x="1" y="4"/>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6" name="Google Shape;4844;p65">
                <a:extLst>
                  <a:ext uri="{FF2B5EF4-FFF2-40B4-BE49-F238E27FC236}">
                    <a16:creationId xmlns:a16="http://schemas.microsoft.com/office/drawing/2014/main" id="{49823077-D18E-44CB-B210-EB6A59C9EDEC}"/>
                  </a:ext>
                </a:extLst>
              </p:cNvPr>
              <p:cNvSpPr/>
              <p:nvPr/>
            </p:nvSpPr>
            <p:spPr>
              <a:xfrm>
                <a:off x="6454433" y="2735757"/>
                <a:ext cx="895" cy="1082"/>
              </a:xfrm>
              <a:custGeom>
                <a:avLst/>
                <a:gdLst/>
                <a:ahLst/>
                <a:cxnLst/>
                <a:rect l="l" t="t" r="r" b="b"/>
                <a:pathLst>
                  <a:path w="18" h="19" extrusionOk="0">
                    <a:moveTo>
                      <a:pt x="0" y="18"/>
                    </a:moveTo>
                    <a:cubicBezTo>
                      <a:pt x="4" y="11"/>
                      <a:pt x="11" y="4"/>
                      <a:pt x="18" y="1"/>
                    </a:cubicBezTo>
                    <a:cubicBezTo>
                      <a:pt x="11" y="4"/>
                      <a:pt x="4" y="11"/>
                      <a:pt x="0"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7" name="Google Shape;4845;p65">
                <a:extLst>
                  <a:ext uri="{FF2B5EF4-FFF2-40B4-BE49-F238E27FC236}">
                    <a16:creationId xmlns:a16="http://schemas.microsoft.com/office/drawing/2014/main" id="{0BCAC6A4-311B-47E1-89AA-C693A787036D}"/>
                  </a:ext>
                </a:extLst>
              </p:cNvPr>
              <p:cNvSpPr/>
              <p:nvPr/>
            </p:nvSpPr>
            <p:spPr>
              <a:xfrm>
                <a:off x="6453188" y="2736952"/>
                <a:ext cx="598" cy="457"/>
              </a:xfrm>
              <a:custGeom>
                <a:avLst/>
                <a:gdLst/>
                <a:ahLst/>
                <a:cxnLst/>
                <a:rect l="l" t="t" r="r" b="b"/>
                <a:pathLst>
                  <a:path w="12" h="8" extrusionOk="0">
                    <a:moveTo>
                      <a:pt x="1" y="8"/>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8" name="Google Shape;4846;p65">
                <a:extLst>
                  <a:ext uri="{FF2B5EF4-FFF2-40B4-BE49-F238E27FC236}">
                    <a16:creationId xmlns:a16="http://schemas.microsoft.com/office/drawing/2014/main" id="{764015BD-42AC-4F57-8908-F62AE6B171A5}"/>
                  </a:ext>
                </a:extLst>
              </p:cNvPr>
              <p:cNvSpPr/>
              <p:nvPr/>
            </p:nvSpPr>
            <p:spPr>
              <a:xfrm>
                <a:off x="6649794" y="2715833"/>
                <a:ext cx="547" cy="59"/>
              </a:xfrm>
              <a:custGeom>
                <a:avLst/>
                <a:gdLst/>
                <a:ahLst/>
                <a:cxnLst/>
                <a:rect l="l" t="t" r="r" b="b"/>
                <a:pathLst>
                  <a:path w="11" h="1" extrusionOk="0">
                    <a:moveTo>
                      <a:pt x="0" y="1"/>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9" name="Google Shape;4847;p65">
                <a:extLst>
                  <a:ext uri="{FF2B5EF4-FFF2-40B4-BE49-F238E27FC236}">
                    <a16:creationId xmlns:a16="http://schemas.microsoft.com/office/drawing/2014/main" id="{B9841E1A-0FDD-48E0-AFF6-17AC53851224}"/>
                  </a:ext>
                </a:extLst>
              </p:cNvPr>
              <p:cNvSpPr/>
              <p:nvPr/>
            </p:nvSpPr>
            <p:spPr>
              <a:xfrm>
                <a:off x="6650642" y="2715833"/>
                <a:ext cx="748" cy="59"/>
              </a:xfrm>
              <a:custGeom>
                <a:avLst/>
                <a:gdLst/>
                <a:ahLst/>
                <a:cxnLst/>
                <a:rect l="l" t="t" r="r" b="b"/>
                <a:pathLst>
                  <a:path w="15" h="1" extrusionOk="0">
                    <a:moveTo>
                      <a:pt x="1" y="1"/>
                    </a:moveTo>
                    <a:lnTo>
                      <a:pt x="1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0" name="Google Shape;4848;p65">
                <a:extLst>
                  <a:ext uri="{FF2B5EF4-FFF2-40B4-BE49-F238E27FC236}">
                    <a16:creationId xmlns:a16="http://schemas.microsoft.com/office/drawing/2014/main" id="{67EEAED6-F439-43AC-9D45-5154935D9D9B}"/>
                  </a:ext>
                </a:extLst>
              </p:cNvPr>
              <p:cNvSpPr/>
              <p:nvPr/>
            </p:nvSpPr>
            <p:spPr>
              <a:xfrm>
                <a:off x="6600768" y="2744352"/>
                <a:ext cx="400" cy="227"/>
              </a:xfrm>
              <a:custGeom>
                <a:avLst/>
                <a:gdLst/>
                <a:ahLst/>
                <a:cxnLst/>
                <a:rect l="l" t="t" r="r" b="b"/>
                <a:pathLst>
                  <a:path w="8" h="4" extrusionOk="0">
                    <a:moveTo>
                      <a:pt x="1" y="4"/>
                    </a:moveTo>
                    <a:lnTo>
                      <a:pt x="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1" name="Google Shape;4849;p65">
                <a:extLst>
                  <a:ext uri="{FF2B5EF4-FFF2-40B4-BE49-F238E27FC236}">
                    <a16:creationId xmlns:a16="http://schemas.microsoft.com/office/drawing/2014/main" id="{A9EFAB87-F874-438A-B27E-35AC131CC495}"/>
                  </a:ext>
                </a:extLst>
              </p:cNvPr>
              <p:cNvSpPr/>
              <p:nvPr/>
            </p:nvSpPr>
            <p:spPr>
              <a:xfrm>
                <a:off x="6580039" y="2739342"/>
                <a:ext cx="547" cy="59"/>
              </a:xfrm>
              <a:custGeom>
                <a:avLst/>
                <a:gdLst/>
                <a:ahLst/>
                <a:cxnLst/>
                <a:rect l="l" t="t" r="r" b="b"/>
                <a:pathLst>
                  <a:path w="11" h="1" extrusionOk="0">
                    <a:moveTo>
                      <a:pt x="0" y="1"/>
                    </a:moveTo>
                    <a:cubicBezTo>
                      <a:pt x="4" y="1"/>
                      <a:pt x="7" y="1"/>
                      <a:pt x="11" y="1"/>
                    </a:cubicBezTo>
                    <a:cubicBezTo>
                      <a:pt x="7" y="1"/>
                      <a:pt x="4" y="1"/>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2" name="Google Shape;4850;p65">
                <a:extLst>
                  <a:ext uri="{FF2B5EF4-FFF2-40B4-BE49-F238E27FC236}">
                    <a16:creationId xmlns:a16="http://schemas.microsoft.com/office/drawing/2014/main" id="{FF10BE26-74DF-4387-B1A1-B671C9C75E21}"/>
                  </a:ext>
                </a:extLst>
              </p:cNvPr>
              <p:cNvSpPr/>
              <p:nvPr/>
            </p:nvSpPr>
            <p:spPr>
              <a:xfrm>
                <a:off x="6576501" y="2738943"/>
                <a:ext cx="598" cy="285"/>
              </a:xfrm>
              <a:custGeom>
                <a:avLst/>
                <a:gdLst/>
                <a:ahLst/>
                <a:cxnLst/>
                <a:rect l="l" t="t" r="r" b="b"/>
                <a:pathLst>
                  <a:path w="12" h="5" extrusionOk="0">
                    <a:moveTo>
                      <a:pt x="1" y="1"/>
                    </a:moveTo>
                    <a:lnTo>
                      <a:pt x="1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3" name="Google Shape;4851;p65">
                <a:extLst>
                  <a:ext uri="{FF2B5EF4-FFF2-40B4-BE49-F238E27FC236}">
                    <a16:creationId xmlns:a16="http://schemas.microsoft.com/office/drawing/2014/main" id="{72060260-1AB4-4AC3-B50B-C735C3CA86EE}"/>
                  </a:ext>
                </a:extLst>
              </p:cNvPr>
              <p:cNvSpPr/>
              <p:nvPr/>
            </p:nvSpPr>
            <p:spPr>
              <a:xfrm>
                <a:off x="6451097" y="2738147"/>
                <a:ext cx="400" cy="285"/>
              </a:xfrm>
              <a:custGeom>
                <a:avLst/>
                <a:gdLst/>
                <a:ahLst/>
                <a:cxnLst/>
                <a:rect l="l" t="t" r="r" b="b"/>
                <a:pathLst>
                  <a:path w="8" h="5" extrusionOk="0">
                    <a:moveTo>
                      <a:pt x="1" y="4"/>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4" name="Google Shape;4852;p65">
                <a:extLst>
                  <a:ext uri="{FF2B5EF4-FFF2-40B4-BE49-F238E27FC236}">
                    <a16:creationId xmlns:a16="http://schemas.microsoft.com/office/drawing/2014/main" id="{8DA8AE33-0CBE-447C-B844-FEFA5A7DFAB0}"/>
                  </a:ext>
                </a:extLst>
              </p:cNvPr>
              <p:cNvSpPr/>
              <p:nvPr/>
            </p:nvSpPr>
            <p:spPr>
              <a:xfrm>
                <a:off x="6655372" y="2714638"/>
                <a:ext cx="1244" cy="457"/>
              </a:xfrm>
              <a:custGeom>
                <a:avLst/>
                <a:gdLst/>
                <a:ahLst/>
                <a:cxnLst/>
                <a:rect l="l" t="t" r="r" b="b"/>
                <a:pathLst>
                  <a:path w="25" h="8" extrusionOk="0">
                    <a:moveTo>
                      <a:pt x="0" y="8"/>
                    </a:moveTo>
                    <a:lnTo>
                      <a:pt x="2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5" name="Google Shape;4853;p65">
                <a:extLst>
                  <a:ext uri="{FF2B5EF4-FFF2-40B4-BE49-F238E27FC236}">
                    <a16:creationId xmlns:a16="http://schemas.microsoft.com/office/drawing/2014/main" id="{B6541DEB-EA91-4669-A945-A31A457A39ED}"/>
                  </a:ext>
                </a:extLst>
              </p:cNvPr>
              <p:cNvSpPr/>
              <p:nvPr/>
            </p:nvSpPr>
            <p:spPr>
              <a:xfrm>
                <a:off x="6654128" y="2715037"/>
                <a:ext cx="1296" cy="285"/>
              </a:xfrm>
              <a:custGeom>
                <a:avLst/>
                <a:gdLst/>
                <a:ahLst/>
                <a:cxnLst/>
                <a:rect l="l" t="t" r="r" b="b"/>
                <a:pathLst>
                  <a:path w="26" h="5" extrusionOk="0">
                    <a:moveTo>
                      <a:pt x="1" y="4"/>
                    </a:moveTo>
                    <a:lnTo>
                      <a:pt x="2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6" name="Google Shape;4854;p65">
                <a:extLst>
                  <a:ext uri="{FF2B5EF4-FFF2-40B4-BE49-F238E27FC236}">
                    <a16:creationId xmlns:a16="http://schemas.microsoft.com/office/drawing/2014/main" id="{C672E2DD-CD02-4DE7-A8F8-DDD737A617B7}"/>
                  </a:ext>
                </a:extLst>
              </p:cNvPr>
              <p:cNvSpPr/>
              <p:nvPr/>
            </p:nvSpPr>
            <p:spPr>
              <a:xfrm>
                <a:off x="6625729" y="2745719"/>
                <a:ext cx="1446" cy="855"/>
              </a:xfrm>
              <a:custGeom>
                <a:avLst/>
                <a:gdLst/>
                <a:ahLst/>
                <a:cxnLst/>
                <a:rect l="l" t="t" r="r" b="b"/>
                <a:pathLst>
                  <a:path w="29" h="15" extrusionOk="0">
                    <a:moveTo>
                      <a:pt x="0" y="1"/>
                    </a:moveTo>
                    <a:cubicBezTo>
                      <a:pt x="11" y="4"/>
                      <a:pt x="18" y="8"/>
                      <a:pt x="28" y="15"/>
                    </a:cubicBezTo>
                    <a:cubicBezTo>
                      <a:pt x="18" y="8"/>
                      <a:pt x="11" y="4"/>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7" name="Google Shape;4855;p65">
                <a:extLst>
                  <a:ext uri="{FF2B5EF4-FFF2-40B4-BE49-F238E27FC236}">
                    <a16:creationId xmlns:a16="http://schemas.microsoft.com/office/drawing/2014/main" id="{93D419B3-976D-4AF1-A721-6B0148DDDF63}"/>
                  </a:ext>
                </a:extLst>
              </p:cNvPr>
              <p:cNvSpPr/>
              <p:nvPr/>
            </p:nvSpPr>
            <p:spPr>
              <a:xfrm>
                <a:off x="6652932" y="2715262"/>
                <a:ext cx="748" cy="227"/>
              </a:xfrm>
              <a:custGeom>
                <a:avLst/>
                <a:gdLst/>
                <a:ahLst/>
                <a:cxnLst/>
                <a:rect l="l" t="t" r="r" b="b"/>
                <a:pathLst>
                  <a:path w="15" h="4" extrusionOk="0">
                    <a:moveTo>
                      <a:pt x="0" y="4"/>
                    </a:moveTo>
                    <a:lnTo>
                      <a:pt x="1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8" name="Google Shape;4856;p65">
                <a:extLst>
                  <a:ext uri="{FF2B5EF4-FFF2-40B4-BE49-F238E27FC236}">
                    <a16:creationId xmlns:a16="http://schemas.microsoft.com/office/drawing/2014/main" id="{08F2F58A-31E7-4552-B033-4BF17254F28B}"/>
                  </a:ext>
                </a:extLst>
              </p:cNvPr>
              <p:cNvSpPr/>
              <p:nvPr/>
            </p:nvSpPr>
            <p:spPr>
              <a:xfrm>
                <a:off x="6450051" y="2738545"/>
                <a:ext cx="400" cy="59"/>
              </a:xfrm>
              <a:custGeom>
                <a:avLst/>
                <a:gdLst/>
                <a:ahLst/>
                <a:cxnLst/>
                <a:rect l="l" t="t" r="r" b="b"/>
                <a:pathLst>
                  <a:path w="8" h="1" extrusionOk="0">
                    <a:moveTo>
                      <a:pt x="1" y="1"/>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9" name="Google Shape;4857;p65">
                <a:extLst>
                  <a:ext uri="{FF2B5EF4-FFF2-40B4-BE49-F238E27FC236}">
                    <a16:creationId xmlns:a16="http://schemas.microsoft.com/office/drawing/2014/main" id="{5DF57429-1FE7-436F-84C0-70F84FBB04B8}"/>
                  </a:ext>
                </a:extLst>
              </p:cNvPr>
              <p:cNvSpPr/>
              <p:nvPr/>
            </p:nvSpPr>
            <p:spPr>
              <a:xfrm>
                <a:off x="6448653" y="2738545"/>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0" name="Google Shape;4858;p65">
                <a:extLst>
                  <a:ext uri="{FF2B5EF4-FFF2-40B4-BE49-F238E27FC236}">
                    <a16:creationId xmlns:a16="http://schemas.microsoft.com/office/drawing/2014/main" id="{F5ED14F1-2F11-4102-9F7A-5C63D273D7CB}"/>
                  </a:ext>
                </a:extLst>
              </p:cNvPr>
              <p:cNvSpPr/>
              <p:nvPr/>
            </p:nvSpPr>
            <p:spPr>
              <a:xfrm>
                <a:off x="6618554" y="2743329"/>
                <a:ext cx="1097" cy="285"/>
              </a:xfrm>
              <a:custGeom>
                <a:avLst/>
                <a:gdLst/>
                <a:ahLst/>
                <a:cxnLst/>
                <a:rect l="l" t="t" r="r" b="b"/>
                <a:pathLst>
                  <a:path w="22" h="5" extrusionOk="0">
                    <a:moveTo>
                      <a:pt x="1" y="1"/>
                    </a:moveTo>
                    <a:lnTo>
                      <a:pt x="22"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1" name="Google Shape;4859;p65">
                <a:extLst>
                  <a:ext uri="{FF2B5EF4-FFF2-40B4-BE49-F238E27FC236}">
                    <a16:creationId xmlns:a16="http://schemas.microsoft.com/office/drawing/2014/main" id="{2097AA34-39CC-4326-B3C4-8CD1B0EBB9D2}"/>
                  </a:ext>
                </a:extLst>
              </p:cNvPr>
              <p:cNvSpPr/>
              <p:nvPr/>
            </p:nvSpPr>
            <p:spPr>
              <a:xfrm>
                <a:off x="6616459" y="2743157"/>
                <a:ext cx="1097" cy="59"/>
              </a:xfrm>
              <a:custGeom>
                <a:avLst/>
                <a:gdLst/>
                <a:ahLst/>
                <a:cxnLst/>
                <a:rect l="l" t="t" r="r" b="b"/>
                <a:pathLst>
                  <a:path w="22" h="1" extrusionOk="0">
                    <a:moveTo>
                      <a:pt x="1" y="0"/>
                    </a:moveTo>
                    <a:lnTo>
                      <a:pt x="22"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2" name="Google Shape;4860;p65">
                <a:extLst>
                  <a:ext uri="{FF2B5EF4-FFF2-40B4-BE49-F238E27FC236}">
                    <a16:creationId xmlns:a16="http://schemas.microsoft.com/office/drawing/2014/main" id="{862BF3CB-6302-4218-A61E-FAEBBF706EF1}"/>
                  </a:ext>
                </a:extLst>
              </p:cNvPr>
              <p:cNvSpPr/>
              <p:nvPr/>
            </p:nvSpPr>
            <p:spPr>
              <a:xfrm>
                <a:off x="6647001" y="2716232"/>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3" name="Google Shape;4861;p65">
                <a:extLst>
                  <a:ext uri="{FF2B5EF4-FFF2-40B4-BE49-F238E27FC236}">
                    <a16:creationId xmlns:a16="http://schemas.microsoft.com/office/drawing/2014/main" id="{5DD6C284-5FC1-48D7-B289-8934EEEAB7EC}"/>
                  </a:ext>
                </a:extLst>
              </p:cNvPr>
              <p:cNvSpPr/>
              <p:nvPr/>
            </p:nvSpPr>
            <p:spPr>
              <a:xfrm>
                <a:off x="6656917" y="2714466"/>
                <a:ext cx="947" cy="227"/>
              </a:xfrm>
              <a:custGeom>
                <a:avLst/>
                <a:gdLst/>
                <a:ahLst/>
                <a:cxnLst/>
                <a:rect l="l" t="t" r="r" b="b"/>
                <a:pathLst>
                  <a:path w="19" h="4" extrusionOk="0">
                    <a:moveTo>
                      <a:pt x="1" y="4"/>
                    </a:moveTo>
                    <a:lnTo>
                      <a:pt x="1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4" name="Google Shape;4862;p65">
                <a:extLst>
                  <a:ext uri="{FF2B5EF4-FFF2-40B4-BE49-F238E27FC236}">
                    <a16:creationId xmlns:a16="http://schemas.microsoft.com/office/drawing/2014/main" id="{CE5144C8-E4DF-427D-A20C-E58C6A24D305}"/>
                  </a:ext>
                </a:extLst>
              </p:cNvPr>
              <p:cNvSpPr/>
              <p:nvPr/>
            </p:nvSpPr>
            <p:spPr>
              <a:xfrm>
                <a:off x="6612126" y="2742759"/>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5" name="Google Shape;4863;p65">
                <a:extLst>
                  <a:ext uri="{FF2B5EF4-FFF2-40B4-BE49-F238E27FC236}">
                    <a16:creationId xmlns:a16="http://schemas.microsoft.com/office/drawing/2014/main" id="{7F143818-D86A-4B16-B407-C8C8EB96A6BA}"/>
                  </a:ext>
                </a:extLst>
              </p:cNvPr>
              <p:cNvSpPr/>
              <p:nvPr/>
            </p:nvSpPr>
            <p:spPr>
              <a:xfrm>
                <a:off x="6614367" y="2742931"/>
                <a:ext cx="1097" cy="59"/>
              </a:xfrm>
              <a:custGeom>
                <a:avLst/>
                <a:gdLst/>
                <a:ahLst/>
                <a:cxnLst/>
                <a:rect l="l" t="t" r="r" b="b"/>
                <a:pathLst>
                  <a:path w="22" h="1" extrusionOk="0">
                    <a:moveTo>
                      <a:pt x="1" y="1"/>
                    </a:moveTo>
                    <a:lnTo>
                      <a:pt x="22"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6" name="Google Shape;4864;p65">
                <a:extLst>
                  <a:ext uri="{FF2B5EF4-FFF2-40B4-BE49-F238E27FC236}">
                    <a16:creationId xmlns:a16="http://schemas.microsoft.com/office/drawing/2014/main" id="{EE31155C-764B-48FD-9BAA-F0B5EB8F58B0}"/>
                  </a:ext>
                </a:extLst>
              </p:cNvPr>
              <p:cNvSpPr/>
              <p:nvPr/>
            </p:nvSpPr>
            <p:spPr>
              <a:xfrm>
                <a:off x="6624132" y="2744923"/>
                <a:ext cx="1097" cy="684"/>
              </a:xfrm>
              <a:custGeom>
                <a:avLst/>
                <a:gdLst/>
                <a:ahLst/>
                <a:cxnLst/>
                <a:rect l="l" t="t" r="r" b="b"/>
                <a:pathLst>
                  <a:path w="22" h="12" extrusionOk="0">
                    <a:moveTo>
                      <a:pt x="1" y="1"/>
                    </a:moveTo>
                    <a:lnTo>
                      <a:pt x="22"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7" name="Google Shape;4865;p65">
                <a:extLst>
                  <a:ext uri="{FF2B5EF4-FFF2-40B4-BE49-F238E27FC236}">
                    <a16:creationId xmlns:a16="http://schemas.microsoft.com/office/drawing/2014/main" id="{9719F394-F2E1-402A-9640-4A173AE0E6BA}"/>
                  </a:ext>
                </a:extLst>
              </p:cNvPr>
              <p:cNvSpPr/>
              <p:nvPr/>
            </p:nvSpPr>
            <p:spPr>
              <a:xfrm>
                <a:off x="6622389" y="2744352"/>
                <a:ext cx="1097" cy="457"/>
              </a:xfrm>
              <a:custGeom>
                <a:avLst/>
                <a:gdLst/>
                <a:ahLst/>
                <a:cxnLst/>
                <a:rect l="l" t="t" r="r" b="b"/>
                <a:pathLst>
                  <a:path w="22" h="8" extrusionOk="0">
                    <a:moveTo>
                      <a:pt x="1" y="0"/>
                    </a:moveTo>
                    <a:lnTo>
                      <a:pt x="22"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8" name="Google Shape;4866;p65">
                <a:extLst>
                  <a:ext uri="{FF2B5EF4-FFF2-40B4-BE49-F238E27FC236}">
                    <a16:creationId xmlns:a16="http://schemas.microsoft.com/office/drawing/2014/main" id="{8CFE0BC9-DB96-44B2-B63E-33453E09BA74}"/>
                  </a:ext>
                </a:extLst>
              </p:cNvPr>
              <p:cNvSpPr/>
              <p:nvPr/>
            </p:nvSpPr>
            <p:spPr>
              <a:xfrm>
                <a:off x="6602013" y="2743728"/>
                <a:ext cx="547" cy="285"/>
              </a:xfrm>
              <a:custGeom>
                <a:avLst/>
                <a:gdLst/>
                <a:ahLst/>
                <a:cxnLst/>
                <a:rect l="l" t="t" r="r" b="b"/>
                <a:pathLst>
                  <a:path w="11" h="5" extrusionOk="0">
                    <a:moveTo>
                      <a:pt x="0" y="4"/>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9" name="Google Shape;4867;p65">
                <a:extLst>
                  <a:ext uri="{FF2B5EF4-FFF2-40B4-BE49-F238E27FC236}">
                    <a16:creationId xmlns:a16="http://schemas.microsoft.com/office/drawing/2014/main" id="{04120A54-443D-483E-8601-53C4B146E75D}"/>
                  </a:ext>
                </a:extLst>
              </p:cNvPr>
              <p:cNvSpPr/>
              <p:nvPr/>
            </p:nvSpPr>
            <p:spPr>
              <a:xfrm>
                <a:off x="6620496" y="2743728"/>
                <a:ext cx="1097" cy="457"/>
              </a:xfrm>
              <a:custGeom>
                <a:avLst/>
                <a:gdLst/>
                <a:ahLst/>
                <a:cxnLst/>
                <a:rect l="l" t="t" r="r" b="b"/>
                <a:pathLst>
                  <a:path w="22" h="8" extrusionOk="0">
                    <a:moveTo>
                      <a:pt x="0" y="1"/>
                    </a:moveTo>
                    <a:lnTo>
                      <a:pt x="2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0" name="Google Shape;4868;p65">
                <a:extLst>
                  <a:ext uri="{FF2B5EF4-FFF2-40B4-BE49-F238E27FC236}">
                    <a16:creationId xmlns:a16="http://schemas.microsoft.com/office/drawing/2014/main" id="{C4679422-D495-427C-A0FE-6AABF1FFB1DC}"/>
                  </a:ext>
                </a:extLst>
              </p:cNvPr>
              <p:cNvSpPr/>
              <p:nvPr/>
            </p:nvSpPr>
            <p:spPr>
              <a:xfrm>
                <a:off x="6604951" y="2743329"/>
                <a:ext cx="748" cy="59"/>
              </a:xfrm>
              <a:custGeom>
                <a:avLst/>
                <a:gdLst/>
                <a:ahLst/>
                <a:cxnLst/>
                <a:rect l="l" t="t" r="r" b="b"/>
                <a:pathLst>
                  <a:path w="15" h="1" extrusionOk="0">
                    <a:moveTo>
                      <a:pt x="1" y="1"/>
                    </a:moveTo>
                    <a:lnTo>
                      <a:pt x="1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1" name="Google Shape;4869;p65">
                <a:extLst>
                  <a:ext uri="{FF2B5EF4-FFF2-40B4-BE49-F238E27FC236}">
                    <a16:creationId xmlns:a16="http://schemas.microsoft.com/office/drawing/2014/main" id="{1CF024EB-0EFB-45C6-8CF7-A0475162217E}"/>
                  </a:ext>
                </a:extLst>
              </p:cNvPr>
              <p:cNvSpPr/>
              <p:nvPr/>
            </p:nvSpPr>
            <p:spPr>
              <a:xfrm>
                <a:off x="6648546" y="2716059"/>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2" name="Google Shape;4870;p65">
                <a:extLst>
                  <a:ext uri="{FF2B5EF4-FFF2-40B4-BE49-F238E27FC236}">
                    <a16:creationId xmlns:a16="http://schemas.microsoft.com/office/drawing/2014/main" id="{36C9D933-666A-4B3C-A6C4-FDA2E9CC00BD}"/>
                  </a:ext>
                </a:extLst>
              </p:cNvPr>
              <p:cNvSpPr/>
              <p:nvPr/>
            </p:nvSpPr>
            <p:spPr>
              <a:xfrm>
                <a:off x="6603407" y="2743555"/>
                <a:ext cx="748" cy="59"/>
              </a:xfrm>
              <a:custGeom>
                <a:avLst/>
                <a:gdLst/>
                <a:ahLst/>
                <a:cxnLst/>
                <a:rect l="l" t="t" r="r" b="b"/>
                <a:pathLst>
                  <a:path w="15" h="1" extrusionOk="0">
                    <a:moveTo>
                      <a:pt x="0" y="0"/>
                    </a:moveTo>
                    <a:lnTo>
                      <a:pt x="1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3" name="Google Shape;4871;p65">
                <a:extLst>
                  <a:ext uri="{FF2B5EF4-FFF2-40B4-BE49-F238E27FC236}">
                    <a16:creationId xmlns:a16="http://schemas.microsoft.com/office/drawing/2014/main" id="{F50C3FBC-DAF8-411E-82D5-2AC099A377ED}"/>
                  </a:ext>
                </a:extLst>
              </p:cNvPr>
              <p:cNvSpPr/>
              <p:nvPr/>
            </p:nvSpPr>
            <p:spPr>
              <a:xfrm>
                <a:off x="6608640" y="2742931"/>
                <a:ext cx="748" cy="59"/>
              </a:xfrm>
              <a:custGeom>
                <a:avLst/>
                <a:gdLst/>
                <a:ahLst/>
                <a:cxnLst/>
                <a:rect l="l" t="t" r="r" b="b"/>
                <a:pathLst>
                  <a:path w="15" h="1" extrusionOk="0">
                    <a:moveTo>
                      <a:pt x="0" y="1"/>
                    </a:moveTo>
                    <a:lnTo>
                      <a:pt x="1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4" name="Google Shape;4872;p65">
                <a:extLst>
                  <a:ext uri="{FF2B5EF4-FFF2-40B4-BE49-F238E27FC236}">
                    <a16:creationId xmlns:a16="http://schemas.microsoft.com/office/drawing/2014/main" id="{93D670FE-239A-41DC-9B09-F321A73BE6F3}"/>
                  </a:ext>
                </a:extLst>
              </p:cNvPr>
              <p:cNvSpPr/>
              <p:nvPr/>
            </p:nvSpPr>
            <p:spPr>
              <a:xfrm>
                <a:off x="6610533" y="2742759"/>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5" name="Google Shape;4873;p65">
                <a:extLst>
                  <a:ext uri="{FF2B5EF4-FFF2-40B4-BE49-F238E27FC236}">
                    <a16:creationId xmlns:a16="http://schemas.microsoft.com/office/drawing/2014/main" id="{A37F2C48-73D2-443A-B450-42E9767AED28}"/>
                  </a:ext>
                </a:extLst>
              </p:cNvPr>
              <p:cNvSpPr/>
              <p:nvPr/>
            </p:nvSpPr>
            <p:spPr>
              <a:xfrm>
                <a:off x="6647849" y="2716059"/>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6" name="Google Shape;4874;p65">
                <a:extLst>
                  <a:ext uri="{FF2B5EF4-FFF2-40B4-BE49-F238E27FC236}">
                    <a16:creationId xmlns:a16="http://schemas.microsoft.com/office/drawing/2014/main" id="{D527BAA4-7A7C-49B2-9A8B-CA435678BF1D}"/>
                  </a:ext>
                </a:extLst>
              </p:cNvPr>
              <p:cNvSpPr/>
              <p:nvPr/>
            </p:nvSpPr>
            <p:spPr>
              <a:xfrm>
                <a:off x="6647350" y="2716232"/>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7" name="Google Shape;4875;p65">
                <a:extLst>
                  <a:ext uri="{FF2B5EF4-FFF2-40B4-BE49-F238E27FC236}">
                    <a16:creationId xmlns:a16="http://schemas.microsoft.com/office/drawing/2014/main" id="{C8D0F510-EC2B-4066-900E-86145DF74C91}"/>
                  </a:ext>
                </a:extLst>
              </p:cNvPr>
              <p:cNvSpPr/>
              <p:nvPr/>
            </p:nvSpPr>
            <p:spPr>
              <a:xfrm>
                <a:off x="6606695" y="2743157"/>
                <a:ext cx="748" cy="59"/>
              </a:xfrm>
              <a:custGeom>
                <a:avLst/>
                <a:gdLst/>
                <a:ahLst/>
                <a:cxnLst/>
                <a:rect l="l" t="t" r="r" b="b"/>
                <a:pathLst>
                  <a:path w="15" h="1" extrusionOk="0">
                    <a:moveTo>
                      <a:pt x="1" y="0"/>
                    </a:moveTo>
                    <a:lnTo>
                      <a:pt x="15"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8" name="Google Shape;4876;p65">
                <a:extLst>
                  <a:ext uri="{FF2B5EF4-FFF2-40B4-BE49-F238E27FC236}">
                    <a16:creationId xmlns:a16="http://schemas.microsoft.com/office/drawing/2014/main" id="{92DC5F5F-4690-4B7F-B07C-A2040E536D91}"/>
                  </a:ext>
                </a:extLst>
              </p:cNvPr>
              <p:cNvSpPr/>
              <p:nvPr/>
            </p:nvSpPr>
            <p:spPr>
              <a:xfrm>
                <a:off x="6446213" y="2738545"/>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9" name="Google Shape;4877;p65">
                <a:extLst>
                  <a:ext uri="{FF2B5EF4-FFF2-40B4-BE49-F238E27FC236}">
                    <a16:creationId xmlns:a16="http://schemas.microsoft.com/office/drawing/2014/main" id="{648957A5-8508-448A-BE40-97CAA6BA63DF}"/>
                  </a:ext>
                </a:extLst>
              </p:cNvPr>
              <p:cNvSpPr/>
              <p:nvPr/>
            </p:nvSpPr>
            <p:spPr>
              <a:xfrm>
                <a:off x="6577199" y="2739170"/>
                <a:ext cx="2341" cy="227"/>
              </a:xfrm>
              <a:custGeom>
                <a:avLst/>
                <a:gdLst/>
                <a:ahLst/>
                <a:cxnLst/>
                <a:rect l="l" t="t" r="r" b="b"/>
                <a:pathLst>
                  <a:path w="47" h="4" extrusionOk="0">
                    <a:moveTo>
                      <a:pt x="47" y="4"/>
                    </a:moveTo>
                    <a:cubicBezTo>
                      <a:pt x="33" y="4"/>
                      <a:pt x="15" y="4"/>
                      <a:pt x="1" y="0"/>
                    </a:cubicBezTo>
                    <a:cubicBezTo>
                      <a:pt x="15" y="4"/>
                      <a:pt x="33" y="4"/>
                      <a:pt x="47" y="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0" name="Google Shape;4878;p65">
                <a:extLst>
                  <a:ext uri="{FF2B5EF4-FFF2-40B4-BE49-F238E27FC236}">
                    <a16:creationId xmlns:a16="http://schemas.microsoft.com/office/drawing/2014/main" id="{E2BA3C95-04BD-4784-A0FB-21BAE615AB37}"/>
                  </a:ext>
                </a:extLst>
              </p:cNvPr>
              <p:cNvSpPr/>
              <p:nvPr/>
            </p:nvSpPr>
            <p:spPr>
              <a:xfrm>
                <a:off x="6447607" y="2738545"/>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1" name="Google Shape;4879;p65">
                <a:extLst>
                  <a:ext uri="{FF2B5EF4-FFF2-40B4-BE49-F238E27FC236}">
                    <a16:creationId xmlns:a16="http://schemas.microsoft.com/office/drawing/2014/main" id="{685F51F4-1856-433F-B9B9-DC9500E9D467}"/>
                  </a:ext>
                </a:extLst>
              </p:cNvPr>
              <p:cNvSpPr/>
              <p:nvPr/>
            </p:nvSpPr>
            <p:spPr>
              <a:xfrm>
                <a:off x="6659559" y="2713837"/>
                <a:ext cx="198" cy="59"/>
              </a:xfrm>
              <a:custGeom>
                <a:avLst/>
                <a:gdLst/>
                <a:ahLst/>
                <a:cxnLst/>
                <a:rect l="l" t="t" r="r" b="b"/>
                <a:pathLst>
                  <a:path w="4" h="1" extrusionOk="0">
                    <a:moveTo>
                      <a:pt x="4"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2" name="Google Shape;4880;p65">
                <a:extLst>
                  <a:ext uri="{FF2B5EF4-FFF2-40B4-BE49-F238E27FC236}">
                    <a16:creationId xmlns:a16="http://schemas.microsoft.com/office/drawing/2014/main" id="{4C8905DC-B047-4BFC-BAE0-9848B85736A5}"/>
                  </a:ext>
                </a:extLst>
              </p:cNvPr>
              <p:cNvSpPr/>
              <p:nvPr/>
            </p:nvSpPr>
            <p:spPr>
              <a:xfrm>
                <a:off x="6658315" y="2714067"/>
                <a:ext cx="947" cy="227"/>
              </a:xfrm>
              <a:custGeom>
                <a:avLst/>
                <a:gdLst/>
                <a:ahLst/>
                <a:cxnLst/>
                <a:rect l="l" t="t" r="r" b="b"/>
                <a:pathLst>
                  <a:path w="19" h="4" extrusionOk="0">
                    <a:moveTo>
                      <a:pt x="1" y="4"/>
                    </a:moveTo>
                    <a:lnTo>
                      <a:pt x="1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3" name="Google Shape;4881;p65">
                <a:extLst>
                  <a:ext uri="{FF2B5EF4-FFF2-40B4-BE49-F238E27FC236}">
                    <a16:creationId xmlns:a16="http://schemas.microsoft.com/office/drawing/2014/main" id="{6DF4C853-3816-4F78-A62D-0F721A276077}"/>
                  </a:ext>
                </a:extLst>
              </p:cNvPr>
              <p:cNvSpPr/>
              <p:nvPr/>
            </p:nvSpPr>
            <p:spPr>
              <a:xfrm>
                <a:off x="6372971" y="2464496"/>
                <a:ext cx="193666" cy="98543"/>
              </a:xfrm>
              <a:custGeom>
                <a:avLst/>
                <a:gdLst/>
                <a:ahLst/>
                <a:cxnLst/>
                <a:rect l="l" t="t" r="r" b="b"/>
                <a:pathLst>
                  <a:path w="3887" h="1731" extrusionOk="0">
                    <a:moveTo>
                      <a:pt x="2070" y="1"/>
                    </a:moveTo>
                    <a:lnTo>
                      <a:pt x="2038" y="4"/>
                    </a:lnTo>
                    <a:lnTo>
                      <a:pt x="2017" y="4"/>
                    </a:lnTo>
                    <a:lnTo>
                      <a:pt x="1982" y="8"/>
                    </a:lnTo>
                    <a:lnTo>
                      <a:pt x="1957" y="8"/>
                    </a:lnTo>
                    <a:lnTo>
                      <a:pt x="1919" y="11"/>
                    </a:lnTo>
                    <a:lnTo>
                      <a:pt x="1901" y="11"/>
                    </a:lnTo>
                    <a:cubicBezTo>
                      <a:pt x="1842" y="89"/>
                      <a:pt x="1852" y="152"/>
                      <a:pt x="1866" y="260"/>
                    </a:cubicBezTo>
                    <a:cubicBezTo>
                      <a:pt x="1880" y="334"/>
                      <a:pt x="1887" y="411"/>
                      <a:pt x="1884" y="491"/>
                    </a:cubicBezTo>
                    <a:cubicBezTo>
                      <a:pt x="1887" y="565"/>
                      <a:pt x="1859" y="635"/>
                      <a:pt x="1807" y="687"/>
                    </a:cubicBezTo>
                    <a:cubicBezTo>
                      <a:pt x="1733" y="753"/>
                      <a:pt x="1625" y="767"/>
                      <a:pt x="1527" y="767"/>
                    </a:cubicBezTo>
                    <a:cubicBezTo>
                      <a:pt x="1495" y="767"/>
                      <a:pt x="1464" y="766"/>
                      <a:pt x="1436" y="764"/>
                    </a:cubicBezTo>
                    <a:lnTo>
                      <a:pt x="1376" y="764"/>
                    </a:lnTo>
                    <a:cubicBezTo>
                      <a:pt x="1233" y="764"/>
                      <a:pt x="1079" y="547"/>
                      <a:pt x="911" y="285"/>
                    </a:cubicBezTo>
                    <a:cubicBezTo>
                      <a:pt x="879" y="236"/>
                      <a:pt x="855" y="194"/>
                      <a:pt x="837" y="173"/>
                    </a:cubicBezTo>
                    <a:cubicBezTo>
                      <a:pt x="835" y="171"/>
                      <a:pt x="831" y="171"/>
                      <a:pt x="828" y="171"/>
                    </a:cubicBezTo>
                    <a:cubicBezTo>
                      <a:pt x="776" y="171"/>
                      <a:pt x="625" y="278"/>
                      <a:pt x="550" y="330"/>
                    </a:cubicBezTo>
                    <a:cubicBezTo>
                      <a:pt x="498" y="365"/>
                      <a:pt x="445" y="404"/>
                      <a:pt x="400" y="432"/>
                    </a:cubicBezTo>
                    <a:cubicBezTo>
                      <a:pt x="323" y="477"/>
                      <a:pt x="312" y="551"/>
                      <a:pt x="295" y="635"/>
                    </a:cubicBezTo>
                    <a:cubicBezTo>
                      <a:pt x="277" y="715"/>
                      <a:pt x="263" y="799"/>
                      <a:pt x="186" y="862"/>
                    </a:cubicBezTo>
                    <a:cubicBezTo>
                      <a:pt x="109" y="925"/>
                      <a:pt x="1" y="1065"/>
                      <a:pt x="116" y="1289"/>
                    </a:cubicBezTo>
                    <a:lnTo>
                      <a:pt x="130" y="1289"/>
                    </a:lnTo>
                    <a:lnTo>
                      <a:pt x="162" y="1286"/>
                    </a:lnTo>
                    <a:lnTo>
                      <a:pt x="193" y="1282"/>
                    </a:lnTo>
                    <a:lnTo>
                      <a:pt x="221" y="1275"/>
                    </a:lnTo>
                    <a:lnTo>
                      <a:pt x="249" y="1272"/>
                    </a:lnTo>
                    <a:lnTo>
                      <a:pt x="277" y="1268"/>
                    </a:lnTo>
                    <a:lnTo>
                      <a:pt x="305" y="1261"/>
                    </a:lnTo>
                    <a:lnTo>
                      <a:pt x="326" y="1254"/>
                    </a:lnTo>
                    <a:lnTo>
                      <a:pt x="351" y="1247"/>
                    </a:lnTo>
                    <a:lnTo>
                      <a:pt x="372" y="1244"/>
                    </a:lnTo>
                    <a:lnTo>
                      <a:pt x="396" y="1233"/>
                    </a:lnTo>
                    <a:lnTo>
                      <a:pt x="410" y="1226"/>
                    </a:lnTo>
                    <a:lnTo>
                      <a:pt x="435" y="1216"/>
                    </a:lnTo>
                    <a:lnTo>
                      <a:pt x="445" y="1212"/>
                    </a:lnTo>
                    <a:cubicBezTo>
                      <a:pt x="456" y="1205"/>
                      <a:pt x="466" y="1198"/>
                      <a:pt x="473" y="1195"/>
                    </a:cubicBezTo>
                    <a:cubicBezTo>
                      <a:pt x="544" y="1144"/>
                      <a:pt x="649" y="1128"/>
                      <a:pt x="763" y="1128"/>
                    </a:cubicBezTo>
                    <a:cubicBezTo>
                      <a:pt x="885" y="1128"/>
                      <a:pt x="1019" y="1147"/>
                      <a:pt x="1131" y="1163"/>
                    </a:cubicBezTo>
                    <a:cubicBezTo>
                      <a:pt x="1187" y="1170"/>
                      <a:pt x="1247" y="1177"/>
                      <a:pt x="1303" y="1181"/>
                    </a:cubicBezTo>
                    <a:cubicBezTo>
                      <a:pt x="1348" y="1181"/>
                      <a:pt x="1408" y="1188"/>
                      <a:pt x="1478" y="1195"/>
                    </a:cubicBezTo>
                    <a:cubicBezTo>
                      <a:pt x="1561" y="1204"/>
                      <a:pt x="1661" y="1215"/>
                      <a:pt x="1755" y="1215"/>
                    </a:cubicBezTo>
                    <a:cubicBezTo>
                      <a:pt x="1836" y="1215"/>
                      <a:pt x="1913" y="1207"/>
                      <a:pt x="1971" y="1184"/>
                    </a:cubicBezTo>
                    <a:cubicBezTo>
                      <a:pt x="2007" y="1171"/>
                      <a:pt x="2039" y="1166"/>
                      <a:pt x="2067" y="1166"/>
                    </a:cubicBezTo>
                    <a:cubicBezTo>
                      <a:pt x="2163" y="1166"/>
                      <a:pt x="2216" y="1227"/>
                      <a:pt x="2252" y="1265"/>
                    </a:cubicBezTo>
                    <a:cubicBezTo>
                      <a:pt x="2278" y="1298"/>
                      <a:pt x="2288" y="1308"/>
                      <a:pt x="2298" y="1308"/>
                    </a:cubicBezTo>
                    <a:cubicBezTo>
                      <a:pt x="2300" y="1308"/>
                      <a:pt x="2302" y="1307"/>
                      <a:pt x="2304" y="1307"/>
                    </a:cubicBezTo>
                    <a:cubicBezTo>
                      <a:pt x="2315" y="1303"/>
                      <a:pt x="2329" y="1303"/>
                      <a:pt x="2339" y="1303"/>
                    </a:cubicBezTo>
                    <a:lnTo>
                      <a:pt x="2371" y="1303"/>
                    </a:lnTo>
                    <a:cubicBezTo>
                      <a:pt x="2385" y="1303"/>
                      <a:pt x="2395" y="1307"/>
                      <a:pt x="2406" y="1310"/>
                    </a:cubicBezTo>
                    <a:lnTo>
                      <a:pt x="2423" y="1314"/>
                    </a:lnTo>
                    <a:lnTo>
                      <a:pt x="2444" y="1321"/>
                    </a:lnTo>
                    <a:lnTo>
                      <a:pt x="2465" y="1328"/>
                    </a:lnTo>
                    <a:lnTo>
                      <a:pt x="2483" y="1335"/>
                    </a:lnTo>
                    <a:lnTo>
                      <a:pt x="2504" y="1345"/>
                    </a:lnTo>
                    <a:lnTo>
                      <a:pt x="2521" y="1352"/>
                    </a:lnTo>
                    <a:lnTo>
                      <a:pt x="2546" y="1363"/>
                    </a:lnTo>
                    <a:lnTo>
                      <a:pt x="2560" y="1370"/>
                    </a:lnTo>
                    <a:lnTo>
                      <a:pt x="2584" y="1384"/>
                    </a:lnTo>
                    <a:lnTo>
                      <a:pt x="2598" y="1394"/>
                    </a:lnTo>
                    <a:lnTo>
                      <a:pt x="2623" y="1408"/>
                    </a:lnTo>
                    <a:lnTo>
                      <a:pt x="2637" y="1415"/>
                    </a:lnTo>
                    <a:lnTo>
                      <a:pt x="2661" y="1433"/>
                    </a:lnTo>
                    <a:lnTo>
                      <a:pt x="2675" y="1440"/>
                    </a:lnTo>
                    <a:lnTo>
                      <a:pt x="2700" y="1457"/>
                    </a:lnTo>
                    <a:lnTo>
                      <a:pt x="2710" y="1464"/>
                    </a:lnTo>
                    <a:lnTo>
                      <a:pt x="2735" y="1482"/>
                    </a:lnTo>
                    <a:lnTo>
                      <a:pt x="2745" y="1489"/>
                    </a:lnTo>
                    <a:lnTo>
                      <a:pt x="2766" y="1506"/>
                    </a:lnTo>
                    <a:lnTo>
                      <a:pt x="2780" y="1513"/>
                    </a:lnTo>
                    <a:lnTo>
                      <a:pt x="2798" y="1527"/>
                    </a:lnTo>
                    <a:lnTo>
                      <a:pt x="2812" y="1538"/>
                    </a:lnTo>
                    <a:lnTo>
                      <a:pt x="2829" y="1552"/>
                    </a:lnTo>
                    <a:lnTo>
                      <a:pt x="2843" y="1562"/>
                    </a:lnTo>
                    <a:lnTo>
                      <a:pt x="2854" y="1573"/>
                    </a:lnTo>
                    <a:lnTo>
                      <a:pt x="2878" y="1590"/>
                    </a:lnTo>
                    <a:cubicBezTo>
                      <a:pt x="2892" y="1604"/>
                      <a:pt x="2910" y="1618"/>
                      <a:pt x="2927" y="1629"/>
                    </a:cubicBezTo>
                    <a:lnTo>
                      <a:pt x="2948" y="1646"/>
                    </a:lnTo>
                    <a:lnTo>
                      <a:pt x="2983" y="1667"/>
                    </a:lnTo>
                    <a:lnTo>
                      <a:pt x="3011" y="1685"/>
                    </a:lnTo>
                    <a:lnTo>
                      <a:pt x="3043" y="1706"/>
                    </a:lnTo>
                    <a:lnTo>
                      <a:pt x="3078" y="1723"/>
                    </a:lnTo>
                    <a:lnTo>
                      <a:pt x="3088" y="1730"/>
                    </a:lnTo>
                    <a:cubicBezTo>
                      <a:pt x="3116" y="1702"/>
                      <a:pt x="3148" y="1674"/>
                      <a:pt x="3179" y="1653"/>
                    </a:cubicBezTo>
                    <a:cubicBezTo>
                      <a:pt x="3245" y="1604"/>
                      <a:pt x="3324" y="1579"/>
                      <a:pt x="3405" y="1579"/>
                    </a:cubicBezTo>
                    <a:cubicBezTo>
                      <a:pt x="3415" y="1579"/>
                      <a:pt x="3425" y="1579"/>
                      <a:pt x="3435" y="1580"/>
                    </a:cubicBezTo>
                    <a:cubicBezTo>
                      <a:pt x="3463" y="1580"/>
                      <a:pt x="3487" y="1583"/>
                      <a:pt x="3512" y="1587"/>
                    </a:cubicBezTo>
                    <a:cubicBezTo>
                      <a:pt x="3536" y="1590"/>
                      <a:pt x="3564" y="1590"/>
                      <a:pt x="3589" y="1590"/>
                    </a:cubicBezTo>
                    <a:cubicBezTo>
                      <a:pt x="3624" y="1590"/>
                      <a:pt x="3638" y="1573"/>
                      <a:pt x="3673" y="1517"/>
                    </a:cubicBezTo>
                    <a:cubicBezTo>
                      <a:pt x="3697" y="1478"/>
                      <a:pt x="3725" y="1443"/>
                      <a:pt x="3760" y="1412"/>
                    </a:cubicBezTo>
                    <a:cubicBezTo>
                      <a:pt x="3771" y="1405"/>
                      <a:pt x="3785" y="1398"/>
                      <a:pt x="3795" y="1391"/>
                    </a:cubicBezTo>
                    <a:lnTo>
                      <a:pt x="3806" y="1384"/>
                    </a:lnTo>
                    <a:cubicBezTo>
                      <a:pt x="3816" y="1377"/>
                      <a:pt x="3827" y="1373"/>
                      <a:pt x="3837" y="1366"/>
                    </a:cubicBezTo>
                    <a:lnTo>
                      <a:pt x="3848" y="1363"/>
                    </a:lnTo>
                    <a:cubicBezTo>
                      <a:pt x="3858" y="1359"/>
                      <a:pt x="3872" y="1356"/>
                      <a:pt x="3886" y="1349"/>
                    </a:cubicBezTo>
                    <a:cubicBezTo>
                      <a:pt x="3879" y="1328"/>
                      <a:pt x="3876" y="1303"/>
                      <a:pt x="3869" y="1275"/>
                    </a:cubicBezTo>
                    <a:cubicBezTo>
                      <a:pt x="3855" y="1212"/>
                      <a:pt x="3837" y="1135"/>
                      <a:pt x="3809" y="1107"/>
                    </a:cubicBezTo>
                    <a:cubicBezTo>
                      <a:pt x="3711" y="1009"/>
                      <a:pt x="3603" y="876"/>
                      <a:pt x="3613" y="764"/>
                    </a:cubicBezTo>
                    <a:cubicBezTo>
                      <a:pt x="3613" y="747"/>
                      <a:pt x="3617" y="733"/>
                      <a:pt x="3624" y="719"/>
                    </a:cubicBezTo>
                    <a:cubicBezTo>
                      <a:pt x="3631" y="705"/>
                      <a:pt x="3634" y="687"/>
                      <a:pt x="3638" y="670"/>
                    </a:cubicBezTo>
                    <a:cubicBezTo>
                      <a:pt x="3652" y="603"/>
                      <a:pt x="3627" y="533"/>
                      <a:pt x="3578" y="488"/>
                    </a:cubicBezTo>
                    <a:cubicBezTo>
                      <a:pt x="3571" y="481"/>
                      <a:pt x="3564" y="474"/>
                      <a:pt x="3561" y="467"/>
                    </a:cubicBezTo>
                    <a:lnTo>
                      <a:pt x="3550" y="460"/>
                    </a:lnTo>
                    <a:cubicBezTo>
                      <a:pt x="3526" y="428"/>
                      <a:pt x="3505" y="397"/>
                      <a:pt x="3487" y="362"/>
                    </a:cubicBezTo>
                    <a:lnTo>
                      <a:pt x="3459" y="358"/>
                    </a:lnTo>
                    <a:lnTo>
                      <a:pt x="3442" y="358"/>
                    </a:lnTo>
                    <a:lnTo>
                      <a:pt x="3389" y="351"/>
                    </a:lnTo>
                    <a:lnTo>
                      <a:pt x="3379" y="351"/>
                    </a:lnTo>
                    <a:lnTo>
                      <a:pt x="3326" y="348"/>
                    </a:lnTo>
                    <a:lnTo>
                      <a:pt x="3323" y="348"/>
                    </a:lnTo>
                    <a:lnTo>
                      <a:pt x="3270" y="341"/>
                    </a:lnTo>
                    <a:cubicBezTo>
                      <a:pt x="3221" y="334"/>
                      <a:pt x="3169" y="330"/>
                      <a:pt x="3119" y="330"/>
                    </a:cubicBezTo>
                    <a:cubicBezTo>
                      <a:pt x="3091" y="330"/>
                      <a:pt x="3063" y="331"/>
                      <a:pt x="3036" y="334"/>
                    </a:cubicBezTo>
                    <a:lnTo>
                      <a:pt x="3022" y="334"/>
                    </a:lnTo>
                    <a:cubicBezTo>
                      <a:pt x="3013" y="336"/>
                      <a:pt x="3004" y="337"/>
                      <a:pt x="2994" y="337"/>
                    </a:cubicBezTo>
                    <a:cubicBezTo>
                      <a:pt x="2912" y="337"/>
                      <a:pt x="2771" y="267"/>
                      <a:pt x="2444" y="18"/>
                    </a:cubicBezTo>
                    <a:lnTo>
                      <a:pt x="2427" y="1"/>
                    </a:lnTo>
                    <a:close/>
                  </a:path>
                </a:pathLst>
              </a:custGeom>
              <a:solidFill>
                <a:srgbClr val="D9D9D9"/>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4" name="Google Shape;4882;p65">
                <a:extLst>
                  <a:ext uri="{FF2B5EF4-FFF2-40B4-BE49-F238E27FC236}">
                    <a16:creationId xmlns:a16="http://schemas.microsoft.com/office/drawing/2014/main" id="{2C5CDA82-5610-47D7-85E0-BA797E2818C8}"/>
                  </a:ext>
                </a:extLst>
              </p:cNvPr>
              <p:cNvSpPr/>
              <p:nvPr/>
            </p:nvSpPr>
            <p:spPr>
              <a:xfrm>
                <a:off x="6531362" y="2553987"/>
                <a:ext cx="12756" cy="4666"/>
              </a:xfrm>
              <a:custGeom>
                <a:avLst/>
                <a:gdLst/>
                <a:ahLst/>
                <a:cxnLst/>
                <a:rect l="l" t="t" r="r" b="b"/>
                <a:pathLst>
                  <a:path w="256" h="82" extrusionOk="0">
                    <a:moveTo>
                      <a:pt x="256" y="8"/>
                    </a:moveTo>
                    <a:cubicBezTo>
                      <a:pt x="165" y="1"/>
                      <a:pt x="74" y="25"/>
                      <a:pt x="0" y="81"/>
                    </a:cubicBezTo>
                    <a:cubicBezTo>
                      <a:pt x="74" y="25"/>
                      <a:pt x="165" y="1"/>
                      <a:pt x="256" y="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5" name="Google Shape;4883;p65">
                <a:extLst>
                  <a:ext uri="{FF2B5EF4-FFF2-40B4-BE49-F238E27FC236}">
                    <a16:creationId xmlns:a16="http://schemas.microsoft.com/office/drawing/2014/main" id="{7DB49CB8-EAA4-4D5C-9EDE-109D2E9656D6}"/>
                  </a:ext>
                </a:extLst>
              </p:cNvPr>
              <p:cNvSpPr/>
              <p:nvPr/>
            </p:nvSpPr>
            <p:spPr>
              <a:xfrm>
                <a:off x="6526976" y="2558599"/>
                <a:ext cx="4433" cy="4839"/>
              </a:xfrm>
              <a:custGeom>
                <a:avLst/>
                <a:gdLst/>
                <a:ahLst/>
                <a:cxnLst/>
                <a:rect l="l" t="t" r="r" b="b"/>
                <a:pathLst>
                  <a:path w="89" h="85" extrusionOk="0">
                    <a:moveTo>
                      <a:pt x="88" y="0"/>
                    </a:moveTo>
                    <a:cubicBezTo>
                      <a:pt x="57" y="25"/>
                      <a:pt x="25" y="53"/>
                      <a:pt x="1" y="84"/>
                    </a:cubicBezTo>
                    <a:lnTo>
                      <a:pt x="1" y="84"/>
                    </a:lnTo>
                    <a:cubicBezTo>
                      <a:pt x="25" y="53"/>
                      <a:pt x="57" y="25"/>
                      <a:pt x="88"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6" name="Google Shape;4884;p65">
                <a:extLst>
                  <a:ext uri="{FF2B5EF4-FFF2-40B4-BE49-F238E27FC236}">
                    <a16:creationId xmlns:a16="http://schemas.microsoft.com/office/drawing/2014/main" id="{85A2C096-4A77-4DB7-A62C-F37E7A824253}"/>
                  </a:ext>
                </a:extLst>
              </p:cNvPr>
              <p:cNvSpPr/>
              <p:nvPr/>
            </p:nvSpPr>
            <p:spPr>
              <a:xfrm>
                <a:off x="6561853" y="2543228"/>
                <a:ext cx="598" cy="457"/>
              </a:xfrm>
              <a:custGeom>
                <a:avLst/>
                <a:gdLst/>
                <a:ahLst/>
                <a:cxnLst/>
                <a:rect l="l" t="t" r="r" b="b"/>
                <a:pathLst>
                  <a:path w="12" h="8" extrusionOk="0">
                    <a:moveTo>
                      <a:pt x="1" y="8"/>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7" name="Google Shape;4885;p65">
                <a:extLst>
                  <a:ext uri="{FF2B5EF4-FFF2-40B4-BE49-F238E27FC236}">
                    <a16:creationId xmlns:a16="http://schemas.microsoft.com/office/drawing/2014/main" id="{A07DC75D-31E8-4AD9-9E24-107BE0184A9E}"/>
                  </a:ext>
                </a:extLst>
              </p:cNvPr>
              <p:cNvSpPr/>
              <p:nvPr/>
            </p:nvSpPr>
            <p:spPr>
              <a:xfrm>
                <a:off x="6564145" y="2542033"/>
                <a:ext cx="400" cy="285"/>
              </a:xfrm>
              <a:custGeom>
                <a:avLst/>
                <a:gdLst/>
                <a:ahLst/>
                <a:cxnLst/>
                <a:rect l="l" t="t" r="r" b="b"/>
                <a:pathLst>
                  <a:path w="8" h="5" extrusionOk="0">
                    <a:moveTo>
                      <a:pt x="0" y="4"/>
                    </a:moveTo>
                    <a:lnTo>
                      <a:pt x="7"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8" name="Google Shape;4886;p65">
                <a:extLst>
                  <a:ext uri="{FF2B5EF4-FFF2-40B4-BE49-F238E27FC236}">
                    <a16:creationId xmlns:a16="http://schemas.microsoft.com/office/drawing/2014/main" id="{D53776A0-DCAD-4992-A945-FB2E3922A3B6}"/>
                  </a:ext>
                </a:extLst>
              </p:cNvPr>
              <p:cNvSpPr/>
              <p:nvPr/>
            </p:nvSpPr>
            <p:spPr>
              <a:xfrm>
                <a:off x="6375264" y="2534461"/>
                <a:ext cx="148626" cy="102187"/>
              </a:xfrm>
              <a:custGeom>
                <a:avLst/>
                <a:gdLst/>
                <a:ahLst/>
                <a:cxnLst/>
                <a:rect l="l" t="t" r="r" b="b"/>
                <a:pathLst>
                  <a:path w="2983" h="1795" extrusionOk="0">
                    <a:moveTo>
                      <a:pt x="709" y="0"/>
                    </a:moveTo>
                    <a:cubicBezTo>
                      <a:pt x="622" y="0"/>
                      <a:pt x="546" y="11"/>
                      <a:pt x="501" y="43"/>
                    </a:cubicBezTo>
                    <a:cubicBezTo>
                      <a:pt x="490" y="53"/>
                      <a:pt x="480" y="60"/>
                      <a:pt x="466" y="67"/>
                    </a:cubicBezTo>
                    <a:lnTo>
                      <a:pt x="455" y="74"/>
                    </a:lnTo>
                    <a:lnTo>
                      <a:pt x="427" y="88"/>
                    </a:lnTo>
                    <a:lnTo>
                      <a:pt x="410" y="95"/>
                    </a:lnTo>
                    <a:lnTo>
                      <a:pt x="382" y="106"/>
                    </a:lnTo>
                    <a:lnTo>
                      <a:pt x="361" y="113"/>
                    </a:lnTo>
                    <a:lnTo>
                      <a:pt x="329" y="123"/>
                    </a:lnTo>
                    <a:lnTo>
                      <a:pt x="308" y="127"/>
                    </a:lnTo>
                    <a:lnTo>
                      <a:pt x="270" y="137"/>
                    </a:lnTo>
                    <a:lnTo>
                      <a:pt x="252" y="141"/>
                    </a:lnTo>
                    <a:cubicBezTo>
                      <a:pt x="231" y="144"/>
                      <a:pt x="210" y="148"/>
                      <a:pt x="189" y="151"/>
                    </a:cubicBezTo>
                    <a:lnTo>
                      <a:pt x="126" y="162"/>
                    </a:lnTo>
                    <a:cubicBezTo>
                      <a:pt x="200" y="358"/>
                      <a:pt x="161" y="578"/>
                      <a:pt x="25" y="739"/>
                    </a:cubicBezTo>
                    <a:cubicBezTo>
                      <a:pt x="18" y="750"/>
                      <a:pt x="7" y="760"/>
                      <a:pt x="0" y="771"/>
                    </a:cubicBezTo>
                    <a:lnTo>
                      <a:pt x="18" y="781"/>
                    </a:lnTo>
                    <a:lnTo>
                      <a:pt x="46" y="778"/>
                    </a:lnTo>
                    <a:lnTo>
                      <a:pt x="88" y="774"/>
                    </a:lnTo>
                    <a:lnTo>
                      <a:pt x="98" y="774"/>
                    </a:lnTo>
                    <a:lnTo>
                      <a:pt x="144" y="771"/>
                    </a:lnTo>
                    <a:lnTo>
                      <a:pt x="238" y="771"/>
                    </a:lnTo>
                    <a:cubicBezTo>
                      <a:pt x="298" y="771"/>
                      <a:pt x="350" y="799"/>
                      <a:pt x="385" y="841"/>
                    </a:cubicBezTo>
                    <a:cubicBezTo>
                      <a:pt x="427" y="901"/>
                      <a:pt x="553" y="946"/>
                      <a:pt x="609" y="946"/>
                    </a:cubicBezTo>
                    <a:cubicBezTo>
                      <a:pt x="618" y="946"/>
                      <a:pt x="625" y="945"/>
                      <a:pt x="630" y="943"/>
                    </a:cubicBezTo>
                    <a:lnTo>
                      <a:pt x="634" y="939"/>
                    </a:lnTo>
                    <a:cubicBezTo>
                      <a:pt x="652" y="931"/>
                      <a:pt x="672" y="928"/>
                      <a:pt x="692" y="928"/>
                    </a:cubicBezTo>
                    <a:cubicBezTo>
                      <a:pt x="709" y="928"/>
                      <a:pt x="726" y="931"/>
                      <a:pt x="742" y="936"/>
                    </a:cubicBezTo>
                    <a:lnTo>
                      <a:pt x="760" y="939"/>
                    </a:lnTo>
                    <a:cubicBezTo>
                      <a:pt x="802" y="950"/>
                      <a:pt x="840" y="967"/>
                      <a:pt x="879" y="992"/>
                    </a:cubicBezTo>
                    <a:lnTo>
                      <a:pt x="882" y="995"/>
                    </a:lnTo>
                    <a:cubicBezTo>
                      <a:pt x="935" y="1027"/>
                      <a:pt x="1026" y="1093"/>
                      <a:pt x="1026" y="1181"/>
                    </a:cubicBezTo>
                    <a:cubicBezTo>
                      <a:pt x="1026" y="1216"/>
                      <a:pt x="1019" y="1261"/>
                      <a:pt x="1012" y="1317"/>
                    </a:cubicBezTo>
                    <a:cubicBezTo>
                      <a:pt x="1005" y="1380"/>
                      <a:pt x="1001" y="1447"/>
                      <a:pt x="1001" y="1510"/>
                    </a:cubicBezTo>
                    <a:cubicBezTo>
                      <a:pt x="1106" y="1534"/>
                      <a:pt x="1208" y="1573"/>
                      <a:pt x="1302" y="1632"/>
                    </a:cubicBezTo>
                    <a:lnTo>
                      <a:pt x="1313" y="1664"/>
                    </a:lnTo>
                    <a:lnTo>
                      <a:pt x="1337" y="1678"/>
                    </a:lnTo>
                    <a:lnTo>
                      <a:pt x="1358" y="1695"/>
                    </a:lnTo>
                    <a:cubicBezTo>
                      <a:pt x="1386" y="1713"/>
                      <a:pt x="1407" y="1737"/>
                      <a:pt x="1428" y="1762"/>
                    </a:cubicBezTo>
                    <a:cubicBezTo>
                      <a:pt x="1432" y="1772"/>
                      <a:pt x="1439" y="1779"/>
                      <a:pt x="1442" y="1790"/>
                    </a:cubicBezTo>
                    <a:lnTo>
                      <a:pt x="1810" y="1790"/>
                    </a:lnTo>
                    <a:cubicBezTo>
                      <a:pt x="1824" y="1793"/>
                      <a:pt x="1838" y="1795"/>
                      <a:pt x="1851" y="1795"/>
                    </a:cubicBezTo>
                    <a:cubicBezTo>
                      <a:pt x="1916" y="1795"/>
                      <a:pt x="1964" y="1751"/>
                      <a:pt x="2020" y="1681"/>
                    </a:cubicBezTo>
                    <a:cubicBezTo>
                      <a:pt x="2101" y="1580"/>
                      <a:pt x="2332" y="1552"/>
                      <a:pt x="2409" y="1545"/>
                    </a:cubicBezTo>
                    <a:cubicBezTo>
                      <a:pt x="2419" y="1503"/>
                      <a:pt x="2430" y="1457"/>
                      <a:pt x="2433" y="1415"/>
                    </a:cubicBezTo>
                    <a:cubicBezTo>
                      <a:pt x="2433" y="1387"/>
                      <a:pt x="2437" y="1359"/>
                      <a:pt x="2444" y="1338"/>
                    </a:cubicBezTo>
                    <a:cubicBezTo>
                      <a:pt x="2465" y="1230"/>
                      <a:pt x="2647" y="1069"/>
                      <a:pt x="2762" y="1030"/>
                    </a:cubicBezTo>
                    <a:cubicBezTo>
                      <a:pt x="2783" y="1023"/>
                      <a:pt x="2794" y="1009"/>
                      <a:pt x="2811" y="981"/>
                    </a:cubicBezTo>
                    <a:cubicBezTo>
                      <a:pt x="2836" y="921"/>
                      <a:pt x="2895" y="883"/>
                      <a:pt x="2958" y="883"/>
                    </a:cubicBezTo>
                    <a:lnTo>
                      <a:pt x="2965" y="883"/>
                    </a:lnTo>
                    <a:cubicBezTo>
                      <a:pt x="2965" y="883"/>
                      <a:pt x="2983" y="858"/>
                      <a:pt x="2958" y="750"/>
                    </a:cubicBezTo>
                    <a:cubicBezTo>
                      <a:pt x="2948" y="697"/>
                      <a:pt x="2955" y="641"/>
                      <a:pt x="2976" y="589"/>
                    </a:cubicBezTo>
                    <a:lnTo>
                      <a:pt x="2965" y="585"/>
                    </a:lnTo>
                    <a:lnTo>
                      <a:pt x="2930" y="561"/>
                    </a:lnTo>
                    <a:lnTo>
                      <a:pt x="2892" y="540"/>
                    </a:lnTo>
                    <a:lnTo>
                      <a:pt x="2864" y="522"/>
                    </a:lnTo>
                    <a:lnTo>
                      <a:pt x="2822" y="494"/>
                    </a:lnTo>
                    <a:lnTo>
                      <a:pt x="2801" y="480"/>
                    </a:lnTo>
                    <a:cubicBezTo>
                      <a:pt x="2783" y="466"/>
                      <a:pt x="2762" y="452"/>
                      <a:pt x="2745" y="438"/>
                    </a:cubicBezTo>
                    <a:cubicBezTo>
                      <a:pt x="2560" y="283"/>
                      <a:pt x="2372" y="178"/>
                      <a:pt x="2293" y="178"/>
                    </a:cubicBezTo>
                    <a:cubicBezTo>
                      <a:pt x="2288" y="178"/>
                      <a:pt x="2283" y="179"/>
                      <a:pt x="2279" y="179"/>
                    </a:cubicBezTo>
                    <a:cubicBezTo>
                      <a:pt x="2269" y="181"/>
                      <a:pt x="2259" y="182"/>
                      <a:pt x="2249" y="182"/>
                    </a:cubicBezTo>
                    <a:cubicBezTo>
                      <a:pt x="2179" y="182"/>
                      <a:pt x="2131" y="130"/>
                      <a:pt x="2101" y="99"/>
                    </a:cubicBezTo>
                    <a:lnTo>
                      <a:pt x="2087" y="81"/>
                    </a:lnTo>
                    <a:cubicBezTo>
                      <a:pt x="2069" y="57"/>
                      <a:pt x="2045" y="43"/>
                      <a:pt x="2013" y="43"/>
                    </a:cubicBezTo>
                    <a:cubicBezTo>
                      <a:pt x="1999" y="43"/>
                      <a:pt x="1985" y="46"/>
                      <a:pt x="1971" y="53"/>
                    </a:cubicBezTo>
                    <a:cubicBezTo>
                      <a:pt x="1929" y="67"/>
                      <a:pt x="1887" y="78"/>
                      <a:pt x="1841" y="81"/>
                    </a:cubicBezTo>
                    <a:cubicBezTo>
                      <a:pt x="1808" y="86"/>
                      <a:pt x="1773" y="90"/>
                      <a:pt x="1739" y="90"/>
                    </a:cubicBezTo>
                    <a:cubicBezTo>
                      <a:pt x="1726" y="90"/>
                      <a:pt x="1714" y="89"/>
                      <a:pt x="1701" y="88"/>
                    </a:cubicBezTo>
                    <a:cubicBezTo>
                      <a:pt x="1603" y="88"/>
                      <a:pt x="1505" y="78"/>
                      <a:pt x="1418" y="71"/>
                    </a:cubicBezTo>
                    <a:cubicBezTo>
                      <a:pt x="1351" y="64"/>
                      <a:pt x="1295" y="57"/>
                      <a:pt x="1253" y="57"/>
                    </a:cubicBezTo>
                    <a:cubicBezTo>
                      <a:pt x="1190" y="53"/>
                      <a:pt x="1127" y="46"/>
                      <a:pt x="1064" y="36"/>
                    </a:cubicBezTo>
                    <a:cubicBezTo>
                      <a:pt x="960" y="20"/>
                      <a:pt x="825" y="0"/>
                      <a:pt x="709" y="0"/>
                    </a:cubicBezTo>
                    <a:close/>
                  </a:path>
                </a:pathLst>
              </a:custGeom>
              <a:solidFill>
                <a:srgbClr val="D9D9D9"/>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9" name="Google Shape;4887;p65">
                <a:extLst>
                  <a:ext uri="{FF2B5EF4-FFF2-40B4-BE49-F238E27FC236}">
                    <a16:creationId xmlns:a16="http://schemas.microsoft.com/office/drawing/2014/main" id="{298EDB94-67DB-4F09-9A2D-070629EFCAB6}"/>
                  </a:ext>
                </a:extLst>
              </p:cNvPr>
              <p:cNvSpPr/>
              <p:nvPr/>
            </p:nvSpPr>
            <p:spPr>
              <a:xfrm>
                <a:off x="6440631" y="2629130"/>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0" name="Google Shape;4888;p65">
                <a:extLst>
                  <a:ext uri="{FF2B5EF4-FFF2-40B4-BE49-F238E27FC236}">
                    <a16:creationId xmlns:a16="http://schemas.microsoft.com/office/drawing/2014/main" id="{F16DA3FB-535E-418B-9C58-722301E9A901}"/>
                  </a:ext>
                </a:extLst>
              </p:cNvPr>
              <p:cNvSpPr/>
              <p:nvPr/>
            </p:nvSpPr>
            <p:spPr>
              <a:xfrm>
                <a:off x="6441681" y="2629927"/>
                <a:ext cx="1296" cy="1082"/>
              </a:xfrm>
              <a:custGeom>
                <a:avLst/>
                <a:gdLst/>
                <a:ahLst/>
                <a:cxnLst/>
                <a:rect l="l" t="t" r="r" b="b"/>
                <a:pathLst>
                  <a:path w="26" h="19" extrusionOk="0">
                    <a:moveTo>
                      <a:pt x="25" y="18"/>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1" name="Google Shape;4889;p65">
                <a:extLst>
                  <a:ext uri="{FF2B5EF4-FFF2-40B4-BE49-F238E27FC236}">
                    <a16:creationId xmlns:a16="http://schemas.microsoft.com/office/drawing/2014/main" id="{8486A015-6E58-48BC-BA6B-E6C4D134179E}"/>
                  </a:ext>
                </a:extLst>
              </p:cNvPr>
              <p:cNvSpPr/>
              <p:nvPr/>
            </p:nvSpPr>
            <p:spPr>
              <a:xfrm>
                <a:off x="6442924" y="2630954"/>
                <a:ext cx="4234" cy="5409"/>
              </a:xfrm>
              <a:custGeom>
                <a:avLst/>
                <a:gdLst/>
                <a:ahLst/>
                <a:cxnLst/>
                <a:rect l="l" t="t" r="r" b="b"/>
                <a:pathLst>
                  <a:path w="85" h="95" extrusionOk="0">
                    <a:moveTo>
                      <a:pt x="0" y="0"/>
                    </a:moveTo>
                    <a:cubicBezTo>
                      <a:pt x="12" y="9"/>
                      <a:pt x="22" y="17"/>
                      <a:pt x="31" y="26"/>
                    </a:cubicBezTo>
                    <a:lnTo>
                      <a:pt x="31" y="26"/>
                    </a:lnTo>
                    <a:cubicBezTo>
                      <a:pt x="21" y="16"/>
                      <a:pt x="11" y="8"/>
                      <a:pt x="0" y="0"/>
                    </a:cubicBezTo>
                    <a:close/>
                    <a:moveTo>
                      <a:pt x="31" y="26"/>
                    </a:moveTo>
                    <a:cubicBezTo>
                      <a:pt x="52" y="46"/>
                      <a:pt x="70" y="71"/>
                      <a:pt x="84" y="95"/>
                    </a:cubicBezTo>
                    <a:cubicBezTo>
                      <a:pt x="81" y="88"/>
                      <a:pt x="74" y="77"/>
                      <a:pt x="70" y="70"/>
                    </a:cubicBezTo>
                    <a:cubicBezTo>
                      <a:pt x="58" y="53"/>
                      <a:pt x="45" y="39"/>
                      <a:pt x="31" y="26"/>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2" name="Google Shape;4890;p65">
                <a:extLst>
                  <a:ext uri="{FF2B5EF4-FFF2-40B4-BE49-F238E27FC236}">
                    <a16:creationId xmlns:a16="http://schemas.microsoft.com/office/drawing/2014/main" id="{AB0DBC7B-A505-4F66-9FA5-8A5911C76686}"/>
                  </a:ext>
                </a:extLst>
              </p:cNvPr>
              <p:cNvSpPr/>
              <p:nvPr/>
            </p:nvSpPr>
            <p:spPr>
              <a:xfrm>
                <a:off x="6454433" y="2636702"/>
                <a:ext cx="1244" cy="59"/>
              </a:xfrm>
              <a:custGeom>
                <a:avLst/>
                <a:gdLst/>
                <a:ahLst/>
                <a:cxnLst/>
                <a:rect l="l" t="t" r="r" b="b"/>
                <a:pathLst>
                  <a:path w="25" h="1" extrusionOk="0">
                    <a:moveTo>
                      <a:pt x="0" y="1"/>
                    </a:moveTo>
                    <a:lnTo>
                      <a:pt x="2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3" name="Google Shape;4891;p65">
                <a:extLst>
                  <a:ext uri="{FF2B5EF4-FFF2-40B4-BE49-F238E27FC236}">
                    <a16:creationId xmlns:a16="http://schemas.microsoft.com/office/drawing/2014/main" id="{BD905000-41EE-4B7D-A61D-3A50F95690CB}"/>
                  </a:ext>
                </a:extLst>
              </p:cNvPr>
              <p:cNvSpPr/>
              <p:nvPr/>
            </p:nvSpPr>
            <p:spPr>
              <a:xfrm>
                <a:off x="6449901" y="2636531"/>
                <a:ext cx="1794" cy="59"/>
              </a:xfrm>
              <a:custGeom>
                <a:avLst/>
                <a:gdLst/>
                <a:ahLst/>
                <a:cxnLst/>
                <a:rect l="l" t="t" r="r" b="b"/>
                <a:pathLst>
                  <a:path w="36" h="1" extrusionOk="0">
                    <a:moveTo>
                      <a:pt x="0" y="0"/>
                    </a:moveTo>
                    <a:lnTo>
                      <a:pt x="35"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4" name="Google Shape;4892;p65">
                <a:extLst>
                  <a:ext uri="{FF2B5EF4-FFF2-40B4-BE49-F238E27FC236}">
                    <a16:creationId xmlns:a16="http://schemas.microsoft.com/office/drawing/2014/main" id="{24691F48-238E-4C46-8DD2-DC6002CB839F}"/>
                  </a:ext>
                </a:extLst>
              </p:cNvPr>
              <p:cNvSpPr/>
              <p:nvPr/>
            </p:nvSpPr>
            <p:spPr>
              <a:xfrm>
                <a:off x="6459317" y="2637101"/>
                <a:ext cx="748" cy="59"/>
              </a:xfrm>
              <a:custGeom>
                <a:avLst/>
                <a:gdLst/>
                <a:ahLst/>
                <a:cxnLst/>
                <a:rect l="l" t="t" r="r" b="b"/>
                <a:pathLst>
                  <a:path w="15" h="1" extrusionOk="0">
                    <a:moveTo>
                      <a:pt x="0" y="1"/>
                    </a:moveTo>
                    <a:lnTo>
                      <a:pt x="1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5" name="Google Shape;4893;p65">
                <a:extLst>
                  <a:ext uri="{FF2B5EF4-FFF2-40B4-BE49-F238E27FC236}">
                    <a16:creationId xmlns:a16="http://schemas.microsoft.com/office/drawing/2014/main" id="{9F1CD948-9DFA-4879-89FE-87469F459318}"/>
                  </a:ext>
                </a:extLst>
              </p:cNvPr>
              <p:cNvSpPr/>
              <p:nvPr/>
            </p:nvSpPr>
            <p:spPr>
              <a:xfrm>
                <a:off x="6452142" y="2636531"/>
                <a:ext cx="1446" cy="59"/>
              </a:xfrm>
              <a:custGeom>
                <a:avLst/>
                <a:gdLst/>
                <a:ahLst/>
                <a:cxnLst/>
                <a:rect l="l" t="t" r="r" b="b"/>
                <a:pathLst>
                  <a:path w="29" h="1" extrusionOk="0">
                    <a:moveTo>
                      <a:pt x="1" y="0"/>
                    </a:moveTo>
                    <a:lnTo>
                      <a:pt x="29"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6" name="Google Shape;4894;p65">
                <a:extLst>
                  <a:ext uri="{FF2B5EF4-FFF2-40B4-BE49-F238E27FC236}">
                    <a16:creationId xmlns:a16="http://schemas.microsoft.com/office/drawing/2014/main" id="{F6B0F631-D5D6-4B6B-BEEA-0B8C38B512A1}"/>
                  </a:ext>
                </a:extLst>
              </p:cNvPr>
              <p:cNvSpPr/>
              <p:nvPr/>
            </p:nvSpPr>
            <p:spPr>
              <a:xfrm>
                <a:off x="6456179" y="2636929"/>
                <a:ext cx="1097" cy="59"/>
              </a:xfrm>
              <a:custGeom>
                <a:avLst/>
                <a:gdLst/>
                <a:ahLst/>
                <a:cxnLst/>
                <a:rect l="l" t="t" r="r" b="b"/>
                <a:pathLst>
                  <a:path w="22" h="1" extrusionOk="0">
                    <a:moveTo>
                      <a:pt x="0" y="0"/>
                    </a:moveTo>
                    <a:lnTo>
                      <a:pt x="2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7" name="Google Shape;4895;p65">
                <a:extLst>
                  <a:ext uri="{FF2B5EF4-FFF2-40B4-BE49-F238E27FC236}">
                    <a16:creationId xmlns:a16="http://schemas.microsoft.com/office/drawing/2014/main" id="{C744239B-7C13-4295-B453-23B5C311E90A}"/>
                  </a:ext>
                </a:extLst>
              </p:cNvPr>
              <p:cNvSpPr/>
              <p:nvPr/>
            </p:nvSpPr>
            <p:spPr>
              <a:xfrm>
                <a:off x="6447258" y="2636304"/>
                <a:ext cx="2143" cy="59"/>
              </a:xfrm>
              <a:custGeom>
                <a:avLst/>
                <a:gdLst/>
                <a:ahLst/>
                <a:cxnLst/>
                <a:rect l="l" t="t" r="r" b="b"/>
                <a:pathLst>
                  <a:path w="43" h="1" extrusionOk="0">
                    <a:moveTo>
                      <a:pt x="1" y="1"/>
                    </a:moveTo>
                    <a:lnTo>
                      <a:pt x="43"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8" name="Google Shape;4896;p65">
                <a:extLst>
                  <a:ext uri="{FF2B5EF4-FFF2-40B4-BE49-F238E27FC236}">
                    <a16:creationId xmlns:a16="http://schemas.microsoft.com/office/drawing/2014/main" id="{44880984-DF13-47B3-9AE8-7DF410961DA7}"/>
                  </a:ext>
                </a:extLst>
              </p:cNvPr>
              <p:cNvSpPr/>
              <p:nvPr/>
            </p:nvSpPr>
            <p:spPr>
              <a:xfrm>
                <a:off x="6457724" y="2636929"/>
                <a:ext cx="1097" cy="59"/>
              </a:xfrm>
              <a:custGeom>
                <a:avLst/>
                <a:gdLst/>
                <a:ahLst/>
                <a:cxnLst/>
                <a:rect l="l" t="t" r="r" b="b"/>
                <a:pathLst>
                  <a:path w="22" h="1" extrusionOk="0">
                    <a:moveTo>
                      <a:pt x="1" y="0"/>
                    </a:moveTo>
                    <a:lnTo>
                      <a:pt x="22"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9" name="Google Shape;4897;p65">
                <a:extLst>
                  <a:ext uri="{FF2B5EF4-FFF2-40B4-BE49-F238E27FC236}">
                    <a16:creationId xmlns:a16="http://schemas.microsoft.com/office/drawing/2014/main" id="{7336D75C-B816-45DC-845C-11E0001884AF}"/>
                  </a:ext>
                </a:extLst>
              </p:cNvPr>
              <p:cNvSpPr/>
              <p:nvPr/>
            </p:nvSpPr>
            <p:spPr>
              <a:xfrm>
                <a:off x="6460513" y="2637101"/>
                <a:ext cx="748" cy="59"/>
              </a:xfrm>
              <a:custGeom>
                <a:avLst/>
                <a:gdLst/>
                <a:ahLst/>
                <a:cxnLst/>
                <a:rect l="l" t="t" r="r" b="b"/>
                <a:pathLst>
                  <a:path w="15" h="1" extrusionOk="0">
                    <a:moveTo>
                      <a:pt x="1" y="1"/>
                    </a:moveTo>
                    <a:lnTo>
                      <a:pt x="1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0" name="Google Shape;4898;p65">
                <a:extLst>
                  <a:ext uri="{FF2B5EF4-FFF2-40B4-BE49-F238E27FC236}">
                    <a16:creationId xmlns:a16="http://schemas.microsoft.com/office/drawing/2014/main" id="{DADDD0BB-5F3D-4DA9-BD47-F67E05EE613F}"/>
                  </a:ext>
                </a:extLst>
              </p:cNvPr>
              <p:cNvSpPr/>
              <p:nvPr/>
            </p:nvSpPr>
            <p:spPr>
              <a:xfrm>
                <a:off x="6522444" y="2569756"/>
                <a:ext cx="1296" cy="9224"/>
              </a:xfrm>
              <a:custGeom>
                <a:avLst/>
                <a:gdLst/>
                <a:ahLst/>
                <a:cxnLst/>
                <a:rect l="l" t="t" r="r" b="b"/>
                <a:pathLst>
                  <a:path w="26" h="162" extrusionOk="0">
                    <a:moveTo>
                      <a:pt x="25" y="0"/>
                    </a:moveTo>
                    <a:lnTo>
                      <a:pt x="25" y="0"/>
                    </a:lnTo>
                    <a:cubicBezTo>
                      <a:pt x="4" y="53"/>
                      <a:pt x="1" y="109"/>
                      <a:pt x="11" y="161"/>
                    </a:cubicBezTo>
                    <a:cubicBezTo>
                      <a:pt x="1" y="109"/>
                      <a:pt x="4" y="53"/>
                      <a:pt x="25"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1" name="Google Shape;4899;p65">
                <a:extLst>
                  <a:ext uri="{FF2B5EF4-FFF2-40B4-BE49-F238E27FC236}">
                    <a16:creationId xmlns:a16="http://schemas.microsoft.com/office/drawing/2014/main" id="{9DAADCC4-C2DC-452E-AA89-8FFF0B603C9C}"/>
                  </a:ext>
                </a:extLst>
              </p:cNvPr>
              <p:cNvSpPr/>
              <p:nvPr/>
            </p:nvSpPr>
            <p:spPr>
              <a:xfrm>
                <a:off x="6461558" y="2637327"/>
                <a:ext cx="598" cy="59"/>
              </a:xfrm>
              <a:custGeom>
                <a:avLst/>
                <a:gdLst/>
                <a:ahLst/>
                <a:cxnLst/>
                <a:rect l="l" t="t" r="r" b="b"/>
                <a:pathLst>
                  <a:path w="12" h="1" extrusionOk="0">
                    <a:moveTo>
                      <a:pt x="1" y="0"/>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2" name="Google Shape;4900;p65">
                <a:extLst>
                  <a:ext uri="{FF2B5EF4-FFF2-40B4-BE49-F238E27FC236}">
                    <a16:creationId xmlns:a16="http://schemas.microsoft.com/office/drawing/2014/main" id="{5A8A043A-2F4A-4028-8280-8E5DE2AF93A5}"/>
                  </a:ext>
                </a:extLst>
              </p:cNvPr>
              <p:cNvSpPr/>
              <p:nvPr/>
            </p:nvSpPr>
            <p:spPr>
              <a:xfrm>
                <a:off x="6465247" y="2637897"/>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3" name="Google Shape;4901;p65">
                <a:extLst>
                  <a:ext uri="{FF2B5EF4-FFF2-40B4-BE49-F238E27FC236}">
                    <a16:creationId xmlns:a16="http://schemas.microsoft.com/office/drawing/2014/main" id="{F7B2CB5E-9E1B-4F05-9F2B-A8A55E9F2BDC}"/>
                  </a:ext>
                </a:extLst>
              </p:cNvPr>
              <p:cNvSpPr/>
              <p:nvPr/>
            </p:nvSpPr>
            <p:spPr>
              <a:xfrm>
                <a:off x="6465045" y="2637897"/>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4" name="Google Shape;4902;p65">
                <a:extLst>
                  <a:ext uri="{FF2B5EF4-FFF2-40B4-BE49-F238E27FC236}">
                    <a16:creationId xmlns:a16="http://schemas.microsoft.com/office/drawing/2014/main" id="{7C97DE04-9502-4E5E-8EB4-6A8EB0F838C4}"/>
                  </a:ext>
                </a:extLst>
              </p:cNvPr>
              <p:cNvSpPr/>
              <p:nvPr/>
            </p:nvSpPr>
            <p:spPr>
              <a:xfrm>
                <a:off x="6463999" y="2637726"/>
                <a:ext cx="250" cy="59"/>
              </a:xfrm>
              <a:custGeom>
                <a:avLst/>
                <a:gdLst/>
                <a:ahLst/>
                <a:cxnLst/>
                <a:rect l="l" t="t" r="r" b="b"/>
                <a:pathLst>
                  <a:path w="5" h="1" extrusionOk="0">
                    <a:moveTo>
                      <a:pt x="1" y="0"/>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5" name="Google Shape;4903;p65">
                <a:extLst>
                  <a:ext uri="{FF2B5EF4-FFF2-40B4-BE49-F238E27FC236}">
                    <a16:creationId xmlns:a16="http://schemas.microsoft.com/office/drawing/2014/main" id="{D5256DCC-65B8-4426-B11D-A2825D9E9F4D}"/>
                  </a:ext>
                </a:extLst>
              </p:cNvPr>
              <p:cNvSpPr/>
              <p:nvPr/>
            </p:nvSpPr>
            <p:spPr>
              <a:xfrm>
                <a:off x="6464549" y="2637726"/>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6" name="Google Shape;4904;p65">
                <a:extLst>
                  <a:ext uri="{FF2B5EF4-FFF2-40B4-BE49-F238E27FC236}">
                    <a16:creationId xmlns:a16="http://schemas.microsoft.com/office/drawing/2014/main" id="{640D0CB6-97EB-4F10-A134-B0B49F5680DF}"/>
                  </a:ext>
                </a:extLst>
              </p:cNvPr>
              <p:cNvSpPr/>
              <p:nvPr/>
            </p:nvSpPr>
            <p:spPr>
              <a:xfrm>
                <a:off x="6463301" y="2637499"/>
                <a:ext cx="400" cy="59"/>
              </a:xfrm>
              <a:custGeom>
                <a:avLst/>
                <a:gdLst/>
                <a:ahLst/>
                <a:cxnLst/>
                <a:rect l="l" t="t" r="r" b="b"/>
                <a:pathLst>
                  <a:path w="8" h="1" extrusionOk="0">
                    <a:moveTo>
                      <a:pt x="1" y="1"/>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7" name="Google Shape;4905;p65">
                <a:extLst>
                  <a:ext uri="{FF2B5EF4-FFF2-40B4-BE49-F238E27FC236}">
                    <a16:creationId xmlns:a16="http://schemas.microsoft.com/office/drawing/2014/main" id="{E6CE51B4-DB57-4C1B-8C41-3934F3E3CCDD}"/>
                  </a:ext>
                </a:extLst>
              </p:cNvPr>
              <p:cNvSpPr/>
              <p:nvPr/>
            </p:nvSpPr>
            <p:spPr>
              <a:xfrm>
                <a:off x="6462604" y="2637499"/>
                <a:ext cx="400" cy="59"/>
              </a:xfrm>
              <a:custGeom>
                <a:avLst/>
                <a:gdLst/>
                <a:ahLst/>
                <a:cxnLst/>
                <a:rect l="l" t="t" r="r" b="b"/>
                <a:pathLst>
                  <a:path w="8" h="1" extrusionOk="0">
                    <a:moveTo>
                      <a:pt x="1" y="1"/>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8" name="Google Shape;4906;p65">
                <a:extLst>
                  <a:ext uri="{FF2B5EF4-FFF2-40B4-BE49-F238E27FC236}">
                    <a16:creationId xmlns:a16="http://schemas.microsoft.com/office/drawing/2014/main" id="{0311208B-536A-4A4B-ABEB-65FF0424D497}"/>
                  </a:ext>
                </a:extLst>
              </p:cNvPr>
              <p:cNvSpPr/>
              <p:nvPr/>
            </p:nvSpPr>
            <p:spPr>
              <a:xfrm>
                <a:off x="6514969" y="2563551"/>
                <a:ext cx="1097" cy="855"/>
              </a:xfrm>
              <a:custGeom>
                <a:avLst/>
                <a:gdLst/>
                <a:ahLst/>
                <a:cxnLst/>
                <a:rect l="l" t="t" r="r" b="b"/>
                <a:pathLst>
                  <a:path w="22" h="15" extrusionOk="0">
                    <a:moveTo>
                      <a:pt x="0" y="1"/>
                    </a:moveTo>
                    <a:lnTo>
                      <a:pt x="21" y="1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9" name="Google Shape;4907;p65">
                <a:extLst>
                  <a:ext uri="{FF2B5EF4-FFF2-40B4-BE49-F238E27FC236}">
                    <a16:creationId xmlns:a16="http://schemas.microsoft.com/office/drawing/2014/main" id="{9BE9C2D9-449F-4E92-9196-487C4A56D14D}"/>
                  </a:ext>
                </a:extLst>
              </p:cNvPr>
              <p:cNvSpPr/>
              <p:nvPr/>
            </p:nvSpPr>
            <p:spPr>
              <a:xfrm>
                <a:off x="6390758" y="2543057"/>
                <a:ext cx="947" cy="457"/>
              </a:xfrm>
              <a:custGeom>
                <a:avLst/>
                <a:gdLst/>
                <a:ahLst/>
                <a:cxnLst/>
                <a:rect l="l" t="t" r="r" b="b"/>
                <a:pathLst>
                  <a:path w="19" h="8" extrusionOk="0">
                    <a:moveTo>
                      <a:pt x="1" y="7"/>
                    </a:moveTo>
                    <a:lnTo>
                      <a:pt x="1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0" name="Google Shape;4908;p65">
                <a:extLst>
                  <a:ext uri="{FF2B5EF4-FFF2-40B4-BE49-F238E27FC236}">
                    <a16:creationId xmlns:a16="http://schemas.microsoft.com/office/drawing/2014/main" id="{BC0E724F-AB7C-40FC-9307-9EE736AB8A1C}"/>
                  </a:ext>
                </a:extLst>
              </p:cNvPr>
              <p:cNvSpPr/>
              <p:nvPr/>
            </p:nvSpPr>
            <p:spPr>
              <a:xfrm>
                <a:off x="6397936" y="2539870"/>
                <a:ext cx="748" cy="457"/>
              </a:xfrm>
              <a:custGeom>
                <a:avLst/>
                <a:gdLst/>
                <a:ahLst/>
                <a:cxnLst/>
                <a:rect l="l" t="t" r="r" b="b"/>
                <a:pathLst>
                  <a:path w="15" h="8" extrusionOk="0">
                    <a:moveTo>
                      <a:pt x="0" y="7"/>
                    </a:moveTo>
                    <a:lnTo>
                      <a:pt x="1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1" name="Google Shape;4909;p65">
                <a:extLst>
                  <a:ext uri="{FF2B5EF4-FFF2-40B4-BE49-F238E27FC236}">
                    <a16:creationId xmlns:a16="http://schemas.microsoft.com/office/drawing/2014/main" id="{011E5E49-2BFC-4466-A0DC-416A88D6A049}"/>
                  </a:ext>
                </a:extLst>
              </p:cNvPr>
              <p:cNvSpPr/>
              <p:nvPr/>
            </p:nvSpPr>
            <p:spPr>
              <a:xfrm>
                <a:off x="6460164" y="2540834"/>
                <a:ext cx="7023" cy="457"/>
              </a:xfrm>
              <a:custGeom>
                <a:avLst/>
                <a:gdLst/>
                <a:ahLst/>
                <a:cxnLst/>
                <a:rect l="l" t="t" r="r" b="b"/>
                <a:pathLst>
                  <a:path w="141" h="8" extrusionOk="0">
                    <a:moveTo>
                      <a:pt x="141" y="1"/>
                    </a:moveTo>
                    <a:cubicBezTo>
                      <a:pt x="92" y="4"/>
                      <a:pt x="46" y="8"/>
                      <a:pt x="1" y="8"/>
                    </a:cubicBezTo>
                    <a:cubicBezTo>
                      <a:pt x="46" y="8"/>
                      <a:pt x="92" y="4"/>
                      <a:pt x="14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2" name="Google Shape;4910;p65">
                <a:extLst>
                  <a:ext uri="{FF2B5EF4-FFF2-40B4-BE49-F238E27FC236}">
                    <a16:creationId xmlns:a16="http://schemas.microsoft.com/office/drawing/2014/main" id="{CFE7353F-1E69-474A-A393-42E909F38B12}"/>
                  </a:ext>
                </a:extLst>
              </p:cNvPr>
              <p:cNvSpPr/>
              <p:nvPr/>
            </p:nvSpPr>
            <p:spPr>
              <a:xfrm>
                <a:off x="6395642" y="2541065"/>
                <a:ext cx="947" cy="457"/>
              </a:xfrm>
              <a:custGeom>
                <a:avLst/>
                <a:gdLst/>
                <a:ahLst/>
                <a:cxnLst/>
                <a:rect l="l" t="t" r="r" b="b"/>
                <a:pathLst>
                  <a:path w="19" h="8" extrusionOk="0">
                    <a:moveTo>
                      <a:pt x="1" y="7"/>
                    </a:moveTo>
                    <a:lnTo>
                      <a:pt x="1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3" name="Google Shape;4911;p65">
                <a:extLst>
                  <a:ext uri="{FF2B5EF4-FFF2-40B4-BE49-F238E27FC236}">
                    <a16:creationId xmlns:a16="http://schemas.microsoft.com/office/drawing/2014/main" id="{BF4B36F1-31BA-43D1-B0D7-7830CA24A78C}"/>
                  </a:ext>
                </a:extLst>
              </p:cNvPr>
              <p:cNvSpPr/>
              <p:nvPr/>
            </p:nvSpPr>
            <p:spPr>
              <a:xfrm>
                <a:off x="6518107" y="2565941"/>
                <a:ext cx="1244" cy="855"/>
              </a:xfrm>
              <a:custGeom>
                <a:avLst/>
                <a:gdLst/>
                <a:ahLst/>
                <a:cxnLst/>
                <a:rect l="l" t="t" r="r" b="b"/>
                <a:pathLst>
                  <a:path w="25" h="15" extrusionOk="0">
                    <a:moveTo>
                      <a:pt x="0" y="1"/>
                    </a:moveTo>
                    <a:lnTo>
                      <a:pt x="25" y="1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4" name="Google Shape;4912;p65">
                <a:extLst>
                  <a:ext uri="{FF2B5EF4-FFF2-40B4-BE49-F238E27FC236}">
                    <a16:creationId xmlns:a16="http://schemas.microsoft.com/office/drawing/2014/main" id="{E0377D49-A445-456D-B620-614F5A50525F}"/>
                  </a:ext>
                </a:extLst>
              </p:cNvPr>
              <p:cNvSpPr/>
              <p:nvPr/>
            </p:nvSpPr>
            <p:spPr>
              <a:xfrm>
                <a:off x="6393400" y="2542033"/>
                <a:ext cx="895" cy="457"/>
              </a:xfrm>
              <a:custGeom>
                <a:avLst/>
                <a:gdLst/>
                <a:ahLst/>
                <a:cxnLst/>
                <a:rect l="l" t="t" r="r" b="b"/>
                <a:pathLst>
                  <a:path w="18" h="8" extrusionOk="0">
                    <a:moveTo>
                      <a:pt x="0" y="8"/>
                    </a:moveTo>
                    <a:lnTo>
                      <a:pt x="1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5" name="Google Shape;4913;p65">
                <a:extLst>
                  <a:ext uri="{FF2B5EF4-FFF2-40B4-BE49-F238E27FC236}">
                    <a16:creationId xmlns:a16="http://schemas.microsoft.com/office/drawing/2014/main" id="{B1349D6F-E920-4B02-9084-8FF68C512768}"/>
                  </a:ext>
                </a:extLst>
              </p:cNvPr>
              <p:cNvSpPr/>
              <p:nvPr/>
            </p:nvSpPr>
            <p:spPr>
              <a:xfrm>
                <a:off x="6521248" y="2568163"/>
                <a:ext cx="1945" cy="1254"/>
              </a:xfrm>
              <a:custGeom>
                <a:avLst/>
                <a:gdLst/>
                <a:ahLst/>
                <a:cxnLst/>
                <a:rect l="l" t="t" r="r" b="b"/>
                <a:pathLst>
                  <a:path w="39" h="22" extrusionOk="0">
                    <a:moveTo>
                      <a:pt x="0" y="0"/>
                    </a:moveTo>
                    <a:lnTo>
                      <a:pt x="39" y="2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6" name="Google Shape;4914;p65">
                <a:extLst>
                  <a:ext uri="{FF2B5EF4-FFF2-40B4-BE49-F238E27FC236}">
                    <a16:creationId xmlns:a16="http://schemas.microsoft.com/office/drawing/2014/main" id="{FE92BBFC-2D00-4684-93C9-39FE97FBDC0B}"/>
                  </a:ext>
                </a:extLst>
              </p:cNvPr>
              <p:cNvSpPr/>
              <p:nvPr/>
            </p:nvSpPr>
            <p:spPr>
              <a:xfrm>
                <a:off x="6384680" y="2544650"/>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7" name="Google Shape;4915;p65">
                <a:extLst>
                  <a:ext uri="{FF2B5EF4-FFF2-40B4-BE49-F238E27FC236}">
                    <a16:creationId xmlns:a16="http://schemas.microsoft.com/office/drawing/2014/main" id="{7E9D7552-4E3B-4E37-B731-7E8EE3A74D8D}"/>
                  </a:ext>
                </a:extLst>
              </p:cNvPr>
              <p:cNvSpPr/>
              <p:nvPr/>
            </p:nvSpPr>
            <p:spPr>
              <a:xfrm>
                <a:off x="6475709" y="2538445"/>
                <a:ext cx="3736" cy="2276"/>
              </a:xfrm>
              <a:custGeom>
                <a:avLst/>
                <a:gdLst/>
                <a:ahLst/>
                <a:cxnLst/>
                <a:rect l="l" t="t" r="r" b="b"/>
                <a:pathLst>
                  <a:path w="75" h="40" extrusionOk="0">
                    <a:moveTo>
                      <a:pt x="74" y="39"/>
                    </a:moveTo>
                    <a:cubicBezTo>
                      <a:pt x="57" y="15"/>
                      <a:pt x="29" y="1"/>
                      <a:pt x="1" y="1"/>
                    </a:cubicBezTo>
                    <a:cubicBezTo>
                      <a:pt x="29" y="1"/>
                      <a:pt x="57" y="15"/>
                      <a:pt x="74" y="3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8" name="Google Shape;4916;p65">
                <a:extLst>
                  <a:ext uri="{FF2B5EF4-FFF2-40B4-BE49-F238E27FC236}">
                    <a16:creationId xmlns:a16="http://schemas.microsoft.com/office/drawing/2014/main" id="{5406ACB2-3043-4B5B-A30D-A6BCC805F6F9}"/>
                  </a:ext>
                </a:extLst>
              </p:cNvPr>
              <p:cNvSpPr/>
              <p:nvPr/>
            </p:nvSpPr>
            <p:spPr>
              <a:xfrm>
                <a:off x="6387818" y="2543853"/>
                <a:ext cx="895" cy="227"/>
              </a:xfrm>
              <a:custGeom>
                <a:avLst/>
                <a:gdLst/>
                <a:ahLst/>
                <a:cxnLst/>
                <a:rect l="l" t="t" r="r" b="b"/>
                <a:pathLst>
                  <a:path w="18" h="4" extrusionOk="0">
                    <a:moveTo>
                      <a:pt x="0" y="4"/>
                    </a:moveTo>
                    <a:lnTo>
                      <a:pt x="1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9" name="Google Shape;4917;p65">
                <a:extLst>
                  <a:ext uri="{FF2B5EF4-FFF2-40B4-BE49-F238E27FC236}">
                    <a16:creationId xmlns:a16="http://schemas.microsoft.com/office/drawing/2014/main" id="{6C296EF1-2354-4A41-AA0E-5B96EE10B03A}"/>
                  </a:ext>
                </a:extLst>
              </p:cNvPr>
              <p:cNvSpPr/>
              <p:nvPr/>
            </p:nvSpPr>
            <p:spPr>
              <a:xfrm>
                <a:off x="5985590" y="2906823"/>
                <a:ext cx="111853" cy="65580"/>
              </a:xfrm>
              <a:custGeom>
                <a:avLst/>
                <a:gdLst/>
                <a:ahLst/>
                <a:cxnLst/>
                <a:rect l="l" t="t" r="r" b="b"/>
                <a:pathLst>
                  <a:path w="2245" h="1152" extrusionOk="0">
                    <a:moveTo>
                      <a:pt x="1318" y="1"/>
                    </a:moveTo>
                    <a:cubicBezTo>
                      <a:pt x="1265" y="1"/>
                      <a:pt x="1219" y="15"/>
                      <a:pt x="1159" y="45"/>
                    </a:cubicBezTo>
                    <a:lnTo>
                      <a:pt x="1155" y="48"/>
                    </a:lnTo>
                    <a:lnTo>
                      <a:pt x="1148" y="48"/>
                    </a:lnTo>
                    <a:lnTo>
                      <a:pt x="1138" y="52"/>
                    </a:lnTo>
                    <a:lnTo>
                      <a:pt x="1127" y="55"/>
                    </a:lnTo>
                    <a:lnTo>
                      <a:pt x="1124" y="55"/>
                    </a:lnTo>
                    <a:lnTo>
                      <a:pt x="1113" y="59"/>
                    </a:lnTo>
                    <a:lnTo>
                      <a:pt x="1106" y="59"/>
                    </a:lnTo>
                    <a:lnTo>
                      <a:pt x="1096" y="62"/>
                    </a:lnTo>
                    <a:lnTo>
                      <a:pt x="1089" y="62"/>
                    </a:lnTo>
                    <a:lnTo>
                      <a:pt x="1075" y="66"/>
                    </a:lnTo>
                    <a:lnTo>
                      <a:pt x="714" y="66"/>
                    </a:lnTo>
                    <a:cubicBezTo>
                      <a:pt x="697" y="104"/>
                      <a:pt x="658" y="132"/>
                      <a:pt x="613" y="139"/>
                    </a:cubicBezTo>
                    <a:lnTo>
                      <a:pt x="595" y="139"/>
                    </a:lnTo>
                    <a:cubicBezTo>
                      <a:pt x="494" y="153"/>
                      <a:pt x="413" y="220"/>
                      <a:pt x="382" y="318"/>
                    </a:cubicBezTo>
                    <a:cubicBezTo>
                      <a:pt x="364" y="395"/>
                      <a:pt x="301" y="447"/>
                      <a:pt x="228" y="514"/>
                    </a:cubicBezTo>
                    <a:lnTo>
                      <a:pt x="196" y="542"/>
                    </a:lnTo>
                    <a:cubicBezTo>
                      <a:pt x="123" y="598"/>
                      <a:pt x="63" y="675"/>
                      <a:pt x="28" y="763"/>
                    </a:cubicBezTo>
                    <a:cubicBezTo>
                      <a:pt x="14" y="798"/>
                      <a:pt x="7" y="833"/>
                      <a:pt x="0" y="868"/>
                    </a:cubicBezTo>
                    <a:cubicBezTo>
                      <a:pt x="7" y="857"/>
                      <a:pt x="18" y="850"/>
                      <a:pt x="28" y="840"/>
                    </a:cubicBezTo>
                    <a:lnTo>
                      <a:pt x="35" y="833"/>
                    </a:lnTo>
                    <a:cubicBezTo>
                      <a:pt x="42" y="829"/>
                      <a:pt x="49" y="822"/>
                      <a:pt x="56" y="819"/>
                    </a:cubicBezTo>
                    <a:lnTo>
                      <a:pt x="63" y="812"/>
                    </a:lnTo>
                    <a:cubicBezTo>
                      <a:pt x="74" y="805"/>
                      <a:pt x="84" y="801"/>
                      <a:pt x="91" y="798"/>
                    </a:cubicBezTo>
                    <a:lnTo>
                      <a:pt x="98" y="794"/>
                    </a:lnTo>
                    <a:cubicBezTo>
                      <a:pt x="105" y="791"/>
                      <a:pt x="112" y="787"/>
                      <a:pt x="123" y="787"/>
                    </a:cubicBezTo>
                    <a:lnTo>
                      <a:pt x="130" y="784"/>
                    </a:lnTo>
                    <a:cubicBezTo>
                      <a:pt x="137" y="784"/>
                      <a:pt x="144" y="780"/>
                      <a:pt x="154" y="780"/>
                    </a:cubicBezTo>
                    <a:lnTo>
                      <a:pt x="210" y="780"/>
                    </a:lnTo>
                    <a:cubicBezTo>
                      <a:pt x="221" y="780"/>
                      <a:pt x="228" y="784"/>
                      <a:pt x="238" y="787"/>
                    </a:cubicBezTo>
                    <a:cubicBezTo>
                      <a:pt x="305" y="812"/>
                      <a:pt x="347" y="875"/>
                      <a:pt x="347" y="948"/>
                    </a:cubicBezTo>
                    <a:cubicBezTo>
                      <a:pt x="347" y="966"/>
                      <a:pt x="357" y="980"/>
                      <a:pt x="382" y="1008"/>
                    </a:cubicBezTo>
                    <a:lnTo>
                      <a:pt x="396" y="1022"/>
                    </a:lnTo>
                    <a:lnTo>
                      <a:pt x="399" y="1025"/>
                    </a:lnTo>
                    <a:lnTo>
                      <a:pt x="410" y="1039"/>
                    </a:lnTo>
                    <a:lnTo>
                      <a:pt x="413" y="1046"/>
                    </a:lnTo>
                    <a:cubicBezTo>
                      <a:pt x="417" y="1050"/>
                      <a:pt x="424" y="1057"/>
                      <a:pt x="427" y="1064"/>
                    </a:cubicBezTo>
                    <a:lnTo>
                      <a:pt x="427" y="1067"/>
                    </a:lnTo>
                    <a:cubicBezTo>
                      <a:pt x="431" y="1074"/>
                      <a:pt x="434" y="1081"/>
                      <a:pt x="438" y="1088"/>
                    </a:cubicBezTo>
                    <a:lnTo>
                      <a:pt x="441" y="1095"/>
                    </a:lnTo>
                    <a:cubicBezTo>
                      <a:pt x="441" y="1102"/>
                      <a:pt x="445" y="1109"/>
                      <a:pt x="445" y="1116"/>
                    </a:cubicBezTo>
                    <a:lnTo>
                      <a:pt x="445" y="1123"/>
                    </a:lnTo>
                    <a:cubicBezTo>
                      <a:pt x="448" y="1130"/>
                      <a:pt x="448" y="1141"/>
                      <a:pt x="448" y="1151"/>
                    </a:cubicBezTo>
                    <a:lnTo>
                      <a:pt x="553" y="1141"/>
                    </a:lnTo>
                    <a:lnTo>
                      <a:pt x="585" y="1141"/>
                    </a:lnTo>
                    <a:lnTo>
                      <a:pt x="655" y="1137"/>
                    </a:lnTo>
                    <a:lnTo>
                      <a:pt x="837" y="1137"/>
                    </a:lnTo>
                    <a:cubicBezTo>
                      <a:pt x="875" y="1127"/>
                      <a:pt x="952" y="969"/>
                      <a:pt x="980" y="910"/>
                    </a:cubicBezTo>
                    <a:cubicBezTo>
                      <a:pt x="1026" y="822"/>
                      <a:pt x="1043" y="780"/>
                      <a:pt x="1075" y="759"/>
                    </a:cubicBezTo>
                    <a:cubicBezTo>
                      <a:pt x="1088" y="751"/>
                      <a:pt x="1104" y="746"/>
                      <a:pt x="1120" y="746"/>
                    </a:cubicBezTo>
                    <a:cubicBezTo>
                      <a:pt x="1126" y="746"/>
                      <a:pt x="1132" y="747"/>
                      <a:pt x="1138" y="749"/>
                    </a:cubicBezTo>
                    <a:cubicBezTo>
                      <a:pt x="1187" y="759"/>
                      <a:pt x="1225" y="812"/>
                      <a:pt x="1299" y="924"/>
                    </a:cubicBezTo>
                    <a:cubicBezTo>
                      <a:pt x="1344" y="1001"/>
                      <a:pt x="1400" y="1071"/>
                      <a:pt x="1463" y="1134"/>
                    </a:cubicBezTo>
                    <a:cubicBezTo>
                      <a:pt x="1467" y="1141"/>
                      <a:pt x="1470" y="1144"/>
                      <a:pt x="1477" y="1148"/>
                    </a:cubicBezTo>
                    <a:cubicBezTo>
                      <a:pt x="1495" y="1095"/>
                      <a:pt x="1502" y="1043"/>
                      <a:pt x="1499" y="990"/>
                    </a:cubicBezTo>
                    <a:cubicBezTo>
                      <a:pt x="1499" y="938"/>
                      <a:pt x="1523" y="892"/>
                      <a:pt x="1562" y="861"/>
                    </a:cubicBezTo>
                    <a:cubicBezTo>
                      <a:pt x="1606" y="827"/>
                      <a:pt x="1660" y="808"/>
                      <a:pt x="1715" y="808"/>
                    </a:cubicBezTo>
                    <a:cubicBezTo>
                      <a:pt x="1734" y="808"/>
                      <a:pt x="1753" y="811"/>
                      <a:pt x="1772" y="815"/>
                    </a:cubicBezTo>
                    <a:cubicBezTo>
                      <a:pt x="1830" y="827"/>
                      <a:pt x="1871" y="831"/>
                      <a:pt x="1898" y="831"/>
                    </a:cubicBezTo>
                    <a:cubicBezTo>
                      <a:pt x="1940" y="831"/>
                      <a:pt x="1950" y="822"/>
                      <a:pt x="1950" y="822"/>
                    </a:cubicBezTo>
                    <a:cubicBezTo>
                      <a:pt x="1950" y="819"/>
                      <a:pt x="1950" y="815"/>
                      <a:pt x="1950" y="815"/>
                    </a:cubicBezTo>
                    <a:cubicBezTo>
                      <a:pt x="1950" y="773"/>
                      <a:pt x="1964" y="731"/>
                      <a:pt x="1996" y="703"/>
                    </a:cubicBezTo>
                    <a:cubicBezTo>
                      <a:pt x="2025" y="683"/>
                      <a:pt x="2060" y="672"/>
                      <a:pt x="2096" y="672"/>
                    </a:cubicBezTo>
                    <a:cubicBezTo>
                      <a:pt x="2111" y="672"/>
                      <a:pt x="2127" y="674"/>
                      <a:pt x="2143" y="679"/>
                    </a:cubicBezTo>
                    <a:cubicBezTo>
                      <a:pt x="2153" y="679"/>
                      <a:pt x="2164" y="682"/>
                      <a:pt x="2171" y="686"/>
                    </a:cubicBezTo>
                    <a:cubicBezTo>
                      <a:pt x="2185" y="661"/>
                      <a:pt x="2192" y="637"/>
                      <a:pt x="2195" y="612"/>
                    </a:cubicBezTo>
                    <a:lnTo>
                      <a:pt x="2199" y="587"/>
                    </a:lnTo>
                    <a:lnTo>
                      <a:pt x="2244" y="545"/>
                    </a:lnTo>
                    <a:lnTo>
                      <a:pt x="2244" y="538"/>
                    </a:lnTo>
                    <a:cubicBezTo>
                      <a:pt x="2234" y="535"/>
                      <a:pt x="2223" y="535"/>
                      <a:pt x="2213" y="531"/>
                    </a:cubicBezTo>
                    <a:lnTo>
                      <a:pt x="2150" y="531"/>
                    </a:lnTo>
                    <a:cubicBezTo>
                      <a:pt x="2139" y="535"/>
                      <a:pt x="2132" y="535"/>
                      <a:pt x="2122" y="542"/>
                    </a:cubicBezTo>
                    <a:lnTo>
                      <a:pt x="2115" y="545"/>
                    </a:lnTo>
                    <a:cubicBezTo>
                      <a:pt x="2094" y="553"/>
                      <a:pt x="2071" y="557"/>
                      <a:pt x="2047" y="557"/>
                    </a:cubicBezTo>
                    <a:cubicBezTo>
                      <a:pt x="1995" y="557"/>
                      <a:pt x="1938" y="538"/>
                      <a:pt x="1880" y="500"/>
                    </a:cubicBezTo>
                    <a:cubicBezTo>
                      <a:pt x="1859" y="486"/>
                      <a:pt x="1751" y="412"/>
                      <a:pt x="1751" y="335"/>
                    </a:cubicBezTo>
                    <a:cubicBezTo>
                      <a:pt x="1751" y="328"/>
                      <a:pt x="1751" y="318"/>
                      <a:pt x="1747" y="304"/>
                    </a:cubicBezTo>
                    <a:cubicBezTo>
                      <a:pt x="1740" y="248"/>
                      <a:pt x="1740" y="195"/>
                      <a:pt x="1744" y="143"/>
                    </a:cubicBezTo>
                    <a:lnTo>
                      <a:pt x="1730" y="136"/>
                    </a:lnTo>
                    <a:lnTo>
                      <a:pt x="1702" y="122"/>
                    </a:lnTo>
                    <a:lnTo>
                      <a:pt x="1684" y="115"/>
                    </a:lnTo>
                    <a:lnTo>
                      <a:pt x="1660" y="104"/>
                    </a:lnTo>
                    <a:lnTo>
                      <a:pt x="1646" y="94"/>
                    </a:lnTo>
                    <a:lnTo>
                      <a:pt x="1625" y="87"/>
                    </a:lnTo>
                    <a:lnTo>
                      <a:pt x="1607" y="80"/>
                    </a:lnTo>
                    <a:lnTo>
                      <a:pt x="1586" y="69"/>
                    </a:lnTo>
                    <a:lnTo>
                      <a:pt x="1572" y="62"/>
                    </a:lnTo>
                    <a:lnTo>
                      <a:pt x="1555" y="55"/>
                    </a:lnTo>
                    <a:lnTo>
                      <a:pt x="1541" y="52"/>
                    </a:lnTo>
                    <a:lnTo>
                      <a:pt x="1520" y="45"/>
                    </a:lnTo>
                    <a:lnTo>
                      <a:pt x="1509" y="41"/>
                    </a:lnTo>
                    <a:lnTo>
                      <a:pt x="1484" y="31"/>
                    </a:lnTo>
                    <a:cubicBezTo>
                      <a:pt x="1415" y="11"/>
                      <a:pt x="1364" y="1"/>
                      <a:pt x="1318"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0" name="Google Shape;4918;p65">
                <a:extLst>
                  <a:ext uri="{FF2B5EF4-FFF2-40B4-BE49-F238E27FC236}">
                    <a16:creationId xmlns:a16="http://schemas.microsoft.com/office/drawing/2014/main" id="{44B3CEEE-F668-48DD-995B-1682129B54B6}"/>
                  </a:ext>
                </a:extLst>
              </p:cNvPr>
              <p:cNvSpPr/>
              <p:nvPr/>
            </p:nvSpPr>
            <p:spPr>
              <a:xfrm>
                <a:off x="6090769" y="2937623"/>
                <a:ext cx="547" cy="285"/>
              </a:xfrm>
              <a:custGeom>
                <a:avLst/>
                <a:gdLst/>
                <a:ahLst/>
                <a:cxnLst/>
                <a:rect l="l" t="t" r="r" b="b"/>
                <a:pathLst>
                  <a:path w="11" h="5" extrusionOk="0">
                    <a:moveTo>
                      <a:pt x="11" y="1"/>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1" name="Google Shape;4919;p65">
                <a:extLst>
                  <a:ext uri="{FF2B5EF4-FFF2-40B4-BE49-F238E27FC236}">
                    <a16:creationId xmlns:a16="http://schemas.microsoft.com/office/drawing/2014/main" id="{4D61872D-69EE-4807-83E7-563E15677499}"/>
                  </a:ext>
                </a:extLst>
              </p:cNvPr>
              <p:cNvSpPr/>
              <p:nvPr/>
            </p:nvSpPr>
            <p:spPr>
              <a:xfrm>
                <a:off x="6097546" y="2937451"/>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2" name="Google Shape;4920;p65">
                <a:extLst>
                  <a:ext uri="{FF2B5EF4-FFF2-40B4-BE49-F238E27FC236}">
                    <a16:creationId xmlns:a16="http://schemas.microsoft.com/office/drawing/2014/main" id="{450B1DD4-BF07-4315-9FD6-0FC5DF3222DF}"/>
                  </a:ext>
                </a:extLst>
              </p:cNvPr>
              <p:cNvSpPr/>
              <p:nvPr/>
            </p:nvSpPr>
            <p:spPr>
              <a:xfrm>
                <a:off x="6072336" y="2915305"/>
                <a:ext cx="499" cy="10646"/>
              </a:xfrm>
              <a:custGeom>
                <a:avLst/>
                <a:gdLst/>
                <a:ahLst/>
                <a:cxnLst/>
                <a:rect l="l" t="t" r="r" b="b"/>
                <a:pathLst>
                  <a:path w="10" h="187" extrusionOk="0">
                    <a:moveTo>
                      <a:pt x="2" y="0"/>
                    </a:moveTo>
                    <a:cubicBezTo>
                      <a:pt x="1" y="20"/>
                      <a:pt x="0" y="40"/>
                      <a:pt x="0" y="59"/>
                    </a:cubicBezTo>
                    <a:lnTo>
                      <a:pt x="0" y="59"/>
                    </a:lnTo>
                    <a:cubicBezTo>
                      <a:pt x="0" y="40"/>
                      <a:pt x="1" y="20"/>
                      <a:pt x="2" y="0"/>
                    </a:cubicBezTo>
                    <a:close/>
                    <a:moveTo>
                      <a:pt x="0" y="59"/>
                    </a:moveTo>
                    <a:lnTo>
                      <a:pt x="0" y="59"/>
                    </a:lnTo>
                    <a:cubicBezTo>
                      <a:pt x="0" y="90"/>
                      <a:pt x="2" y="122"/>
                      <a:pt x="6" y="155"/>
                    </a:cubicBezTo>
                    <a:cubicBezTo>
                      <a:pt x="6" y="155"/>
                      <a:pt x="6" y="155"/>
                      <a:pt x="6" y="155"/>
                    </a:cubicBezTo>
                    <a:lnTo>
                      <a:pt x="6" y="155"/>
                    </a:lnTo>
                    <a:cubicBezTo>
                      <a:pt x="6" y="154"/>
                      <a:pt x="6" y="153"/>
                      <a:pt x="6" y="151"/>
                    </a:cubicBezTo>
                    <a:cubicBezTo>
                      <a:pt x="2" y="121"/>
                      <a:pt x="0" y="90"/>
                      <a:pt x="0" y="59"/>
                    </a:cubicBezTo>
                    <a:close/>
                    <a:moveTo>
                      <a:pt x="6" y="155"/>
                    </a:moveTo>
                    <a:cubicBezTo>
                      <a:pt x="7" y="170"/>
                      <a:pt x="10" y="180"/>
                      <a:pt x="10" y="186"/>
                    </a:cubicBezTo>
                    <a:cubicBezTo>
                      <a:pt x="10" y="179"/>
                      <a:pt x="10" y="169"/>
                      <a:pt x="6" y="15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3" name="Google Shape;4921;p65">
                <a:extLst>
                  <a:ext uri="{FF2B5EF4-FFF2-40B4-BE49-F238E27FC236}">
                    <a16:creationId xmlns:a16="http://schemas.microsoft.com/office/drawing/2014/main" id="{5E767122-E5E9-43AB-87C8-F83C38C6ABBB}"/>
                  </a:ext>
                </a:extLst>
              </p:cNvPr>
              <p:cNvSpPr/>
              <p:nvPr/>
            </p:nvSpPr>
            <p:spPr>
              <a:xfrm>
                <a:off x="6095304" y="2937053"/>
                <a:ext cx="547" cy="59"/>
              </a:xfrm>
              <a:custGeom>
                <a:avLst/>
                <a:gdLst/>
                <a:ahLst/>
                <a:cxnLst/>
                <a:rect l="l" t="t" r="r" b="b"/>
                <a:pathLst>
                  <a:path w="11" h="1" extrusionOk="0">
                    <a:moveTo>
                      <a:pt x="0" y="0"/>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4" name="Google Shape;4922;p65">
                <a:extLst>
                  <a:ext uri="{FF2B5EF4-FFF2-40B4-BE49-F238E27FC236}">
                    <a16:creationId xmlns:a16="http://schemas.microsoft.com/office/drawing/2014/main" id="{1091CEF6-28DE-41CA-A40E-E8D4F06E9D77}"/>
                  </a:ext>
                </a:extLst>
              </p:cNvPr>
              <p:cNvSpPr/>
              <p:nvPr/>
            </p:nvSpPr>
            <p:spPr>
              <a:xfrm>
                <a:off x="6093561" y="2937053"/>
                <a:ext cx="748" cy="59"/>
              </a:xfrm>
              <a:custGeom>
                <a:avLst/>
                <a:gdLst/>
                <a:ahLst/>
                <a:cxnLst/>
                <a:rect l="l" t="t" r="r" b="b"/>
                <a:pathLst>
                  <a:path w="15" h="1" extrusionOk="0">
                    <a:moveTo>
                      <a:pt x="0" y="0"/>
                    </a:moveTo>
                    <a:lnTo>
                      <a:pt x="1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5" name="Google Shape;4923;p65">
                <a:extLst>
                  <a:ext uri="{FF2B5EF4-FFF2-40B4-BE49-F238E27FC236}">
                    <a16:creationId xmlns:a16="http://schemas.microsoft.com/office/drawing/2014/main" id="{6890CC56-0B70-454D-BA8F-61BDC148B128}"/>
                  </a:ext>
                </a:extLst>
              </p:cNvPr>
              <p:cNvSpPr/>
              <p:nvPr/>
            </p:nvSpPr>
            <p:spPr>
              <a:xfrm>
                <a:off x="6091267" y="2937053"/>
                <a:ext cx="1446" cy="624"/>
              </a:xfrm>
              <a:custGeom>
                <a:avLst/>
                <a:gdLst/>
                <a:ahLst/>
                <a:cxnLst/>
                <a:rect l="l" t="t" r="r" b="b"/>
                <a:pathLst>
                  <a:path w="29" h="11" extrusionOk="0">
                    <a:moveTo>
                      <a:pt x="1" y="11"/>
                    </a:moveTo>
                    <a:cubicBezTo>
                      <a:pt x="11" y="4"/>
                      <a:pt x="18" y="4"/>
                      <a:pt x="29" y="0"/>
                    </a:cubicBezTo>
                    <a:cubicBezTo>
                      <a:pt x="18" y="4"/>
                      <a:pt x="11" y="4"/>
                      <a:pt x="1" y="1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6" name="Google Shape;4924;p65">
                <a:extLst>
                  <a:ext uri="{FF2B5EF4-FFF2-40B4-BE49-F238E27FC236}">
                    <a16:creationId xmlns:a16="http://schemas.microsoft.com/office/drawing/2014/main" id="{67BA51D6-F1C3-4F6F-BB32-7978F10C57A1}"/>
                  </a:ext>
                </a:extLst>
              </p:cNvPr>
              <p:cNvSpPr/>
              <p:nvPr/>
            </p:nvSpPr>
            <p:spPr>
              <a:xfrm>
                <a:off x="5981206" y="2610003"/>
                <a:ext cx="235518" cy="302967"/>
              </a:xfrm>
              <a:custGeom>
                <a:avLst/>
                <a:gdLst/>
                <a:ahLst/>
                <a:cxnLst/>
                <a:rect l="l" t="t" r="r" b="b"/>
                <a:pathLst>
                  <a:path w="4727" h="5322" extrusionOk="0">
                    <a:moveTo>
                      <a:pt x="1488" y="1"/>
                    </a:moveTo>
                    <a:cubicBezTo>
                      <a:pt x="1534" y="74"/>
                      <a:pt x="1555" y="151"/>
                      <a:pt x="1516" y="221"/>
                    </a:cubicBezTo>
                    <a:cubicBezTo>
                      <a:pt x="1478" y="291"/>
                      <a:pt x="1516" y="372"/>
                      <a:pt x="1597" y="508"/>
                    </a:cubicBezTo>
                    <a:cubicBezTo>
                      <a:pt x="1618" y="547"/>
                      <a:pt x="1643" y="585"/>
                      <a:pt x="1664" y="627"/>
                    </a:cubicBezTo>
                    <a:cubicBezTo>
                      <a:pt x="1692" y="673"/>
                      <a:pt x="1699" y="729"/>
                      <a:pt x="1678" y="778"/>
                    </a:cubicBezTo>
                    <a:cubicBezTo>
                      <a:pt x="1646" y="841"/>
                      <a:pt x="1576" y="855"/>
                      <a:pt x="1513" y="865"/>
                    </a:cubicBezTo>
                    <a:cubicBezTo>
                      <a:pt x="1485" y="865"/>
                      <a:pt x="1460" y="872"/>
                      <a:pt x="1436" y="883"/>
                    </a:cubicBezTo>
                    <a:cubicBezTo>
                      <a:pt x="1432" y="921"/>
                      <a:pt x="1411" y="956"/>
                      <a:pt x="1376" y="977"/>
                    </a:cubicBezTo>
                    <a:cubicBezTo>
                      <a:pt x="1356" y="989"/>
                      <a:pt x="1329" y="995"/>
                      <a:pt x="1295" y="995"/>
                    </a:cubicBezTo>
                    <a:cubicBezTo>
                      <a:pt x="1212" y="995"/>
                      <a:pt x="1091" y="957"/>
                      <a:pt x="935" y="879"/>
                    </a:cubicBezTo>
                    <a:cubicBezTo>
                      <a:pt x="913" y="868"/>
                      <a:pt x="872" y="863"/>
                      <a:pt x="825" y="863"/>
                    </a:cubicBezTo>
                    <a:cubicBezTo>
                      <a:pt x="746" y="863"/>
                      <a:pt x="653" y="877"/>
                      <a:pt x="620" y="897"/>
                    </a:cubicBezTo>
                    <a:cubicBezTo>
                      <a:pt x="620" y="932"/>
                      <a:pt x="617" y="967"/>
                      <a:pt x="606" y="1002"/>
                    </a:cubicBezTo>
                    <a:cubicBezTo>
                      <a:pt x="610" y="1012"/>
                      <a:pt x="610" y="1019"/>
                      <a:pt x="613" y="1030"/>
                    </a:cubicBezTo>
                    <a:cubicBezTo>
                      <a:pt x="617" y="1040"/>
                      <a:pt x="620" y="1054"/>
                      <a:pt x="620" y="1065"/>
                    </a:cubicBezTo>
                    <a:cubicBezTo>
                      <a:pt x="624" y="1075"/>
                      <a:pt x="627" y="1089"/>
                      <a:pt x="627" y="1100"/>
                    </a:cubicBezTo>
                    <a:cubicBezTo>
                      <a:pt x="631" y="1114"/>
                      <a:pt x="634" y="1121"/>
                      <a:pt x="634" y="1131"/>
                    </a:cubicBezTo>
                    <a:cubicBezTo>
                      <a:pt x="638" y="1138"/>
                      <a:pt x="638" y="1152"/>
                      <a:pt x="641" y="1166"/>
                    </a:cubicBezTo>
                    <a:cubicBezTo>
                      <a:pt x="641" y="1177"/>
                      <a:pt x="641" y="1184"/>
                      <a:pt x="641" y="1191"/>
                    </a:cubicBezTo>
                    <a:cubicBezTo>
                      <a:pt x="645" y="1198"/>
                      <a:pt x="641" y="1212"/>
                      <a:pt x="641" y="1222"/>
                    </a:cubicBezTo>
                    <a:lnTo>
                      <a:pt x="641" y="1243"/>
                    </a:lnTo>
                    <a:lnTo>
                      <a:pt x="641" y="1275"/>
                    </a:lnTo>
                    <a:lnTo>
                      <a:pt x="641" y="1292"/>
                    </a:lnTo>
                    <a:cubicBezTo>
                      <a:pt x="641" y="1299"/>
                      <a:pt x="641" y="1313"/>
                      <a:pt x="638" y="1320"/>
                    </a:cubicBezTo>
                    <a:cubicBezTo>
                      <a:pt x="638" y="1331"/>
                      <a:pt x="638" y="1331"/>
                      <a:pt x="634" y="1338"/>
                    </a:cubicBezTo>
                    <a:cubicBezTo>
                      <a:pt x="634" y="1345"/>
                      <a:pt x="631" y="1355"/>
                      <a:pt x="627" y="1362"/>
                    </a:cubicBezTo>
                    <a:cubicBezTo>
                      <a:pt x="627" y="1366"/>
                      <a:pt x="624" y="1369"/>
                      <a:pt x="624" y="1373"/>
                    </a:cubicBezTo>
                    <a:cubicBezTo>
                      <a:pt x="620" y="1387"/>
                      <a:pt x="613" y="1397"/>
                      <a:pt x="606" y="1408"/>
                    </a:cubicBezTo>
                    <a:cubicBezTo>
                      <a:pt x="550" y="1488"/>
                      <a:pt x="477" y="1558"/>
                      <a:pt x="389" y="1607"/>
                    </a:cubicBezTo>
                    <a:lnTo>
                      <a:pt x="365" y="1625"/>
                    </a:lnTo>
                    <a:lnTo>
                      <a:pt x="361" y="1625"/>
                    </a:lnTo>
                    <a:lnTo>
                      <a:pt x="372" y="1639"/>
                    </a:lnTo>
                    <a:cubicBezTo>
                      <a:pt x="456" y="1727"/>
                      <a:pt x="571" y="1849"/>
                      <a:pt x="512" y="1954"/>
                    </a:cubicBezTo>
                    <a:cubicBezTo>
                      <a:pt x="491" y="1986"/>
                      <a:pt x="463" y="2014"/>
                      <a:pt x="431" y="2031"/>
                    </a:cubicBezTo>
                    <a:cubicBezTo>
                      <a:pt x="410" y="2042"/>
                      <a:pt x="407" y="2045"/>
                      <a:pt x="407" y="2098"/>
                    </a:cubicBezTo>
                    <a:cubicBezTo>
                      <a:pt x="407" y="2231"/>
                      <a:pt x="291" y="2301"/>
                      <a:pt x="67" y="2308"/>
                    </a:cubicBezTo>
                    <a:lnTo>
                      <a:pt x="71" y="2329"/>
                    </a:lnTo>
                    <a:cubicBezTo>
                      <a:pt x="88" y="2395"/>
                      <a:pt x="85" y="2465"/>
                      <a:pt x="60" y="2528"/>
                    </a:cubicBezTo>
                    <a:cubicBezTo>
                      <a:pt x="57" y="2539"/>
                      <a:pt x="53" y="2553"/>
                      <a:pt x="50" y="2563"/>
                    </a:cubicBezTo>
                    <a:cubicBezTo>
                      <a:pt x="29" y="2647"/>
                      <a:pt x="18" y="2735"/>
                      <a:pt x="15" y="2822"/>
                    </a:cubicBezTo>
                    <a:cubicBezTo>
                      <a:pt x="15" y="2850"/>
                      <a:pt x="8" y="2896"/>
                      <a:pt x="4" y="2927"/>
                    </a:cubicBezTo>
                    <a:cubicBezTo>
                      <a:pt x="1" y="2955"/>
                      <a:pt x="46" y="3022"/>
                      <a:pt x="71" y="3064"/>
                    </a:cubicBezTo>
                    <a:cubicBezTo>
                      <a:pt x="120" y="3137"/>
                      <a:pt x="162" y="3204"/>
                      <a:pt x="148" y="3270"/>
                    </a:cubicBezTo>
                    <a:cubicBezTo>
                      <a:pt x="134" y="3319"/>
                      <a:pt x="106" y="3365"/>
                      <a:pt x="71" y="3400"/>
                    </a:cubicBezTo>
                    <a:lnTo>
                      <a:pt x="50" y="3421"/>
                    </a:lnTo>
                    <a:lnTo>
                      <a:pt x="46" y="3428"/>
                    </a:lnTo>
                    <a:cubicBezTo>
                      <a:pt x="43" y="3431"/>
                      <a:pt x="39" y="3438"/>
                      <a:pt x="36" y="3442"/>
                    </a:cubicBezTo>
                    <a:lnTo>
                      <a:pt x="43" y="3456"/>
                    </a:lnTo>
                    <a:lnTo>
                      <a:pt x="53" y="3473"/>
                    </a:lnTo>
                    <a:lnTo>
                      <a:pt x="71" y="3494"/>
                    </a:lnTo>
                    <a:lnTo>
                      <a:pt x="74" y="3501"/>
                    </a:lnTo>
                    <a:lnTo>
                      <a:pt x="78" y="3508"/>
                    </a:lnTo>
                    <a:lnTo>
                      <a:pt x="85" y="3515"/>
                    </a:lnTo>
                    <a:lnTo>
                      <a:pt x="88" y="3526"/>
                    </a:lnTo>
                    <a:lnTo>
                      <a:pt x="95" y="3533"/>
                    </a:lnTo>
                    <a:lnTo>
                      <a:pt x="102" y="3543"/>
                    </a:lnTo>
                    <a:lnTo>
                      <a:pt x="106" y="3554"/>
                    </a:lnTo>
                    <a:lnTo>
                      <a:pt x="113" y="3561"/>
                    </a:lnTo>
                    <a:lnTo>
                      <a:pt x="120" y="3575"/>
                    </a:lnTo>
                    <a:lnTo>
                      <a:pt x="123" y="3585"/>
                    </a:lnTo>
                    <a:lnTo>
                      <a:pt x="130" y="3596"/>
                    </a:lnTo>
                    <a:lnTo>
                      <a:pt x="134" y="3606"/>
                    </a:lnTo>
                    <a:lnTo>
                      <a:pt x="141" y="3620"/>
                    </a:lnTo>
                    <a:lnTo>
                      <a:pt x="144" y="3631"/>
                    </a:lnTo>
                    <a:lnTo>
                      <a:pt x="151" y="3645"/>
                    </a:lnTo>
                    <a:lnTo>
                      <a:pt x="158" y="3659"/>
                    </a:lnTo>
                    <a:lnTo>
                      <a:pt x="162" y="3673"/>
                    </a:lnTo>
                    <a:lnTo>
                      <a:pt x="165" y="3687"/>
                    </a:lnTo>
                    <a:lnTo>
                      <a:pt x="172" y="3704"/>
                    </a:lnTo>
                    <a:lnTo>
                      <a:pt x="176" y="3718"/>
                    </a:lnTo>
                    <a:lnTo>
                      <a:pt x="183" y="3739"/>
                    </a:lnTo>
                    <a:lnTo>
                      <a:pt x="186" y="3753"/>
                    </a:lnTo>
                    <a:cubicBezTo>
                      <a:pt x="186" y="3761"/>
                      <a:pt x="190" y="3768"/>
                      <a:pt x="190" y="3775"/>
                    </a:cubicBezTo>
                    <a:lnTo>
                      <a:pt x="193" y="3789"/>
                    </a:lnTo>
                    <a:cubicBezTo>
                      <a:pt x="193" y="3796"/>
                      <a:pt x="197" y="3806"/>
                      <a:pt x="197" y="3813"/>
                    </a:cubicBezTo>
                    <a:lnTo>
                      <a:pt x="200" y="3827"/>
                    </a:lnTo>
                    <a:cubicBezTo>
                      <a:pt x="200" y="3838"/>
                      <a:pt x="204" y="3848"/>
                      <a:pt x="204" y="3859"/>
                    </a:cubicBezTo>
                    <a:lnTo>
                      <a:pt x="204" y="3869"/>
                    </a:lnTo>
                    <a:lnTo>
                      <a:pt x="228" y="3880"/>
                    </a:lnTo>
                    <a:lnTo>
                      <a:pt x="235" y="3883"/>
                    </a:lnTo>
                    <a:cubicBezTo>
                      <a:pt x="267" y="3894"/>
                      <a:pt x="295" y="3915"/>
                      <a:pt x="319" y="3943"/>
                    </a:cubicBezTo>
                    <a:cubicBezTo>
                      <a:pt x="375" y="4020"/>
                      <a:pt x="463" y="4069"/>
                      <a:pt x="557" y="4083"/>
                    </a:cubicBezTo>
                    <a:cubicBezTo>
                      <a:pt x="578" y="4086"/>
                      <a:pt x="596" y="4086"/>
                      <a:pt x="617" y="4086"/>
                    </a:cubicBezTo>
                    <a:cubicBezTo>
                      <a:pt x="697" y="4086"/>
                      <a:pt x="778" y="4114"/>
                      <a:pt x="844" y="4160"/>
                    </a:cubicBezTo>
                    <a:cubicBezTo>
                      <a:pt x="862" y="4170"/>
                      <a:pt x="879" y="4181"/>
                      <a:pt x="897" y="4184"/>
                    </a:cubicBezTo>
                    <a:cubicBezTo>
                      <a:pt x="905" y="4183"/>
                      <a:pt x="915" y="4182"/>
                      <a:pt x="925" y="4182"/>
                    </a:cubicBezTo>
                    <a:cubicBezTo>
                      <a:pt x="993" y="4182"/>
                      <a:pt x="1098" y="4213"/>
                      <a:pt x="1131" y="4286"/>
                    </a:cubicBezTo>
                    <a:cubicBezTo>
                      <a:pt x="1149" y="4324"/>
                      <a:pt x="1163" y="4398"/>
                      <a:pt x="1058" y="4482"/>
                    </a:cubicBezTo>
                    <a:cubicBezTo>
                      <a:pt x="932" y="4590"/>
                      <a:pt x="904" y="4713"/>
                      <a:pt x="872" y="4856"/>
                    </a:cubicBezTo>
                    <a:lnTo>
                      <a:pt x="862" y="4895"/>
                    </a:lnTo>
                    <a:cubicBezTo>
                      <a:pt x="851" y="4947"/>
                      <a:pt x="844" y="4996"/>
                      <a:pt x="841" y="5049"/>
                    </a:cubicBezTo>
                    <a:cubicBezTo>
                      <a:pt x="841" y="5084"/>
                      <a:pt x="837" y="5119"/>
                      <a:pt x="830" y="5154"/>
                    </a:cubicBezTo>
                    <a:lnTo>
                      <a:pt x="1184" y="5154"/>
                    </a:lnTo>
                    <a:cubicBezTo>
                      <a:pt x="1265" y="5113"/>
                      <a:pt x="1333" y="5096"/>
                      <a:pt x="1402" y="5096"/>
                    </a:cubicBezTo>
                    <a:cubicBezTo>
                      <a:pt x="1464" y="5096"/>
                      <a:pt x="1528" y="5110"/>
                      <a:pt x="1604" y="5133"/>
                    </a:cubicBezTo>
                    <a:cubicBezTo>
                      <a:pt x="1618" y="5136"/>
                      <a:pt x="1636" y="5143"/>
                      <a:pt x="1653" y="5150"/>
                    </a:cubicBezTo>
                    <a:lnTo>
                      <a:pt x="1664" y="5154"/>
                    </a:lnTo>
                    <a:lnTo>
                      <a:pt x="1716" y="5175"/>
                    </a:lnTo>
                    <a:lnTo>
                      <a:pt x="1730" y="5178"/>
                    </a:lnTo>
                    <a:lnTo>
                      <a:pt x="1793" y="5206"/>
                    </a:lnTo>
                    <a:lnTo>
                      <a:pt x="1800" y="5210"/>
                    </a:lnTo>
                    <a:lnTo>
                      <a:pt x="1870" y="5245"/>
                    </a:lnTo>
                    <a:cubicBezTo>
                      <a:pt x="1888" y="5227"/>
                      <a:pt x="1909" y="5213"/>
                      <a:pt x="1933" y="5210"/>
                    </a:cubicBezTo>
                    <a:cubicBezTo>
                      <a:pt x="1940" y="5206"/>
                      <a:pt x="1947" y="5206"/>
                      <a:pt x="1951" y="5206"/>
                    </a:cubicBezTo>
                    <a:lnTo>
                      <a:pt x="1996" y="5206"/>
                    </a:lnTo>
                    <a:lnTo>
                      <a:pt x="2014" y="5210"/>
                    </a:lnTo>
                    <a:lnTo>
                      <a:pt x="2021" y="5210"/>
                    </a:lnTo>
                    <a:lnTo>
                      <a:pt x="2035" y="5217"/>
                    </a:lnTo>
                    <a:lnTo>
                      <a:pt x="2045" y="5220"/>
                    </a:lnTo>
                    <a:lnTo>
                      <a:pt x="2059" y="5227"/>
                    </a:lnTo>
                    <a:lnTo>
                      <a:pt x="2066" y="5231"/>
                    </a:lnTo>
                    <a:lnTo>
                      <a:pt x="2080" y="5238"/>
                    </a:lnTo>
                    <a:lnTo>
                      <a:pt x="2087" y="5245"/>
                    </a:lnTo>
                    <a:lnTo>
                      <a:pt x="2101" y="5252"/>
                    </a:lnTo>
                    <a:lnTo>
                      <a:pt x="2112" y="5259"/>
                    </a:lnTo>
                    <a:lnTo>
                      <a:pt x="2140" y="5280"/>
                    </a:lnTo>
                    <a:cubicBezTo>
                      <a:pt x="2164" y="5297"/>
                      <a:pt x="2189" y="5311"/>
                      <a:pt x="2217" y="5322"/>
                    </a:cubicBezTo>
                    <a:lnTo>
                      <a:pt x="2220" y="5318"/>
                    </a:lnTo>
                    <a:cubicBezTo>
                      <a:pt x="2273" y="5230"/>
                      <a:pt x="2363" y="5198"/>
                      <a:pt x="2451" y="5198"/>
                    </a:cubicBezTo>
                    <a:cubicBezTo>
                      <a:pt x="2520" y="5198"/>
                      <a:pt x="2588" y="5217"/>
                      <a:pt x="2637" y="5245"/>
                    </a:cubicBezTo>
                    <a:cubicBezTo>
                      <a:pt x="2649" y="5253"/>
                      <a:pt x="2698" y="5279"/>
                      <a:pt x="2755" y="5279"/>
                    </a:cubicBezTo>
                    <a:cubicBezTo>
                      <a:pt x="2793" y="5279"/>
                      <a:pt x="2835" y="5267"/>
                      <a:pt x="2871" y="5231"/>
                    </a:cubicBezTo>
                    <a:cubicBezTo>
                      <a:pt x="2959" y="5145"/>
                      <a:pt x="3217" y="5092"/>
                      <a:pt x="3382" y="5092"/>
                    </a:cubicBezTo>
                    <a:cubicBezTo>
                      <a:pt x="3433" y="5092"/>
                      <a:pt x="3476" y="5098"/>
                      <a:pt x="3501" y="5108"/>
                    </a:cubicBezTo>
                    <a:cubicBezTo>
                      <a:pt x="3576" y="5142"/>
                      <a:pt x="3611" y="5151"/>
                      <a:pt x="3629" y="5151"/>
                    </a:cubicBezTo>
                    <a:cubicBezTo>
                      <a:pt x="3637" y="5151"/>
                      <a:pt x="3642" y="5149"/>
                      <a:pt x="3645" y="5147"/>
                    </a:cubicBezTo>
                    <a:cubicBezTo>
                      <a:pt x="3645" y="5147"/>
                      <a:pt x="3659" y="5122"/>
                      <a:pt x="3631" y="5031"/>
                    </a:cubicBezTo>
                    <a:cubicBezTo>
                      <a:pt x="3561" y="4786"/>
                      <a:pt x="3708" y="4720"/>
                      <a:pt x="3789" y="4685"/>
                    </a:cubicBezTo>
                    <a:cubicBezTo>
                      <a:pt x="3813" y="4678"/>
                      <a:pt x="3848" y="4660"/>
                      <a:pt x="3852" y="4653"/>
                    </a:cubicBezTo>
                    <a:cubicBezTo>
                      <a:pt x="3855" y="4639"/>
                      <a:pt x="3859" y="4629"/>
                      <a:pt x="3866" y="4618"/>
                    </a:cubicBezTo>
                    <a:cubicBezTo>
                      <a:pt x="3904" y="4559"/>
                      <a:pt x="3981" y="4524"/>
                      <a:pt x="4058" y="4485"/>
                    </a:cubicBezTo>
                    <a:cubicBezTo>
                      <a:pt x="4086" y="4475"/>
                      <a:pt x="4114" y="4461"/>
                      <a:pt x="4146" y="4443"/>
                    </a:cubicBezTo>
                    <a:lnTo>
                      <a:pt x="4132" y="4429"/>
                    </a:lnTo>
                    <a:cubicBezTo>
                      <a:pt x="4062" y="4373"/>
                      <a:pt x="3992" y="4317"/>
                      <a:pt x="3915" y="4268"/>
                    </a:cubicBezTo>
                    <a:lnTo>
                      <a:pt x="3883" y="4247"/>
                    </a:lnTo>
                    <a:lnTo>
                      <a:pt x="3880" y="4247"/>
                    </a:lnTo>
                    <a:lnTo>
                      <a:pt x="3852" y="4226"/>
                    </a:lnTo>
                    <a:lnTo>
                      <a:pt x="3845" y="4219"/>
                    </a:lnTo>
                    <a:lnTo>
                      <a:pt x="3820" y="4205"/>
                    </a:lnTo>
                    <a:lnTo>
                      <a:pt x="3764" y="4167"/>
                    </a:lnTo>
                    <a:lnTo>
                      <a:pt x="3743" y="4153"/>
                    </a:lnTo>
                    <a:lnTo>
                      <a:pt x="3740" y="4149"/>
                    </a:lnTo>
                    <a:lnTo>
                      <a:pt x="3715" y="4135"/>
                    </a:lnTo>
                    <a:cubicBezTo>
                      <a:pt x="3673" y="4107"/>
                      <a:pt x="3638" y="4083"/>
                      <a:pt x="3613" y="4065"/>
                    </a:cubicBezTo>
                    <a:cubicBezTo>
                      <a:pt x="3515" y="3999"/>
                      <a:pt x="3484" y="3859"/>
                      <a:pt x="3456" y="3736"/>
                    </a:cubicBezTo>
                    <a:cubicBezTo>
                      <a:pt x="3445" y="3683"/>
                      <a:pt x="3431" y="3631"/>
                      <a:pt x="3410" y="3582"/>
                    </a:cubicBezTo>
                    <a:cubicBezTo>
                      <a:pt x="3400" y="3564"/>
                      <a:pt x="3389" y="3543"/>
                      <a:pt x="3375" y="3522"/>
                    </a:cubicBezTo>
                    <a:cubicBezTo>
                      <a:pt x="3323" y="3442"/>
                      <a:pt x="3270" y="3358"/>
                      <a:pt x="3302" y="3281"/>
                    </a:cubicBezTo>
                    <a:cubicBezTo>
                      <a:pt x="3323" y="3235"/>
                      <a:pt x="3368" y="3200"/>
                      <a:pt x="3417" y="3193"/>
                    </a:cubicBezTo>
                    <a:lnTo>
                      <a:pt x="3438" y="3190"/>
                    </a:lnTo>
                    <a:cubicBezTo>
                      <a:pt x="3589" y="3155"/>
                      <a:pt x="3845" y="3095"/>
                      <a:pt x="3960" y="2990"/>
                    </a:cubicBezTo>
                    <a:cubicBezTo>
                      <a:pt x="4044" y="2913"/>
                      <a:pt x="4163" y="2875"/>
                      <a:pt x="4261" y="2847"/>
                    </a:cubicBezTo>
                    <a:cubicBezTo>
                      <a:pt x="4310" y="2833"/>
                      <a:pt x="4359" y="2815"/>
                      <a:pt x="4405" y="2787"/>
                    </a:cubicBezTo>
                    <a:cubicBezTo>
                      <a:pt x="4436" y="2754"/>
                      <a:pt x="4475" y="2744"/>
                      <a:pt x="4514" y="2744"/>
                    </a:cubicBezTo>
                    <a:cubicBezTo>
                      <a:pt x="4553" y="2744"/>
                      <a:pt x="4592" y="2754"/>
                      <a:pt x="4625" y="2763"/>
                    </a:cubicBezTo>
                    <a:lnTo>
                      <a:pt x="4660" y="2773"/>
                    </a:lnTo>
                    <a:lnTo>
                      <a:pt x="4664" y="2773"/>
                    </a:lnTo>
                    <a:lnTo>
                      <a:pt x="4678" y="2777"/>
                    </a:lnTo>
                    <a:lnTo>
                      <a:pt x="4692" y="2777"/>
                    </a:lnTo>
                    <a:cubicBezTo>
                      <a:pt x="4699" y="2763"/>
                      <a:pt x="4702" y="2749"/>
                      <a:pt x="4709" y="2738"/>
                    </a:cubicBezTo>
                    <a:cubicBezTo>
                      <a:pt x="4720" y="2710"/>
                      <a:pt x="4727" y="2682"/>
                      <a:pt x="4727" y="2654"/>
                    </a:cubicBezTo>
                    <a:lnTo>
                      <a:pt x="4727" y="2640"/>
                    </a:lnTo>
                    <a:lnTo>
                      <a:pt x="4727" y="2630"/>
                    </a:lnTo>
                    <a:cubicBezTo>
                      <a:pt x="4727" y="2623"/>
                      <a:pt x="4727" y="2619"/>
                      <a:pt x="4727" y="2612"/>
                    </a:cubicBezTo>
                    <a:lnTo>
                      <a:pt x="4727" y="2605"/>
                    </a:lnTo>
                    <a:cubicBezTo>
                      <a:pt x="4727" y="2598"/>
                      <a:pt x="4723" y="2591"/>
                      <a:pt x="4720" y="2588"/>
                    </a:cubicBezTo>
                    <a:lnTo>
                      <a:pt x="4720" y="2581"/>
                    </a:lnTo>
                    <a:cubicBezTo>
                      <a:pt x="4716" y="2574"/>
                      <a:pt x="4713" y="2567"/>
                      <a:pt x="4709" y="2560"/>
                    </a:cubicBezTo>
                    <a:cubicBezTo>
                      <a:pt x="4622" y="2458"/>
                      <a:pt x="4573" y="2297"/>
                      <a:pt x="4559" y="2084"/>
                    </a:cubicBezTo>
                    <a:cubicBezTo>
                      <a:pt x="4559" y="2024"/>
                      <a:pt x="4545" y="1965"/>
                      <a:pt x="4517" y="1909"/>
                    </a:cubicBezTo>
                    <a:cubicBezTo>
                      <a:pt x="4496" y="1874"/>
                      <a:pt x="4485" y="1832"/>
                      <a:pt x="4485" y="1793"/>
                    </a:cubicBezTo>
                    <a:cubicBezTo>
                      <a:pt x="4485" y="1713"/>
                      <a:pt x="4457" y="1618"/>
                      <a:pt x="4398" y="1579"/>
                    </a:cubicBezTo>
                    <a:cubicBezTo>
                      <a:pt x="4342" y="1558"/>
                      <a:pt x="4303" y="1516"/>
                      <a:pt x="4282" y="1460"/>
                    </a:cubicBezTo>
                    <a:cubicBezTo>
                      <a:pt x="4272" y="1408"/>
                      <a:pt x="4286" y="1348"/>
                      <a:pt x="4338" y="1271"/>
                    </a:cubicBezTo>
                    <a:cubicBezTo>
                      <a:pt x="4408" y="1163"/>
                      <a:pt x="4377" y="848"/>
                      <a:pt x="4342" y="760"/>
                    </a:cubicBezTo>
                    <a:cubicBezTo>
                      <a:pt x="4338" y="750"/>
                      <a:pt x="4338" y="739"/>
                      <a:pt x="4335" y="729"/>
                    </a:cubicBezTo>
                    <a:lnTo>
                      <a:pt x="4335" y="722"/>
                    </a:lnTo>
                    <a:lnTo>
                      <a:pt x="4335" y="701"/>
                    </a:lnTo>
                    <a:cubicBezTo>
                      <a:pt x="4314" y="680"/>
                      <a:pt x="4296" y="648"/>
                      <a:pt x="4293" y="617"/>
                    </a:cubicBezTo>
                    <a:cubicBezTo>
                      <a:pt x="4279" y="547"/>
                      <a:pt x="4251" y="491"/>
                      <a:pt x="4034" y="491"/>
                    </a:cubicBezTo>
                    <a:cubicBezTo>
                      <a:pt x="4009" y="491"/>
                      <a:pt x="3936" y="491"/>
                      <a:pt x="3908" y="435"/>
                    </a:cubicBezTo>
                    <a:cubicBezTo>
                      <a:pt x="3880" y="379"/>
                      <a:pt x="3922" y="316"/>
                      <a:pt x="3967" y="256"/>
                    </a:cubicBezTo>
                    <a:cubicBezTo>
                      <a:pt x="3992" y="225"/>
                      <a:pt x="4013" y="190"/>
                      <a:pt x="4027" y="155"/>
                    </a:cubicBezTo>
                    <a:lnTo>
                      <a:pt x="4027" y="155"/>
                    </a:lnTo>
                    <a:cubicBezTo>
                      <a:pt x="3992" y="169"/>
                      <a:pt x="3960" y="190"/>
                      <a:pt x="3929" y="211"/>
                    </a:cubicBezTo>
                    <a:cubicBezTo>
                      <a:pt x="3848" y="258"/>
                      <a:pt x="3755" y="315"/>
                      <a:pt x="3658" y="315"/>
                    </a:cubicBezTo>
                    <a:cubicBezTo>
                      <a:pt x="3632" y="315"/>
                      <a:pt x="3605" y="311"/>
                      <a:pt x="3578" y="302"/>
                    </a:cubicBezTo>
                    <a:cubicBezTo>
                      <a:pt x="3567" y="298"/>
                      <a:pt x="3555" y="297"/>
                      <a:pt x="3542" y="297"/>
                    </a:cubicBezTo>
                    <a:cubicBezTo>
                      <a:pt x="3429" y="297"/>
                      <a:pt x="3278" y="429"/>
                      <a:pt x="3155" y="536"/>
                    </a:cubicBezTo>
                    <a:cubicBezTo>
                      <a:pt x="3109" y="578"/>
                      <a:pt x="3064" y="617"/>
                      <a:pt x="3022" y="648"/>
                    </a:cubicBezTo>
                    <a:cubicBezTo>
                      <a:pt x="2971" y="690"/>
                      <a:pt x="2911" y="710"/>
                      <a:pt x="2850" y="710"/>
                    </a:cubicBezTo>
                    <a:cubicBezTo>
                      <a:pt x="2784" y="710"/>
                      <a:pt x="2718" y="687"/>
                      <a:pt x="2665" y="641"/>
                    </a:cubicBezTo>
                    <a:cubicBezTo>
                      <a:pt x="2584" y="564"/>
                      <a:pt x="2577" y="449"/>
                      <a:pt x="2647" y="351"/>
                    </a:cubicBezTo>
                    <a:cubicBezTo>
                      <a:pt x="2654" y="333"/>
                      <a:pt x="2665" y="319"/>
                      <a:pt x="2672" y="305"/>
                    </a:cubicBezTo>
                    <a:lnTo>
                      <a:pt x="2672" y="305"/>
                    </a:lnTo>
                    <a:cubicBezTo>
                      <a:pt x="2623" y="316"/>
                      <a:pt x="2577" y="330"/>
                      <a:pt x="2528" y="351"/>
                    </a:cubicBezTo>
                    <a:cubicBezTo>
                      <a:pt x="2476" y="369"/>
                      <a:pt x="2421" y="378"/>
                      <a:pt x="2367" y="378"/>
                    </a:cubicBezTo>
                    <a:cubicBezTo>
                      <a:pt x="2277" y="378"/>
                      <a:pt x="2189" y="352"/>
                      <a:pt x="2126" y="302"/>
                    </a:cubicBezTo>
                    <a:cubicBezTo>
                      <a:pt x="2059" y="253"/>
                      <a:pt x="2024" y="169"/>
                      <a:pt x="2038" y="85"/>
                    </a:cubicBezTo>
                    <a:cubicBezTo>
                      <a:pt x="2042" y="67"/>
                      <a:pt x="2038" y="53"/>
                      <a:pt x="2035" y="39"/>
                    </a:cubicBezTo>
                    <a:cubicBezTo>
                      <a:pt x="2002" y="42"/>
                      <a:pt x="1972" y="44"/>
                      <a:pt x="1942" y="44"/>
                    </a:cubicBezTo>
                    <a:cubicBezTo>
                      <a:pt x="1930" y="44"/>
                      <a:pt x="1917" y="44"/>
                      <a:pt x="1905" y="43"/>
                    </a:cubicBezTo>
                    <a:lnTo>
                      <a:pt x="1860" y="43"/>
                    </a:lnTo>
                    <a:lnTo>
                      <a:pt x="1849" y="39"/>
                    </a:lnTo>
                    <a:lnTo>
                      <a:pt x="1825" y="32"/>
                    </a:lnTo>
                    <a:lnTo>
                      <a:pt x="1821" y="32"/>
                    </a:lnTo>
                    <a:lnTo>
                      <a:pt x="1793" y="25"/>
                    </a:lnTo>
                    <a:lnTo>
                      <a:pt x="1790" y="25"/>
                    </a:lnTo>
                    <a:lnTo>
                      <a:pt x="1758" y="22"/>
                    </a:lnTo>
                    <a:lnTo>
                      <a:pt x="1755" y="22"/>
                    </a:lnTo>
                    <a:lnTo>
                      <a:pt x="1716" y="15"/>
                    </a:lnTo>
                    <a:lnTo>
                      <a:pt x="1709" y="15"/>
                    </a:lnTo>
                    <a:lnTo>
                      <a:pt x="1667" y="11"/>
                    </a:lnTo>
                    <a:lnTo>
                      <a:pt x="1618" y="8"/>
                    </a:lnTo>
                    <a:lnTo>
                      <a:pt x="1611" y="8"/>
                    </a:lnTo>
                    <a:lnTo>
                      <a:pt x="1562" y="4"/>
                    </a:lnTo>
                    <a:lnTo>
                      <a:pt x="1551" y="4"/>
                    </a:lnTo>
                    <a:lnTo>
                      <a:pt x="1499" y="1"/>
                    </a:lnTo>
                    <a:close/>
                  </a:path>
                </a:pathLst>
              </a:custGeom>
              <a:solidFill>
                <a:srgbClr val="D9D9D9"/>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7" name="Google Shape;4925;p65">
                <a:extLst>
                  <a:ext uri="{FF2B5EF4-FFF2-40B4-BE49-F238E27FC236}">
                    <a16:creationId xmlns:a16="http://schemas.microsoft.com/office/drawing/2014/main" id="{E84BB959-AFC4-408D-875C-39C3C69A97C9}"/>
                  </a:ext>
                </a:extLst>
              </p:cNvPr>
              <p:cNvSpPr/>
              <p:nvPr/>
            </p:nvSpPr>
            <p:spPr>
              <a:xfrm>
                <a:off x="6215828" y="2760461"/>
                <a:ext cx="1097" cy="4666"/>
              </a:xfrm>
              <a:custGeom>
                <a:avLst/>
                <a:gdLst/>
                <a:ahLst/>
                <a:cxnLst/>
                <a:rect l="l" t="t" r="r" b="b"/>
                <a:pathLst>
                  <a:path w="22" h="82" extrusionOk="0">
                    <a:moveTo>
                      <a:pt x="21" y="1"/>
                    </a:moveTo>
                    <a:cubicBezTo>
                      <a:pt x="19" y="16"/>
                      <a:pt x="16" y="30"/>
                      <a:pt x="13" y="45"/>
                    </a:cubicBezTo>
                    <a:lnTo>
                      <a:pt x="13" y="45"/>
                    </a:lnTo>
                    <a:cubicBezTo>
                      <a:pt x="16" y="31"/>
                      <a:pt x="19" y="16"/>
                      <a:pt x="21" y="1"/>
                    </a:cubicBezTo>
                    <a:close/>
                    <a:moveTo>
                      <a:pt x="13" y="45"/>
                    </a:moveTo>
                    <a:lnTo>
                      <a:pt x="13" y="45"/>
                    </a:lnTo>
                    <a:cubicBezTo>
                      <a:pt x="10" y="54"/>
                      <a:pt x="8" y="62"/>
                      <a:pt x="5" y="70"/>
                    </a:cubicBezTo>
                    <a:lnTo>
                      <a:pt x="5" y="70"/>
                    </a:lnTo>
                    <a:lnTo>
                      <a:pt x="7" y="64"/>
                    </a:lnTo>
                    <a:cubicBezTo>
                      <a:pt x="9" y="58"/>
                      <a:pt x="11" y="51"/>
                      <a:pt x="13" y="45"/>
                    </a:cubicBezTo>
                    <a:close/>
                    <a:moveTo>
                      <a:pt x="5" y="70"/>
                    </a:moveTo>
                    <a:lnTo>
                      <a:pt x="0" y="81"/>
                    </a:lnTo>
                    <a:cubicBezTo>
                      <a:pt x="2" y="78"/>
                      <a:pt x="3" y="74"/>
                      <a:pt x="5" y="7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8" name="Google Shape;4926;p65">
                <a:extLst>
                  <a:ext uri="{FF2B5EF4-FFF2-40B4-BE49-F238E27FC236}">
                    <a16:creationId xmlns:a16="http://schemas.microsoft.com/office/drawing/2014/main" id="{DCBBA8FF-7A3D-449D-AB98-B76E303F5E57}"/>
                  </a:ext>
                </a:extLst>
              </p:cNvPr>
              <p:cNvSpPr/>
              <p:nvPr/>
            </p:nvSpPr>
            <p:spPr>
              <a:xfrm>
                <a:off x="6216177" y="2756306"/>
                <a:ext cx="51" cy="227"/>
              </a:xfrm>
              <a:custGeom>
                <a:avLst/>
                <a:gdLst/>
                <a:ahLst/>
                <a:cxnLst/>
                <a:rect l="l" t="t" r="r" b="b"/>
                <a:pathLst>
                  <a:path w="1" h="4" extrusionOk="0">
                    <a:moveTo>
                      <a:pt x="0" y="0"/>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9" name="Google Shape;4927;p65">
                <a:extLst>
                  <a:ext uri="{FF2B5EF4-FFF2-40B4-BE49-F238E27FC236}">
                    <a16:creationId xmlns:a16="http://schemas.microsoft.com/office/drawing/2014/main" id="{1A3C6078-0F11-49DB-811A-0F53B4C169C5}"/>
                  </a:ext>
                </a:extLst>
              </p:cNvPr>
              <p:cNvSpPr/>
              <p:nvPr/>
            </p:nvSpPr>
            <p:spPr>
              <a:xfrm>
                <a:off x="6216676" y="2759098"/>
                <a:ext cx="250" cy="624"/>
              </a:xfrm>
              <a:custGeom>
                <a:avLst/>
                <a:gdLst/>
                <a:ahLst/>
                <a:cxnLst/>
                <a:rect l="l" t="t" r="r" b="b"/>
                <a:pathLst>
                  <a:path w="5" h="11" extrusionOk="0">
                    <a:moveTo>
                      <a:pt x="1" y="0"/>
                    </a:moveTo>
                    <a:lnTo>
                      <a:pt x="1" y="11"/>
                    </a:lnTo>
                    <a:cubicBezTo>
                      <a:pt x="4" y="7"/>
                      <a:pt x="1" y="4"/>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0" name="Google Shape;4928;p65">
                <a:extLst>
                  <a:ext uri="{FF2B5EF4-FFF2-40B4-BE49-F238E27FC236}">
                    <a16:creationId xmlns:a16="http://schemas.microsoft.com/office/drawing/2014/main" id="{1E5CA187-FD53-42FE-B9BB-0CE8A1F6CC8F}"/>
                  </a:ext>
                </a:extLst>
              </p:cNvPr>
              <p:cNvSpPr/>
              <p:nvPr/>
            </p:nvSpPr>
            <p:spPr>
              <a:xfrm>
                <a:off x="6197143" y="2649054"/>
                <a:ext cx="51" cy="1254"/>
              </a:xfrm>
              <a:custGeom>
                <a:avLst/>
                <a:gdLst/>
                <a:ahLst/>
                <a:cxnLst/>
                <a:rect l="l" t="t" r="r" b="b"/>
                <a:pathLst>
                  <a:path w="1" h="22" extrusionOk="0">
                    <a:moveTo>
                      <a:pt x="1" y="22"/>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1" name="Google Shape;4929;p65">
                <a:extLst>
                  <a:ext uri="{FF2B5EF4-FFF2-40B4-BE49-F238E27FC236}">
                    <a16:creationId xmlns:a16="http://schemas.microsoft.com/office/drawing/2014/main" id="{54CCFF89-7E87-4F84-B537-F6717ECBDA90}"/>
                  </a:ext>
                </a:extLst>
              </p:cNvPr>
              <p:cNvSpPr/>
              <p:nvPr/>
            </p:nvSpPr>
            <p:spPr>
              <a:xfrm>
                <a:off x="6216676" y="2757673"/>
                <a:ext cx="51" cy="457"/>
              </a:xfrm>
              <a:custGeom>
                <a:avLst/>
                <a:gdLst/>
                <a:ahLst/>
                <a:cxnLst/>
                <a:rect l="l" t="t" r="r" b="b"/>
                <a:pathLst>
                  <a:path w="1" h="8" extrusionOk="0">
                    <a:moveTo>
                      <a:pt x="1" y="1"/>
                    </a:moveTo>
                    <a:lnTo>
                      <a:pt x="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2" name="Google Shape;4930;p65">
                <a:extLst>
                  <a:ext uri="{FF2B5EF4-FFF2-40B4-BE49-F238E27FC236}">
                    <a16:creationId xmlns:a16="http://schemas.microsoft.com/office/drawing/2014/main" id="{D68FA242-5352-4A97-AEDA-BDA50208F6BD}"/>
                  </a:ext>
                </a:extLst>
              </p:cNvPr>
              <p:cNvSpPr/>
              <p:nvPr/>
            </p:nvSpPr>
            <p:spPr>
              <a:xfrm>
                <a:off x="6197143" y="2650648"/>
                <a:ext cx="400" cy="1879"/>
              </a:xfrm>
              <a:custGeom>
                <a:avLst/>
                <a:gdLst/>
                <a:ahLst/>
                <a:cxnLst/>
                <a:rect l="l" t="t" r="r" b="b"/>
                <a:pathLst>
                  <a:path w="8" h="33" extrusionOk="0">
                    <a:moveTo>
                      <a:pt x="8" y="32"/>
                    </a:moveTo>
                    <a:cubicBezTo>
                      <a:pt x="4" y="22"/>
                      <a:pt x="1" y="11"/>
                      <a:pt x="1" y="1"/>
                    </a:cubicBezTo>
                    <a:cubicBezTo>
                      <a:pt x="1" y="11"/>
                      <a:pt x="4" y="22"/>
                      <a:pt x="8" y="3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3" name="Google Shape;4931;p65">
                <a:extLst>
                  <a:ext uri="{FF2B5EF4-FFF2-40B4-BE49-F238E27FC236}">
                    <a16:creationId xmlns:a16="http://schemas.microsoft.com/office/drawing/2014/main" id="{32D99E1C-551A-44AF-8170-4D73C419D3A2}"/>
                  </a:ext>
                </a:extLst>
              </p:cNvPr>
              <p:cNvSpPr/>
              <p:nvPr/>
            </p:nvSpPr>
            <p:spPr>
              <a:xfrm>
                <a:off x="6174123" y="2862535"/>
                <a:ext cx="13853" cy="10021"/>
              </a:xfrm>
              <a:custGeom>
                <a:avLst/>
                <a:gdLst/>
                <a:ahLst/>
                <a:cxnLst/>
                <a:rect l="l" t="t" r="r" b="b"/>
                <a:pathLst>
                  <a:path w="278" h="176" extrusionOk="0">
                    <a:moveTo>
                      <a:pt x="277" y="0"/>
                    </a:moveTo>
                    <a:cubicBezTo>
                      <a:pt x="249" y="14"/>
                      <a:pt x="218" y="28"/>
                      <a:pt x="190" y="42"/>
                    </a:cubicBezTo>
                    <a:cubicBezTo>
                      <a:pt x="113" y="77"/>
                      <a:pt x="36" y="116"/>
                      <a:pt x="1" y="175"/>
                    </a:cubicBezTo>
                    <a:cubicBezTo>
                      <a:pt x="39" y="116"/>
                      <a:pt x="116" y="77"/>
                      <a:pt x="193" y="42"/>
                    </a:cubicBezTo>
                    <a:cubicBezTo>
                      <a:pt x="221" y="28"/>
                      <a:pt x="249" y="14"/>
                      <a:pt x="277"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4" name="Google Shape;4932;p65">
                <a:extLst>
                  <a:ext uri="{FF2B5EF4-FFF2-40B4-BE49-F238E27FC236}">
                    <a16:creationId xmlns:a16="http://schemas.microsoft.com/office/drawing/2014/main" id="{16C70D34-8BFA-4639-8BBB-0C47B2063E67}"/>
                  </a:ext>
                </a:extLst>
              </p:cNvPr>
              <p:cNvSpPr/>
              <p:nvPr/>
            </p:nvSpPr>
            <p:spPr>
              <a:xfrm>
                <a:off x="6079759" y="2905569"/>
                <a:ext cx="748" cy="59"/>
              </a:xfrm>
              <a:custGeom>
                <a:avLst/>
                <a:gdLst/>
                <a:ahLst/>
                <a:cxnLst/>
                <a:rect l="l" t="t" r="r" b="b"/>
                <a:pathLst>
                  <a:path w="15" h="1" extrusionOk="0">
                    <a:moveTo>
                      <a:pt x="1" y="0"/>
                    </a:moveTo>
                    <a:lnTo>
                      <a:pt x="15"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5" name="Google Shape;4933;p65">
                <a:extLst>
                  <a:ext uri="{FF2B5EF4-FFF2-40B4-BE49-F238E27FC236}">
                    <a16:creationId xmlns:a16="http://schemas.microsoft.com/office/drawing/2014/main" id="{E2928D06-8667-4D03-9426-0A4DFC9AD86A}"/>
                  </a:ext>
                </a:extLst>
              </p:cNvPr>
              <p:cNvSpPr/>
              <p:nvPr/>
            </p:nvSpPr>
            <p:spPr>
              <a:xfrm>
                <a:off x="6074725" y="2905972"/>
                <a:ext cx="2991" cy="2050"/>
              </a:xfrm>
              <a:custGeom>
                <a:avLst/>
                <a:gdLst/>
                <a:ahLst/>
                <a:cxnLst/>
                <a:rect l="l" t="t" r="r" b="b"/>
                <a:pathLst>
                  <a:path w="60" h="36" extrusionOk="0">
                    <a:moveTo>
                      <a:pt x="60" y="0"/>
                    </a:moveTo>
                    <a:cubicBezTo>
                      <a:pt x="39" y="4"/>
                      <a:pt x="14" y="14"/>
                      <a:pt x="0" y="35"/>
                    </a:cubicBezTo>
                    <a:cubicBezTo>
                      <a:pt x="14" y="18"/>
                      <a:pt x="39" y="4"/>
                      <a:pt x="6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6" name="Google Shape;4934;p65">
                <a:extLst>
                  <a:ext uri="{FF2B5EF4-FFF2-40B4-BE49-F238E27FC236}">
                    <a16:creationId xmlns:a16="http://schemas.microsoft.com/office/drawing/2014/main" id="{BF2B80D1-ABD0-42F6-B125-12D8809AC423}"/>
                  </a:ext>
                </a:extLst>
              </p:cNvPr>
              <p:cNvSpPr/>
              <p:nvPr/>
            </p:nvSpPr>
            <p:spPr>
              <a:xfrm>
                <a:off x="6078710" y="2905569"/>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7" name="Google Shape;4935;p65">
                <a:extLst>
                  <a:ext uri="{FF2B5EF4-FFF2-40B4-BE49-F238E27FC236}">
                    <a16:creationId xmlns:a16="http://schemas.microsoft.com/office/drawing/2014/main" id="{F22290CA-8607-4F3F-A5D8-CB59EDFDEA4D}"/>
                  </a:ext>
                </a:extLst>
              </p:cNvPr>
              <p:cNvSpPr/>
              <p:nvPr/>
            </p:nvSpPr>
            <p:spPr>
              <a:xfrm>
                <a:off x="6082050" y="2905972"/>
                <a:ext cx="895" cy="457"/>
              </a:xfrm>
              <a:custGeom>
                <a:avLst/>
                <a:gdLst/>
                <a:ahLst/>
                <a:cxnLst/>
                <a:rect l="l" t="t" r="r" b="b"/>
                <a:pathLst>
                  <a:path w="18" h="8" extrusionOk="0">
                    <a:moveTo>
                      <a:pt x="0" y="0"/>
                    </a:moveTo>
                    <a:lnTo>
                      <a:pt x="18"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8" name="Google Shape;4936;p65">
                <a:extLst>
                  <a:ext uri="{FF2B5EF4-FFF2-40B4-BE49-F238E27FC236}">
                    <a16:creationId xmlns:a16="http://schemas.microsoft.com/office/drawing/2014/main" id="{14A6DAF9-7069-4B4A-A01E-C9B269F9209E}"/>
                  </a:ext>
                </a:extLst>
              </p:cNvPr>
              <p:cNvSpPr/>
              <p:nvPr/>
            </p:nvSpPr>
            <p:spPr>
              <a:xfrm>
                <a:off x="6085539" y="2907963"/>
                <a:ext cx="547" cy="457"/>
              </a:xfrm>
              <a:custGeom>
                <a:avLst/>
                <a:gdLst/>
                <a:ahLst/>
                <a:cxnLst/>
                <a:rect l="l" t="t" r="r" b="b"/>
                <a:pathLst>
                  <a:path w="11" h="8" extrusionOk="0">
                    <a:moveTo>
                      <a:pt x="0" y="0"/>
                    </a:moveTo>
                    <a:lnTo>
                      <a:pt x="1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9" name="Google Shape;4937;p65">
                <a:extLst>
                  <a:ext uri="{FF2B5EF4-FFF2-40B4-BE49-F238E27FC236}">
                    <a16:creationId xmlns:a16="http://schemas.microsoft.com/office/drawing/2014/main" id="{0AE20A61-B12B-4E78-81BD-7F061C25DC5A}"/>
                  </a:ext>
                </a:extLst>
              </p:cNvPr>
              <p:cNvSpPr/>
              <p:nvPr/>
            </p:nvSpPr>
            <p:spPr>
              <a:xfrm>
                <a:off x="6084291" y="2907167"/>
                <a:ext cx="748" cy="457"/>
              </a:xfrm>
              <a:custGeom>
                <a:avLst/>
                <a:gdLst/>
                <a:ahLst/>
                <a:cxnLst/>
                <a:rect l="l" t="t" r="r" b="b"/>
                <a:pathLst>
                  <a:path w="15" h="8" extrusionOk="0">
                    <a:moveTo>
                      <a:pt x="1" y="0"/>
                    </a:moveTo>
                    <a:lnTo>
                      <a:pt x="15"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0" name="Google Shape;4938;p65">
                <a:extLst>
                  <a:ext uri="{FF2B5EF4-FFF2-40B4-BE49-F238E27FC236}">
                    <a16:creationId xmlns:a16="http://schemas.microsoft.com/office/drawing/2014/main" id="{3508995D-7DF7-4CB3-9599-2E838C2B0888}"/>
                  </a:ext>
                </a:extLst>
              </p:cNvPr>
              <p:cNvSpPr/>
              <p:nvPr/>
            </p:nvSpPr>
            <p:spPr>
              <a:xfrm>
                <a:off x="6083246" y="2906537"/>
                <a:ext cx="748" cy="457"/>
              </a:xfrm>
              <a:custGeom>
                <a:avLst/>
                <a:gdLst/>
                <a:ahLst/>
                <a:cxnLst/>
                <a:rect l="l" t="t" r="r" b="b"/>
                <a:pathLst>
                  <a:path w="15" h="8" extrusionOk="0">
                    <a:moveTo>
                      <a:pt x="1" y="1"/>
                    </a:moveTo>
                    <a:lnTo>
                      <a:pt x="15"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1" name="Google Shape;4939;p65">
                <a:extLst>
                  <a:ext uri="{FF2B5EF4-FFF2-40B4-BE49-F238E27FC236}">
                    <a16:creationId xmlns:a16="http://schemas.microsoft.com/office/drawing/2014/main" id="{B2479D8C-0B58-4931-AFAE-6479EE140A4A}"/>
                  </a:ext>
                </a:extLst>
              </p:cNvPr>
              <p:cNvSpPr/>
              <p:nvPr/>
            </p:nvSpPr>
            <p:spPr>
              <a:xfrm>
                <a:off x="6080805" y="2905741"/>
                <a:ext cx="947" cy="285"/>
              </a:xfrm>
              <a:custGeom>
                <a:avLst/>
                <a:gdLst/>
                <a:ahLst/>
                <a:cxnLst/>
                <a:rect l="l" t="t" r="r" b="b"/>
                <a:pathLst>
                  <a:path w="19" h="5" extrusionOk="0">
                    <a:moveTo>
                      <a:pt x="1" y="1"/>
                    </a:moveTo>
                    <a:lnTo>
                      <a:pt x="18"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2" name="Google Shape;4940;p65">
                <a:extLst>
                  <a:ext uri="{FF2B5EF4-FFF2-40B4-BE49-F238E27FC236}">
                    <a16:creationId xmlns:a16="http://schemas.microsoft.com/office/drawing/2014/main" id="{1EE970E9-E380-49F0-88A5-CF2B4420CD68}"/>
                  </a:ext>
                </a:extLst>
              </p:cNvPr>
              <p:cNvSpPr/>
              <p:nvPr/>
            </p:nvSpPr>
            <p:spPr>
              <a:xfrm>
                <a:off x="6086585" y="2908760"/>
                <a:ext cx="1593" cy="1254"/>
              </a:xfrm>
              <a:custGeom>
                <a:avLst/>
                <a:gdLst/>
                <a:ahLst/>
                <a:cxnLst/>
                <a:rect l="l" t="t" r="r" b="b"/>
                <a:pathLst>
                  <a:path w="32" h="22" extrusionOk="0">
                    <a:moveTo>
                      <a:pt x="0" y="0"/>
                    </a:moveTo>
                    <a:lnTo>
                      <a:pt x="32" y="2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3" name="Google Shape;4941;p65">
                <a:extLst>
                  <a:ext uri="{FF2B5EF4-FFF2-40B4-BE49-F238E27FC236}">
                    <a16:creationId xmlns:a16="http://schemas.microsoft.com/office/drawing/2014/main" id="{CD7B79E6-BB06-42DA-BAC4-F08AC336672C}"/>
                  </a:ext>
                </a:extLst>
              </p:cNvPr>
              <p:cNvSpPr/>
              <p:nvPr/>
            </p:nvSpPr>
            <p:spPr>
              <a:xfrm>
                <a:off x="6171533" y="2848585"/>
                <a:ext cx="198" cy="59"/>
              </a:xfrm>
              <a:custGeom>
                <a:avLst/>
                <a:gdLst/>
                <a:ahLst/>
                <a:cxnLst/>
                <a:rect l="l" t="t" r="r" b="b"/>
                <a:pathLst>
                  <a:path w="4" h="1" extrusionOk="0">
                    <a:moveTo>
                      <a:pt x="4"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4" name="Google Shape;4942;p65">
                <a:extLst>
                  <a:ext uri="{FF2B5EF4-FFF2-40B4-BE49-F238E27FC236}">
                    <a16:creationId xmlns:a16="http://schemas.microsoft.com/office/drawing/2014/main" id="{E906B7A6-2652-49F2-ADBE-E698B13B1149}"/>
                  </a:ext>
                </a:extLst>
              </p:cNvPr>
              <p:cNvSpPr/>
              <p:nvPr/>
            </p:nvSpPr>
            <p:spPr>
              <a:xfrm>
                <a:off x="6172729" y="2849553"/>
                <a:ext cx="400" cy="285"/>
              </a:xfrm>
              <a:custGeom>
                <a:avLst/>
                <a:gdLst/>
                <a:ahLst/>
                <a:cxnLst/>
                <a:rect l="l" t="t" r="r" b="b"/>
                <a:pathLst>
                  <a:path w="8" h="5" extrusionOk="0">
                    <a:moveTo>
                      <a:pt x="8" y="4"/>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5" name="Google Shape;4943;p65">
                <a:extLst>
                  <a:ext uri="{FF2B5EF4-FFF2-40B4-BE49-F238E27FC236}">
                    <a16:creationId xmlns:a16="http://schemas.microsoft.com/office/drawing/2014/main" id="{1BD2A311-75F3-42BA-AF52-D3D0789F7DC3}"/>
                  </a:ext>
                </a:extLst>
              </p:cNvPr>
              <p:cNvSpPr/>
              <p:nvPr/>
            </p:nvSpPr>
            <p:spPr>
              <a:xfrm>
                <a:off x="6187727" y="2862308"/>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6" name="Google Shape;4944;p65">
                <a:extLst>
                  <a:ext uri="{FF2B5EF4-FFF2-40B4-BE49-F238E27FC236}">
                    <a16:creationId xmlns:a16="http://schemas.microsoft.com/office/drawing/2014/main" id="{18E53AC3-4B94-45C5-88BA-5D5B79FF8A4B}"/>
                  </a:ext>
                </a:extLst>
              </p:cNvPr>
              <p:cNvSpPr/>
              <p:nvPr/>
            </p:nvSpPr>
            <p:spPr>
              <a:xfrm>
                <a:off x="6214929" y="2765244"/>
                <a:ext cx="947" cy="2276"/>
              </a:xfrm>
              <a:custGeom>
                <a:avLst/>
                <a:gdLst/>
                <a:ahLst/>
                <a:cxnLst/>
                <a:rect l="l" t="t" r="r" b="b"/>
                <a:pathLst>
                  <a:path w="19" h="40" extrusionOk="0">
                    <a:moveTo>
                      <a:pt x="18" y="1"/>
                    </a:moveTo>
                    <a:lnTo>
                      <a:pt x="15" y="12"/>
                    </a:lnTo>
                    <a:lnTo>
                      <a:pt x="15" y="12"/>
                    </a:lnTo>
                    <a:cubicBezTo>
                      <a:pt x="16" y="8"/>
                      <a:pt x="17" y="5"/>
                      <a:pt x="18" y="1"/>
                    </a:cubicBezTo>
                    <a:close/>
                    <a:moveTo>
                      <a:pt x="15" y="12"/>
                    </a:moveTo>
                    <a:cubicBezTo>
                      <a:pt x="12" y="18"/>
                      <a:pt x="9" y="23"/>
                      <a:pt x="6" y="29"/>
                    </a:cubicBezTo>
                    <a:lnTo>
                      <a:pt x="6" y="29"/>
                    </a:lnTo>
                    <a:cubicBezTo>
                      <a:pt x="8" y="26"/>
                      <a:pt x="10" y="23"/>
                      <a:pt x="11" y="22"/>
                    </a:cubicBezTo>
                    <a:lnTo>
                      <a:pt x="15" y="12"/>
                    </a:lnTo>
                    <a:close/>
                    <a:moveTo>
                      <a:pt x="6" y="29"/>
                    </a:moveTo>
                    <a:cubicBezTo>
                      <a:pt x="4" y="32"/>
                      <a:pt x="3" y="36"/>
                      <a:pt x="1" y="39"/>
                    </a:cubicBezTo>
                    <a:cubicBezTo>
                      <a:pt x="3" y="36"/>
                      <a:pt x="4" y="32"/>
                      <a:pt x="6" y="2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7" name="Google Shape;4945;p65">
                <a:extLst>
                  <a:ext uri="{FF2B5EF4-FFF2-40B4-BE49-F238E27FC236}">
                    <a16:creationId xmlns:a16="http://schemas.microsoft.com/office/drawing/2014/main" id="{245C0FE5-7E9F-4ED3-9B58-21B230710D09}"/>
                  </a:ext>
                </a:extLst>
              </p:cNvPr>
              <p:cNvSpPr/>
              <p:nvPr/>
            </p:nvSpPr>
            <p:spPr>
              <a:xfrm>
                <a:off x="6187227" y="2861738"/>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8" name="Google Shape;4946;p65">
                <a:extLst>
                  <a:ext uri="{FF2B5EF4-FFF2-40B4-BE49-F238E27FC236}">
                    <a16:creationId xmlns:a16="http://schemas.microsoft.com/office/drawing/2014/main" id="{C12C89E8-33BE-4243-B695-46C67631F27F}"/>
                  </a:ext>
                </a:extLst>
              </p:cNvPr>
              <p:cNvSpPr/>
              <p:nvPr/>
            </p:nvSpPr>
            <p:spPr>
              <a:xfrm>
                <a:off x="6213384" y="2767065"/>
                <a:ext cx="198" cy="59"/>
              </a:xfrm>
              <a:custGeom>
                <a:avLst/>
                <a:gdLst/>
                <a:ahLst/>
                <a:cxnLst/>
                <a:rect l="l" t="t" r="r" b="b"/>
                <a:pathLst>
                  <a:path w="4" h="1" extrusionOk="0">
                    <a:moveTo>
                      <a:pt x="0" y="0"/>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9" name="Google Shape;4947;p65">
                <a:extLst>
                  <a:ext uri="{FF2B5EF4-FFF2-40B4-BE49-F238E27FC236}">
                    <a16:creationId xmlns:a16="http://schemas.microsoft.com/office/drawing/2014/main" id="{32AC33D7-3C45-420F-9056-015251D9A4B4}"/>
                  </a:ext>
                </a:extLst>
              </p:cNvPr>
              <p:cNvSpPr/>
              <p:nvPr/>
            </p:nvSpPr>
            <p:spPr>
              <a:xfrm>
                <a:off x="6214232" y="2767236"/>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0" name="Google Shape;4948;p65">
                <a:extLst>
                  <a:ext uri="{FF2B5EF4-FFF2-40B4-BE49-F238E27FC236}">
                    <a16:creationId xmlns:a16="http://schemas.microsoft.com/office/drawing/2014/main" id="{AE31E90E-E883-407A-B6A2-D9BCD4A8F1AC}"/>
                  </a:ext>
                </a:extLst>
              </p:cNvPr>
              <p:cNvSpPr/>
              <p:nvPr/>
            </p:nvSpPr>
            <p:spPr>
              <a:xfrm>
                <a:off x="6174674" y="2851147"/>
                <a:ext cx="198" cy="59"/>
              </a:xfrm>
              <a:custGeom>
                <a:avLst/>
                <a:gdLst/>
                <a:ahLst/>
                <a:cxnLst/>
                <a:rect l="l" t="t" r="r" b="b"/>
                <a:pathLst>
                  <a:path w="4" h="1" extrusionOk="0">
                    <a:moveTo>
                      <a:pt x="4"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1" name="Google Shape;4949;p65">
                <a:extLst>
                  <a:ext uri="{FF2B5EF4-FFF2-40B4-BE49-F238E27FC236}">
                    <a16:creationId xmlns:a16="http://schemas.microsoft.com/office/drawing/2014/main" id="{4B6652E4-C88B-4B98-8D8D-7B54572BBE4E}"/>
                  </a:ext>
                </a:extLst>
              </p:cNvPr>
              <p:cNvSpPr/>
              <p:nvPr/>
            </p:nvSpPr>
            <p:spPr>
              <a:xfrm>
                <a:off x="6176417" y="2852346"/>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2" name="Google Shape;4950;p65">
                <a:extLst>
                  <a:ext uri="{FF2B5EF4-FFF2-40B4-BE49-F238E27FC236}">
                    <a16:creationId xmlns:a16="http://schemas.microsoft.com/office/drawing/2014/main" id="{898352F4-055E-4A51-B33E-31F7B78E840E}"/>
                  </a:ext>
                </a:extLst>
              </p:cNvPr>
              <p:cNvSpPr/>
              <p:nvPr/>
            </p:nvSpPr>
            <p:spPr>
              <a:xfrm>
                <a:off x="6167698" y="2845571"/>
                <a:ext cx="1097" cy="855"/>
              </a:xfrm>
              <a:custGeom>
                <a:avLst/>
                <a:gdLst/>
                <a:ahLst/>
                <a:cxnLst/>
                <a:rect l="l" t="t" r="r" b="b"/>
                <a:pathLst>
                  <a:path w="22" h="15" extrusionOk="0">
                    <a:moveTo>
                      <a:pt x="21" y="15"/>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3" name="Google Shape;4951;p65">
                <a:extLst>
                  <a:ext uri="{FF2B5EF4-FFF2-40B4-BE49-F238E27FC236}">
                    <a16:creationId xmlns:a16="http://schemas.microsoft.com/office/drawing/2014/main" id="{DE398B66-1489-4D31-B576-FE016F33200B}"/>
                  </a:ext>
                </a:extLst>
              </p:cNvPr>
              <p:cNvSpPr/>
              <p:nvPr/>
            </p:nvSpPr>
            <p:spPr>
              <a:xfrm>
                <a:off x="6166450" y="2844601"/>
                <a:ext cx="1097" cy="855"/>
              </a:xfrm>
              <a:custGeom>
                <a:avLst/>
                <a:gdLst/>
                <a:ahLst/>
                <a:cxnLst/>
                <a:rect l="l" t="t" r="r" b="b"/>
                <a:pathLst>
                  <a:path w="22" h="15" extrusionOk="0">
                    <a:moveTo>
                      <a:pt x="22" y="1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4" name="Google Shape;4952;p65">
                <a:extLst>
                  <a:ext uri="{FF2B5EF4-FFF2-40B4-BE49-F238E27FC236}">
                    <a16:creationId xmlns:a16="http://schemas.microsoft.com/office/drawing/2014/main" id="{7BD89DEE-4BB7-49B8-B89E-FB6885D3CF23}"/>
                  </a:ext>
                </a:extLst>
              </p:cNvPr>
              <p:cNvSpPr/>
              <p:nvPr/>
            </p:nvSpPr>
            <p:spPr>
              <a:xfrm>
                <a:off x="6215480" y="2764050"/>
                <a:ext cx="748" cy="2276"/>
              </a:xfrm>
              <a:custGeom>
                <a:avLst/>
                <a:gdLst/>
                <a:ahLst/>
                <a:cxnLst/>
                <a:rect l="l" t="t" r="r" b="b"/>
                <a:pathLst>
                  <a:path w="15" h="40" extrusionOk="0">
                    <a:moveTo>
                      <a:pt x="14" y="1"/>
                    </a:moveTo>
                    <a:lnTo>
                      <a:pt x="7" y="18"/>
                    </a:lnTo>
                    <a:lnTo>
                      <a:pt x="7" y="22"/>
                    </a:lnTo>
                    <a:lnTo>
                      <a:pt x="0" y="39"/>
                    </a:lnTo>
                    <a:cubicBezTo>
                      <a:pt x="7" y="25"/>
                      <a:pt x="11" y="15"/>
                      <a:pt x="14"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5" name="Google Shape;4953;p65">
                <a:extLst>
                  <a:ext uri="{FF2B5EF4-FFF2-40B4-BE49-F238E27FC236}">
                    <a16:creationId xmlns:a16="http://schemas.microsoft.com/office/drawing/2014/main" id="{BF9F5389-DF46-4D7B-AE30-C8A504876162}"/>
                  </a:ext>
                </a:extLst>
              </p:cNvPr>
              <p:cNvSpPr/>
              <p:nvPr/>
            </p:nvSpPr>
            <p:spPr>
              <a:xfrm>
                <a:off x="6187924" y="2862535"/>
                <a:ext cx="51" cy="59"/>
              </a:xfrm>
              <a:custGeom>
                <a:avLst/>
                <a:gdLst/>
                <a:ahLst/>
                <a:cxnLst/>
                <a:rect l="l" t="t" r="r" b="b"/>
                <a:pathLst>
                  <a:path w="1" h="1" extrusionOk="0">
                    <a:moveTo>
                      <a:pt x="0"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6" name="Google Shape;4954;p65">
                <a:extLst>
                  <a:ext uri="{FF2B5EF4-FFF2-40B4-BE49-F238E27FC236}">
                    <a16:creationId xmlns:a16="http://schemas.microsoft.com/office/drawing/2014/main" id="{70362B73-0DDE-44A6-BD5E-2BF3BF319EF7}"/>
                  </a:ext>
                </a:extLst>
              </p:cNvPr>
              <p:cNvSpPr/>
              <p:nvPr/>
            </p:nvSpPr>
            <p:spPr>
              <a:xfrm>
                <a:off x="6011748" y="2667385"/>
                <a:ext cx="400" cy="2050"/>
              </a:xfrm>
              <a:custGeom>
                <a:avLst/>
                <a:gdLst/>
                <a:ahLst/>
                <a:cxnLst/>
                <a:rect l="l" t="t" r="r" b="b"/>
                <a:pathLst>
                  <a:path w="8" h="36" extrusionOk="0">
                    <a:moveTo>
                      <a:pt x="7" y="36"/>
                    </a:moveTo>
                    <a:cubicBezTo>
                      <a:pt x="7" y="25"/>
                      <a:pt x="4" y="15"/>
                      <a:pt x="0" y="1"/>
                    </a:cubicBezTo>
                    <a:cubicBezTo>
                      <a:pt x="4" y="15"/>
                      <a:pt x="7" y="25"/>
                      <a:pt x="7" y="36"/>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7" name="Google Shape;4955;p65">
                <a:extLst>
                  <a:ext uri="{FF2B5EF4-FFF2-40B4-BE49-F238E27FC236}">
                    <a16:creationId xmlns:a16="http://schemas.microsoft.com/office/drawing/2014/main" id="{DF0F9C96-0755-4CF8-85AC-5093540FDB7D}"/>
                  </a:ext>
                </a:extLst>
              </p:cNvPr>
              <p:cNvSpPr/>
              <p:nvPr/>
            </p:nvSpPr>
            <p:spPr>
              <a:xfrm>
                <a:off x="6012445" y="2686345"/>
                <a:ext cx="198" cy="624"/>
              </a:xfrm>
              <a:custGeom>
                <a:avLst/>
                <a:gdLst/>
                <a:ahLst/>
                <a:cxnLst/>
                <a:rect l="l" t="t" r="r" b="b"/>
                <a:pathLst>
                  <a:path w="4" h="11" extrusionOk="0">
                    <a:moveTo>
                      <a:pt x="4" y="0"/>
                    </a:moveTo>
                    <a:lnTo>
                      <a:pt x="4" y="0"/>
                    </a:lnTo>
                    <a:cubicBezTo>
                      <a:pt x="0" y="4"/>
                      <a:pt x="0" y="7"/>
                      <a:pt x="0" y="11"/>
                    </a:cubicBezTo>
                    <a:cubicBezTo>
                      <a:pt x="0" y="7"/>
                      <a:pt x="0" y="7"/>
                      <a:pt x="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8" name="Google Shape;4956;p65">
                <a:extLst>
                  <a:ext uri="{FF2B5EF4-FFF2-40B4-BE49-F238E27FC236}">
                    <a16:creationId xmlns:a16="http://schemas.microsoft.com/office/drawing/2014/main" id="{C4D24A36-736B-4864-9A0E-332C45E0A8C8}"/>
                  </a:ext>
                </a:extLst>
              </p:cNvPr>
              <p:cNvSpPr/>
              <p:nvPr/>
            </p:nvSpPr>
            <p:spPr>
              <a:xfrm>
                <a:off x="6012595" y="2671599"/>
                <a:ext cx="250" cy="1652"/>
              </a:xfrm>
              <a:custGeom>
                <a:avLst/>
                <a:gdLst/>
                <a:ahLst/>
                <a:cxnLst/>
                <a:rect l="l" t="t" r="r" b="b"/>
                <a:pathLst>
                  <a:path w="5" h="29" extrusionOk="0">
                    <a:moveTo>
                      <a:pt x="4" y="28"/>
                    </a:moveTo>
                    <a:cubicBezTo>
                      <a:pt x="4" y="18"/>
                      <a:pt x="1" y="7"/>
                      <a:pt x="1" y="0"/>
                    </a:cubicBezTo>
                    <a:cubicBezTo>
                      <a:pt x="1" y="7"/>
                      <a:pt x="4" y="18"/>
                      <a:pt x="4" y="2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9" name="Google Shape;4957;p65">
                <a:extLst>
                  <a:ext uri="{FF2B5EF4-FFF2-40B4-BE49-F238E27FC236}">
                    <a16:creationId xmlns:a16="http://schemas.microsoft.com/office/drawing/2014/main" id="{4E1075C5-FA0D-4C7E-B122-710A196EBEBD}"/>
                  </a:ext>
                </a:extLst>
              </p:cNvPr>
              <p:cNvSpPr/>
              <p:nvPr/>
            </p:nvSpPr>
            <p:spPr>
              <a:xfrm>
                <a:off x="6013142" y="2675184"/>
                <a:ext cx="51" cy="1652"/>
              </a:xfrm>
              <a:custGeom>
                <a:avLst/>
                <a:gdLst/>
                <a:ahLst/>
                <a:cxnLst/>
                <a:rect l="l" t="t" r="r" b="b"/>
                <a:pathLst>
                  <a:path w="1" h="29" extrusionOk="0">
                    <a:moveTo>
                      <a:pt x="0" y="28"/>
                    </a:moveTo>
                    <a:cubicBezTo>
                      <a:pt x="0" y="18"/>
                      <a:pt x="0" y="11"/>
                      <a:pt x="0" y="0"/>
                    </a:cubicBezTo>
                    <a:cubicBezTo>
                      <a:pt x="0" y="7"/>
                      <a:pt x="0" y="18"/>
                      <a:pt x="0" y="2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0" name="Google Shape;4958;p65">
                <a:extLst>
                  <a:ext uri="{FF2B5EF4-FFF2-40B4-BE49-F238E27FC236}">
                    <a16:creationId xmlns:a16="http://schemas.microsoft.com/office/drawing/2014/main" id="{DF59CE26-8B32-47BA-A3A8-0E97FFBAAEA0}"/>
                  </a:ext>
                </a:extLst>
              </p:cNvPr>
              <p:cNvSpPr/>
              <p:nvPr/>
            </p:nvSpPr>
            <p:spPr>
              <a:xfrm>
                <a:off x="6013292" y="2678374"/>
                <a:ext cx="51" cy="1421"/>
              </a:xfrm>
              <a:custGeom>
                <a:avLst/>
                <a:gdLst/>
                <a:ahLst/>
                <a:cxnLst/>
                <a:rect l="l" t="t" r="r" b="b"/>
                <a:pathLst>
                  <a:path w="1" h="25" extrusionOk="0">
                    <a:moveTo>
                      <a:pt x="1" y="0"/>
                    </a:moveTo>
                    <a:lnTo>
                      <a:pt x="1" y="25"/>
                    </a:lnTo>
                    <a:cubicBezTo>
                      <a:pt x="1" y="14"/>
                      <a:pt x="1" y="7"/>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1" name="Google Shape;4959;p65">
                <a:extLst>
                  <a:ext uri="{FF2B5EF4-FFF2-40B4-BE49-F238E27FC236}">
                    <a16:creationId xmlns:a16="http://schemas.microsoft.com/office/drawing/2014/main" id="{B35542BF-4785-4FC5-A1DD-B44F84CF0262}"/>
                  </a:ext>
                </a:extLst>
              </p:cNvPr>
              <p:cNvSpPr/>
              <p:nvPr/>
            </p:nvSpPr>
            <p:spPr>
              <a:xfrm>
                <a:off x="6012944" y="2683951"/>
                <a:ext cx="250" cy="1023"/>
              </a:xfrm>
              <a:custGeom>
                <a:avLst/>
                <a:gdLst/>
                <a:ahLst/>
                <a:cxnLst/>
                <a:rect l="l" t="t" r="r" b="b"/>
                <a:pathLst>
                  <a:path w="5" h="18" extrusionOk="0">
                    <a:moveTo>
                      <a:pt x="4" y="0"/>
                    </a:moveTo>
                    <a:cubicBezTo>
                      <a:pt x="1" y="4"/>
                      <a:pt x="1" y="11"/>
                      <a:pt x="1" y="18"/>
                    </a:cubicBezTo>
                    <a:cubicBezTo>
                      <a:pt x="1" y="11"/>
                      <a:pt x="1" y="7"/>
                      <a:pt x="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2" name="Google Shape;4960;p65">
                <a:extLst>
                  <a:ext uri="{FF2B5EF4-FFF2-40B4-BE49-F238E27FC236}">
                    <a16:creationId xmlns:a16="http://schemas.microsoft.com/office/drawing/2014/main" id="{451B5D7E-F9DB-4973-BDCB-7B0DA7BE9C39}"/>
                  </a:ext>
                </a:extLst>
              </p:cNvPr>
              <p:cNvSpPr/>
              <p:nvPr/>
            </p:nvSpPr>
            <p:spPr>
              <a:xfrm>
                <a:off x="6013292" y="2681335"/>
                <a:ext cx="51" cy="1082"/>
              </a:xfrm>
              <a:custGeom>
                <a:avLst/>
                <a:gdLst/>
                <a:ahLst/>
                <a:cxnLst/>
                <a:rect l="l" t="t" r="r" b="b"/>
                <a:pathLst>
                  <a:path w="1" h="19" extrusionOk="0">
                    <a:moveTo>
                      <a:pt x="1" y="18"/>
                    </a:moveTo>
                    <a:lnTo>
                      <a:pt x="1" y="1"/>
                    </a:lnTo>
                    <a:cubicBezTo>
                      <a:pt x="1" y="8"/>
                      <a:pt x="1" y="15"/>
                      <a:pt x="1"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3" name="Google Shape;4961;p65">
                <a:extLst>
                  <a:ext uri="{FF2B5EF4-FFF2-40B4-BE49-F238E27FC236}">
                    <a16:creationId xmlns:a16="http://schemas.microsoft.com/office/drawing/2014/main" id="{C42978AE-0130-4DA8-B056-9583B064E86B}"/>
                  </a:ext>
                </a:extLst>
              </p:cNvPr>
              <p:cNvSpPr/>
              <p:nvPr/>
            </p:nvSpPr>
            <p:spPr>
              <a:xfrm>
                <a:off x="5983847" y="2752721"/>
                <a:ext cx="547" cy="2050"/>
              </a:xfrm>
              <a:custGeom>
                <a:avLst/>
                <a:gdLst/>
                <a:ahLst/>
                <a:cxnLst/>
                <a:rect l="l" t="t" r="r" b="b"/>
                <a:pathLst>
                  <a:path w="11" h="36" extrusionOk="0">
                    <a:moveTo>
                      <a:pt x="0" y="35"/>
                    </a:moveTo>
                    <a:cubicBezTo>
                      <a:pt x="4" y="25"/>
                      <a:pt x="7" y="11"/>
                      <a:pt x="11" y="0"/>
                    </a:cubicBezTo>
                    <a:cubicBezTo>
                      <a:pt x="7" y="11"/>
                      <a:pt x="4" y="25"/>
                      <a:pt x="0" y="3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4" name="Google Shape;4962;p65">
                <a:extLst>
                  <a:ext uri="{FF2B5EF4-FFF2-40B4-BE49-F238E27FC236}">
                    <a16:creationId xmlns:a16="http://schemas.microsoft.com/office/drawing/2014/main" id="{017711CF-78CD-467D-8B8C-31EFF1F58862}"/>
                  </a:ext>
                </a:extLst>
              </p:cNvPr>
              <p:cNvSpPr/>
              <p:nvPr/>
            </p:nvSpPr>
            <p:spPr>
              <a:xfrm>
                <a:off x="5984893" y="2809307"/>
                <a:ext cx="198" cy="457"/>
              </a:xfrm>
              <a:custGeom>
                <a:avLst/>
                <a:gdLst/>
                <a:ahLst/>
                <a:cxnLst/>
                <a:rect l="l" t="t" r="r" b="b"/>
                <a:pathLst>
                  <a:path w="4" h="8" extrusionOk="0">
                    <a:moveTo>
                      <a:pt x="0" y="0"/>
                    </a:moveTo>
                    <a:lnTo>
                      <a:pt x="4"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5" name="Google Shape;4963;p65">
                <a:extLst>
                  <a:ext uri="{FF2B5EF4-FFF2-40B4-BE49-F238E27FC236}">
                    <a16:creationId xmlns:a16="http://schemas.microsoft.com/office/drawing/2014/main" id="{C5940ADE-3CB7-4EFA-BE4D-F59C19B2FC3B}"/>
                  </a:ext>
                </a:extLst>
              </p:cNvPr>
              <p:cNvSpPr/>
              <p:nvPr/>
            </p:nvSpPr>
            <p:spPr>
              <a:xfrm>
                <a:off x="5983847" y="2807714"/>
                <a:ext cx="895" cy="1254"/>
              </a:xfrm>
              <a:custGeom>
                <a:avLst/>
                <a:gdLst/>
                <a:ahLst/>
                <a:cxnLst/>
                <a:rect l="l" t="t" r="r" b="b"/>
                <a:pathLst>
                  <a:path w="18" h="22" extrusionOk="0">
                    <a:moveTo>
                      <a:pt x="0" y="0"/>
                    </a:moveTo>
                    <a:lnTo>
                      <a:pt x="18" y="2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6" name="Google Shape;4964;p65">
                <a:extLst>
                  <a:ext uri="{FF2B5EF4-FFF2-40B4-BE49-F238E27FC236}">
                    <a16:creationId xmlns:a16="http://schemas.microsoft.com/office/drawing/2014/main" id="{9E4F2A91-2D1C-430F-A416-98F9C131880F}"/>
                  </a:ext>
                </a:extLst>
              </p:cNvPr>
              <p:cNvSpPr/>
              <p:nvPr/>
            </p:nvSpPr>
            <p:spPr>
              <a:xfrm>
                <a:off x="5983301" y="2806686"/>
                <a:ext cx="51" cy="285"/>
              </a:xfrm>
              <a:custGeom>
                <a:avLst/>
                <a:gdLst/>
                <a:ahLst/>
                <a:cxnLst/>
                <a:rect l="l" t="t" r="r" b="b"/>
                <a:pathLst>
                  <a:path w="1" h="5" extrusionOk="0">
                    <a:moveTo>
                      <a:pt x="1" y="1"/>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7" name="Google Shape;4965;p65">
                <a:extLst>
                  <a:ext uri="{FF2B5EF4-FFF2-40B4-BE49-F238E27FC236}">
                    <a16:creationId xmlns:a16="http://schemas.microsoft.com/office/drawing/2014/main" id="{19920A9A-21D0-4AA5-A3E8-632A121E5F43}"/>
                  </a:ext>
                </a:extLst>
              </p:cNvPr>
              <p:cNvSpPr/>
              <p:nvPr/>
            </p:nvSpPr>
            <p:spPr>
              <a:xfrm>
                <a:off x="5991323" y="2829856"/>
                <a:ext cx="51" cy="457"/>
              </a:xfrm>
              <a:custGeom>
                <a:avLst/>
                <a:gdLst/>
                <a:ahLst/>
                <a:cxnLst/>
                <a:rect l="l" t="t" r="r" b="b"/>
                <a:pathLst>
                  <a:path w="1" h="8" extrusionOk="0">
                    <a:moveTo>
                      <a:pt x="1" y="0"/>
                    </a:moveTo>
                    <a:lnTo>
                      <a:pt x="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8" name="Google Shape;4966;p65">
                <a:extLst>
                  <a:ext uri="{FF2B5EF4-FFF2-40B4-BE49-F238E27FC236}">
                    <a16:creationId xmlns:a16="http://schemas.microsoft.com/office/drawing/2014/main" id="{E625FCA7-A757-4D41-933C-90C2BBDFC249}"/>
                  </a:ext>
                </a:extLst>
              </p:cNvPr>
              <p:cNvSpPr/>
              <p:nvPr/>
            </p:nvSpPr>
            <p:spPr>
              <a:xfrm>
                <a:off x="5986985" y="2813462"/>
                <a:ext cx="400" cy="684"/>
              </a:xfrm>
              <a:custGeom>
                <a:avLst/>
                <a:gdLst/>
                <a:ahLst/>
                <a:cxnLst/>
                <a:rect l="l" t="t" r="r" b="b"/>
                <a:pathLst>
                  <a:path w="8" h="12" extrusionOk="0">
                    <a:moveTo>
                      <a:pt x="0" y="1"/>
                    </a:moveTo>
                    <a:lnTo>
                      <a:pt x="7"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9" name="Google Shape;4967;p65">
                <a:extLst>
                  <a:ext uri="{FF2B5EF4-FFF2-40B4-BE49-F238E27FC236}">
                    <a16:creationId xmlns:a16="http://schemas.microsoft.com/office/drawing/2014/main" id="{D1B42A79-C47A-467A-8975-37CF3F530490}"/>
                  </a:ext>
                </a:extLst>
              </p:cNvPr>
              <p:cNvSpPr/>
              <p:nvPr/>
            </p:nvSpPr>
            <p:spPr>
              <a:xfrm>
                <a:off x="5986439" y="2812267"/>
                <a:ext cx="400" cy="684"/>
              </a:xfrm>
              <a:custGeom>
                <a:avLst/>
                <a:gdLst/>
                <a:ahLst/>
                <a:cxnLst/>
                <a:rect l="l" t="t" r="r" b="b"/>
                <a:pathLst>
                  <a:path w="8" h="12" extrusionOk="0">
                    <a:moveTo>
                      <a:pt x="1" y="1"/>
                    </a:moveTo>
                    <a:lnTo>
                      <a:pt x="8"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0" name="Google Shape;4968;p65">
                <a:extLst>
                  <a:ext uri="{FF2B5EF4-FFF2-40B4-BE49-F238E27FC236}">
                    <a16:creationId xmlns:a16="http://schemas.microsoft.com/office/drawing/2014/main" id="{D164E8D5-0B1A-4BFE-87DD-64FDDE6076DB}"/>
                  </a:ext>
                </a:extLst>
              </p:cNvPr>
              <p:cNvSpPr/>
              <p:nvPr/>
            </p:nvSpPr>
            <p:spPr>
              <a:xfrm>
                <a:off x="5990970" y="2827240"/>
                <a:ext cx="250" cy="684"/>
              </a:xfrm>
              <a:custGeom>
                <a:avLst/>
                <a:gdLst/>
                <a:ahLst/>
                <a:cxnLst/>
                <a:rect l="l" t="t" r="r" b="b"/>
                <a:pathLst>
                  <a:path w="5" h="12" extrusionOk="0">
                    <a:moveTo>
                      <a:pt x="1" y="1"/>
                    </a:moveTo>
                    <a:lnTo>
                      <a:pt x="4"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1" name="Google Shape;4969;p65">
                <a:extLst>
                  <a:ext uri="{FF2B5EF4-FFF2-40B4-BE49-F238E27FC236}">
                    <a16:creationId xmlns:a16="http://schemas.microsoft.com/office/drawing/2014/main" id="{1792E806-B4F4-4814-9232-B624DA6D6826}"/>
                  </a:ext>
                </a:extLst>
              </p:cNvPr>
              <p:cNvSpPr/>
              <p:nvPr/>
            </p:nvSpPr>
            <p:spPr>
              <a:xfrm>
                <a:off x="5990273" y="2822854"/>
                <a:ext cx="51" cy="855"/>
              </a:xfrm>
              <a:custGeom>
                <a:avLst/>
                <a:gdLst/>
                <a:ahLst/>
                <a:cxnLst/>
                <a:rect l="l" t="t" r="r" b="b"/>
                <a:pathLst>
                  <a:path w="1" h="15" extrusionOk="0">
                    <a:moveTo>
                      <a:pt x="1" y="0"/>
                    </a:moveTo>
                    <a:lnTo>
                      <a:pt x="1"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2" name="Google Shape;4970;p65">
                <a:extLst>
                  <a:ext uri="{FF2B5EF4-FFF2-40B4-BE49-F238E27FC236}">
                    <a16:creationId xmlns:a16="http://schemas.microsoft.com/office/drawing/2014/main" id="{51C89AB1-5783-4A61-A3B0-40DF5592F9E2}"/>
                  </a:ext>
                </a:extLst>
              </p:cNvPr>
              <p:cNvSpPr/>
              <p:nvPr/>
            </p:nvSpPr>
            <p:spPr>
              <a:xfrm>
                <a:off x="5989227" y="2819269"/>
                <a:ext cx="250" cy="624"/>
              </a:xfrm>
              <a:custGeom>
                <a:avLst/>
                <a:gdLst/>
                <a:ahLst/>
                <a:cxnLst/>
                <a:rect l="l" t="t" r="r" b="b"/>
                <a:pathLst>
                  <a:path w="5" h="11" extrusionOk="0">
                    <a:moveTo>
                      <a:pt x="1" y="0"/>
                    </a:moveTo>
                    <a:lnTo>
                      <a:pt x="4"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3" name="Google Shape;4971;p65">
                <a:extLst>
                  <a:ext uri="{FF2B5EF4-FFF2-40B4-BE49-F238E27FC236}">
                    <a16:creationId xmlns:a16="http://schemas.microsoft.com/office/drawing/2014/main" id="{FB63E075-E481-402B-AB52-0D492E2B6608}"/>
                  </a:ext>
                </a:extLst>
              </p:cNvPr>
              <p:cNvSpPr/>
              <p:nvPr/>
            </p:nvSpPr>
            <p:spPr>
              <a:xfrm>
                <a:off x="5988732" y="2817445"/>
                <a:ext cx="198" cy="855"/>
              </a:xfrm>
              <a:custGeom>
                <a:avLst/>
                <a:gdLst/>
                <a:ahLst/>
                <a:cxnLst/>
                <a:rect l="l" t="t" r="r" b="b"/>
                <a:pathLst>
                  <a:path w="4" h="15" extrusionOk="0">
                    <a:moveTo>
                      <a:pt x="0" y="1"/>
                    </a:moveTo>
                    <a:lnTo>
                      <a:pt x="4" y="1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4" name="Google Shape;4972;p65">
                <a:extLst>
                  <a:ext uri="{FF2B5EF4-FFF2-40B4-BE49-F238E27FC236}">
                    <a16:creationId xmlns:a16="http://schemas.microsoft.com/office/drawing/2014/main" id="{D720D7C6-DC24-405D-A466-5D5A296F3ABE}"/>
                  </a:ext>
                </a:extLst>
              </p:cNvPr>
              <p:cNvSpPr/>
              <p:nvPr/>
            </p:nvSpPr>
            <p:spPr>
              <a:xfrm>
                <a:off x="5990622" y="2824850"/>
                <a:ext cx="250" cy="855"/>
              </a:xfrm>
              <a:custGeom>
                <a:avLst/>
                <a:gdLst/>
                <a:ahLst/>
                <a:cxnLst/>
                <a:rect l="l" t="t" r="r" b="b"/>
                <a:pathLst>
                  <a:path w="5" h="15" extrusionOk="0">
                    <a:moveTo>
                      <a:pt x="1" y="1"/>
                    </a:moveTo>
                    <a:lnTo>
                      <a:pt x="4" y="1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5" name="Google Shape;4973;p65">
                <a:extLst>
                  <a:ext uri="{FF2B5EF4-FFF2-40B4-BE49-F238E27FC236}">
                    <a16:creationId xmlns:a16="http://schemas.microsoft.com/office/drawing/2014/main" id="{819D5C85-1075-4B4C-8019-50B60B6D9642}"/>
                  </a:ext>
                </a:extLst>
              </p:cNvPr>
              <p:cNvSpPr/>
              <p:nvPr/>
            </p:nvSpPr>
            <p:spPr>
              <a:xfrm>
                <a:off x="5989778" y="2820862"/>
                <a:ext cx="198" cy="855"/>
              </a:xfrm>
              <a:custGeom>
                <a:avLst/>
                <a:gdLst/>
                <a:ahLst/>
                <a:cxnLst/>
                <a:rect l="l" t="t" r="r" b="b"/>
                <a:pathLst>
                  <a:path w="4" h="15" extrusionOk="0">
                    <a:moveTo>
                      <a:pt x="0" y="0"/>
                    </a:moveTo>
                    <a:lnTo>
                      <a:pt x="4"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6" name="Google Shape;4974;p65">
                <a:extLst>
                  <a:ext uri="{FF2B5EF4-FFF2-40B4-BE49-F238E27FC236}">
                    <a16:creationId xmlns:a16="http://schemas.microsoft.com/office/drawing/2014/main" id="{B16F2140-9B70-4CC3-945F-0193CBEB0E14}"/>
                  </a:ext>
                </a:extLst>
              </p:cNvPr>
              <p:cNvSpPr/>
              <p:nvPr/>
            </p:nvSpPr>
            <p:spPr>
              <a:xfrm>
                <a:off x="5987682" y="2814657"/>
                <a:ext cx="198" cy="684"/>
              </a:xfrm>
              <a:custGeom>
                <a:avLst/>
                <a:gdLst/>
                <a:ahLst/>
                <a:cxnLst/>
                <a:rect l="l" t="t" r="r" b="b"/>
                <a:pathLst>
                  <a:path w="4" h="12" extrusionOk="0">
                    <a:moveTo>
                      <a:pt x="0" y="1"/>
                    </a:moveTo>
                    <a:lnTo>
                      <a:pt x="4"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7" name="Google Shape;4975;p65">
                <a:extLst>
                  <a:ext uri="{FF2B5EF4-FFF2-40B4-BE49-F238E27FC236}">
                    <a16:creationId xmlns:a16="http://schemas.microsoft.com/office/drawing/2014/main" id="{19B0A7FA-DCC4-40BE-91A5-D140BD6CDB99}"/>
                  </a:ext>
                </a:extLst>
              </p:cNvPr>
              <p:cNvSpPr/>
              <p:nvPr/>
            </p:nvSpPr>
            <p:spPr>
              <a:xfrm>
                <a:off x="5988182" y="2816250"/>
                <a:ext cx="250" cy="684"/>
              </a:xfrm>
              <a:custGeom>
                <a:avLst/>
                <a:gdLst/>
                <a:ahLst/>
                <a:cxnLst/>
                <a:rect l="l" t="t" r="r" b="b"/>
                <a:pathLst>
                  <a:path w="5" h="12" extrusionOk="0">
                    <a:moveTo>
                      <a:pt x="1" y="1"/>
                    </a:moveTo>
                    <a:lnTo>
                      <a:pt x="4"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8" name="Google Shape;4976;p65">
                <a:extLst>
                  <a:ext uri="{FF2B5EF4-FFF2-40B4-BE49-F238E27FC236}">
                    <a16:creationId xmlns:a16="http://schemas.microsoft.com/office/drawing/2014/main" id="{345CA6F2-CE3C-4EC1-8EFD-E3F336D6CE8B}"/>
                  </a:ext>
                </a:extLst>
              </p:cNvPr>
              <p:cNvSpPr/>
              <p:nvPr/>
            </p:nvSpPr>
            <p:spPr>
              <a:xfrm>
                <a:off x="5985939" y="2811298"/>
                <a:ext cx="198" cy="457"/>
              </a:xfrm>
              <a:custGeom>
                <a:avLst/>
                <a:gdLst/>
                <a:ahLst/>
                <a:cxnLst/>
                <a:rect l="l" t="t" r="r" b="b"/>
                <a:pathLst>
                  <a:path w="4" h="8" extrusionOk="0">
                    <a:moveTo>
                      <a:pt x="0" y="0"/>
                    </a:moveTo>
                    <a:lnTo>
                      <a:pt x="4"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9" name="Google Shape;4977;p65">
                <a:extLst>
                  <a:ext uri="{FF2B5EF4-FFF2-40B4-BE49-F238E27FC236}">
                    <a16:creationId xmlns:a16="http://schemas.microsoft.com/office/drawing/2014/main" id="{272D7AD2-D936-4768-921D-D69425D3EA78}"/>
                  </a:ext>
                </a:extLst>
              </p:cNvPr>
              <p:cNvSpPr/>
              <p:nvPr/>
            </p:nvSpPr>
            <p:spPr>
              <a:xfrm>
                <a:off x="5985393" y="2810276"/>
                <a:ext cx="250" cy="457"/>
              </a:xfrm>
              <a:custGeom>
                <a:avLst/>
                <a:gdLst/>
                <a:ahLst/>
                <a:cxnLst/>
                <a:rect l="l" t="t" r="r" b="b"/>
                <a:pathLst>
                  <a:path w="5" h="8" extrusionOk="0">
                    <a:moveTo>
                      <a:pt x="1" y="1"/>
                    </a:moveTo>
                    <a:lnTo>
                      <a:pt x="4"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0" name="Google Shape;4978;p65">
                <a:extLst>
                  <a:ext uri="{FF2B5EF4-FFF2-40B4-BE49-F238E27FC236}">
                    <a16:creationId xmlns:a16="http://schemas.microsoft.com/office/drawing/2014/main" id="{A9CF6C40-F5BD-4567-9792-7F09742CD102}"/>
                  </a:ext>
                </a:extLst>
              </p:cNvPr>
              <p:cNvSpPr/>
              <p:nvPr/>
            </p:nvSpPr>
            <p:spPr>
              <a:xfrm>
                <a:off x="5983650" y="2804695"/>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1" name="Google Shape;4979;p65">
                <a:extLst>
                  <a:ext uri="{FF2B5EF4-FFF2-40B4-BE49-F238E27FC236}">
                    <a16:creationId xmlns:a16="http://schemas.microsoft.com/office/drawing/2014/main" id="{CE536B7B-9B4E-45CE-9133-C9A074A6A13C}"/>
                  </a:ext>
                </a:extLst>
              </p:cNvPr>
              <p:cNvSpPr/>
              <p:nvPr/>
            </p:nvSpPr>
            <p:spPr>
              <a:xfrm>
                <a:off x="5982952" y="2805093"/>
                <a:ext cx="598" cy="1082"/>
              </a:xfrm>
              <a:custGeom>
                <a:avLst/>
                <a:gdLst/>
                <a:ahLst/>
                <a:cxnLst/>
                <a:rect l="l" t="t" r="r" b="b"/>
                <a:pathLst>
                  <a:path w="12" h="19" extrusionOk="0">
                    <a:moveTo>
                      <a:pt x="11" y="1"/>
                    </a:moveTo>
                    <a:cubicBezTo>
                      <a:pt x="8" y="4"/>
                      <a:pt x="3" y="9"/>
                      <a:pt x="1" y="14"/>
                    </a:cubicBezTo>
                    <a:lnTo>
                      <a:pt x="1" y="14"/>
                    </a:lnTo>
                    <a:cubicBezTo>
                      <a:pt x="5" y="10"/>
                      <a:pt x="8" y="4"/>
                      <a:pt x="11" y="1"/>
                    </a:cubicBezTo>
                    <a:close/>
                    <a:moveTo>
                      <a:pt x="1" y="14"/>
                    </a:moveTo>
                    <a:lnTo>
                      <a:pt x="1" y="14"/>
                    </a:lnTo>
                    <a:cubicBezTo>
                      <a:pt x="1" y="14"/>
                      <a:pt x="1" y="15"/>
                      <a:pt x="1" y="15"/>
                    </a:cubicBezTo>
                    <a:lnTo>
                      <a:pt x="1" y="18"/>
                    </a:lnTo>
                    <a:cubicBezTo>
                      <a:pt x="1" y="17"/>
                      <a:pt x="1" y="15"/>
                      <a:pt x="1" y="1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2" name="Google Shape;4980;p65">
                <a:extLst>
                  <a:ext uri="{FF2B5EF4-FFF2-40B4-BE49-F238E27FC236}">
                    <a16:creationId xmlns:a16="http://schemas.microsoft.com/office/drawing/2014/main" id="{9B653DB0-EC3B-474E-AB04-2760887B7145}"/>
                  </a:ext>
                </a:extLst>
              </p:cNvPr>
              <p:cNvSpPr/>
              <p:nvPr/>
            </p:nvSpPr>
            <p:spPr>
              <a:xfrm>
                <a:off x="5981206" y="2776628"/>
                <a:ext cx="3537" cy="7799"/>
              </a:xfrm>
              <a:custGeom>
                <a:avLst/>
                <a:gdLst/>
                <a:ahLst/>
                <a:cxnLst/>
                <a:rect l="l" t="t" r="r" b="b"/>
                <a:pathLst>
                  <a:path w="71" h="137" extrusionOk="0">
                    <a:moveTo>
                      <a:pt x="71" y="137"/>
                    </a:moveTo>
                    <a:cubicBezTo>
                      <a:pt x="46" y="95"/>
                      <a:pt x="1" y="28"/>
                      <a:pt x="4" y="0"/>
                    </a:cubicBezTo>
                    <a:lnTo>
                      <a:pt x="4" y="0"/>
                    </a:lnTo>
                    <a:cubicBezTo>
                      <a:pt x="1" y="28"/>
                      <a:pt x="46" y="95"/>
                      <a:pt x="71" y="137"/>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3" name="Google Shape;4981;p65">
                <a:extLst>
                  <a:ext uri="{FF2B5EF4-FFF2-40B4-BE49-F238E27FC236}">
                    <a16:creationId xmlns:a16="http://schemas.microsoft.com/office/drawing/2014/main" id="{DA8988C2-BA31-4219-BE83-C1FB39FD7346}"/>
                  </a:ext>
                </a:extLst>
              </p:cNvPr>
              <p:cNvSpPr/>
              <p:nvPr/>
            </p:nvSpPr>
            <p:spPr>
              <a:xfrm>
                <a:off x="5982952" y="2806120"/>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4" name="Google Shape;4982;p65">
                <a:extLst>
                  <a:ext uri="{FF2B5EF4-FFF2-40B4-BE49-F238E27FC236}">
                    <a16:creationId xmlns:a16="http://schemas.microsoft.com/office/drawing/2014/main" id="{88AED343-8B07-4A1B-AC30-2ABC3F7AFBF1}"/>
                  </a:ext>
                </a:extLst>
              </p:cNvPr>
              <p:cNvSpPr/>
              <p:nvPr/>
            </p:nvSpPr>
            <p:spPr>
              <a:xfrm>
                <a:off x="6037555" y="2903351"/>
                <a:ext cx="547" cy="59"/>
              </a:xfrm>
              <a:custGeom>
                <a:avLst/>
                <a:gdLst/>
                <a:ahLst/>
                <a:cxnLst/>
                <a:rect l="l" t="t" r="r" b="b"/>
                <a:pathLst>
                  <a:path w="11" h="1" extrusionOk="0">
                    <a:moveTo>
                      <a:pt x="0" y="1"/>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5" name="Google Shape;4983;p65">
                <a:extLst>
                  <a:ext uri="{FF2B5EF4-FFF2-40B4-BE49-F238E27FC236}">
                    <a16:creationId xmlns:a16="http://schemas.microsoft.com/office/drawing/2014/main" id="{97ABAADD-6445-4006-B225-1829FFD25E00}"/>
                  </a:ext>
                </a:extLst>
              </p:cNvPr>
              <p:cNvSpPr/>
              <p:nvPr/>
            </p:nvSpPr>
            <p:spPr>
              <a:xfrm>
                <a:off x="6039798" y="2902781"/>
                <a:ext cx="250" cy="59"/>
              </a:xfrm>
              <a:custGeom>
                <a:avLst/>
                <a:gdLst/>
                <a:ahLst/>
                <a:cxnLst/>
                <a:rect l="l" t="t" r="r" b="b"/>
                <a:pathLst>
                  <a:path w="5" h="1" extrusionOk="0">
                    <a:moveTo>
                      <a:pt x="1" y="0"/>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6" name="Google Shape;4984;p65">
                <a:extLst>
                  <a:ext uri="{FF2B5EF4-FFF2-40B4-BE49-F238E27FC236}">
                    <a16:creationId xmlns:a16="http://schemas.microsoft.com/office/drawing/2014/main" id="{35E5DFD2-6894-4918-BB0D-A7744405D7DA}"/>
                  </a:ext>
                </a:extLst>
              </p:cNvPr>
              <p:cNvSpPr/>
              <p:nvPr/>
            </p:nvSpPr>
            <p:spPr>
              <a:xfrm>
                <a:off x="6067551" y="2903976"/>
                <a:ext cx="3189" cy="1652"/>
              </a:xfrm>
              <a:custGeom>
                <a:avLst/>
                <a:gdLst/>
                <a:ahLst/>
                <a:cxnLst/>
                <a:rect l="l" t="t" r="r" b="b"/>
                <a:pathLst>
                  <a:path w="64" h="29" extrusionOk="0">
                    <a:moveTo>
                      <a:pt x="1" y="0"/>
                    </a:moveTo>
                    <a:lnTo>
                      <a:pt x="64" y="2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7" name="Google Shape;4985;p65">
                <a:extLst>
                  <a:ext uri="{FF2B5EF4-FFF2-40B4-BE49-F238E27FC236}">
                    <a16:creationId xmlns:a16="http://schemas.microsoft.com/office/drawing/2014/main" id="{F6477C63-C474-4282-B386-CEB2ED192F2D}"/>
                  </a:ext>
                </a:extLst>
              </p:cNvPr>
              <p:cNvSpPr/>
              <p:nvPr/>
            </p:nvSpPr>
            <p:spPr>
              <a:xfrm>
                <a:off x="6035464" y="2903577"/>
                <a:ext cx="895" cy="59"/>
              </a:xfrm>
              <a:custGeom>
                <a:avLst/>
                <a:gdLst/>
                <a:ahLst/>
                <a:cxnLst/>
                <a:rect l="l" t="t" r="r" b="b"/>
                <a:pathLst>
                  <a:path w="18" h="1" extrusionOk="0">
                    <a:moveTo>
                      <a:pt x="0" y="0"/>
                    </a:moveTo>
                    <a:lnTo>
                      <a:pt x="1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8" name="Google Shape;4986;p65">
                <a:extLst>
                  <a:ext uri="{FF2B5EF4-FFF2-40B4-BE49-F238E27FC236}">
                    <a16:creationId xmlns:a16="http://schemas.microsoft.com/office/drawing/2014/main" id="{07B0475D-B771-457B-BD29-F54EF010177B}"/>
                  </a:ext>
                </a:extLst>
              </p:cNvPr>
              <p:cNvSpPr/>
              <p:nvPr/>
            </p:nvSpPr>
            <p:spPr>
              <a:xfrm>
                <a:off x="6038954" y="2902953"/>
                <a:ext cx="400" cy="59"/>
              </a:xfrm>
              <a:custGeom>
                <a:avLst/>
                <a:gdLst/>
                <a:ahLst/>
                <a:cxnLst/>
                <a:rect l="l" t="t" r="r" b="b"/>
                <a:pathLst>
                  <a:path w="8" h="1" extrusionOk="0">
                    <a:moveTo>
                      <a:pt x="0" y="1"/>
                    </a:moveTo>
                    <a:lnTo>
                      <a:pt x="7"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9" name="Google Shape;4987;p65">
                <a:extLst>
                  <a:ext uri="{FF2B5EF4-FFF2-40B4-BE49-F238E27FC236}">
                    <a16:creationId xmlns:a16="http://schemas.microsoft.com/office/drawing/2014/main" id="{21F32892-4D3D-428C-8559-68596CD46318}"/>
                  </a:ext>
                </a:extLst>
              </p:cNvPr>
              <p:cNvSpPr/>
              <p:nvPr/>
            </p:nvSpPr>
            <p:spPr>
              <a:xfrm>
                <a:off x="6064263" y="2902555"/>
                <a:ext cx="2840" cy="1254"/>
              </a:xfrm>
              <a:custGeom>
                <a:avLst/>
                <a:gdLst/>
                <a:ahLst/>
                <a:cxnLst/>
                <a:rect l="l" t="t" r="r" b="b"/>
                <a:pathLst>
                  <a:path w="57" h="22" extrusionOk="0">
                    <a:moveTo>
                      <a:pt x="0" y="1"/>
                    </a:moveTo>
                    <a:lnTo>
                      <a:pt x="56" y="2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0" name="Google Shape;4988;p65">
                <a:extLst>
                  <a:ext uri="{FF2B5EF4-FFF2-40B4-BE49-F238E27FC236}">
                    <a16:creationId xmlns:a16="http://schemas.microsoft.com/office/drawing/2014/main" id="{A90CD8BA-5CB9-4FC9-B677-54ABBB9F0FBA}"/>
                  </a:ext>
                </a:extLst>
              </p:cNvPr>
              <p:cNvSpPr/>
              <p:nvPr/>
            </p:nvSpPr>
            <p:spPr>
              <a:xfrm>
                <a:off x="6040147" y="2902555"/>
                <a:ext cx="250" cy="59"/>
              </a:xfrm>
              <a:custGeom>
                <a:avLst/>
                <a:gdLst/>
                <a:ahLst/>
                <a:cxnLst/>
                <a:rect l="l" t="t" r="r" b="b"/>
                <a:pathLst>
                  <a:path w="5" h="1" extrusionOk="0">
                    <a:moveTo>
                      <a:pt x="1" y="1"/>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1" name="Google Shape;4989;p65">
                <a:extLst>
                  <a:ext uri="{FF2B5EF4-FFF2-40B4-BE49-F238E27FC236}">
                    <a16:creationId xmlns:a16="http://schemas.microsoft.com/office/drawing/2014/main" id="{A740A449-54AB-4012-904E-4AF700629202}"/>
                  </a:ext>
                </a:extLst>
              </p:cNvPr>
              <p:cNvSpPr/>
              <p:nvPr/>
            </p:nvSpPr>
            <p:spPr>
              <a:xfrm>
                <a:off x="6038256" y="2903179"/>
                <a:ext cx="547" cy="59"/>
              </a:xfrm>
              <a:custGeom>
                <a:avLst/>
                <a:gdLst/>
                <a:ahLst/>
                <a:cxnLst/>
                <a:rect l="l" t="t" r="r" b="b"/>
                <a:pathLst>
                  <a:path w="11" h="1" extrusionOk="0">
                    <a:moveTo>
                      <a:pt x="0" y="0"/>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2" name="Google Shape;4990;p65">
                <a:extLst>
                  <a:ext uri="{FF2B5EF4-FFF2-40B4-BE49-F238E27FC236}">
                    <a16:creationId xmlns:a16="http://schemas.microsoft.com/office/drawing/2014/main" id="{039D9D09-B356-436D-9A98-03B747F1785C}"/>
                  </a:ext>
                </a:extLst>
              </p:cNvPr>
              <p:cNvSpPr/>
              <p:nvPr/>
            </p:nvSpPr>
            <p:spPr>
              <a:xfrm>
                <a:off x="6071041" y="2905972"/>
                <a:ext cx="3537" cy="1819"/>
              </a:xfrm>
              <a:custGeom>
                <a:avLst/>
                <a:gdLst/>
                <a:ahLst/>
                <a:cxnLst/>
                <a:rect l="l" t="t" r="r" b="b"/>
                <a:pathLst>
                  <a:path w="71" h="32" extrusionOk="0">
                    <a:moveTo>
                      <a:pt x="1" y="0"/>
                    </a:moveTo>
                    <a:lnTo>
                      <a:pt x="71" y="3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3" name="Google Shape;4991;p65">
                <a:extLst>
                  <a:ext uri="{FF2B5EF4-FFF2-40B4-BE49-F238E27FC236}">
                    <a16:creationId xmlns:a16="http://schemas.microsoft.com/office/drawing/2014/main" id="{330A8AAA-F5F8-41CD-B5FB-0CAEA1ADB37F}"/>
                  </a:ext>
                </a:extLst>
              </p:cNvPr>
              <p:cNvSpPr/>
              <p:nvPr/>
            </p:nvSpPr>
            <p:spPr>
              <a:xfrm>
                <a:off x="6034069" y="2903750"/>
                <a:ext cx="1244" cy="59"/>
              </a:xfrm>
              <a:custGeom>
                <a:avLst/>
                <a:gdLst/>
                <a:ahLst/>
                <a:cxnLst/>
                <a:rect l="l" t="t" r="r" b="b"/>
                <a:pathLst>
                  <a:path w="25" h="1" extrusionOk="0">
                    <a:moveTo>
                      <a:pt x="0" y="1"/>
                    </a:moveTo>
                    <a:lnTo>
                      <a:pt x="2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4" name="Google Shape;4992;p65">
                <a:extLst>
                  <a:ext uri="{FF2B5EF4-FFF2-40B4-BE49-F238E27FC236}">
                    <a16:creationId xmlns:a16="http://schemas.microsoft.com/office/drawing/2014/main" id="{7CC7A829-0943-47C4-B9D4-1A8F04143182}"/>
                  </a:ext>
                </a:extLst>
              </p:cNvPr>
              <p:cNvSpPr/>
              <p:nvPr/>
            </p:nvSpPr>
            <p:spPr>
              <a:xfrm>
                <a:off x="6036510" y="2903351"/>
                <a:ext cx="748" cy="59"/>
              </a:xfrm>
              <a:custGeom>
                <a:avLst/>
                <a:gdLst/>
                <a:ahLst/>
                <a:cxnLst/>
                <a:rect l="l" t="t" r="r" b="b"/>
                <a:pathLst>
                  <a:path w="15" h="1" extrusionOk="0">
                    <a:moveTo>
                      <a:pt x="0" y="1"/>
                    </a:moveTo>
                    <a:lnTo>
                      <a:pt x="1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5" name="Google Shape;4993;p65">
                <a:extLst>
                  <a:ext uri="{FF2B5EF4-FFF2-40B4-BE49-F238E27FC236}">
                    <a16:creationId xmlns:a16="http://schemas.microsoft.com/office/drawing/2014/main" id="{84F16593-DF18-44CC-9AD4-6C949B1E9887}"/>
                  </a:ext>
                </a:extLst>
              </p:cNvPr>
              <p:cNvSpPr/>
              <p:nvPr/>
            </p:nvSpPr>
            <p:spPr>
              <a:xfrm>
                <a:off x="6061273" y="2901360"/>
                <a:ext cx="2491" cy="1082"/>
              </a:xfrm>
              <a:custGeom>
                <a:avLst/>
                <a:gdLst/>
                <a:ahLst/>
                <a:cxnLst/>
                <a:rect l="l" t="t" r="r" b="b"/>
                <a:pathLst>
                  <a:path w="50" h="19" extrusionOk="0">
                    <a:moveTo>
                      <a:pt x="1" y="1"/>
                    </a:moveTo>
                    <a:cubicBezTo>
                      <a:pt x="15" y="4"/>
                      <a:pt x="32" y="11"/>
                      <a:pt x="50" y="18"/>
                    </a:cubicBezTo>
                    <a:cubicBezTo>
                      <a:pt x="32" y="11"/>
                      <a:pt x="15" y="4"/>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6" name="Google Shape;4994;p65">
                <a:extLst>
                  <a:ext uri="{FF2B5EF4-FFF2-40B4-BE49-F238E27FC236}">
                    <a16:creationId xmlns:a16="http://schemas.microsoft.com/office/drawing/2014/main" id="{3F89066C-D1C3-4897-BD28-5ABE473541FD}"/>
                  </a:ext>
                </a:extLst>
              </p:cNvPr>
              <p:cNvSpPr/>
              <p:nvPr/>
            </p:nvSpPr>
            <p:spPr>
              <a:xfrm>
                <a:off x="6024653" y="2903577"/>
                <a:ext cx="2143" cy="59"/>
              </a:xfrm>
              <a:custGeom>
                <a:avLst/>
                <a:gdLst/>
                <a:ahLst/>
                <a:cxnLst/>
                <a:rect l="l" t="t" r="r" b="b"/>
                <a:pathLst>
                  <a:path w="43" h="1" extrusionOk="0">
                    <a:moveTo>
                      <a:pt x="0" y="0"/>
                    </a:moveTo>
                    <a:lnTo>
                      <a:pt x="42"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7" name="Google Shape;4995;p65">
                <a:extLst>
                  <a:ext uri="{FF2B5EF4-FFF2-40B4-BE49-F238E27FC236}">
                    <a16:creationId xmlns:a16="http://schemas.microsoft.com/office/drawing/2014/main" id="{BCBC26CB-EA88-4DA4-B66D-6437DC97DE9F}"/>
                  </a:ext>
                </a:extLst>
              </p:cNvPr>
              <p:cNvSpPr/>
              <p:nvPr/>
            </p:nvSpPr>
            <p:spPr>
              <a:xfrm>
                <a:off x="6022708" y="2903351"/>
                <a:ext cx="1097" cy="59"/>
              </a:xfrm>
              <a:custGeom>
                <a:avLst/>
                <a:gdLst/>
                <a:ahLst/>
                <a:cxnLst/>
                <a:rect l="l" t="t" r="r" b="b"/>
                <a:pathLst>
                  <a:path w="22" h="1" extrusionOk="0">
                    <a:moveTo>
                      <a:pt x="22" y="1"/>
                    </a:moveTo>
                    <a:lnTo>
                      <a:pt x="1" y="1"/>
                    </a:ln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8" name="Google Shape;4996;p65">
                <a:extLst>
                  <a:ext uri="{FF2B5EF4-FFF2-40B4-BE49-F238E27FC236}">
                    <a16:creationId xmlns:a16="http://schemas.microsoft.com/office/drawing/2014/main" id="{9B328DE1-9A46-4A39-8127-07644E424CA7}"/>
                  </a:ext>
                </a:extLst>
              </p:cNvPr>
              <p:cNvSpPr/>
              <p:nvPr/>
            </p:nvSpPr>
            <p:spPr>
              <a:xfrm>
                <a:off x="6039450" y="2902953"/>
                <a:ext cx="250" cy="59"/>
              </a:xfrm>
              <a:custGeom>
                <a:avLst/>
                <a:gdLst/>
                <a:ahLst/>
                <a:cxnLst/>
                <a:rect l="l" t="t" r="r" b="b"/>
                <a:pathLst>
                  <a:path w="5" h="1" extrusionOk="0">
                    <a:moveTo>
                      <a:pt x="1" y="1"/>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9" name="Google Shape;4997;p65">
                <a:extLst>
                  <a:ext uri="{FF2B5EF4-FFF2-40B4-BE49-F238E27FC236}">
                    <a16:creationId xmlns:a16="http://schemas.microsoft.com/office/drawing/2014/main" id="{843DA1B5-8D0C-410E-B1E9-90A439BD6F8D}"/>
                  </a:ext>
                </a:extLst>
              </p:cNvPr>
              <p:cNvSpPr/>
              <p:nvPr/>
            </p:nvSpPr>
            <p:spPr>
              <a:xfrm>
                <a:off x="6026896" y="2903750"/>
                <a:ext cx="7226" cy="59"/>
              </a:xfrm>
              <a:custGeom>
                <a:avLst/>
                <a:gdLst/>
                <a:ahLst/>
                <a:cxnLst/>
                <a:rect l="l" t="t" r="r" b="b"/>
                <a:pathLst>
                  <a:path w="145" h="1" extrusionOk="0">
                    <a:moveTo>
                      <a:pt x="144" y="1"/>
                    </a:moveTo>
                    <a:lnTo>
                      <a:pt x="1" y="1"/>
                    </a:lnTo>
                    <a:cubicBezTo>
                      <a:pt x="60" y="1"/>
                      <a:pt x="106" y="1"/>
                      <a:pt x="144"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40" name="Google Shape;4998;p65">
                <a:extLst>
                  <a:ext uri="{FF2B5EF4-FFF2-40B4-BE49-F238E27FC236}">
                    <a16:creationId xmlns:a16="http://schemas.microsoft.com/office/drawing/2014/main" id="{43FCCCC9-C54A-4660-ABB1-FA2E33CF468C}"/>
                  </a:ext>
                </a:extLst>
              </p:cNvPr>
              <p:cNvSpPr/>
              <p:nvPr/>
            </p:nvSpPr>
            <p:spPr>
              <a:xfrm>
                <a:off x="6379599" y="1856453"/>
                <a:ext cx="278614" cy="508761"/>
              </a:xfrm>
              <a:custGeom>
                <a:avLst/>
                <a:gdLst/>
                <a:ahLst/>
                <a:cxnLst/>
                <a:rect l="l" t="t" r="r" b="b"/>
                <a:pathLst>
                  <a:path w="5592" h="8937" extrusionOk="0">
                    <a:moveTo>
                      <a:pt x="3667" y="1"/>
                    </a:moveTo>
                    <a:cubicBezTo>
                      <a:pt x="3594" y="1"/>
                      <a:pt x="3523" y="29"/>
                      <a:pt x="3473" y="81"/>
                    </a:cubicBezTo>
                    <a:cubicBezTo>
                      <a:pt x="3421" y="155"/>
                      <a:pt x="3298" y="155"/>
                      <a:pt x="3158" y="155"/>
                    </a:cubicBezTo>
                    <a:cubicBezTo>
                      <a:pt x="3088" y="155"/>
                      <a:pt x="2962" y="155"/>
                      <a:pt x="2938" y="176"/>
                    </a:cubicBezTo>
                    <a:cubicBezTo>
                      <a:pt x="2938" y="288"/>
                      <a:pt x="2840" y="344"/>
                      <a:pt x="2749" y="397"/>
                    </a:cubicBezTo>
                    <a:cubicBezTo>
                      <a:pt x="2658" y="446"/>
                      <a:pt x="2602" y="484"/>
                      <a:pt x="2602" y="537"/>
                    </a:cubicBezTo>
                    <a:cubicBezTo>
                      <a:pt x="2605" y="589"/>
                      <a:pt x="2612" y="638"/>
                      <a:pt x="2626" y="691"/>
                    </a:cubicBezTo>
                    <a:cubicBezTo>
                      <a:pt x="2647" y="813"/>
                      <a:pt x="2675" y="939"/>
                      <a:pt x="2602" y="1016"/>
                    </a:cubicBezTo>
                    <a:cubicBezTo>
                      <a:pt x="2566" y="1052"/>
                      <a:pt x="2517" y="1070"/>
                      <a:pt x="2468" y="1070"/>
                    </a:cubicBezTo>
                    <a:cubicBezTo>
                      <a:pt x="2460" y="1070"/>
                      <a:pt x="2452" y="1070"/>
                      <a:pt x="2444" y="1069"/>
                    </a:cubicBezTo>
                    <a:lnTo>
                      <a:pt x="2406" y="1069"/>
                    </a:lnTo>
                    <a:cubicBezTo>
                      <a:pt x="2395" y="1067"/>
                      <a:pt x="2385" y="1066"/>
                      <a:pt x="2374" y="1066"/>
                    </a:cubicBezTo>
                    <a:cubicBezTo>
                      <a:pt x="2364" y="1066"/>
                      <a:pt x="2353" y="1067"/>
                      <a:pt x="2343" y="1069"/>
                    </a:cubicBezTo>
                    <a:cubicBezTo>
                      <a:pt x="2343" y="1083"/>
                      <a:pt x="2339" y="1093"/>
                      <a:pt x="2339" y="1104"/>
                    </a:cubicBezTo>
                    <a:cubicBezTo>
                      <a:pt x="2339" y="1195"/>
                      <a:pt x="2308" y="1282"/>
                      <a:pt x="2252" y="1356"/>
                    </a:cubicBezTo>
                    <a:cubicBezTo>
                      <a:pt x="2224" y="1398"/>
                      <a:pt x="2171" y="1450"/>
                      <a:pt x="2108" y="1450"/>
                    </a:cubicBezTo>
                    <a:cubicBezTo>
                      <a:pt x="2045" y="1450"/>
                      <a:pt x="2007" y="1398"/>
                      <a:pt x="1979" y="1356"/>
                    </a:cubicBezTo>
                    <a:cubicBezTo>
                      <a:pt x="1945" y="1308"/>
                      <a:pt x="1931" y="1298"/>
                      <a:pt x="1918" y="1298"/>
                    </a:cubicBezTo>
                    <a:cubicBezTo>
                      <a:pt x="1915" y="1298"/>
                      <a:pt x="1912" y="1299"/>
                      <a:pt x="1909" y="1300"/>
                    </a:cubicBezTo>
                    <a:cubicBezTo>
                      <a:pt x="1883" y="1308"/>
                      <a:pt x="1859" y="1312"/>
                      <a:pt x="1834" y="1312"/>
                    </a:cubicBezTo>
                    <a:cubicBezTo>
                      <a:pt x="1767" y="1312"/>
                      <a:pt x="1703" y="1285"/>
                      <a:pt x="1646" y="1265"/>
                    </a:cubicBezTo>
                    <a:cubicBezTo>
                      <a:pt x="1590" y="1242"/>
                      <a:pt x="1563" y="1234"/>
                      <a:pt x="1548" y="1234"/>
                    </a:cubicBezTo>
                    <a:cubicBezTo>
                      <a:pt x="1537" y="1234"/>
                      <a:pt x="1533" y="1238"/>
                      <a:pt x="1530" y="1244"/>
                    </a:cubicBezTo>
                    <a:cubicBezTo>
                      <a:pt x="1487" y="1315"/>
                      <a:pt x="1415" y="1339"/>
                      <a:pt x="1328" y="1339"/>
                    </a:cubicBezTo>
                    <a:cubicBezTo>
                      <a:pt x="1239" y="1339"/>
                      <a:pt x="1134" y="1314"/>
                      <a:pt x="1026" y="1289"/>
                    </a:cubicBezTo>
                    <a:cubicBezTo>
                      <a:pt x="974" y="1275"/>
                      <a:pt x="918" y="1261"/>
                      <a:pt x="862" y="1251"/>
                    </a:cubicBezTo>
                    <a:cubicBezTo>
                      <a:pt x="708" y="1219"/>
                      <a:pt x="596" y="1097"/>
                      <a:pt x="498" y="988"/>
                    </a:cubicBezTo>
                    <a:cubicBezTo>
                      <a:pt x="421" y="901"/>
                      <a:pt x="347" y="820"/>
                      <a:pt x="270" y="810"/>
                    </a:cubicBezTo>
                    <a:lnTo>
                      <a:pt x="232" y="810"/>
                    </a:lnTo>
                    <a:cubicBezTo>
                      <a:pt x="221" y="813"/>
                      <a:pt x="211" y="813"/>
                      <a:pt x="200" y="817"/>
                    </a:cubicBezTo>
                    <a:lnTo>
                      <a:pt x="193" y="817"/>
                    </a:lnTo>
                    <a:cubicBezTo>
                      <a:pt x="183" y="820"/>
                      <a:pt x="172" y="824"/>
                      <a:pt x="162" y="831"/>
                    </a:cubicBezTo>
                    <a:lnTo>
                      <a:pt x="158" y="831"/>
                    </a:lnTo>
                    <a:cubicBezTo>
                      <a:pt x="134" y="841"/>
                      <a:pt x="113" y="859"/>
                      <a:pt x="92" y="876"/>
                    </a:cubicBezTo>
                    <a:cubicBezTo>
                      <a:pt x="81" y="887"/>
                      <a:pt x="71" y="897"/>
                      <a:pt x="60" y="908"/>
                    </a:cubicBezTo>
                    <a:lnTo>
                      <a:pt x="57" y="908"/>
                    </a:lnTo>
                    <a:cubicBezTo>
                      <a:pt x="46" y="918"/>
                      <a:pt x="39" y="932"/>
                      <a:pt x="29" y="943"/>
                    </a:cubicBezTo>
                    <a:lnTo>
                      <a:pt x="25" y="946"/>
                    </a:lnTo>
                    <a:cubicBezTo>
                      <a:pt x="18" y="960"/>
                      <a:pt x="8" y="974"/>
                      <a:pt x="1" y="985"/>
                    </a:cubicBezTo>
                    <a:cubicBezTo>
                      <a:pt x="64" y="1030"/>
                      <a:pt x="123" y="1083"/>
                      <a:pt x="176" y="1128"/>
                    </a:cubicBezTo>
                    <a:cubicBezTo>
                      <a:pt x="256" y="1202"/>
                      <a:pt x="340" y="1268"/>
                      <a:pt x="431" y="1328"/>
                    </a:cubicBezTo>
                    <a:cubicBezTo>
                      <a:pt x="466" y="1349"/>
                      <a:pt x="501" y="1366"/>
                      <a:pt x="540" y="1384"/>
                    </a:cubicBezTo>
                    <a:cubicBezTo>
                      <a:pt x="599" y="1412"/>
                      <a:pt x="669" y="1440"/>
                      <a:pt x="746" y="1471"/>
                    </a:cubicBezTo>
                    <a:cubicBezTo>
                      <a:pt x="1072" y="1601"/>
                      <a:pt x="1383" y="1727"/>
                      <a:pt x="1355" y="1919"/>
                    </a:cubicBezTo>
                    <a:cubicBezTo>
                      <a:pt x="1352" y="1954"/>
                      <a:pt x="1345" y="1989"/>
                      <a:pt x="1338" y="2024"/>
                    </a:cubicBezTo>
                    <a:cubicBezTo>
                      <a:pt x="1313" y="2157"/>
                      <a:pt x="1282" y="2332"/>
                      <a:pt x="1348" y="2374"/>
                    </a:cubicBezTo>
                    <a:cubicBezTo>
                      <a:pt x="1446" y="2430"/>
                      <a:pt x="1439" y="2557"/>
                      <a:pt x="1436" y="2665"/>
                    </a:cubicBezTo>
                    <a:cubicBezTo>
                      <a:pt x="1436" y="2753"/>
                      <a:pt x="1432" y="2844"/>
                      <a:pt x="1474" y="2868"/>
                    </a:cubicBezTo>
                    <a:cubicBezTo>
                      <a:pt x="1600" y="2928"/>
                      <a:pt x="1628" y="3113"/>
                      <a:pt x="1593" y="3267"/>
                    </a:cubicBezTo>
                    <a:cubicBezTo>
                      <a:pt x="1569" y="3376"/>
                      <a:pt x="1513" y="3442"/>
                      <a:pt x="1443" y="3456"/>
                    </a:cubicBezTo>
                    <a:cubicBezTo>
                      <a:pt x="1474" y="3519"/>
                      <a:pt x="1520" y="3579"/>
                      <a:pt x="1569" y="3631"/>
                    </a:cubicBezTo>
                    <a:cubicBezTo>
                      <a:pt x="1576" y="3638"/>
                      <a:pt x="1583" y="3645"/>
                      <a:pt x="1590" y="3656"/>
                    </a:cubicBezTo>
                    <a:cubicBezTo>
                      <a:pt x="1590" y="3659"/>
                      <a:pt x="1593" y="3663"/>
                      <a:pt x="1597" y="3666"/>
                    </a:cubicBezTo>
                    <a:cubicBezTo>
                      <a:pt x="1597" y="3673"/>
                      <a:pt x="1604" y="3680"/>
                      <a:pt x="1604" y="3687"/>
                    </a:cubicBezTo>
                    <a:lnTo>
                      <a:pt x="1614" y="3705"/>
                    </a:lnTo>
                    <a:cubicBezTo>
                      <a:pt x="1614" y="3708"/>
                      <a:pt x="1618" y="3715"/>
                      <a:pt x="1621" y="3722"/>
                    </a:cubicBezTo>
                    <a:lnTo>
                      <a:pt x="1625" y="3740"/>
                    </a:lnTo>
                    <a:cubicBezTo>
                      <a:pt x="1628" y="3747"/>
                      <a:pt x="1632" y="3754"/>
                      <a:pt x="1632" y="3764"/>
                    </a:cubicBezTo>
                    <a:cubicBezTo>
                      <a:pt x="1635" y="3771"/>
                      <a:pt x="1635" y="3775"/>
                      <a:pt x="1639" y="3782"/>
                    </a:cubicBezTo>
                    <a:cubicBezTo>
                      <a:pt x="1639" y="3785"/>
                      <a:pt x="1642" y="3799"/>
                      <a:pt x="1642" y="3806"/>
                    </a:cubicBezTo>
                    <a:lnTo>
                      <a:pt x="1646" y="3820"/>
                    </a:lnTo>
                    <a:cubicBezTo>
                      <a:pt x="1649" y="3834"/>
                      <a:pt x="1653" y="3848"/>
                      <a:pt x="1653" y="3859"/>
                    </a:cubicBezTo>
                    <a:lnTo>
                      <a:pt x="1653" y="3873"/>
                    </a:lnTo>
                    <a:cubicBezTo>
                      <a:pt x="1653" y="3880"/>
                      <a:pt x="1656" y="3887"/>
                      <a:pt x="1656" y="3894"/>
                    </a:cubicBezTo>
                    <a:cubicBezTo>
                      <a:pt x="1761" y="3925"/>
                      <a:pt x="1863" y="3967"/>
                      <a:pt x="1958" y="4016"/>
                    </a:cubicBezTo>
                    <a:cubicBezTo>
                      <a:pt x="1993" y="4034"/>
                      <a:pt x="2028" y="4051"/>
                      <a:pt x="2063" y="4065"/>
                    </a:cubicBezTo>
                    <a:cubicBezTo>
                      <a:pt x="2290" y="4167"/>
                      <a:pt x="2294" y="4328"/>
                      <a:pt x="2294" y="4475"/>
                    </a:cubicBezTo>
                    <a:lnTo>
                      <a:pt x="2294" y="4545"/>
                    </a:lnTo>
                    <a:lnTo>
                      <a:pt x="2294" y="4559"/>
                    </a:lnTo>
                    <a:cubicBezTo>
                      <a:pt x="2301" y="4699"/>
                      <a:pt x="2304" y="4780"/>
                      <a:pt x="2241" y="4818"/>
                    </a:cubicBezTo>
                    <a:cubicBezTo>
                      <a:pt x="2224" y="4828"/>
                      <a:pt x="2207" y="4832"/>
                      <a:pt x="2191" y="4832"/>
                    </a:cubicBezTo>
                    <a:cubicBezTo>
                      <a:pt x="2149" y="4832"/>
                      <a:pt x="2113" y="4807"/>
                      <a:pt x="2098" y="4797"/>
                    </a:cubicBezTo>
                    <a:cubicBezTo>
                      <a:pt x="2083" y="4785"/>
                      <a:pt x="2066" y="4780"/>
                      <a:pt x="2048" y="4780"/>
                    </a:cubicBezTo>
                    <a:cubicBezTo>
                      <a:pt x="2040" y="4780"/>
                      <a:pt x="2032" y="4781"/>
                      <a:pt x="2024" y="4783"/>
                    </a:cubicBezTo>
                    <a:cubicBezTo>
                      <a:pt x="2000" y="4794"/>
                      <a:pt x="1940" y="4832"/>
                      <a:pt x="1895" y="5000"/>
                    </a:cubicBezTo>
                    <a:cubicBezTo>
                      <a:pt x="1824" y="5263"/>
                      <a:pt x="1495" y="5581"/>
                      <a:pt x="1278" y="5599"/>
                    </a:cubicBezTo>
                    <a:cubicBezTo>
                      <a:pt x="1212" y="5606"/>
                      <a:pt x="1187" y="5637"/>
                      <a:pt x="1142" y="5700"/>
                    </a:cubicBezTo>
                    <a:cubicBezTo>
                      <a:pt x="1107" y="5770"/>
                      <a:pt x="1040" y="5823"/>
                      <a:pt x="967" y="5847"/>
                    </a:cubicBezTo>
                    <a:cubicBezTo>
                      <a:pt x="851" y="5879"/>
                      <a:pt x="718" y="5942"/>
                      <a:pt x="722" y="6082"/>
                    </a:cubicBezTo>
                    <a:cubicBezTo>
                      <a:pt x="729" y="6138"/>
                      <a:pt x="708" y="6190"/>
                      <a:pt x="669" y="6232"/>
                    </a:cubicBezTo>
                    <a:cubicBezTo>
                      <a:pt x="582" y="6323"/>
                      <a:pt x="414" y="6334"/>
                      <a:pt x="277" y="6334"/>
                    </a:cubicBezTo>
                    <a:cubicBezTo>
                      <a:pt x="246" y="6334"/>
                      <a:pt x="228" y="6369"/>
                      <a:pt x="197" y="6463"/>
                    </a:cubicBezTo>
                    <a:cubicBezTo>
                      <a:pt x="172" y="6540"/>
                      <a:pt x="144" y="6628"/>
                      <a:pt x="67" y="6674"/>
                    </a:cubicBezTo>
                    <a:cubicBezTo>
                      <a:pt x="22" y="6698"/>
                      <a:pt x="22" y="6719"/>
                      <a:pt x="18" y="6726"/>
                    </a:cubicBezTo>
                    <a:cubicBezTo>
                      <a:pt x="11" y="6758"/>
                      <a:pt x="39" y="6814"/>
                      <a:pt x="102" y="6894"/>
                    </a:cubicBezTo>
                    <a:cubicBezTo>
                      <a:pt x="165" y="6978"/>
                      <a:pt x="186" y="7083"/>
                      <a:pt x="165" y="7188"/>
                    </a:cubicBezTo>
                    <a:cubicBezTo>
                      <a:pt x="158" y="7220"/>
                      <a:pt x="158" y="7255"/>
                      <a:pt x="165" y="7290"/>
                    </a:cubicBezTo>
                    <a:cubicBezTo>
                      <a:pt x="172" y="7304"/>
                      <a:pt x="183" y="7325"/>
                      <a:pt x="197" y="7353"/>
                    </a:cubicBezTo>
                    <a:cubicBezTo>
                      <a:pt x="260" y="7475"/>
                      <a:pt x="375" y="7706"/>
                      <a:pt x="263" y="7955"/>
                    </a:cubicBezTo>
                    <a:cubicBezTo>
                      <a:pt x="141" y="8221"/>
                      <a:pt x="95" y="8361"/>
                      <a:pt x="88" y="8424"/>
                    </a:cubicBezTo>
                    <a:cubicBezTo>
                      <a:pt x="155" y="8427"/>
                      <a:pt x="228" y="8473"/>
                      <a:pt x="312" y="8525"/>
                    </a:cubicBezTo>
                    <a:cubicBezTo>
                      <a:pt x="392" y="8572"/>
                      <a:pt x="487" y="8631"/>
                      <a:pt x="551" y="8631"/>
                    </a:cubicBezTo>
                    <a:cubicBezTo>
                      <a:pt x="554" y="8631"/>
                      <a:pt x="557" y="8631"/>
                      <a:pt x="561" y="8630"/>
                    </a:cubicBezTo>
                    <a:cubicBezTo>
                      <a:pt x="568" y="8630"/>
                      <a:pt x="575" y="8629"/>
                      <a:pt x="582" y="8629"/>
                    </a:cubicBezTo>
                    <a:cubicBezTo>
                      <a:pt x="681" y="8629"/>
                      <a:pt x="739" y="8697"/>
                      <a:pt x="785" y="8750"/>
                    </a:cubicBezTo>
                    <a:cubicBezTo>
                      <a:pt x="821" y="8794"/>
                      <a:pt x="840" y="8812"/>
                      <a:pt x="862" y="8812"/>
                    </a:cubicBezTo>
                    <a:cubicBezTo>
                      <a:pt x="867" y="8812"/>
                      <a:pt x="873" y="8811"/>
                      <a:pt x="879" y="8809"/>
                    </a:cubicBezTo>
                    <a:cubicBezTo>
                      <a:pt x="900" y="8802"/>
                      <a:pt x="921" y="8799"/>
                      <a:pt x="946" y="8799"/>
                    </a:cubicBezTo>
                    <a:cubicBezTo>
                      <a:pt x="995" y="8802"/>
                      <a:pt x="1044" y="8820"/>
                      <a:pt x="1086" y="8848"/>
                    </a:cubicBezTo>
                    <a:cubicBezTo>
                      <a:pt x="1150" y="8886"/>
                      <a:pt x="1238" y="8936"/>
                      <a:pt x="1438" y="8936"/>
                    </a:cubicBezTo>
                    <a:cubicBezTo>
                      <a:pt x="1456" y="8936"/>
                      <a:pt x="1475" y="8936"/>
                      <a:pt x="1495" y="8935"/>
                    </a:cubicBezTo>
                    <a:cubicBezTo>
                      <a:pt x="1712" y="8928"/>
                      <a:pt x="2052" y="8827"/>
                      <a:pt x="2381" y="8732"/>
                    </a:cubicBezTo>
                    <a:cubicBezTo>
                      <a:pt x="2710" y="8637"/>
                      <a:pt x="3011" y="8546"/>
                      <a:pt x="3193" y="8546"/>
                    </a:cubicBezTo>
                    <a:cubicBezTo>
                      <a:pt x="3206" y="8547"/>
                      <a:pt x="3219" y="8547"/>
                      <a:pt x="3232" y="8547"/>
                    </a:cubicBezTo>
                    <a:cubicBezTo>
                      <a:pt x="3373" y="8547"/>
                      <a:pt x="3510" y="8530"/>
                      <a:pt x="3645" y="8501"/>
                    </a:cubicBezTo>
                    <a:cubicBezTo>
                      <a:pt x="3704" y="8410"/>
                      <a:pt x="3767" y="8326"/>
                      <a:pt x="3837" y="8245"/>
                    </a:cubicBezTo>
                    <a:lnTo>
                      <a:pt x="3865" y="8217"/>
                    </a:lnTo>
                    <a:lnTo>
                      <a:pt x="3869" y="8210"/>
                    </a:lnTo>
                    <a:lnTo>
                      <a:pt x="3900" y="8179"/>
                    </a:lnTo>
                    <a:cubicBezTo>
                      <a:pt x="4009" y="8081"/>
                      <a:pt x="4132" y="7993"/>
                      <a:pt x="4261" y="7920"/>
                    </a:cubicBezTo>
                    <a:cubicBezTo>
                      <a:pt x="4457" y="7801"/>
                      <a:pt x="4657" y="7678"/>
                      <a:pt x="4727" y="7521"/>
                    </a:cubicBezTo>
                    <a:lnTo>
                      <a:pt x="4734" y="7510"/>
                    </a:lnTo>
                    <a:cubicBezTo>
                      <a:pt x="4793" y="7384"/>
                      <a:pt x="4916" y="7276"/>
                      <a:pt x="5052" y="7174"/>
                    </a:cubicBezTo>
                    <a:lnTo>
                      <a:pt x="5101" y="7139"/>
                    </a:lnTo>
                    <a:lnTo>
                      <a:pt x="5171" y="7090"/>
                    </a:lnTo>
                    <a:cubicBezTo>
                      <a:pt x="5329" y="6975"/>
                      <a:pt x="5493" y="6856"/>
                      <a:pt x="5535" y="6747"/>
                    </a:cubicBezTo>
                    <a:cubicBezTo>
                      <a:pt x="5577" y="6635"/>
                      <a:pt x="5591" y="6596"/>
                      <a:pt x="5402" y="6376"/>
                    </a:cubicBezTo>
                    <a:cubicBezTo>
                      <a:pt x="5304" y="6264"/>
                      <a:pt x="5140" y="6166"/>
                      <a:pt x="5000" y="6082"/>
                    </a:cubicBezTo>
                    <a:cubicBezTo>
                      <a:pt x="4828" y="5980"/>
                      <a:pt x="4702" y="5907"/>
                      <a:pt x="4692" y="5809"/>
                    </a:cubicBezTo>
                    <a:cubicBezTo>
                      <a:pt x="4678" y="5697"/>
                      <a:pt x="4786" y="5648"/>
                      <a:pt x="4884" y="5606"/>
                    </a:cubicBezTo>
                    <a:cubicBezTo>
                      <a:pt x="4951" y="5574"/>
                      <a:pt x="5031" y="5536"/>
                      <a:pt x="5028" y="5501"/>
                    </a:cubicBezTo>
                    <a:cubicBezTo>
                      <a:pt x="5024" y="5441"/>
                      <a:pt x="4986" y="5417"/>
                      <a:pt x="4912" y="5375"/>
                    </a:cubicBezTo>
                    <a:cubicBezTo>
                      <a:pt x="4846" y="5343"/>
                      <a:pt x="4790" y="5294"/>
                      <a:pt x="4748" y="5235"/>
                    </a:cubicBezTo>
                    <a:cubicBezTo>
                      <a:pt x="4671" y="5116"/>
                      <a:pt x="4751" y="5018"/>
                      <a:pt x="4790" y="4965"/>
                    </a:cubicBezTo>
                    <a:cubicBezTo>
                      <a:pt x="4797" y="4958"/>
                      <a:pt x="4804" y="4951"/>
                      <a:pt x="4811" y="4944"/>
                    </a:cubicBezTo>
                    <a:cubicBezTo>
                      <a:pt x="4783" y="4930"/>
                      <a:pt x="4758" y="4920"/>
                      <a:pt x="4734" y="4909"/>
                    </a:cubicBezTo>
                    <a:cubicBezTo>
                      <a:pt x="4646" y="4874"/>
                      <a:pt x="4559" y="4839"/>
                      <a:pt x="4545" y="4762"/>
                    </a:cubicBezTo>
                    <a:cubicBezTo>
                      <a:pt x="4524" y="4675"/>
                      <a:pt x="4604" y="4636"/>
                      <a:pt x="4643" y="4619"/>
                    </a:cubicBezTo>
                    <a:cubicBezTo>
                      <a:pt x="4653" y="4612"/>
                      <a:pt x="4664" y="4608"/>
                      <a:pt x="4671" y="4601"/>
                    </a:cubicBezTo>
                    <a:cubicBezTo>
                      <a:pt x="4660" y="4580"/>
                      <a:pt x="4650" y="4556"/>
                      <a:pt x="4636" y="4531"/>
                    </a:cubicBezTo>
                    <a:cubicBezTo>
                      <a:pt x="4580" y="4426"/>
                      <a:pt x="4492" y="4268"/>
                      <a:pt x="4604" y="4125"/>
                    </a:cubicBezTo>
                    <a:cubicBezTo>
                      <a:pt x="4650" y="4072"/>
                      <a:pt x="4716" y="4034"/>
                      <a:pt x="4786" y="4023"/>
                    </a:cubicBezTo>
                    <a:cubicBezTo>
                      <a:pt x="4800" y="4020"/>
                      <a:pt x="4814" y="4016"/>
                      <a:pt x="4828" y="4009"/>
                    </a:cubicBezTo>
                    <a:cubicBezTo>
                      <a:pt x="4821" y="3960"/>
                      <a:pt x="4804" y="3915"/>
                      <a:pt x="4776" y="3873"/>
                    </a:cubicBezTo>
                    <a:cubicBezTo>
                      <a:pt x="4615" y="3582"/>
                      <a:pt x="4373" y="3222"/>
                      <a:pt x="4282" y="3085"/>
                    </a:cubicBezTo>
                    <a:lnTo>
                      <a:pt x="4261" y="3054"/>
                    </a:lnTo>
                    <a:cubicBezTo>
                      <a:pt x="4233" y="3012"/>
                      <a:pt x="4226" y="2963"/>
                      <a:pt x="4237" y="2914"/>
                    </a:cubicBezTo>
                    <a:cubicBezTo>
                      <a:pt x="4261" y="2826"/>
                      <a:pt x="4310" y="2749"/>
                      <a:pt x="4377" y="2690"/>
                    </a:cubicBezTo>
                    <a:cubicBezTo>
                      <a:pt x="4398" y="2672"/>
                      <a:pt x="4419" y="2655"/>
                      <a:pt x="4440" y="2641"/>
                    </a:cubicBezTo>
                    <a:cubicBezTo>
                      <a:pt x="4545" y="2560"/>
                      <a:pt x="4639" y="2465"/>
                      <a:pt x="4716" y="2360"/>
                    </a:cubicBezTo>
                    <a:cubicBezTo>
                      <a:pt x="4734" y="2339"/>
                      <a:pt x="4744" y="2315"/>
                      <a:pt x="4751" y="2290"/>
                    </a:cubicBezTo>
                    <a:cubicBezTo>
                      <a:pt x="4741" y="2231"/>
                      <a:pt x="4492" y="2000"/>
                      <a:pt x="4394" y="1940"/>
                    </a:cubicBezTo>
                    <a:cubicBezTo>
                      <a:pt x="4370" y="1930"/>
                      <a:pt x="4342" y="1919"/>
                      <a:pt x="4317" y="1916"/>
                    </a:cubicBezTo>
                    <a:cubicBezTo>
                      <a:pt x="4230" y="1891"/>
                      <a:pt x="4114" y="1863"/>
                      <a:pt x="4044" y="1744"/>
                    </a:cubicBezTo>
                    <a:cubicBezTo>
                      <a:pt x="4041" y="1737"/>
                      <a:pt x="4034" y="1730"/>
                      <a:pt x="4030" y="1720"/>
                    </a:cubicBezTo>
                    <a:cubicBezTo>
                      <a:pt x="4009" y="1681"/>
                      <a:pt x="3988" y="1646"/>
                      <a:pt x="3971" y="1618"/>
                    </a:cubicBezTo>
                    <a:cubicBezTo>
                      <a:pt x="3918" y="1531"/>
                      <a:pt x="3869" y="1450"/>
                      <a:pt x="3956" y="1342"/>
                    </a:cubicBezTo>
                    <a:cubicBezTo>
                      <a:pt x="4023" y="1265"/>
                      <a:pt x="4023" y="1184"/>
                      <a:pt x="4023" y="1093"/>
                    </a:cubicBezTo>
                    <a:cubicBezTo>
                      <a:pt x="4023" y="1083"/>
                      <a:pt x="4023" y="1069"/>
                      <a:pt x="4027" y="1058"/>
                    </a:cubicBezTo>
                    <a:cubicBezTo>
                      <a:pt x="4034" y="1041"/>
                      <a:pt x="4041" y="1027"/>
                      <a:pt x="4055" y="1013"/>
                    </a:cubicBezTo>
                    <a:cubicBezTo>
                      <a:pt x="4083" y="988"/>
                      <a:pt x="4118" y="974"/>
                      <a:pt x="4156" y="967"/>
                    </a:cubicBezTo>
                    <a:cubicBezTo>
                      <a:pt x="4198" y="960"/>
                      <a:pt x="4216" y="953"/>
                      <a:pt x="4226" y="939"/>
                    </a:cubicBezTo>
                    <a:cubicBezTo>
                      <a:pt x="4230" y="932"/>
                      <a:pt x="4233" y="925"/>
                      <a:pt x="4233" y="918"/>
                    </a:cubicBezTo>
                    <a:cubicBezTo>
                      <a:pt x="4233" y="908"/>
                      <a:pt x="4240" y="897"/>
                      <a:pt x="4244" y="890"/>
                    </a:cubicBezTo>
                    <a:cubicBezTo>
                      <a:pt x="4247" y="880"/>
                      <a:pt x="4247" y="876"/>
                      <a:pt x="4247" y="873"/>
                    </a:cubicBezTo>
                    <a:lnTo>
                      <a:pt x="4251" y="862"/>
                    </a:lnTo>
                    <a:cubicBezTo>
                      <a:pt x="4275" y="803"/>
                      <a:pt x="4310" y="750"/>
                      <a:pt x="4356" y="705"/>
                    </a:cubicBezTo>
                    <a:cubicBezTo>
                      <a:pt x="4356" y="677"/>
                      <a:pt x="4356" y="649"/>
                      <a:pt x="4356" y="621"/>
                    </a:cubicBezTo>
                    <a:cubicBezTo>
                      <a:pt x="4366" y="561"/>
                      <a:pt x="4370" y="502"/>
                      <a:pt x="4370" y="446"/>
                    </a:cubicBezTo>
                    <a:cubicBezTo>
                      <a:pt x="4363" y="400"/>
                      <a:pt x="4240" y="347"/>
                      <a:pt x="4146" y="305"/>
                    </a:cubicBezTo>
                    <a:cubicBezTo>
                      <a:pt x="4009" y="246"/>
                      <a:pt x="3869" y="186"/>
                      <a:pt x="3806" y="74"/>
                    </a:cubicBezTo>
                    <a:cubicBezTo>
                      <a:pt x="3781" y="29"/>
                      <a:pt x="3732" y="1"/>
                      <a:pt x="3680" y="1"/>
                    </a:cubicBezTo>
                    <a:cubicBezTo>
                      <a:pt x="3676" y="1"/>
                      <a:pt x="3671" y="1"/>
                      <a:pt x="3667" y="1"/>
                    </a:cubicBezTo>
                    <a:close/>
                  </a:path>
                </a:pathLst>
              </a:custGeom>
              <a:solidFill>
                <a:srgbClr val="D9D9D9"/>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41" name="Google Shape;4999;p65">
                <a:extLst>
                  <a:ext uri="{FF2B5EF4-FFF2-40B4-BE49-F238E27FC236}">
                    <a16:creationId xmlns:a16="http://schemas.microsoft.com/office/drawing/2014/main" id="{99EECFF0-3A0B-490A-B606-589FF670FE55}"/>
                  </a:ext>
                </a:extLst>
              </p:cNvPr>
              <p:cNvSpPr/>
              <p:nvPr/>
            </p:nvSpPr>
            <p:spPr>
              <a:xfrm>
                <a:off x="6745207" y="3486006"/>
                <a:ext cx="566944" cy="516904"/>
              </a:xfrm>
              <a:custGeom>
                <a:avLst/>
                <a:gdLst/>
                <a:ahLst/>
                <a:cxnLst/>
                <a:rect l="l" t="t" r="r" b="b"/>
                <a:pathLst>
                  <a:path w="11379" h="9080" extrusionOk="0">
                    <a:moveTo>
                      <a:pt x="2656" y="1"/>
                    </a:moveTo>
                    <a:cubicBezTo>
                      <a:pt x="2639" y="1"/>
                      <a:pt x="2622" y="1"/>
                      <a:pt x="2605" y="2"/>
                    </a:cubicBezTo>
                    <a:lnTo>
                      <a:pt x="2552" y="6"/>
                    </a:lnTo>
                    <a:cubicBezTo>
                      <a:pt x="2524" y="6"/>
                      <a:pt x="2493" y="9"/>
                      <a:pt x="2458" y="9"/>
                    </a:cubicBezTo>
                    <a:lnTo>
                      <a:pt x="2346" y="9"/>
                    </a:lnTo>
                    <a:cubicBezTo>
                      <a:pt x="2341" y="9"/>
                      <a:pt x="2337" y="9"/>
                      <a:pt x="2333" y="9"/>
                    </a:cubicBezTo>
                    <a:cubicBezTo>
                      <a:pt x="2284" y="9"/>
                      <a:pt x="2234" y="26"/>
                      <a:pt x="2199" y="58"/>
                    </a:cubicBezTo>
                    <a:cubicBezTo>
                      <a:pt x="2132" y="107"/>
                      <a:pt x="2052" y="167"/>
                      <a:pt x="1789" y="181"/>
                    </a:cubicBezTo>
                    <a:cubicBezTo>
                      <a:pt x="1478" y="198"/>
                      <a:pt x="1306" y="349"/>
                      <a:pt x="1278" y="405"/>
                    </a:cubicBezTo>
                    <a:cubicBezTo>
                      <a:pt x="1408" y="461"/>
                      <a:pt x="1733" y="730"/>
                      <a:pt x="1747" y="888"/>
                    </a:cubicBezTo>
                    <a:cubicBezTo>
                      <a:pt x="1751" y="930"/>
                      <a:pt x="1726" y="976"/>
                      <a:pt x="1684" y="997"/>
                    </a:cubicBezTo>
                    <a:cubicBezTo>
                      <a:pt x="1646" y="1021"/>
                      <a:pt x="1611" y="1056"/>
                      <a:pt x="1586" y="1098"/>
                    </a:cubicBezTo>
                    <a:cubicBezTo>
                      <a:pt x="1534" y="1172"/>
                      <a:pt x="1467" y="1263"/>
                      <a:pt x="1331" y="1263"/>
                    </a:cubicBezTo>
                    <a:cubicBezTo>
                      <a:pt x="1145" y="1263"/>
                      <a:pt x="1051" y="1291"/>
                      <a:pt x="1051" y="1350"/>
                    </a:cubicBezTo>
                    <a:cubicBezTo>
                      <a:pt x="1051" y="1424"/>
                      <a:pt x="1002" y="1515"/>
                      <a:pt x="911" y="1595"/>
                    </a:cubicBezTo>
                    <a:cubicBezTo>
                      <a:pt x="897" y="1609"/>
                      <a:pt x="883" y="1620"/>
                      <a:pt x="869" y="1630"/>
                    </a:cubicBezTo>
                    <a:lnTo>
                      <a:pt x="855" y="1641"/>
                    </a:lnTo>
                    <a:cubicBezTo>
                      <a:pt x="848" y="1648"/>
                      <a:pt x="837" y="1655"/>
                      <a:pt x="827" y="1662"/>
                    </a:cubicBezTo>
                    <a:lnTo>
                      <a:pt x="809" y="1669"/>
                    </a:lnTo>
                    <a:cubicBezTo>
                      <a:pt x="802" y="1676"/>
                      <a:pt x="792" y="1683"/>
                      <a:pt x="781" y="1686"/>
                    </a:cubicBezTo>
                    <a:lnTo>
                      <a:pt x="767" y="1693"/>
                    </a:lnTo>
                    <a:lnTo>
                      <a:pt x="735" y="1707"/>
                    </a:lnTo>
                    <a:lnTo>
                      <a:pt x="721" y="1714"/>
                    </a:lnTo>
                    <a:lnTo>
                      <a:pt x="690" y="1725"/>
                    </a:lnTo>
                    <a:lnTo>
                      <a:pt x="676" y="1728"/>
                    </a:lnTo>
                    <a:lnTo>
                      <a:pt x="644" y="1735"/>
                    </a:lnTo>
                    <a:lnTo>
                      <a:pt x="630" y="1735"/>
                    </a:lnTo>
                    <a:cubicBezTo>
                      <a:pt x="620" y="1735"/>
                      <a:pt x="613" y="1739"/>
                      <a:pt x="602" y="1739"/>
                    </a:cubicBezTo>
                    <a:lnTo>
                      <a:pt x="546" y="1739"/>
                    </a:lnTo>
                    <a:cubicBezTo>
                      <a:pt x="438" y="1718"/>
                      <a:pt x="333" y="1679"/>
                      <a:pt x="238" y="1623"/>
                    </a:cubicBezTo>
                    <a:lnTo>
                      <a:pt x="210" y="1613"/>
                    </a:lnTo>
                    <a:lnTo>
                      <a:pt x="196" y="1606"/>
                    </a:lnTo>
                    <a:cubicBezTo>
                      <a:pt x="151" y="1581"/>
                      <a:pt x="98" y="1557"/>
                      <a:pt x="46" y="1525"/>
                    </a:cubicBezTo>
                    <a:lnTo>
                      <a:pt x="18" y="1606"/>
                    </a:lnTo>
                    <a:lnTo>
                      <a:pt x="0" y="1732"/>
                    </a:lnTo>
                    <a:cubicBezTo>
                      <a:pt x="14" y="1809"/>
                      <a:pt x="18" y="1889"/>
                      <a:pt x="14" y="1966"/>
                    </a:cubicBezTo>
                    <a:cubicBezTo>
                      <a:pt x="14" y="2061"/>
                      <a:pt x="21" y="2260"/>
                      <a:pt x="49" y="2299"/>
                    </a:cubicBezTo>
                    <a:cubicBezTo>
                      <a:pt x="133" y="2330"/>
                      <a:pt x="189" y="2411"/>
                      <a:pt x="266" y="2526"/>
                    </a:cubicBezTo>
                    <a:cubicBezTo>
                      <a:pt x="340" y="2642"/>
                      <a:pt x="424" y="2754"/>
                      <a:pt x="518" y="2859"/>
                    </a:cubicBezTo>
                    <a:cubicBezTo>
                      <a:pt x="774" y="3136"/>
                      <a:pt x="1320" y="3913"/>
                      <a:pt x="1327" y="4126"/>
                    </a:cubicBezTo>
                    <a:cubicBezTo>
                      <a:pt x="1334" y="4256"/>
                      <a:pt x="1380" y="4452"/>
                      <a:pt x="1719" y="4683"/>
                    </a:cubicBezTo>
                    <a:cubicBezTo>
                      <a:pt x="1873" y="4788"/>
                      <a:pt x="1996" y="4935"/>
                      <a:pt x="2076" y="5103"/>
                    </a:cubicBezTo>
                    <a:cubicBezTo>
                      <a:pt x="2108" y="5177"/>
                      <a:pt x="2157" y="5243"/>
                      <a:pt x="2216" y="5299"/>
                    </a:cubicBezTo>
                    <a:cubicBezTo>
                      <a:pt x="2381" y="5422"/>
                      <a:pt x="2381" y="5569"/>
                      <a:pt x="2377" y="5793"/>
                    </a:cubicBezTo>
                    <a:lnTo>
                      <a:pt x="2377" y="5957"/>
                    </a:lnTo>
                    <a:cubicBezTo>
                      <a:pt x="2384" y="6255"/>
                      <a:pt x="2517" y="6657"/>
                      <a:pt x="2790" y="6822"/>
                    </a:cubicBezTo>
                    <a:cubicBezTo>
                      <a:pt x="3130" y="7028"/>
                      <a:pt x="3319" y="7246"/>
                      <a:pt x="3449" y="7575"/>
                    </a:cubicBezTo>
                    <a:cubicBezTo>
                      <a:pt x="3585" y="7918"/>
                      <a:pt x="3757" y="8208"/>
                      <a:pt x="3935" y="8387"/>
                    </a:cubicBezTo>
                    <a:cubicBezTo>
                      <a:pt x="4019" y="8464"/>
                      <a:pt x="4072" y="8569"/>
                      <a:pt x="4082" y="8681"/>
                    </a:cubicBezTo>
                    <a:cubicBezTo>
                      <a:pt x="4082" y="8730"/>
                      <a:pt x="4096" y="8775"/>
                      <a:pt x="4124" y="8814"/>
                    </a:cubicBezTo>
                    <a:cubicBezTo>
                      <a:pt x="4187" y="8898"/>
                      <a:pt x="4240" y="8985"/>
                      <a:pt x="4285" y="9080"/>
                    </a:cubicBezTo>
                    <a:lnTo>
                      <a:pt x="4310" y="9069"/>
                    </a:lnTo>
                    <a:lnTo>
                      <a:pt x="4320" y="9062"/>
                    </a:lnTo>
                    <a:lnTo>
                      <a:pt x="4352" y="9048"/>
                    </a:lnTo>
                    <a:lnTo>
                      <a:pt x="4362" y="9041"/>
                    </a:lnTo>
                    <a:lnTo>
                      <a:pt x="4380" y="9034"/>
                    </a:lnTo>
                    <a:lnTo>
                      <a:pt x="4390" y="9027"/>
                    </a:lnTo>
                    <a:lnTo>
                      <a:pt x="4401" y="9020"/>
                    </a:lnTo>
                    <a:lnTo>
                      <a:pt x="4411" y="9017"/>
                    </a:lnTo>
                    <a:lnTo>
                      <a:pt x="4422" y="9013"/>
                    </a:lnTo>
                    <a:lnTo>
                      <a:pt x="4425" y="9010"/>
                    </a:lnTo>
                    <a:lnTo>
                      <a:pt x="4436" y="9003"/>
                    </a:lnTo>
                    <a:lnTo>
                      <a:pt x="4439" y="8999"/>
                    </a:lnTo>
                    <a:lnTo>
                      <a:pt x="4446" y="8996"/>
                    </a:lnTo>
                    <a:cubicBezTo>
                      <a:pt x="4443" y="8968"/>
                      <a:pt x="4439" y="8940"/>
                      <a:pt x="4432" y="8912"/>
                    </a:cubicBezTo>
                    <a:cubicBezTo>
                      <a:pt x="4411" y="8835"/>
                      <a:pt x="4394" y="8754"/>
                      <a:pt x="4439" y="8695"/>
                    </a:cubicBezTo>
                    <a:cubicBezTo>
                      <a:pt x="4488" y="8628"/>
                      <a:pt x="4590" y="8506"/>
                      <a:pt x="4705" y="8471"/>
                    </a:cubicBezTo>
                    <a:cubicBezTo>
                      <a:pt x="4723" y="8465"/>
                      <a:pt x="4740" y="8462"/>
                      <a:pt x="4758" y="8462"/>
                    </a:cubicBezTo>
                    <a:cubicBezTo>
                      <a:pt x="4800" y="8462"/>
                      <a:pt x="4843" y="8477"/>
                      <a:pt x="4887" y="8492"/>
                    </a:cubicBezTo>
                    <a:cubicBezTo>
                      <a:pt x="4947" y="8520"/>
                      <a:pt x="5011" y="8532"/>
                      <a:pt x="5076" y="8532"/>
                    </a:cubicBezTo>
                    <a:cubicBezTo>
                      <a:pt x="5091" y="8532"/>
                      <a:pt x="5107" y="8532"/>
                      <a:pt x="5122" y="8530"/>
                    </a:cubicBezTo>
                    <a:cubicBezTo>
                      <a:pt x="5169" y="8523"/>
                      <a:pt x="5232" y="8520"/>
                      <a:pt x="5303" y="8520"/>
                    </a:cubicBezTo>
                    <a:cubicBezTo>
                      <a:pt x="5507" y="8520"/>
                      <a:pt x="5769" y="8549"/>
                      <a:pt x="5840" y="8604"/>
                    </a:cubicBezTo>
                    <a:cubicBezTo>
                      <a:pt x="5910" y="8614"/>
                      <a:pt x="5983" y="8621"/>
                      <a:pt x="6053" y="8625"/>
                    </a:cubicBezTo>
                    <a:cubicBezTo>
                      <a:pt x="6312" y="8639"/>
                      <a:pt x="6515" y="8656"/>
                      <a:pt x="6610" y="8730"/>
                    </a:cubicBezTo>
                    <a:cubicBezTo>
                      <a:pt x="6640" y="8760"/>
                      <a:pt x="6680" y="8777"/>
                      <a:pt x="6724" y="8777"/>
                    </a:cubicBezTo>
                    <a:cubicBezTo>
                      <a:pt x="6731" y="8777"/>
                      <a:pt x="6739" y="8776"/>
                      <a:pt x="6746" y="8775"/>
                    </a:cubicBezTo>
                    <a:cubicBezTo>
                      <a:pt x="6795" y="8761"/>
                      <a:pt x="6844" y="8705"/>
                      <a:pt x="6883" y="8614"/>
                    </a:cubicBezTo>
                    <a:cubicBezTo>
                      <a:pt x="6988" y="8366"/>
                      <a:pt x="7671" y="7890"/>
                      <a:pt x="7758" y="7848"/>
                    </a:cubicBezTo>
                    <a:cubicBezTo>
                      <a:pt x="7814" y="7820"/>
                      <a:pt x="7951" y="7816"/>
                      <a:pt x="8210" y="7816"/>
                    </a:cubicBezTo>
                    <a:cubicBezTo>
                      <a:pt x="8444" y="7816"/>
                      <a:pt x="8707" y="7813"/>
                      <a:pt x="8850" y="7781"/>
                    </a:cubicBezTo>
                    <a:lnTo>
                      <a:pt x="8878" y="7774"/>
                    </a:lnTo>
                    <a:cubicBezTo>
                      <a:pt x="8941" y="7757"/>
                      <a:pt x="9078" y="7718"/>
                      <a:pt x="9376" y="7627"/>
                    </a:cubicBezTo>
                    <a:lnTo>
                      <a:pt x="9379" y="7627"/>
                    </a:lnTo>
                    <a:cubicBezTo>
                      <a:pt x="10055" y="7417"/>
                      <a:pt x="10825" y="7162"/>
                      <a:pt x="11000" y="7088"/>
                    </a:cubicBezTo>
                    <a:lnTo>
                      <a:pt x="11003" y="7088"/>
                    </a:lnTo>
                    <a:lnTo>
                      <a:pt x="11014" y="7085"/>
                    </a:lnTo>
                    <a:lnTo>
                      <a:pt x="11028" y="7078"/>
                    </a:lnTo>
                    <a:cubicBezTo>
                      <a:pt x="11070" y="6997"/>
                      <a:pt x="11105" y="6913"/>
                      <a:pt x="11133" y="6822"/>
                    </a:cubicBezTo>
                    <a:lnTo>
                      <a:pt x="11150" y="6780"/>
                    </a:lnTo>
                    <a:lnTo>
                      <a:pt x="11172" y="6713"/>
                    </a:lnTo>
                    <a:cubicBezTo>
                      <a:pt x="11186" y="6675"/>
                      <a:pt x="11200" y="6633"/>
                      <a:pt x="11214" y="6591"/>
                    </a:cubicBezTo>
                    <a:lnTo>
                      <a:pt x="11221" y="6573"/>
                    </a:lnTo>
                    <a:cubicBezTo>
                      <a:pt x="11273" y="6405"/>
                      <a:pt x="11322" y="6237"/>
                      <a:pt x="11350" y="6122"/>
                    </a:cubicBezTo>
                    <a:lnTo>
                      <a:pt x="11350" y="6118"/>
                    </a:lnTo>
                    <a:cubicBezTo>
                      <a:pt x="11361" y="6073"/>
                      <a:pt x="11368" y="6041"/>
                      <a:pt x="11375" y="6017"/>
                    </a:cubicBezTo>
                    <a:cubicBezTo>
                      <a:pt x="11375" y="6006"/>
                      <a:pt x="11375" y="5999"/>
                      <a:pt x="11378" y="5989"/>
                    </a:cubicBezTo>
                    <a:cubicBezTo>
                      <a:pt x="11361" y="5877"/>
                      <a:pt x="11308" y="5775"/>
                      <a:pt x="11228" y="5691"/>
                    </a:cubicBezTo>
                    <a:cubicBezTo>
                      <a:pt x="11214" y="5677"/>
                      <a:pt x="11193" y="5663"/>
                      <a:pt x="11168" y="5663"/>
                    </a:cubicBezTo>
                    <a:cubicBezTo>
                      <a:pt x="11156" y="5665"/>
                      <a:pt x="11143" y="5666"/>
                      <a:pt x="11131" y="5666"/>
                    </a:cubicBezTo>
                    <a:cubicBezTo>
                      <a:pt x="11119" y="5666"/>
                      <a:pt x="11107" y="5665"/>
                      <a:pt x="11094" y="5663"/>
                    </a:cubicBezTo>
                    <a:lnTo>
                      <a:pt x="11021" y="5663"/>
                    </a:lnTo>
                    <a:lnTo>
                      <a:pt x="10954" y="5660"/>
                    </a:lnTo>
                    <a:cubicBezTo>
                      <a:pt x="10884" y="5653"/>
                      <a:pt x="10797" y="5646"/>
                      <a:pt x="10699" y="5639"/>
                    </a:cubicBezTo>
                    <a:cubicBezTo>
                      <a:pt x="10363" y="5607"/>
                      <a:pt x="9950" y="5558"/>
                      <a:pt x="9803" y="5520"/>
                    </a:cubicBezTo>
                    <a:lnTo>
                      <a:pt x="9796" y="5520"/>
                    </a:lnTo>
                    <a:lnTo>
                      <a:pt x="9782" y="5513"/>
                    </a:lnTo>
                    <a:lnTo>
                      <a:pt x="9775" y="5509"/>
                    </a:lnTo>
                    <a:lnTo>
                      <a:pt x="9764" y="5509"/>
                    </a:lnTo>
                    <a:lnTo>
                      <a:pt x="9754" y="5502"/>
                    </a:lnTo>
                    <a:lnTo>
                      <a:pt x="9733" y="5488"/>
                    </a:lnTo>
                    <a:lnTo>
                      <a:pt x="9722" y="5481"/>
                    </a:lnTo>
                    <a:lnTo>
                      <a:pt x="9708" y="5471"/>
                    </a:lnTo>
                    <a:lnTo>
                      <a:pt x="9694" y="5460"/>
                    </a:lnTo>
                    <a:lnTo>
                      <a:pt x="9680" y="5450"/>
                    </a:lnTo>
                    <a:lnTo>
                      <a:pt x="9666" y="5439"/>
                    </a:lnTo>
                    <a:lnTo>
                      <a:pt x="9649" y="5425"/>
                    </a:lnTo>
                    <a:lnTo>
                      <a:pt x="9635" y="5411"/>
                    </a:lnTo>
                    <a:lnTo>
                      <a:pt x="9617" y="5397"/>
                    </a:lnTo>
                    <a:lnTo>
                      <a:pt x="9600" y="5380"/>
                    </a:lnTo>
                    <a:lnTo>
                      <a:pt x="9582" y="5362"/>
                    </a:lnTo>
                    <a:lnTo>
                      <a:pt x="9565" y="5345"/>
                    </a:lnTo>
                    <a:lnTo>
                      <a:pt x="9547" y="5327"/>
                    </a:lnTo>
                    <a:lnTo>
                      <a:pt x="9530" y="5310"/>
                    </a:lnTo>
                    <a:lnTo>
                      <a:pt x="9512" y="5289"/>
                    </a:lnTo>
                    <a:lnTo>
                      <a:pt x="9498" y="5268"/>
                    </a:lnTo>
                    <a:lnTo>
                      <a:pt x="9477" y="5247"/>
                    </a:lnTo>
                    <a:lnTo>
                      <a:pt x="9463" y="5226"/>
                    </a:lnTo>
                    <a:lnTo>
                      <a:pt x="9446" y="5201"/>
                    </a:lnTo>
                    <a:lnTo>
                      <a:pt x="9432" y="5180"/>
                    </a:lnTo>
                    <a:lnTo>
                      <a:pt x="9414" y="5156"/>
                    </a:lnTo>
                    <a:lnTo>
                      <a:pt x="9400" y="5131"/>
                    </a:lnTo>
                    <a:cubicBezTo>
                      <a:pt x="9397" y="5121"/>
                      <a:pt x="9393" y="5114"/>
                      <a:pt x="9386" y="5103"/>
                    </a:cubicBezTo>
                    <a:cubicBezTo>
                      <a:pt x="9383" y="5096"/>
                      <a:pt x="9379" y="5089"/>
                      <a:pt x="9376" y="5079"/>
                    </a:cubicBezTo>
                    <a:cubicBezTo>
                      <a:pt x="9372" y="5072"/>
                      <a:pt x="9365" y="5061"/>
                      <a:pt x="9362" y="5051"/>
                    </a:cubicBezTo>
                    <a:cubicBezTo>
                      <a:pt x="9358" y="5040"/>
                      <a:pt x="9355" y="5033"/>
                      <a:pt x="9351" y="5026"/>
                    </a:cubicBezTo>
                    <a:cubicBezTo>
                      <a:pt x="9348" y="5016"/>
                      <a:pt x="9344" y="5005"/>
                      <a:pt x="9341" y="4995"/>
                    </a:cubicBezTo>
                    <a:cubicBezTo>
                      <a:pt x="9337" y="4988"/>
                      <a:pt x="9334" y="4977"/>
                      <a:pt x="9330" y="4970"/>
                    </a:cubicBezTo>
                    <a:cubicBezTo>
                      <a:pt x="9330" y="4959"/>
                      <a:pt x="9327" y="4949"/>
                      <a:pt x="9323" y="4938"/>
                    </a:cubicBezTo>
                    <a:cubicBezTo>
                      <a:pt x="9320" y="4928"/>
                      <a:pt x="9320" y="4921"/>
                      <a:pt x="9316" y="4910"/>
                    </a:cubicBezTo>
                    <a:cubicBezTo>
                      <a:pt x="9316" y="4903"/>
                      <a:pt x="9313" y="4900"/>
                      <a:pt x="9313" y="4893"/>
                    </a:cubicBezTo>
                    <a:cubicBezTo>
                      <a:pt x="9218" y="4805"/>
                      <a:pt x="9145" y="4697"/>
                      <a:pt x="9099" y="4578"/>
                    </a:cubicBezTo>
                    <a:lnTo>
                      <a:pt x="9029" y="4578"/>
                    </a:lnTo>
                    <a:lnTo>
                      <a:pt x="9004" y="4574"/>
                    </a:lnTo>
                    <a:lnTo>
                      <a:pt x="8976" y="4567"/>
                    </a:lnTo>
                    <a:lnTo>
                      <a:pt x="8973" y="4567"/>
                    </a:lnTo>
                    <a:lnTo>
                      <a:pt x="8945" y="4560"/>
                    </a:lnTo>
                    <a:lnTo>
                      <a:pt x="8941" y="4560"/>
                    </a:lnTo>
                    <a:lnTo>
                      <a:pt x="8913" y="4550"/>
                    </a:lnTo>
                    <a:lnTo>
                      <a:pt x="8910" y="4546"/>
                    </a:lnTo>
                    <a:lnTo>
                      <a:pt x="8885" y="4536"/>
                    </a:lnTo>
                    <a:lnTo>
                      <a:pt x="8875" y="4532"/>
                    </a:lnTo>
                    <a:lnTo>
                      <a:pt x="8854" y="4518"/>
                    </a:lnTo>
                    <a:lnTo>
                      <a:pt x="8843" y="4511"/>
                    </a:lnTo>
                    <a:lnTo>
                      <a:pt x="8822" y="4497"/>
                    </a:lnTo>
                    <a:lnTo>
                      <a:pt x="8812" y="4487"/>
                    </a:lnTo>
                    <a:lnTo>
                      <a:pt x="8794" y="4473"/>
                    </a:lnTo>
                    <a:lnTo>
                      <a:pt x="8780" y="4462"/>
                    </a:lnTo>
                    <a:lnTo>
                      <a:pt x="8763" y="4445"/>
                    </a:lnTo>
                    <a:lnTo>
                      <a:pt x="8752" y="4431"/>
                    </a:lnTo>
                    <a:lnTo>
                      <a:pt x="8735" y="4410"/>
                    </a:lnTo>
                    <a:lnTo>
                      <a:pt x="8721" y="4392"/>
                    </a:lnTo>
                    <a:lnTo>
                      <a:pt x="8707" y="4375"/>
                    </a:lnTo>
                    <a:lnTo>
                      <a:pt x="8696" y="4354"/>
                    </a:lnTo>
                    <a:lnTo>
                      <a:pt x="8682" y="4333"/>
                    </a:lnTo>
                    <a:cubicBezTo>
                      <a:pt x="8679" y="4322"/>
                      <a:pt x="8675" y="4315"/>
                      <a:pt x="8668" y="4308"/>
                    </a:cubicBezTo>
                    <a:cubicBezTo>
                      <a:pt x="8665" y="4298"/>
                      <a:pt x="8661" y="4291"/>
                      <a:pt x="8658" y="4284"/>
                    </a:cubicBezTo>
                    <a:cubicBezTo>
                      <a:pt x="8654" y="4277"/>
                      <a:pt x="8651" y="4266"/>
                      <a:pt x="8644" y="4256"/>
                    </a:cubicBezTo>
                    <a:cubicBezTo>
                      <a:pt x="8640" y="4249"/>
                      <a:pt x="8640" y="4245"/>
                      <a:pt x="8637" y="4238"/>
                    </a:cubicBezTo>
                    <a:cubicBezTo>
                      <a:pt x="8535" y="4151"/>
                      <a:pt x="8336" y="3881"/>
                      <a:pt x="8315" y="3706"/>
                    </a:cubicBezTo>
                    <a:cubicBezTo>
                      <a:pt x="8308" y="3657"/>
                      <a:pt x="8318" y="3605"/>
                      <a:pt x="8350" y="3566"/>
                    </a:cubicBezTo>
                    <a:cubicBezTo>
                      <a:pt x="8430" y="3479"/>
                      <a:pt x="8290" y="3230"/>
                      <a:pt x="8112" y="3069"/>
                    </a:cubicBezTo>
                    <a:lnTo>
                      <a:pt x="8038" y="2999"/>
                    </a:lnTo>
                    <a:cubicBezTo>
                      <a:pt x="7783" y="2771"/>
                      <a:pt x="7548" y="2551"/>
                      <a:pt x="7534" y="2379"/>
                    </a:cubicBezTo>
                    <a:cubicBezTo>
                      <a:pt x="7524" y="2320"/>
                      <a:pt x="7506" y="2260"/>
                      <a:pt x="7485" y="2204"/>
                    </a:cubicBezTo>
                    <a:lnTo>
                      <a:pt x="7069" y="2180"/>
                    </a:lnTo>
                    <a:lnTo>
                      <a:pt x="6788" y="1942"/>
                    </a:lnTo>
                    <a:lnTo>
                      <a:pt x="6519" y="1889"/>
                    </a:lnTo>
                    <a:lnTo>
                      <a:pt x="6470" y="1882"/>
                    </a:lnTo>
                    <a:lnTo>
                      <a:pt x="6186" y="1847"/>
                    </a:lnTo>
                    <a:lnTo>
                      <a:pt x="6151" y="1847"/>
                    </a:lnTo>
                    <a:lnTo>
                      <a:pt x="6001" y="1830"/>
                    </a:lnTo>
                    <a:lnTo>
                      <a:pt x="5952" y="1826"/>
                    </a:lnTo>
                    <a:lnTo>
                      <a:pt x="5843" y="1826"/>
                    </a:lnTo>
                    <a:cubicBezTo>
                      <a:pt x="5696" y="1826"/>
                      <a:pt x="5360" y="1777"/>
                      <a:pt x="5154" y="1592"/>
                    </a:cubicBezTo>
                    <a:cubicBezTo>
                      <a:pt x="4965" y="1424"/>
                      <a:pt x="4019" y="716"/>
                      <a:pt x="3851" y="629"/>
                    </a:cubicBezTo>
                    <a:cubicBezTo>
                      <a:pt x="3788" y="601"/>
                      <a:pt x="3676" y="524"/>
                      <a:pt x="3529" y="429"/>
                    </a:cubicBezTo>
                    <a:cubicBezTo>
                      <a:pt x="3281" y="268"/>
                      <a:pt x="2906" y="23"/>
                      <a:pt x="2794" y="9"/>
                    </a:cubicBezTo>
                    <a:cubicBezTo>
                      <a:pt x="2748" y="4"/>
                      <a:pt x="2702" y="1"/>
                      <a:pt x="2656"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42" name="Google Shape;5000;p65">
                <a:extLst>
                  <a:ext uri="{FF2B5EF4-FFF2-40B4-BE49-F238E27FC236}">
                    <a16:creationId xmlns:a16="http://schemas.microsoft.com/office/drawing/2014/main" id="{655828B7-98D3-4D3D-8EAC-86EC95C6C9D6}"/>
                  </a:ext>
                </a:extLst>
              </p:cNvPr>
              <p:cNvSpPr/>
              <p:nvPr/>
            </p:nvSpPr>
            <p:spPr>
              <a:xfrm>
                <a:off x="6746054" y="3572420"/>
                <a:ext cx="1446" cy="4440"/>
              </a:xfrm>
              <a:custGeom>
                <a:avLst/>
                <a:gdLst/>
                <a:ahLst/>
                <a:cxnLst/>
                <a:rect l="l" t="t" r="r" b="b"/>
                <a:pathLst>
                  <a:path w="29" h="78" extrusionOk="0">
                    <a:moveTo>
                      <a:pt x="29" y="0"/>
                    </a:moveTo>
                    <a:lnTo>
                      <a:pt x="1" y="7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43" name="Google Shape;5001;p65">
                <a:extLst>
                  <a:ext uri="{FF2B5EF4-FFF2-40B4-BE49-F238E27FC236}">
                    <a16:creationId xmlns:a16="http://schemas.microsoft.com/office/drawing/2014/main" id="{8B8FE320-04E1-4063-8522-D6A9367F524E}"/>
                  </a:ext>
                </a:extLst>
              </p:cNvPr>
              <p:cNvSpPr/>
              <p:nvPr/>
            </p:nvSpPr>
            <p:spPr>
              <a:xfrm>
                <a:off x="6862043" y="3486119"/>
                <a:ext cx="5629" cy="59"/>
              </a:xfrm>
              <a:custGeom>
                <a:avLst/>
                <a:gdLst/>
                <a:ahLst/>
                <a:cxnLst/>
                <a:rect l="l" t="t" r="r" b="b"/>
                <a:pathLst>
                  <a:path w="113" h="1" extrusionOk="0">
                    <a:moveTo>
                      <a:pt x="113" y="0"/>
                    </a:moveTo>
                    <a:lnTo>
                      <a:pt x="113" y="0"/>
                    </a:ln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44" name="Google Shape;5002;p65">
                <a:extLst>
                  <a:ext uri="{FF2B5EF4-FFF2-40B4-BE49-F238E27FC236}">
                    <a16:creationId xmlns:a16="http://schemas.microsoft.com/office/drawing/2014/main" id="{11156DE2-04B1-444D-9C42-8D6079EC29B0}"/>
                  </a:ext>
                </a:extLst>
              </p:cNvPr>
              <p:cNvSpPr/>
              <p:nvPr/>
            </p:nvSpPr>
            <p:spPr>
              <a:xfrm>
                <a:off x="6781826" y="3581983"/>
                <a:ext cx="1593" cy="855"/>
              </a:xfrm>
              <a:custGeom>
                <a:avLst/>
                <a:gdLst/>
                <a:ahLst/>
                <a:cxnLst/>
                <a:rect l="l" t="t" r="r" b="b"/>
                <a:pathLst>
                  <a:path w="32" h="15" extrusionOk="0">
                    <a:moveTo>
                      <a:pt x="32" y="0"/>
                    </a:moveTo>
                    <a:lnTo>
                      <a:pt x="0"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45" name="Google Shape;5003;p65">
                <a:extLst>
                  <a:ext uri="{FF2B5EF4-FFF2-40B4-BE49-F238E27FC236}">
                    <a16:creationId xmlns:a16="http://schemas.microsoft.com/office/drawing/2014/main" id="{74474780-D973-42DD-AA5B-B9186BB93B72}"/>
                  </a:ext>
                </a:extLst>
              </p:cNvPr>
              <p:cNvSpPr/>
              <p:nvPr/>
            </p:nvSpPr>
            <p:spPr>
              <a:xfrm>
                <a:off x="6777294" y="3583748"/>
                <a:ext cx="1593" cy="457"/>
              </a:xfrm>
              <a:custGeom>
                <a:avLst/>
                <a:gdLst/>
                <a:ahLst/>
                <a:cxnLst/>
                <a:rect l="l" t="t" r="r" b="b"/>
                <a:pathLst>
                  <a:path w="32" h="8" extrusionOk="0">
                    <a:moveTo>
                      <a:pt x="32" y="1"/>
                    </a:moveTo>
                    <a:lnTo>
                      <a:pt x="0"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46" name="Google Shape;5004;p65">
                <a:extLst>
                  <a:ext uri="{FF2B5EF4-FFF2-40B4-BE49-F238E27FC236}">
                    <a16:creationId xmlns:a16="http://schemas.microsoft.com/office/drawing/2014/main" id="{258B91A3-C541-4829-BB09-65C69983289C}"/>
                  </a:ext>
                </a:extLst>
              </p:cNvPr>
              <p:cNvSpPr/>
              <p:nvPr/>
            </p:nvSpPr>
            <p:spPr>
              <a:xfrm>
                <a:off x="6788453" y="3576407"/>
                <a:ext cx="2143" cy="2050"/>
              </a:xfrm>
              <a:custGeom>
                <a:avLst/>
                <a:gdLst/>
                <a:ahLst/>
                <a:cxnLst/>
                <a:rect l="l" t="t" r="r" b="b"/>
                <a:pathLst>
                  <a:path w="43" h="36" extrusionOk="0">
                    <a:moveTo>
                      <a:pt x="43" y="0"/>
                    </a:moveTo>
                    <a:cubicBezTo>
                      <a:pt x="29" y="14"/>
                      <a:pt x="15" y="25"/>
                      <a:pt x="1" y="35"/>
                    </a:cubicBezTo>
                    <a:cubicBezTo>
                      <a:pt x="15" y="25"/>
                      <a:pt x="29" y="14"/>
                      <a:pt x="43"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47" name="Google Shape;5005;p65">
                <a:extLst>
                  <a:ext uri="{FF2B5EF4-FFF2-40B4-BE49-F238E27FC236}">
                    <a16:creationId xmlns:a16="http://schemas.microsoft.com/office/drawing/2014/main" id="{BA7FFA41-4947-494E-9BE2-E6C1CDDF7469}"/>
                  </a:ext>
                </a:extLst>
              </p:cNvPr>
              <p:cNvSpPr/>
              <p:nvPr/>
            </p:nvSpPr>
            <p:spPr>
              <a:xfrm>
                <a:off x="6775198" y="3584378"/>
                <a:ext cx="1446" cy="227"/>
              </a:xfrm>
              <a:custGeom>
                <a:avLst/>
                <a:gdLst/>
                <a:ahLst/>
                <a:cxnLst/>
                <a:rect l="l" t="t" r="r" b="b"/>
                <a:pathLst>
                  <a:path w="29" h="4" extrusionOk="0">
                    <a:moveTo>
                      <a:pt x="28" y="0"/>
                    </a:moveTo>
                    <a:cubicBezTo>
                      <a:pt x="18" y="0"/>
                      <a:pt x="11" y="0"/>
                      <a:pt x="0" y="4"/>
                    </a:cubicBezTo>
                    <a:cubicBezTo>
                      <a:pt x="11" y="0"/>
                      <a:pt x="18" y="0"/>
                      <a:pt x="28"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48" name="Google Shape;5006;p65">
                <a:extLst>
                  <a:ext uri="{FF2B5EF4-FFF2-40B4-BE49-F238E27FC236}">
                    <a16:creationId xmlns:a16="http://schemas.microsoft.com/office/drawing/2014/main" id="{C75AD1D8-F73D-4DDC-B283-A6893229EA06}"/>
                  </a:ext>
                </a:extLst>
              </p:cNvPr>
              <p:cNvSpPr/>
              <p:nvPr/>
            </p:nvSpPr>
            <p:spPr>
              <a:xfrm>
                <a:off x="6784068" y="3580562"/>
                <a:ext cx="1644" cy="1082"/>
              </a:xfrm>
              <a:custGeom>
                <a:avLst/>
                <a:gdLst/>
                <a:ahLst/>
                <a:cxnLst/>
                <a:rect l="l" t="t" r="r" b="b"/>
                <a:pathLst>
                  <a:path w="33" h="19" extrusionOk="0">
                    <a:moveTo>
                      <a:pt x="33" y="1"/>
                    </a:moveTo>
                    <a:cubicBezTo>
                      <a:pt x="22" y="8"/>
                      <a:pt x="12" y="11"/>
                      <a:pt x="1" y="18"/>
                    </a:cubicBezTo>
                    <a:cubicBezTo>
                      <a:pt x="12" y="11"/>
                      <a:pt x="22" y="8"/>
                      <a:pt x="33"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49" name="Google Shape;5007;p65">
                <a:extLst>
                  <a:ext uri="{FF2B5EF4-FFF2-40B4-BE49-F238E27FC236}">
                    <a16:creationId xmlns:a16="http://schemas.microsoft.com/office/drawing/2014/main" id="{994C2D1A-F2C5-4FCD-8D36-81D758CB831E}"/>
                  </a:ext>
                </a:extLst>
              </p:cNvPr>
              <p:cNvSpPr/>
              <p:nvPr/>
            </p:nvSpPr>
            <p:spPr>
              <a:xfrm>
                <a:off x="6786362" y="3578797"/>
                <a:ext cx="1644" cy="1254"/>
              </a:xfrm>
              <a:custGeom>
                <a:avLst/>
                <a:gdLst/>
                <a:ahLst/>
                <a:cxnLst/>
                <a:rect l="l" t="t" r="r" b="b"/>
                <a:pathLst>
                  <a:path w="33" h="22" extrusionOk="0">
                    <a:moveTo>
                      <a:pt x="32" y="0"/>
                    </a:moveTo>
                    <a:cubicBezTo>
                      <a:pt x="18" y="7"/>
                      <a:pt x="11" y="14"/>
                      <a:pt x="1" y="21"/>
                    </a:cubicBezTo>
                    <a:cubicBezTo>
                      <a:pt x="11" y="18"/>
                      <a:pt x="22" y="7"/>
                      <a:pt x="32"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50" name="Google Shape;5008;p65">
                <a:extLst>
                  <a:ext uri="{FF2B5EF4-FFF2-40B4-BE49-F238E27FC236}">
                    <a16:creationId xmlns:a16="http://schemas.microsoft.com/office/drawing/2014/main" id="{492D89C2-86AB-454B-A7DF-3EC1B69CF279}"/>
                  </a:ext>
                </a:extLst>
              </p:cNvPr>
              <p:cNvSpPr/>
              <p:nvPr/>
            </p:nvSpPr>
            <p:spPr>
              <a:xfrm>
                <a:off x="6756866" y="3578001"/>
                <a:ext cx="15596" cy="6431"/>
              </a:xfrm>
              <a:custGeom>
                <a:avLst/>
                <a:gdLst/>
                <a:ahLst/>
                <a:cxnLst/>
                <a:rect l="l" t="t" r="r" b="b"/>
                <a:pathLst>
                  <a:path w="313" h="113" extrusionOk="0">
                    <a:moveTo>
                      <a:pt x="312" y="112"/>
                    </a:moveTo>
                    <a:cubicBezTo>
                      <a:pt x="204" y="91"/>
                      <a:pt x="99" y="53"/>
                      <a:pt x="1" y="0"/>
                    </a:cubicBezTo>
                    <a:cubicBezTo>
                      <a:pt x="99" y="53"/>
                      <a:pt x="204" y="91"/>
                      <a:pt x="312" y="11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51" name="Google Shape;5009;p65">
                <a:extLst>
                  <a:ext uri="{FF2B5EF4-FFF2-40B4-BE49-F238E27FC236}">
                    <a16:creationId xmlns:a16="http://schemas.microsoft.com/office/drawing/2014/main" id="{50E766D3-E0FE-4202-A09B-BEAB50393324}"/>
                  </a:ext>
                </a:extLst>
              </p:cNvPr>
              <p:cNvSpPr/>
              <p:nvPr/>
            </p:nvSpPr>
            <p:spPr>
              <a:xfrm>
                <a:off x="6779536" y="3582952"/>
                <a:ext cx="1644" cy="684"/>
              </a:xfrm>
              <a:custGeom>
                <a:avLst/>
                <a:gdLst/>
                <a:ahLst/>
                <a:cxnLst/>
                <a:rect l="l" t="t" r="r" b="b"/>
                <a:pathLst>
                  <a:path w="33" h="12" extrusionOk="0">
                    <a:moveTo>
                      <a:pt x="32" y="1"/>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52" name="Google Shape;5010;p65">
                <a:extLst>
                  <a:ext uri="{FF2B5EF4-FFF2-40B4-BE49-F238E27FC236}">
                    <a16:creationId xmlns:a16="http://schemas.microsoft.com/office/drawing/2014/main" id="{B97B413D-8CE1-453A-B22D-10F20B5F342E}"/>
                  </a:ext>
                </a:extLst>
              </p:cNvPr>
              <p:cNvSpPr/>
              <p:nvPr/>
            </p:nvSpPr>
            <p:spPr>
              <a:xfrm>
                <a:off x="6754972" y="3576806"/>
                <a:ext cx="748" cy="457"/>
              </a:xfrm>
              <a:custGeom>
                <a:avLst/>
                <a:gdLst/>
                <a:ahLst/>
                <a:cxnLst/>
                <a:rect l="l" t="t" r="r" b="b"/>
                <a:pathLst>
                  <a:path w="15" h="8" extrusionOk="0">
                    <a:moveTo>
                      <a:pt x="14" y="7"/>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53" name="Google Shape;5011;p65">
                <a:extLst>
                  <a:ext uri="{FF2B5EF4-FFF2-40B4-BE49-F238E27FC236}">
                    <a16:creationId xmlns:a16="http://schemas.microsoft.com/office/drawing/2014/main" id="{AA024F1B-7E84-4B0D-B0D2-4123360CBFA4}"/>
                  </a:ext>
                </a:extLst>
              </p:cNvPr>
              <p:cNvSpPr/>
              <p:nvPr/>
            </p:nvSpPr>
            <p:spPr>
              <a:xfrm>
                <a:off x="6772409" y="3584545"/>
                <a:ext cx="2143" cy="59"/>
              </a:xfrm>
              <a:custGeom>
                <a:avLst/>
                <a:gdLst/>
                <a:ahLst/>
                <a:cxnLst/>
                <a:rect l="l" t="t" r="r" b="b"/>
                <a:pathLst>
                  <a:path w="43" h="1" extrusionOk="0">
                    <a:moveTo>
                      <a:pt x="35" y="1"/>
                    </a:moveTo>
                    <a:lnTo>
                      <a:pt x="42" y="1"/>
                    </a:lnTo>
                    <a:cubicBezTo>
                      <a:pt x="28" y="1"/>
                      <a:pt x="14" y="1"/>
                      <a:pt x="0" y="1"/>
                    </a:cubicBezTo>
                    <a:cubicBezTo>
                      <a:pt x="11" y="1"/>
                      <a:pt x="25" y="1"/>
                      <a:pt x="35"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54" name="Google Shape;5012;p65">
                <a:extLst>
                  <a:ext uri="{FF2B5EF4-FFF2-40B4-BE49-F238E27FC236}">
                    <a16:creationId xmlns:a16="http://schemas.microsoft.com/office/drawing/2014/main" id="{1170A6BD-ACE6-4807-B8C3-BBCFF93BD475}"/>
                  </a:ext>
                </a:extLst>
              </p:cNvPr>
              <p:cNvSpPr/>
              <p:nvPr/>
            </p:nvSpPr>
            <p:spPr>
              <a:xfrm>
                <a:off x="7217737" y="3728631"/>
                <a:ext cx="210407" cy="268301"/>
              </a:xfrm>
              <a:custGeom>
                <a:avLst/>
                <a:gdLst/>
                <a:ahLst/>
                <a:cxnLst/>
                <a:rect l="l" t="t" r="r" b="b"/>
                <a:pathLst>
                  <a:path w="4223" h="4713" extrusionOk="0">
                    <a:moveTo>
                      <a:pt x="2451" y="1"/>
                    </a:moveTo>
                    <a:lnTo>
                      <a:pt x="2318" y="74"/>
                    </a:lnTo>
                    <a:lnTo>
                      <a:pt x="2160" y="74"/>
                    </a:lnTo>
                    <a:lnTo>
                      <a:pt x="2160" y="445"/>
                    </a:lnTo>
                    <a:lnTo>
                      <a:pt x="1807" y="894"/>
                    </a:lnTo>
                    <a:lnTo>
                      <a:pt x="1659" y="1258"/>
                    </a:lnTo>
                    <a:lnTo>
                      <a:pt x="1673" y="1258"/>
                    </a:lnTo>
                    <a:cubicBezTo>
                      <a:pt x="1680" y="1257"/>
                      <a:pt x="1686" y="1256"/>
                      <a:pt x="1692" y="1256"/>
                    </a:cubicBezTo>
                    <a:cubicBezTo>
                      <a:pt x="1712" y="1256"/>
                      <a:pt x="1732" y="1260"/>
                      <a:pt x="1751" y="1268"/>
                    </a:cubicBezTo>
                    <a:cubicBezTo>
                      <a:pt x="1761" y="1272"/>
                      <a:pt x="1775" y="1279"/>
                      <a:pt x="1786" y="1282"/>
                    </a:cubicBezTo>
                    <a:lnTo>
                      <a:pt x="1789" y="1282"/>
                    </a:lnTo>
                    <a:cubicBezTo>
                      <a:pt x="1803" y="1293"/>
                      <a:pt x="1821" y="1303"/>
                      <a:pt x="1835" y="1317"/>
                    </a:cubicBezTo>
                    <a:cubicBezTo>
                      <a:pt x="1940" y="1412"/>
                      <a:pt x="2027" y="1611"/>
                      <a:pt x="2027" y="1713"/>
                    </a:cubicBezTo>
                    <a:cubicBezTo>
                      <a:pt x="2027" y="1804"/>
                      <a:pt x="1733" y="2819"/>
                      <a:pt x="1624" y="2903"/>
                    </a:cubicBezTo>
                    <a:lnTo>
                      <a:pt x="1617" y="2910"/>
                    </a:lnTo>
                    <a:lnTo>
                      <a:pt x="1614" y="2914"/>
                    </a:lnTo>
                    <a:lnTo>
                      <a:pt x="1610" y="2914"/>
                    </a:lnTo>
                    <a:cubicBezTo>
                      <a:pt x="1456" y="2994"/>
                      <a:pt x="445" y="3320"/>
                      <a:pt x="0" y="3456"/>
                    </a:cubicBezTo>
                    <a:cubicBezTo>
                      <a:pt x="119" y="3698"/>
                      <a:pt x="266" y="4006"/>
                      <a:pt x="417" y="4314"/>
                    </a:cubicBezTo>
                    <a:lnTo>
                      <a:pt x="441" y="4363"/>
                    </a:lnTo>
                    <a:lnTo>
                      <a:pt x="455" y="4391"/>
                    </a:lnTo>
                    <a:lnTo>
                      <a:pt x="609" y="4713"/>
                    </a:lnTo>
                    <a:cubicBezTo>
                      <a:pt x="634" y="4702"/>
                      <a:pt x="658" y="4688"/>
                      <a:pt x="683" y="4674"/>
                    </a:cubicBezTo>
                    <a:cubicBezTo>
                      <a:pt x="893" y="4555"/>
                      <a:pt x="1113" y="4548"/>
                      <a:pt x="1306" y="4545"/>
                    </a:cubicBezTo>
                    <a:cubicBezTo>
                      <a:pt x="1400" y="4545"/>
                      <a:pt x="1495" y="4534"/>
                      <a:pt x="1589" y="4517"/>
                    </a:cubicBezTo>
                    <a:cubicBezTo>
                      <a:pt x="1663" y="4496"/>
                      <a:pt x="1659" y="4478"/>
                      <a:pt x="1659" y="4398"/>
                    </a:cubicBezTo>
                    <a:cubicBezTo>
                      <a:pt x="1656" y="4317"/>
                      <a:pt x="1652" y="4202"/>
                      <a:pt x="1775" y="4100"/>
                    </a:cubicBezTo>
                    <a:cubicBezTo>
                      <a:pt x="1881" y="4012"/>
                      <a:pt x="2006" y="3993"/>
                      <a:pt x="2118" y="3993"/>
                    </a:cubicBezTo>
                    <a:cubicBezTo>
                      <a:pt x="2162" y="3993"/>
                      <a:pt x="2203" y="3996"/>
                      <a:pt x="2241" y="3999"/>
                    </a:cubicBezTo>
                    <a:cubicBezTo>
                      <a:pt x="2261" y="4002"/>
                      <a:pt x="2282" y="4004"/>
                      <a:pt x="2304" y="4004"/>
                    </a:cubicBezTo>
                    <a:cubicBezTo>
                      <a:pt x="2330" y="4004"/>
                      <a:pt x="2357" y="4001"/>
                      <a:pt x="2384" y="3995"/>
                    </a:cubicBezTo>
                    <a:cubicBezTo>
                      <a:pt x="2409" y="3981"/>
                      <a:pt x="2454" y="3894"/>
                      <a:pt x="2482" y="3831"/>
                    </a:cubicBezTo>
                    <a:cubicBezTo>
                      <a:pt x="2549" y="3694"/>
                      <a:pt x="2622" y="3544"/>
                      <a:pt x="2745" y="3491"/>
                    </a:cubicBezTo>
                    <a:cubicBezTo>
                      <a:pt x="2808" y="3470"/>
                      <a:pt x="2871" y="3453"/>
                      <a:pt x="2937" y="3442"/>
                    </a:cubicBezTo>
                    <a:cubicBezTo>
                      <a:pt x="3060" y="3421"/>
                      <a:pt x="3060" y="3414"/>
                      <a:pt x="3053" y="3386"/>
                    </a:cubicBezTo>
                    <a:cubicBezTo>
                      <a:pt x="3032" y="3243"/>
                      <a:pt x="3053" y="2619"/>
                      <a:pt x="3291" y="2574"/>
                    </a:cubicBezTo>
                    <a:cubicBezTo>
                      <a:pt x="3455" y="2542"/>
                      <a:pt x="3676" y="2378"/>
                      <a:pt x="3683" y="2325"/>
                    </a:cubicBezTo>
                    <a:cubicBezTo>
                      <a:pt x="3690" y="2259"/>
                      <a:pt x="3764" y="2157"/>
                      <a:pt x="3935" y="1944"/>
                    </a:cubicBezTo>
                    <a:cubicBezTo>
                      <a:pt x="4012" y="1853"/>
                      <a:pt x="4082" y="1758"/>
                      <a:pt x="4145" y="1660"/>
                    </a:cubicBezTo>
                    <a:cubicBezTo>
                      <a:pt x="4222" y="1527"/>
                      <a:pt x="4215" y="1492"/>
                      <a:pt x="4212" y="1485"/>
                    </a:cubicBezTo>
                    <a:cubicBezTo>
                      <a:pt x="4208" y="1478"/>
                      <a:pt x="4191" y="1468"/>
                      <a:pt x="4152" y="1461"/>
                    </a:cubicBezTo>
                    <a:cubicBezTo>
                      <a:pt x="3970" y="1433"/>
                      <a:pt x="3735" y="1027"/>
                      <a:pt x="3644" y="852"/>
                    </a:cubicBezTo>
                    <a:cubicBezTo>
                      <a:pt x="3630" y="831"/>
                      <a:pt x="3522" y="813"/>
                      <a:pt x="3445" y="799"/>
                    </a:cubicBezTo>
                    <a:cubicBezTo>
                      <a:pt x="3249" y="768"/>
                      <a:pt x="2986" y="722"/>
                      <a:pt x="2748" y="533"/>
                    </a:cubicBezTo>
                    <a:cubicBezTo>
                      <a:pt x="2619" y="435"/>
                      <a:pt x="2521" y="260"/>
                      <a:pt x="245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55" name="Google Shape;5013;p65">
                <a:extLst>
                  <a:ext uri="{FF2B5EF4-FFF2-40B4-BE49-F238E27FC236}">
                    <a16:creationId xmlns:a16="http://schemas.microsoft.com/office/drawing/2014/main" id="{F25A62F9-0C15-4823-8183-1989168D6D7E}"/>
                  </a:ext>
                </a:extLst>
              </p:cNvPr>
              <p:cNvSpPr/>
              <p:nvPr/>
            </p:nvSpPr>
            <p:spPr>
              <a:xfrm>
                <a:off x="7306871" y="3801782"/>
                <a:ext cx="2294" cy="2050"/>
              </a:xfrm>
              <a:custGeom>
                <a:avLst/>
                <a:gdLst/>
                <a:ahLst/>
                <a:cxnLst/>
                <a:rect l="l" t="t" r="r" b="b"/>
                <a:pathLst>
                  <a:path w="46" h="36" extrusionOk="0">
                    <a:moveTo>
                      <a:pt x="0" y="1"/>
                    </a:moveTo>
                    <a:cubicBezTo>
                      <a:pt x="18" y="11"/>
                      <a:pt x="32" y="22"/>
                      <a:pt x="46" y="36"/>
                    </a:cubicBezTo>
                    <a:cubicBezTo>
                      <a:pt x="32" y="22"/>
                      <a:pt x="18" y="11"/>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56" name="Google Shape;5014;p65">
                <a:extLst>
                  <a:ext uri="{FF2B5EF4-FFF2-40B4-BE49-F238E27FC236}">
                    <a16:creationId xmlns:a16="http://schemas.microsoft.com/office/drawing/2014/main" id="{411CF06E-1C1A-4265-B0D8-F4FC57282456}"/>
                  </a:ext>
                </a:extLst>
              </p:cNvPr>
              <p:cNvSpPr/>
              <p:nvPr/>
            </p:nvSpPr>
            <p:spPr>
              <a:xfrm>
                <a:off x="7298449" y="3894061"/>
                <a:ext cx="400" cy="285"/>
              </a:xfrm>
              <a:custGeom>
                <a:avLst/>
                <a:gdLst/>
                <a:ahLst/>
                <a:cxnLst/>
                <a:rect l="l" t="t" r="r" b="b"/>
                <a:pathLst>
                  <a:path w="8" h="5" extrusionOk="0">
                    <a:moveTo>
                      <a:pt x="8" y="1"/>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57" name="Google Shape;5015;p65">
                <a:extLst>
                  <a:ext uri="{FF2B5EF4-FFF2-40B4-BE49-F238E27FC236}">
                    <a16:creationId xmlns:a16="http://schemas.microsoft.com/office/drawing/2014/main" id="{28661619-61ED-46A6-BFBC-4859D17539AB}"/>
                  </a:ext>
                </a:extLst>
              </p:cNvPr>
              <p:cNvSpPr/>
              <p:nvPr/>
            </p:nvSpPr>
            <p:spPr>
              <a:xfrm>
                <a:off x="7306673" y="3801611"/>
                <a:ext cx="250" cy="59"/>
              </a:xfrm>
              <a:custGeom>
                <a:avLst/>
                <a:gdLst/>
                <a:ahLst/>
                <a:cxnLst/>
                <a:rect l="l" t="t" r="r" b="b"/>
                <a:pathLst>
                  <a:path w="5" h="1" extrusionOk="0">
                    <a:moveTo>
                      <a:pt x="1" y="0"/>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58" name="Google Shape;5016;p65">
                <a:extLst>
                  <a:ext uri="{FF2B5EF4-FFF2-40B4-BE49-F238E27FC236}">
                    <a16:creationId xmlns:a16="http://schemas.microsoft.com/office/drawing/2014/main" id="{8F1421E4-5DF3-4BEE-A571-1E32117DF951}"/>
                  </a:ext>
                </a:extLst>
              </p:cNvPr>
              <p:cNvSpPr/>
              <p:nvPr/>
            </p:nvSpPr>
            <p:spPr>
              <a:xfrm>
                <a:off x="7297950" y="3894459"/>
                <a:ext cx="198" cy="59"/>
              </a:xfrm>
              <a:custGeom>
                <a:avLst/>
                <a:gdLst/>
                <a:ahLst/>
                <a:cxnLst/>
                <a:rect l="l" t="t" r="r" b="b"/>
                <a:pathLst>
                  <a:path w="4" h="1" extrusionOk="0">
                    <a:moveTo>
                      <a:pt x="4"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59" name="Google Shape;5017;p65">
                <a:extLst>
                  <a:ext uri="{FF2B5EF4-FFF2-40B4-BE49-F238E27FC236}">
                    <a16:creationId xmlns:a16="http://schemas.microsoft.com/office/drawing/2014/main" id="{50D56D52-A30F-451D-9538-129CB9B7C325}"/>
                  </a:ext>
                </a:extLst>
              </p:cNvPr>
              <p:cNvSpPr/>
              <p:nvPr/>
            </p:nvSpPr>
            <p:spPr>
              <a:xfrm>
                <a:off x="7301091" y="3800017"/>
                <a:ext cx="3886" cy="855"/>
              </a:xfrm>
              <a:custGeom>
                <a:avLst/>
                <a:gdLst/>
                <a:ahLst/>
                <a:cxnLst/>
                <a:rect l="l" t="t" r="r" b="b"/>
                <a:pathLst>
                  <a:path w="78" h="15" extrusionOk="0">
                    <a:moveTo>
                      <a:pt x="78" y="14"/>
                    </a:moveTo>
                    <a:cubicBezTo>
                      <a:pt x="53" y="4"/>
                      <a:pt x="25" y="0"/>
                      <a:pt x="0" y="4"/>
                    </a:cubicBezTo>
                    <a:lnTo>
                      <a:pt x="0" y="4"/>
                    </a:lnTo>
                    <a:cubicBezTo>
                      <a:pt x="25" y="0"/>
                      <a:pt x="53" y="4"/>
                      <a:pt x="78" y="1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0" name="Google Shape;5018;p65">
                <a:extLst>
                  <a:ext uri="{FF2B5EF4-FFF2-40B4-BE49-F238E27FC236}">
                    <a16:creationId xmlns:a16="http://schemas.microsoft.com/office/drawing/2014/main" id="{550ED370-3C68-4B05-9187-B5AFC26377B6}"/>
                  </a:ext>
                </a:extLst>
              </p:cNvPr>
              <p:cNvSpPr/>
              <p:nvPr/>
            </p:nvSpPr>
            <p:spPr>
              <a:xfrm>
                <a:off x="7182809" y="3696296"/>
                <a:ext cx="21874" cy="41559"/>
              </a:xfrm>
              <a:custGeom>
                <a:avLst/>
                <a:gdLst/>
                <a:ahLst/>
                <a:cxnLst/>
                <a:rect l="l" t="t" r="r" b="b"/>
                <a:pathLst>
                  <a:path w="439" h="730" extrusionOk="0">
                    <a:moveTo>
                      <a:pt x="266" y="0"/>
                    </a:moveTo>
                    <a:cubicBezTo>
                      <a:pt x="243" y="0"/>
                      <a:pt x="221" y="9"/>
                      <a:pt x="204" y="26"/>
                    </a:cubicBezTo>
                    <a:cubicBezTo>
                      <a:pt x="88" y="114"/>
                      <a:pt x="15" y="383"/>
                      <a:pt x="15" y="474"/>
                    </a:cubicBezTo>
                    <a:cubicBezTo>
                      <a:pt x="15" y="492"/>
                      <a:pt x="8" y="509"/>
                      <a:pt x="1" y="523"/>
                    </a:cubicBezTo>
                    <a:lnTo>
                      <a:pt x="8" y="537"/>
                    </a:lnTo>
                    <a:lnTo>
                      <a:pt x="11" y="548"/>
                    </a:lnTo>
                    <a:cubicBezTo>
                      <a:pt x="22" y="569"/>
                      <a:pt x="36" y="586"/>
                      <a:pt x="53" y="607"/>
                    </a:cubicBezTo>
                    <a:lnTo>
                      <a:pt x="57" y="614"/>
                    </a:lnTo>
                    <a:cubicBezTo>
                      <a:pt x="64" y="621"/>
                      <a:pt x="71" y="628"/>
                      <a:pt x="74" y="635"/>
                    </a:cubicBezTo>
                    <a:lnTo>
                      <a:pt x="78" y="639"/>
                    </a:lnTo>
                    <a:cubicBezTo>
                      <a:pt x="88" y="646"/>
                      <a:pt x="95" y="653"/>
                      <a:pt x="102" y="660"/>
                    </a:cubicBezTo>
                    <a:cubicBezTo>
                      <a:pt x="109" y="667"/>
                      <a:pt x="116" y="674"/>
                      <a:pt x="127" y="677"/>
                    </a:cubicBezTo>
                    <a:lnTo>
                      <a:pt x="130" y="681"/>
                    </a:lnTo>
                    <a:cubicBezTo>
                      <a:pt x="137" y="684"/>
                      <a:pt x="144" y="691"/>
                      <a:pt x="151" y="695"/>
                    </a:cubicBezTo>
                    <a:cubicBezTo>
                      <a:pt x="162" y="698"/>
                      <a:pt x="169" y="702"/>
                      <a:pt x="176" y="709"/>
                    </a:cubicBezTo>
                    <a:lnTo>
                      <a:pt x="200" y="716"/>
                    </a:lnTo>
                    <a:lnTo>
                      <a:pt x="204" y="716"/>
                    </a:lnTo>
                    <a:cubicBezTo>
                      <a:pt x="221" y="719"/>
                      <a:pt x="239" y="726"/>
                      <a:pt x="253" y="726"/>
                    </a:cubicBezTo>
                    <a:lnTo>
                      <a:pt x="277" y="730"/>
                    </a:lnTo>
                    <a:lnTo>
                      <a:pt x="284" y="730"/>
                    </a:lnTo>
                    <a:cubicBezTo>
                      <a:pt x="284" y="688"/>
                      <a:pt x="295" y="642"/>
                      <a:pt x="316" y="607"/>
                    </a:cubicBezTo>
                    <a:cubicBezTo>
                      <a:pt x="393" y="488"/>
                      <a:pt x="439" y="229"/>
                      <a:pt x="383" y="93"/>
                    </a:cubicBezTo>
                    <a:cubicBezTo>
                      <a:pt x="369" y="51"/>
                      <a:pt x="337" y="16"/>
                      <a:pt x="295" y="5"/>
                    </a:cubicBezTo>
                    <a:cubicBezTo>
                      <a:pt x="286" y="2"/>
                      <a:pt x="276" y="0"/>
                      <a:pt x="266"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1" name="Google Shape;5019;p65">
                <a:extLst>
                  <a:ext uri="{FF2B5EF4-FFF2-40B4-BE49-F238E27FC236}">
                    <a16:creationId xmlns:a16="http://schemas.microsoft.com/office/drawing/2014/main" id="{DFAEFE44-599C-495D-830B-F985F8206941}"/>
                  </a:ext>
                </a:extLst>
              </p:cNvPr>
              <p:cNvSpPr/>
              <p:nvPr/>
            </p:nvSpPr>
            <p:spPr>
              <a:xfrm>
                <a:off x="7195711" y="3738023"/>
                <a:ext cx="1296" cy="59"/>
              </a:xfrm>
              <a:custGeom>
                <a:avLst/>
                <a:gdLst/>
                <a:ahLst/>
                <a:cxnLst/>
                <a:rect l="l" t="t" r="r" b="b"/>
                <a:pathLst>
                  <a:path w="26" h="1" extrusionOk="0">
                    <a:moveTo>
                      <a:pt x="25"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2" name="Google Shape;5020;p65">
                <a:extLst>
                  <a:ext uri="{FF2B5EF4-FFF2-40B4-BE49-F238E27FC236}">
                    <a16:creationId xmlns:a16="http://schemas.microsoft.com/office/drawing/2014/main" id="{DFC7EE0B-B829-4E44-A952-6D30E5181C01}"/>
                  </a:ext>
                </a:extLst>
              </p:cNvPr>
              <p:cNvSpPr/>
              <p:nvPr/>
            </p:nvSpPr>
            <p:spPr>
              <a:xfrm>
                <a:off x="7185800" y="3731251"/>
                <a:ext cx="895" cy="1254"/>
              </a:xfrm>
              <a:custGeom>
                <a:avLst/>
                <a:gdLst/>
                <a:ahLst/>
                <a:cxnLst/>
                <a:rect l="l" t="t" r="r" b="b"/>
                <a:pathLst>
                  <a:path w="18" h="22" extrusionOk="0">
                    <a:moveTo>
                      <a:pt x="18" y="21"/>
                    </a:moveTo>
                    <a:cubicBezTo>
                      <a:pt x="11" y="14"/>
                      <a:pt x="4" y="7"/>
                      <a:pt x="0" y="0"/>
                    </a:cubicBezTo>
                    <a:cubicBezTo>
                      <a:pt x="4" y="7"/>
                      <a:pt x="11" y="14"/>
                      <a:pt x="18" y="2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3" name="Google Shape;5021;p65">
                <a:extLst>
                  <a:ext uri="{FF2B5EF4-FFF2-40B4-BE49-F238E27FC236}">
                    <a16:creationId xmlns:a16="http://schemas.microsoft.com/office/drawing/2014/main" id="{4C2598EC-DB93-47CE-AB25-C7470ED6C204}"/>
                  </a:ext>
                </a:extLst>
              </p:cNvPr>
              <p:cNvSpPr/>
              <p:nvPr/>
            </p:nvSpPr>
            <p:spPr>
              <a:xfrm>
                <a:off x="7182809" y="3726240"/>
                <a:ext cx="400" cy="855"/>
              </a:xfrm>
              <a:custGeom>
                <a:avLst/>
                <a:gdLst/>
                <a:ahLst/>
                <a:cxnLst/>
                <a:rect l="l" t="t" r="r" b="b"/>
                <a:pathLst>
                  <a:path w="8" h="15" extrusionOk="0">
                    <a:moveTo>
                      <a:pt x="1" y="1"/>
                    </a:moveTo>
                    <a:lnTo>
                      <a:pt x="8" y="15"/>
                    </a:ln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4" name="Google Shape;5022;p65">
                <a:extLst>
                  <a:ext uri="{FF2B5EF4-FFF2-40B4-BE49-F238E27FC236}">
                    <a16:creationId xmlns:a16="http://schemas.microsoft.com/office/drawing/2014/main" id="{9B67FEFB-F0FA-4592-B356-A82D3F8354C9}"/>
                  </a:ext>
                </a:extLst>
              </p:cNvPr>
              <p:cNvSpPr/>
              <p:nvPr/>
            </p:nvSpPr>
            <p:spPr>
              <a:xfrm>
                <a:off x="7183356" y="3727435"/>
                <a:ext cx="2143" cy="3644"/>
              </a:xfrm>
              <a:custGeom>
                <a:avLst/>
                <a:gdLst/>
                <a:ahLst/>
                <a:cxnLst/>
                <a:rect l="l" t="t" r="r" b="b"/>
                <a:pathLst>
                  <a:path w="43" h="64" extrusionOk="0">
                    <a:moveTo>
                      <a:pt x="42" y="64"/>
                    </a:moveTo>
                    <a:cubicBezTo>
                      <a:pt x="28" y="43"/>
                      <a:pt x="14" y="22"/>
                      <a:pt x="0" y="1"/>
                    </a:cubicBezTo>
                    <a:cubicBezTo>
                      <a:pt x="14" y="22"/>
                      <a:pt x="28" y="43"/>
                      <a:pt x="42" y="6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5" name="Google Shape;5023;p65">
                <a:extLst>
                  <a:ext uri="{FF2B5EF4-FFF2-40B4-BE49-F238E27FC236}">
                    <a16:creationId xmlns:a16="http://schemas.microsoft.com/office/drawing/2014/main" id="{FF09C537-AFBB-4CFF-BD5D-822578B74B19}"/>
                  </a:ext>
                </a:extLst>
              </p:cNvPr>
              <p:cNvSpPr/>
              <p:nvPr/>
            </p:nvSpPr>
            <p:spPr>
              <a:xfrm>
                <a:off x="7197308" y="3738194"/>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6" name="Google Shape;5024;p65">
                <a:extLst>
                  <a:ext uri="{FF2B5EF4-FFF2-40B4-BE49-F238E27FC236}">
                    <a16:creationId xmlns:a16="http://schemas.microsoft.com/office/drawing/2014/main" id="{95BEB756-C8C7-43C2-98E2-40BFF991FCCC}"/>
                  </a:ext>
                </a:extLst>
              </p:cNvPr>
              <p:cNvSpPr/>
              <p:nvPr/>
            </p:nvSpPr>
            <p:spPr>
              <a:xfrm>
                <a:off x="7191877" y="3736828"/>
                <a:ext cx="1296" cy="457"/>
              </a:xfrm>
              <a:custGeom>
                <a:avLst/>
                <a:gdLst/>
                <a:ahLst/>
                <a:cxnLst/>
                <a:rect l="l" t="t" r="r" b="b"/>
                <a:pathLst>
                  <a:path w="26" h="8" extrusionOk="0">
                    <a:moveTo>
                      <a:pt x="25" y="7"/>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7" name="Google Shape;5025;p65">
                <a:extLst>
                  <a:ext uri="{FF2B5EF4-FFF2-40B4-BE49-F238E27FC236}">
                    <a16:creationId xmlns:a16="http://schemas.microsoft.com/office/drawing/2014/main" id="{DFA9B2C6-04F0-4881-8212-C91247B3E18B}"/>
                  </a:ext>
                </a:extLst>
              </p:cNvPr>
              <p:cNvSpPr/>
              <p:nvPr/>
            </p:nvSpPr>
            <p:spPr>
              <a:xfrm>
                <a:off x="7190530" y="3736031"/>
                <a:ext cx="1394" cy="624"/>
              </a:xfrm>
              <a:custGeom>
                <a:avLst/>
                <a:gdLst/>
                <a:ahLst/>
                <a:cxnLst/>
                <a:rect l="l" t="t" r="r" b="b"/>
                <a:pathLst>
                  <a:path w="28" h="11" extrusionOk="0">
                    <a:moveTo>
                      <a:pt x="0" y="0"/>
                    </a:moveTo>
                    <a:cubicBezTo>
                      <a:pt x="10" y="4"/>
                      <a:pt x="17" y="7"/>
                      <a:pt x="28" y="11"/>
                    </a:cubicBezTo>
                    <a:cubicBezTo>
                      <a:pt x="21" y="7"/>
                      <a:pt x="10" y="4"/>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8" name="Google Shape;5026;p65">
                <a:extLst>
                  <a:ext uri="{FF2B5EF4-FFF2-40B4-BE49-F238E27FC236}">
                    <a16:creationId xmlns:a16="http://schemas.microsoft.com/office/drawing/2014/main" id="{F5FEDBB9-2D60-49B8-8BDF-781998693493}"/>
                  </a:ext>
                </a:extLst>
              </p:cNvPr>
              <p:cNvSpPr/>
              <p:nvPr/>
            </p:nvSpPr>
            <p:spPr>
              <a:xfrm>
                <a:off x="7186846" y="3732614"/>
                <a:ext cx="1244" cy="1480"/>
              </a:xfrm>
              <a:custGeom>
                <a:avLst/>
                <a:gdLst/>
                <a:ahLst/>
                <a:cxnLst/>
                <a:rect l="l" t="t" r="r" b="b"/>
                <a:pathLst>
                  <a:path w="25" h="26" extrusionOk="0">
                    <a:moveTo>
                      <a:pt x="25" y="25"/>
                    </a:moveTo>
                    <a:cubicBezTo>
                      <a:pt x="14" y="18"/>
                      <a:pt x="7" y="11"/>
                      <a:pt x="0" y="1"/>
                    </a:cubicBezTo>
                    <a:cubicBezTo>
                      <a:pt x="7" y="11"/>
                      <a:pt x="14" y="18"/>
                      <a:pt x="25" y="2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9" name="Google Shape;5027;p65">
                <a:extLst>
                  <a:ext uri="{FF2B5EF4-FFF2-40B4-BE49-F238E27FC236}">
                    <a16:creationId xmlns:a16="http://schemas.microsoft.com/office/drawing/2014/main" id="{9FC71792-E245-4F8A-B4D5-F7E3F870D500}"/>
                  </a:ext>
                </a:extLst>
              </p:cNvPr>
              <p:cNvSpPr/>
              <p:nvPr/>
            </p:nvSpPr>
            <p:spPr>
              <a:xfrm>
                <a:off x="7189436" y="3735234"/>
                <a:ext cx="1097" cy="855"/>
              </a:xfrm>
              <a:custGeom>
                <a:avLst/>
                <a:gdLst/>
                <a:ahLst/>
                <a:cxnLst/>
                <a:rect l="l" t="t" r="r" b="b"/>
                <a:pathLst>
                  <a:path w="22" h="15" extrusionOk="0">
                    <a:moveTo>
                      <a:pt x="22" y="14"/>
                    </a:moveTo>
                    <a:cubicBezTo>
                      <a:pt x="15" y="7"/>
                      <a:pt x="8" y="4"/>
                      <a:pt x="1" y="0"/>
                    </a:cubicBezTo>
                    <a:cubicBezTo>
                      <a:pt x="8" y="4"/>
                      <a:pt x="15" y="7"/>
                      <a:pt x="22" y="1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0" name="Google Shape;5028;p65">
                <a:extLst>
                  <a:ext uri="{FF2B5EF4-FFF2-40B4-BE49-F238E27FC236}">
                    <a16:creationId xmlns:a16="http://schemas.microsoft.com/office/drawing/2014/main" id="{653A64C0-3B19-4BC7-8C49-52C8119386FE}"/>
                  </a:ext>
                </a:extLst>
              </p:cNvPr>
              <p:cNvSpPr/>
              <p:nvPr/>
            </p:nvSpPr>
            <p:spPr>
              <a:xfrm>
                <a:off x="7187892" y="3734039"/>
                <a:ext cx="1244" cy="1023"/>
              </a:xfrm>
              <a:custGeom>
                <a:avLst/>
                <a:gdLst/>
                <a:ahLst/>
                <a:cxnLst/>
                <a:rect l="l" t="t" r="r" b="b"/>
                <a:pathLst>
                  <a:path w="25" h="18" extrusionOk="0">
                    <a:moveTo>
                      <a:pt x="25" y="18"/>
                    </a:moveTo>
                    <a:cubicBezTo>
                      <a:pt x="18" y="11"/>
                      <a:pt x="11" y="4"/>
                      <a:pt x="0" y="0"/>
                    </a:cubicBezTo>
                    <a:cubicBezTo>
                      <a:pt x="11" y="4"/>
                      <a:pt x="18" y="11"/>
                      <a:pt x="25"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1" name="Google Shape;5029;p65">
                <a:extLst>
                  <a:ext uri="{FF2B5EF4-FFF2-40B4-BE49-F238E27FC236}">
                    <a16:creationId xmlns:a16="http://schemas.microsoft.com/office/drawing/2014/main" id="{52F4A2B6-7EF4-473D-BD81-0BD6BE631F09}"/>
                  </a:ext>
                </a:extLst>
              </p:cNvPr>
              <p:cNvSpPr/>
              <p:nvPr/>
            </p:nvSpPr>
            <p:spPr>
              <a:xfrm>
                <a:off x="7193121" y="3737226"/>
                <a:ext cx="2642" cy="855"/>
              </a:xfrm>
              <a:custGeom>
                <a:avLst/>
                <a:gdLst/>
                <a:ahLst/>
                <a:cxnLst/>
                <a:rect l="l" t="t" r="r" b="b"/>
                <a:pathLst>
                  <a:path w="53" h="15" extrusionOk="0">
                    <a:moveTo>
                      <a:pt x="53" y="14"/>
                    </a:moveTo>
                    <a:cubicBezTo>
                      <a:pt x="35" y="11"/>
                      <a:pt x="18" y="7"/>
                      <a:pt x="0" y="0"/>
                    </a:cubicBezTo>
                    <a:cubicBezTo>
                      <a:pt x="18" y="7"/>
                      <a:pt x="35" y="11"/>
                      <a:pt x="53" y="1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2" name="Google Shape;5030;p65">
                <a:extLst>
                  <a:ext uri="{FF2B5EF4-FFF2-40B4-BE49-F238E27FC236}">
                    <a16:creationId xmlns:a16="http://schemas.microsoft.com/office/drawing/2014/main" id="{ED5DD043-F5F6-46E8-AF40-CEFC6E032D22}"/>
                  </a:ext>
                </a:extLst>
              </p:cNvPr>
              <p:cNvSpPr/>
              <p:nvPr/>
            </p:nvSpPr>
            <p:spPr>
              <a:xfrm>
                <a:off x="7217039" y="3688782"/>
                <a:ext cx="121273" cy="111294"/>
              </a:xfrm>
              <a:custGeom>
                <a:avLst/>
                <a:gdLst/>
                <a:ahLst/>
                <a:cxnLst/>
                <a:rect l="l" t="t" r="r" b="b"/>
                <a:pathLst>
                  <a:path w="2434" h="1955" extrusionOk="0">
                    <a:moveTo>
                      <a:pt x="2332" y="1"/>
                    </a:moveTo>
                    <a:cubicBezTo>
                      <a:pt x="2216" y="71"/>
                      <a:pt x="1905" y="410"/>
                      <a:pt x="1765" y="687"/>
                    </a:cubicBezTo>
                    <a:cubicBezTo>
                      <a:pt x="1602" y="1000"/>
                      <a:pt x="1194" y="1222"/>
                      <a:pt x="815" y="1222"/>
                    </a:cubicBezTo>
                    <a:cubicBezTo>
                      <a:pt x="762" y="1222"/>
                      <a:pt x="709" y="1217"/>
                      <a:pt x="658" y="1208"/>
                    </a:cubicBezTo>
                    <a:cubicBezTo>
                      <a:pt x="593" y="1196"/>
                      <a:pt x="535" y="1191"/>
                      <a:pt x="484" y="1191"/>
                    </a:cubicBezTo>
                    <a:cubicBezTo>
                      <a:pt x="286" y="1191"/>
                      <a:pt x="186" y="1270"/>
                      <a:pt x="109" y="1331"/>
                    </a:cubicBezTo>
                    <a:cubicBezTo>
                      <a:pt x="91" y="1345"/>
                      <a:pt x="74" y="1355"/>
                      <a:pt x="60" y="1366"/>
                    </a:cubicBezTo>
                    <a:cubicBezTo>
                      <a:pt x="42" y="1380"/>
                      <a:pt x="21" y="1387"/>
                      <a:pt x="0" y="1387"/>
                    </a:cubicBezTo>
                    <a:cubicBezTo>
                      <a:pt x="4" y="1397"/>
                      <a:pt x="7" y="1405"/>
                      <a:pt x="11" y="1412"/>
                    </a:cubicBezTo>
                    <a:lnTo>
                      <a:pt x="18" y="1426"/>
                    </a:lnTo>
                    <a:cubicBezTo>
                      <a:pt x="21" y="1440"/>
                      <a:pt x="28" y="1454"/>
                      <a:pt x="35" y="1468"/>
                    </a:cubicBezTo>
                    <a:lnTo>
                      <a:pt x="42" y="1478"/>
                    </a:lnTo>
                    <a:cubicBezTo>
                      <a:pt x="49" y="1489"/>
                      <a:pt x="53" y="1499"/>
                      <a:pt x="60" y="1510"/>
                    </a:cubicBezTo>
                    <a:lnTo>
                      <a:pt x="70" y="1527"/>
                    </a:lnTo>
                    <a:lnTo>
                      <a:pt x="88" y="1552"/>
                    </a:lnTo>
                    <a:lnTo>
                      <a:pt x="98" y="1566"/>
                    </a:lnTo>
                    <a:lnTo>
                      <a:pt x="112" y="1587"/>
                    </a:lnTo>
                    <a:lnTo>
                      <a:pt x="126" y="1601"/>
                    </a:lnTo>
                    <a:lnTo>
                      <a:pt x="144" y="1625"/>
                    </a:lnTo>
                    <a:lnTo>
                      <a:pt x="154" y="1636"/>
                    </a:lnTo>
                    <a:lnTo>
                      <a:pt x="175" y="1660"/>
                    </a:lnTo>
                    <a:lnTo>
                      <a:pt x="182" y="1667"/>
                    </a:lnTo>
                    <a:lnTo>
                      <a:pt x="210" y="1695"/>
                    </a:lnTo>
                    <a:lnTo>
                      <a:pt x="221" y="1706"/>
                    </a:lnTo>
                    <a:lnTo>
                      <a:pt x="238" y="1723"/>
                    </a:lnTo>
                    <a:lnTo>
                      <a:pt x="249" y="1734"/>
                    </a:lnTo>
                    <a:lnTo>
                      <a:pt x="263" y="1748"/>
                    </a:lnTo>
                    <a:lnTo>
                      <a:pt x="277" y="1755"/>
                    </a:lnTo>
                    <a:lnTo>
                      <a:pt x="291" y="1765"/>
                    </a:lnTo>
                    <a:lnTo>
                      <a:pt x="298" y="1776"/>
                    </a:lnTo>
                    <a:lnTo>
                      <a:pt x="312" y="1786"/>
                    </a:lnTo>
                    <a:lnTo>
                      <a:pt x="319" y="1790"/>
                    </a:lnTo>
                    <a:lnTo>
                      <a:pt x="336" y="1800"/>
                    </a:lnTo>
                    <a:lnTo>
                      <a:pt x="340" y="1804"/>
                    </a:lnTo>
                    <a:lnTo>
                      <a:pt x="350" y="1811"/>
                    </a:lnTo>
                    <a:cubicBezTo>
                      <a:pt x="434" y="1832"/>
                      <a:pt x="518" y="1849"/>
                      <a:pt x="602" y="1856"/>
                    </a:cubicBezTo>
                    <a:cubicBezTo>
                      <a:pt x="833" y="1888"/>
                      <a:pt x="1183" y="1926"/>
                      <a:pt x="1425" y="1947"/>
                    </a:cubicBezTo>
                    <a:lnTo>
                      <a:pt x="1540" y="1954"/>
                    </a:lnTo>
                    <a:lnTo>
                      <a:pt x="1709" y="1527"/>
                    </a:lnTo>
                    <a:lnTo>
                      <a:pt x="2048" y="1100"/>
                    </a:lnTo>
                    <a:lnTo>
                      <a:pt x="2048" y="645"/>
                    </a:lnTo>
                    <a:lnTo>
                      <a:pt x="2304" y="645"/>
                    </a:lnTo>
                    <a:lnTo>
                      <a:pt x="2433" y="568"/>
                    </a:lnTo>
                    <a:cubicBezTo>
                      <a:pt x="2405" y="445"/>
                      <a:pt x="2388" y="319"/>
                      <a:pt x="2370" y="218"/>
                    </a:cubicBezTo>
                    <a:cubicBezTo>
                      <a:pt x="2360" y="137"/>
                      <a:pt x="2346" y="50"/>
                      <a:pt x="2332"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3" name="Google Shape;5031;p65">
                <a:extLst>
                  <a:ext uri="{FF2B5EF4-FFF2-40B4-BE49-F238E27FC236}">
                    <a16:creationId xmlns:a16="http://schemas.microsoft.com/office/drawing/2014/main" id="{677DA1C3-BF91-4CB7-817C-AA74167522D3}"/>
                  </a:ext>
                </a:extLst>
              </p:cNvPr>
              <p:cNvSpPr/>
              <p:nvPr/>
            </p:nvSpPr>
            <p:spPr>
              <a:xfrm>
                <a:off x="7232881" y="3790625"/>
                <a:ext cx="947" cy="684"/>
              </a:xfrm>
              <a:custGeom>
                <a:avLst/>
                <a:gdLst/>
                <a:ahLst/>
                <a:cxnLst/>
                <a:rect l="l" t="t" r="r" b="b"/>
                <a:pathLst>
                  <a:path w="19" h="12" extrusionOk="0">
                    <a:moveTo>
                      <a:pt x="18" y="1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4" name="Google Shape;5032;p65">
                <a:extLst>
                  <a:ext uri="{FF2B5EF4-FFF2-40B4-BE49-F238E27FC236}">
                    <a16:creationId xmlns:a16="http://schemas.microsoft.com/office/drawing/2014/main" id="{1A09F85B-3AF6-40CB-A06A-E92AFF751E8A}"/>
                  </a:ext>
                </a:extLst>
              </p:cNvPr>
              <p:cNvSpPr/>
              <p:nvPr/>
            </p:nvSpPr>
            <p:spPr>
              <a:xfrm>
                <a:off x="7221920" y="3777703"/>
                <a:ext cx="748" cy="1254"/>
              </a:xfrm>
              <a:custGeom>
                <a:avLst/>
                <a:gdLst/>
                <a:ahLst/>
                <a:cxnLst/>
                <a:rect l="l" t="t" r="r" b="b"/>
                <a:pathLst>
                  <a:path w="15" h="22" extrusionOk="0">
                    <a:moveTo>
                      <a:pt x="14" y="21"/>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5" name="Google Shape;5033;p65">
                <a:extLst>
                  <a:ext uri="{FF2B5EF4-FFF2-40B4-BE49-F238E27FC236}">
                    <a16:creationId xmlns:a16="http://schemas.microsoft.com/office/drawing/2014/main" id="{F90EAA19-5195-43D9-86DE-A971D6B47D42}"/>
                  </a:ext>
                </a:extLst>
              </p:cNvPr>
              <p:cNvSpPr/>
              <p:nvPr/>
            </p:nvSpPr>
            <p:spPr>
              <a:xfrm>
                <a:off x="7231835" y="3789657"/>
                <a:ext cx="748" cy="624"/>
              </a:xfrm>
              <a:custGeom>
                <a:avLst/>
                <a:gdLst/>
                <a:ahLst/>
                <a:cxnLst/>
                <a:rect l="l" t="t" r="r" b="b"/>
                <a:pathLst>
                  <a:path w="15" h="11" extrusionOk="0">
                    <a:moveTo>
                      <a:pt x="15" y="11"/>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6" name="Google Shape;5034;p65">
                <a:extLst>
                  <a:ext uri="{FF2B5EF4-FFF2-40B4-BE49-F238E27FC236}">
                    <a16:creationId xmlns:a16="http://schemas.microsoft.com/office/drawing/2014/main" id="{3B514ED1-1992-48DD-86CE-3AB5BD9999C7}"/>
                  </a:ext>
                </a:extLst>
              </p:cNvPr>
              <p:cNvSpPr/>
              <p:nvPr/>
            </p:nvSpPr>
            <p:spPr>
              <a:xfrm>
                <a:off x="7247030" y="3794440"/>
                <a:ext cx="41004" cy="5237"/>
              </a:xfrm>
              <a:custGeom>
                <a:avLst/>
                <a:gdLst/>
                <a:ahLst/>
                <a:cxnLst/>
                <a:rect l="l" t="t" r="r" b="b"/>
                <a:pathLst>
                  <a:path w="823" h="92" extrusionOk="0">
                    <a:moveTo>
                      <a:pt x="0" y="0"/>
                    </a:moveTo>
                    <a:lnTo>
                      <a:pt x="0" y="0"/>
                    </a:lnTo>
                    <a:cubicBezTo>
                      <a:pt x="231" y="32"/>
                      <a:pt x="571" y="70"/>
                      <a:pt x="823" y="91"/>
                    </a:cubicBezTo>
                    <a:cubicBezTo>
                      <a:pt x="581" y="70"/>
                      <a:pt x="235" y="32"/>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7" name="Google Shape;5035;p65">
                <a:extLst>
                  <a:ext uri="{FF2B5EF4-FFF2-40B4-BE49-F238E27FC236}">
                    <a16:creationId xmlns:a16="http://schemas.microsoft.com/office/drawing/2014/main" id="{3AC6902A-C762-4953-B138-DA9705B5F6B9}"/>
                  </a:ext>
                </a:extLst>
              </p:cNvPr>
              <p:cNvSpPr/>
              <p:nvPr/>
            </p:nvSpPr>
            <p:spPr>
              <a:xfrm>
                <a:off x="7233927" y="3791250"/>
                <a:ext cx="598" cy="624"/>
              </a:xfrm>
              <a:custGeom>
                <a:avLst/>
                <a:gdLst/>
                <a:ahLst/>
                <a:cxnLst/>
                <a:rect l="l" t="t" r="r" b="b"/>
                <a:pathLst>
                  <a:path w="12" h="11" extrusionOk="0">
                    <a:moveTo>
                      <a:pt x="11" y="11"/>
                    </a:moveTo>
                    <a:lnTo>
                      <a:pt x="11" y="11"/>
                    </a:ln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8" name="Google Shape;5036;p65">
                <a:extLst>
                  <a:ext uri="{FF2B5EF4-FFF2-40B4-BE49-F238E27FC236}">
                    <a16:creationId xmlns:a16="http://schemas.microsoft.com/office/drawing/2014/main" id="{8F6171EB-9A85-49BA-85FD-AFE126F77D31}"/>
                  </a:ext>
                </a:extLst>
              </p:cNvPr>
              <p:cNvSpPr/>
              <p:nvPr/>
            </p:nvSpPr>
            <p:spPr>
              <a:xfrm>
                <a:off x="7220526" y="3775481"/>
                <a:ext cx="895" cy="1480"/>
              </a:xfrm>
              <a:custGeom>
                <a:avLst/>
                <a:gdLst/>
                <a:ahLst/>
                <a:cxnLst/>
                <a:rect l="l" t="t" r="r" b="b"/>
                <a:pathLst>
                  <a:path w="18" h="26" extrusionOk="0">
                    <a:moveTo>
                      <a:pt x="18" y="25"/>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9" name="Google Shape;5037;p65">
                <a:extLst>
                  <a:ext uri="{FF2B5EF4-FFF2-40B4-BE49-F238E27FC236}">
                    <a16:creationId xmlns:a16="http://schemas.microsoft.com/office/drawing/2014/main" id="{EF38A752-7314-4461-A0B8-21E891D50C1F}"/>
                  </a:ext>
                </a:extLst>
              </p:cNvPr>
              <p:cNvSpPr/>
              <p:nvPr/>
            </p:nvSpPr>
            <p:spPr>
              <a:xfrm>
                <a:off x="7217039" y="3767682"/>
                <a:ext cx="547" cy="1480"/>
              </a:xfrm>
              <a:custGeom>
                <a:avLst/>
                <a:gdLst/>
                <a:ahLst/>
                <a:cxnLst/>
                <a:rect l="l" t="t" r="r" b="b"/>
                <a:pathLst>
                  <a:path w="11" h="26" extrusionOk="0">
                    <a:moveTo>
                      <a:pt x="0" y="1"/>
                    </a:moveTo>
                    <a:cubicBezTo>
                      <a:pt x="4" y="8"/>
                      <a:pt x="7" y="15"/>
                      <a:pt x="11" y="26"/>
                    </a:cubicBezTo>
                    <a:cubicBezTo>
                      <a:pt x="7" y="15"/>
                      <a:pt x="4" y="8"/>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0" name="Google Shape;5038;p65">
                <a:extLst>
                  <a:ext uri="{FF2B5EF4-FFF2-40B4-BE49-F238E27FC236}">
                    <a16:creationId xmlns:a16="http://schemas.microsoft.com/office/drawing/2014/main" id="{05C2EDF8-BE25-4C20-8F32-E1CAF7FB7695}"/>
                  </a:ext>
                </a:extLst>
              </p:cNvPr>
              <p:cNvSpPr/>
              <p:nvPr/>
            </p:nvSpPr>
            <p:spPr>
              <a:xfrm>
                <a:off x="7230639" y="3788462"/>
                <a:ext cx="748" cy="855"/>
              </a:xfrm>
              <a:custGeom>
                <a:avLst/>
                <a:gdLst/>
                <a:ahLst/>
                <a:cxnLst/>
                <a:rect l="l" t="t" r="r" b="b"/>
                <a:pathLst>
                  <a:path w="15" h="15" extrusionOk="0">
                    <a:moveTo>
                      <a:pt x="14" y="1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1" name="Google Shape;5039;p65">
                <a:extLst>
                  <a:ext uri="{FF2B5EF4-FFF2-40B4-BE49-F238E27FC236}">
                    <a16:creationId xmlns:a16="http://schemas.microsoft.com/office/drawing/2014/main" id="{A6265D12-7A82-42D7-A28B-E195B11C7A27}"/>
                  </a:ext>
                </a:extLst>
              </p:cNvPr>
              <p:cNvSpPr/>
              <p:nvPr/>
            </p:nvSpPr>
            <p:spPr>
              <a:xfrm>
                <a:off x="7223116" y="3779866"/>
                <a:ext cx="947" cy="1254"/>
              </a:xfrm>
              <a:custGeom>
                <a:avLst/>
                <a:gdLst/>
                <a:ahLst/>
                <a:cxnLst/>
                <a:rect l="l" t="t" r="r" b="b"/>
                <a:pathLst>
                  <a:path w="19" h="22" extrusionOk="0">
                    <a:moveTo>
                      <a:pt x="18" y="22"/>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2" name="Google Shape;5040;p65">
                <a:extLst>
                  <a:ext uri="{FF2B5EF4-FFF2-40B4-BE49-F238E27FC236}">
                    <a16:creationId xmlns:a16="http://schemas.microsoft.com/office/drawing/2014/main" id="{51C9275B-379E-495C-B78B-2A68B53AC317}"/>
                  </a:ext>
                </a:extLst>
              </p:cNvPr>
              <p:cNvSpPr/>
              <p:nvPr/>
            </p:nvSpPr>
            <p:spPr>
              <a:xfrm>
                <a:off x="7229395" y="3787267"/>
                <a:ext cx="748" cy="855"/>
              </a:xfrm>
              <a:custGeom>
                <a:avLst/>
                <a:gdLst/>
                <a:ahLst/>
                <a:cxnLst/>
                <a:rect l="l" t="t" r="r" b="b"/>
                <a:pathLst>
                  <a:path w="15" h="15" extrusionOk="0">
                    <a:moveTo>
                      <a:pt x="15" y="1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3" name="Google Shape;5041;p65">
                <a:extLst>
                  <a:ext uri="{FF2B5EF4-FFF2-40B4-BE49-F238E27FC236}">
                    <a16:creationId xmlns:a16="http://schemas.microsoft.com/office/drawing/2014/main" id="{566CF157-B890-446C-8131-D8C9D075E97E}"/>
                  </a:ext>
                </a:extLst>
              </p:cNvPr>
              <p:cNvSpPr/>
              <p:nvPr/>
            </p:nvSpPr>
            <p:spPr>
              <a:xfrm>
                <a:off x="7224712" y="3781686"/>
                <a:ext cx="1097" cy="1421"/>
              </a:xfrm>
              <a:custGeom>
                <a:avLst/>
                <a:gdLst/>
                <a:ahLst/>
                <a:cxnLst/>
                <a:rect l="l" t="t" r="r" b="b"/>
                <a:pathLst>
                  <a:path w="22" h="25" extrusionOk="0">
                    <a:moveTo>
                      <a:pt x="21" y="25"/>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4" name="Google Shape;5042;p65">
                <a:extLst>
                  <a:ext uri="{FF2B5EF4-FFF2-40B4-BE49-F238E27FC236}">
                    <a16:creationId xmlns:a16="http://schemas.microsoft.com/office/drawing/2014/main" id="{29480826-2FCE-44F0-816E-1981D2C52FF2}"/>
                  </a:ext>
                </a:extLst>
              </p:cNvPr>
              <p:cNvSpPr/>
              <p:nvPr/>
            </p:nvSpPr>
            <p:spPr>
              <a:xfrm>
                <a:off x="7228000" y="3785673"/>
                <a:ext cx="947" cy="1023"/>
              </a:xfrm>
              <a:custGeom>
                <a:avLst/>
                <a:gdLst/>
                <a:ahLst/>
                <a:cxnLst/>
                <a:rect l="l" t="t" r="r" b="b"/>
                <a:pathLst>
                  <a:path w="19" h="18" extrusionOk="0">
                    <a:moveTo>
                      <a:pt x="18" y="18"/>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5" name="Google Shape;5043;p65">
                <a:extLst>
                  <a:ext uri="{FF2B5EF4-FFF2-40B4-BE49-F238E27FC236}">
                    <a16:creationId xmlns:a16="http://schemas.microsoft.com/office/drawing/2014/main" id="{B8E8AC70-5290-4C66-B0C9-AFC47664A676}"/>
                  </a:ext>
                </a:extLst>
              </p:cNvPr>
              <p:cNvSpPr/>
              <p:nvPr/>
            </p:nvSpPr>
            <p:spPr>
              <a:xfrm>
                <a:off x="7219131" y="3772693"/>
                <a:ext cx="895" cy="1879"/>
              </a:xfrm>
              <a:custGeom>
                <a:avLst/>
                <a:gdLst/>
                <a:ahLst/>
                <a:cxnLst/>
                <a:rect l="l" t="t" r="r" b="b"/>
                <a:pathLst>
                  <a:path w="18" h="33" extrusionOk="0">
                    <a:moveTo>
                      <a:pt x="18" y="32"/>
                    </a:moveTo>
                    <a:cubicBezTo>
                      <a:pt x="11" y="22"/>
                      <a:pt x="7" y="11"/>
                      <a:pt x="0" y="1"/>
                    </a:cubicBezTo>
                    <a:cubicBezTo>
                      <a:pt x="7" y="11"/>
                      <a:pt x="11" y="22"/>
                      <a:pt x="18" y="3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6" name="Google Shape;5044;p65">
                <a:extLst>
                  <a:ext uri="{FF2B5EF4-FFF2-40B4-BE49-F238E27FC236}">
                    <a16:creationId xmlns:a16="http://schemas.microsoft.com/office/drawing/2014/main" id="{57D4A11D-28BC-4930-A3F2-6C71E27A0855}"/>
                  </a:ext>
                </a:extLst>
              </p:cNvPr>
              <p:cNvSpPr/>
              <p:nvPr/>
            </p:nvSpPr>
            <p:spPr>
              <a:xfrm>
                <a:off x="7226107" y="3783677"/>
                <a:ext cx="1446" cy="1652"/>
              </a:xfrm>
              <a:custGeom>
                <a:avLst/>
                <a:gdLst/>
                <a:ahLst/>
                <a:cxnLst/>
                <a:rect l="l" t="t" r="r" b="b"/>
                <a:pathLst>
                  <a:path w="29" h="29" extrusionOk="0">
                    <a:moveTo>
                      <a:pt x="28" y="28"/>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7" name="Google Shape;5045;p65">
                <a:extLst>
                  <a:ext uri="{FF2B5EF4-FFF2-40B4-BE49-F238E27FC236}">
                    <a16:creationId xmlns:a16="http://schemas.microsoft.com/office/drawing/2014/main" id="{2BF776C1-A9A0-4EAD-AA64-72D73CC86ECE}"/>
                  </a:ext>
                </a:extLst>
              </p:cNvPr>
              <p:cNvSpPr/>
              <p:nvPr/>
            </p:nvSpPr>
            <p:spPr>
              <a:xfrm>
                <a:off x="7217883" y="3769732"/>
                <a:ext cx="947" cy="2620"/>
              </a:xfrm>
              <a:custGeom>
                <a:avLst/>
                <a:gdLst/>
                <a:ahLst/>
                <a:cxnLst/>
                <a:rect l="l" t="t" r="r" b="b"/>
                <a:pathLst>
                  <a:path w="19" h="46" extrusionOk="0">
                    <a:moveTo>
                      <a:pt x="18" y="46"/>
                    </a:moveTo>
                    <a:cubicBezTo>
                      <a:pt x="11" y="32"/>
                      <a:pt x="4" y="14"/>
                      <a:pt x="1" y="0"/>
                    </a:cubicBezTo>
                    <a:cubicBezTo>
                      <a:pt x="4" y="14"/>
                      <a:pt x="11" y="32"/>
                      <a:pt x="18" y="46"/>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8" name="Google Shape;5046;p65">
                <a:extLst>
                  <a:ext uri="{FF2B5EF4-FFF2-40B4-BE49-F238E27FC236}">
                    <a16:creationId xmlns:a16="http://schemas.microsoft.com/office/drawing/2014/main" id="{6A49FC2F-2AAA-4A69-A973-029D84E1EB7E}"/>
                  </a:ext>
                </a:extLst>
              </p:cNvPr>
              <p:cNvSpPr/>
              <p:nvPr/>
            </p:nvSpPr>
            <p:spPr>
              <a:xfrm>
                <a:off x="7293766" y="3775711"/>
                <a:ext cx="8421" cy="24365"/>
              </a:xfrm>
              <a:custGeom>
                <a:avLst/>
                <a:gdLst/>
                <a:ahLst/>
                <a:cxnLst/>
                <a:rect l="l" t="t" r="r" b="b"/>
                <a:pathLst>
                  <a:path w="169" h="428" extrusionOk="0">
                    <a:moveTo>
                      <a:pt x="0" y="427"/>
                    </a:moveTo>
                    <a:lnTo>
                      <a:pt x="169"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9" name="Google Shape;5047;p65">
                <a:extLst>
                  <a:ext uri="{FF2B5EF4-FFF2-40B4-BE49-F238E27FC236}">
                    <a16:creationId xmlns:a16="http://schemas.microsoft.com/office/drawing/2014/main" id="{56AFBA40-2179-49A2-A8AE-5477DBA1A18F}"/>
                  </a:ext>
                </a:extLst>
              </p:cNvPr>
              <p:cNvSpPr/>
              <p:nvPr/>
            </p:nvSpPr>
            <p:spPr>
              <a:xfrm>
                <a:off x="8505136" y="4328304"/>
                <a:ext cx="107321" cy="159909"/>
              </a:xfrm>
              <a:custGeom>
                <a:avLst/>
                <a:gdLst/>
                <a:ahLst/>
                <a:cxnLst/>
                <a:rect l="l" t="t" r="r" b="b"/>
                <a:pathLst>
                  <a:path w="2154" h="2809" extrusionOk="0">
                    <a:moveTo>
                      <a:pt x="1" y="1"/>
                    </a:moveTo>
                    <a:cubicBezTo>
                      <a:pt x="102" y="267"/>
                      <a:pt x="116" y="536"/>
                      <a:pt x="123" y="775"/>
                    </a:cubicBezTo>
                    <a:cubicBezTo>
                      <a:pt x="123" y="967"/>
                      <a:pt x="312" y="1244"/>
                      <a:pt x="463" y="1468"/>
                    </a:cubicBezTo>
                    <a:cubicBezTo>
                      <a:pt x="561" y="1608"/>
                      <a:pt x="641" y="1727"/>
                      <a:pt x="673" y="1811"/>
                    </a:cubicBezTo>
                    <a:cubicBezTo>
                      <a:pt x="725" y="1968"/>
                      <a:pt x="820" y="2035"/>
                      <a:pt x="1034" y="2182"/>
                    </a:cubicBezTo>
                    <a:cubicBezTo>
                      <a:pt x="1076" y="2210"/>
                      <a:pt x="1121" y="2245"/>
                      <a:pt x="1174" y="2283"/>
                    </a:cubicBezTo>
                    <a:cubicBezTo>
                      <a:pt x="1541" y="2546"/>
                      <a:pt x="2031" y="2809"/>
                      <a:pt x="2150" y="2809"/>
                    </a:cubicBezTo>
                    <a:cubicBezTo>
                      <a:pt x="2154" y="2714"/>
                      <a:pt x="1947" y="2318"/>
                      <a:pt x="1776" y="2140"/>
                    </a:cubicBezTo>
                    <a:cubicBezTo>
                      <a:pt x="1629" y="1986"/>
                      <a:pt x="1671" y="1702"/>
                      <a:pt x="1713" y="1401"/>
                    </a:cubicBezTo>
                    <a:cubicBezTo>
                      <a:pt x="1730" y="1279"/>
                      <a:pt x="1744" y="1160"/>
                      <a:pt x="1748" y="1041"/>
                    </a:cubicBezTo>
                    <a:cubicBezTo>
                      <a:pt x="1751" y="866"/>
                      <a:pt x="1667" y="810"/>
                      <a:pt x="1555" y="736"/>
                    </a:cubicBezTo>
                    <a:cubicBezTo>
                      <a:pt x="1468" y="680"/>
                      <a:pt x="1373" y="617"/>
                      <a:pt x="1331" y="487"/>
                    </a:cubicBezTo>
                    <a:cubicBezTo>
                      <a:pt x="1296" y="382"/>
                      <a:pt x="1261" y="372"/>
                      <a:pt x="1216" y="358"/>
                    </a:cubicBezTo>
                    <a:cubicBezTo>
                      <a:pt x="1142" y="347"/>
                      <a:pt x="1083" y="291"/>
                      <a:pt x="1065" y="218"/>
                    </a:cubicBezTo>
                    <a:cubicBezTo>
                      <a:pt x="1062" y="214"/>
                      <a:pt x="1062" y="211"/>
                      <a:pt x="1058" y="207"/>
                    </a:cubicBezTo>
                    <a:lnTo>
                      <a:pt x="1055" y="207"/>
                    </a:lnTo>
                    <a:lnTo>
                      <a:pt x="1044" y="218"/>
                    </a:lnTo>
                    <a:lnTo>
                      <a:pt x="1041" y="221"/>
                    </a:lnTo>
                    <a:cubicBezTo>
                      <a:pt x="1037" y="225"/>
                      <a:pt x="1034" y="228"/>
                      <a:pt x="1034" y="232"/>
                    </a:cubicBezTo>
                    <a:lnTo>
                      <a:pt x="1030" y="235"/>
                    </a:lnTo>
                    <a:cubicBezTo>
                      <a:pt x="1027" y="239"/>
                      <a:pt x="1023" y="242"/>
                      <a:pt x="1023" y="249"/>
                    </a:cubicBezTo>
                    <a:cubicBezTo>
                      <a:pt x="1020" y="253"/>
                      <a:pt x="1020" y="256"/>
                      <a:pt x="1016" y="263"/>
                    </a:cubicBezTo>
                    <a:lnTo>
                      <a:pt x="1016" y="267"/>
                    </a:lnTo>
                    <a:cubicBezTo>
                      <a:pt x="1016" y="270"/>
                      <a:pt x="1016" y="274"/>
                      <a:pt x="1016" y="277"/>
                    </a:cubicBezTo>
                    <a:lnTo>
                      <a:pt x="1016" y="284"/>
                    </a:lnTo>
                    <a:lnTo>
                      <a:pt x="1013" y="298"/>
                    </a:lnTo>
                    <a:cubicBezTo>
                      <a:pt x="1006" y="330"/>
                      <a:pt x="995" y="393"/>
                      <a:pt x="932" y="403"/>
                    </a:cubicBezTo>
                    <a:lnTo>
                      <a:pt x="915" y="403"/>
                    </a:lnTo>
                    <a:lnTo>
                      <a:pt x="901" y="407"/>
                    </a:lnTo>
                    <a:lnTo>
                      <a:pt x="897" y="407"/>
                    </a:lnTo>
                    <a:lnTo>
                      <a:pt x="876" y="410"/>
                    </a:lnTo>
                    <a:lnTo>
                      <a:pt x="845" y="410"/>
                    </a:lnTo>
                    <a:lnTo>
                      <a:pt x="820" y="414"/>
                    </a:lnTo>
                    <a:lnTo>
                      <a:pt x="810" y="414"/>
                    </a:lnTo>
                    <a:lnTo>
                      <a:pt x="782" y="417"/>
                    </a:lnTo>
                    <a:lnTo>
                      <a:pt x="617" y="417"/>
                    </a:lnTo>
                    <a:lnTo>
                      <a:pt x="596" y="414"/>
                    </a:lnTo>
                    <a:lnTo>
                      <a:pt x="582" y="410"/>
                    </a:lnTo>
                    <a:lnTo>
                      <a:pt x="561" y="407"/>
                    </a:lnTo>
                    <a:lnTo>
                      <a:pt x="547" y="403"/>
                    </a:lnTo>
                    <a:lnTo>
                      <a:pt x="529" y="400"/>
                    </a:lnTo>
                    <a:lnTo>
                      <a:pt x="519" y="396"/>
                    </a:lnTo>
                    <a:lnTo>
                      <a:pt x="501" y="386"/>
                    </a:lnTo>
                    <a:lnTo>
                      <a:pt x="491" y="382"/>
                    </a:lnTo>
                    <a:cubicBezTo>
                      <a:pt x="484" y="379"/>
                      <a:pt x="477" y="372"/>
                      <a:pt x="470" y="368"/>
                    </a:cubicBezTo>
                    <a:cubicBezTo>
                      <a:pt x="442" y="347"/>
                      <a:pt x="424" y="316"/>
                      <a:pt x="424" y="281"/>
                    </a:cubicBezTo>
                    <a:cubicBezTo>
                      <a:pt x="431" y="151"/>
                      <a:pt x="337" y="39"/>
                      <a:pt x="211" y="22"/>
                    </a:cubicBezTo>
                    <a:cubicBezTo>
                      <a:pt x="179" y="18"/>
                      <a:pt x="148" y="11"/>
                      <a:pt x="116" y="8"/>
                    </a:cubicBezTo>
                    <a:lnTo>
                      <a:pt x="88" y="8"/>
                    </a:lnTo>
                    <a:cubicBezTo>
                      <a:pt x="67" y="8"/>
                      <a:pt x="46" y="4"/>
                      <a:pt x="22"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0" name="Google Shape;5048;p65">
                <a:extLst>
                  <a:ext uri="{FF2B5EF4-FFF2-40B4-BE49-F238E27FC236}">
                    <a16:creationId xmlns:a16="http://schemas.microsoft.com/office/drawing/2014/main" id="{1C7E3970-21FE-41B5-B856-6F1E2D9AFB79}"/>
                  </a:ext>
                </a:extLst>
              </p:cNvPr>
              <p:cNvSpPr/>
              <p:nvPr/>
            </p:nvSpPr>
            <p:spPr>
              <a:xfrm>
                <a:off x="8766259" y="4324547"/>
                <a:ext cx="257491" cy="175904"/>
              </a:xfrm>
              <a:custGeom>
                <a:avLst/>
                <a:gdLst/>
                <a:ahLst/>
                <a:cxnLst/>
                <a:rect l="l" t="t" r="r" b="b"/>
                <a:pathLst>
                  <a:path w="5168" h="3090" extrusionOk="0">
                    <a:moveTo>
                      <a:pt x="3859" y="0"/>
                    </a:moveTo>
                    <a:cubicBezTo>
                      <a:pt x="3718" y="0"/>
                      <a:pt x="3501" y="340"/>
                      <a:pt x="3487" y="494"/>
                    </a:cubicBezTo>
                    <a:cubicBezTo>
                      <a:pt x="3477" y="599"/>
                      <a:pt x="3386" y="648"/>
                      <a:pt x="3316" y="690"/>
                    </a:cubicBezTo>
                    <a:cubicBezTo>
                      <a:pt x="3221" y="743"/>
                      <a:pt x="3186" y="774"/>
                      <a:pt x="3193" y="848"/>
                    </a:cubicBezTo>
                    <a:cubicBezTo>
                      <a:pt x="3211" y="932"/>
                      <a:pt x="3165" y="1016"/>
                      <a:pt x="3088" y="1047"/>
                    </a:cubicBezTo>
                    <a:lnTo>
                      <a:pt x="3088" y="1054"/>
                    </a:lnTo>
                    <a:cubicBezTo>
                      <a:pt x="3092" y="1072"/>
                      <a:pt x="3099" y="1093"/>
                      <a:pt x="3102" y="1110"/>
                    </a:cubicBezTo>
                    <a:lnTo>
                      <a:pt x="3102" y="1117"/>
                    </a:lnTo>
                    <a:cubicBezTo>
                      <a:pt x="3106" y="1135"/>
                      <a:pt x="3109" y="1152"/>
                      <a:pt x="3109" y="1166"/>
                    </a:cubicBezTo>
                    <a:lnTo>
                      <a:pt x="3109" y="1170"/>
                    </a:lnTo>
                    <a:cubicBezTo>
                      <a:pt x="3113" y="1187"/>
                      <a:pt x="3116" y="1201"/>
                      <a:pt x="3116" y="1215"/>
                    </a:cubicBezTo>
                    <a:lnTo>
                      <a:pt x="3116" y="1219"/>
                    </a:lnTo>
                    <a:cubicBezTo>
                      <a:pt x="3116" y="1233"/>
                      <a:pt x="3120" y="1243"/>
                      <a:pt x="3120" y="1257"/>
                    </a:cubicBezTo>
                    <a:lnTo>
                      <a:pt x="3120" y="1261"/>
                    </a:lnTo>
                    <a:cubicBezTo>
                      <a:pt x="3120" y="1271"/>
                      <a:pt x="3120" y="1282"/>
                      <a:pt x="3120" y="1292"/>
                    </a:cubicBezTo>
                    <a:lnTo>
                      <a:pt x="3120" y="1296"/>
                    </a:lnTo>
                    <a:cubicBezTo>
                      <a:pt x="3120" y="1306"/>
                      <a:pt x="3116" y="1313"/>
                      <a:pt x="3116" y="1324"/>
                    </a:cubicBezTo>
                    <a:lnTo>
                      <a:pt x="3116" y="1327"/>
                    </a:lnTo>
                    <a:cubicBezTo>
                      <a:pt x="3113" y="1334"/>
                      <a:pt x="3109" y="1341"/>
                      <a:pt x="3106" y="1348"/>
                    </a:cubicBezTo>
                    <a:lnTo>
                      <a:pt x="3106" y="1352"/>
                    </a:lnTo>
                    <a:cubicBezTo>
                      <a:pt x="3102" y="1355"/>
                      <a:pt x="3099" y="1362"/>
                      <a:pt x="3092" y="1369"/>
                    </a:cubicBezTo>
                    <a:cubicBezTo>
                      <a:pt x="3073" y="1388"/>
                      <a:pt x="3049" y="1396"/>
                      <a:pt x="3024" y="1396"/>
                    </a:cubicBezTo>
                    <a:cubicBezTo>
                      <a:pt x="3016" y="1396"/>
                      <a:pt x="3008" y="1395"/>
                      <a:pt x="3001" y="1394"/>
                    </a:cubicBezTo>
                    <a:cubicBezTo>
                      <a:pt x="2993" y="1391"/>
                      <a:pt x="2986" y="1390"/>
                      <a:pt x="2980" y="1390"/>
                    </a:cubicBezTo>
                    <a:cubicBezTo>
                      <a:pt x="2960" y="1390"/>
                      <a:pt x="2943" y="1402"/>
                      <a:pt x="2906" y="1429"/>
                    </a:cubicBezTo>
                    <a:cubicBezTo>
                      <a:pt x="2836" y="1488"/>
                      <a:pt x="2749" y="1523"/>
                      <a:pt x="2658" y="1523"/>
                    </a:cubicBezTo>
                    <a:lnTo>
                      <a:pt x="2626" y="1523"/>
                    </a:lnTo>
                    <a:lnTo>
                      <a:pt x="2616" y="1520"/>
                    </a:lnTo>
                    <a:lnTo>
                      <a:pt x="2609" y="1516"/>
                    </a:lnTo>
                    <a:lnTo>
                      <a:pt x="2598" y="1513"/>
                    </a:lnTo>
                    <a:lnTo>
                      <a:pt x="2591" y="1509"/>
                    </a:lnTo>
                    <a:lnTo>
                      <a:pt x="2584" y="1502"/>
                    </a:lnTo>
                    <a:lnTo>
                      <a:pt x="2574" y="1499"/>
                    </a:lnTo>
                    <a:lnTo>
                      <a:pt x="2567" y="1488"/>
                    </a:lnTo>
                    <a:lnTo>
                      <a:pt x="2556" y="1481"/>
                    </a:lnTo>
                    <a:lnTo>
                      <a:pt x="2546" y="1474"/>
                    </a:lnTo>
                    <a:lnTo>
                      <a:pt x="2539" y="1464"/>
                    </a:lnTo>
                    <a:lnTo>
                      <a:pt x="2528" y="1453"/>
                    </a:lnTo>
                    <a:lnTo>
                      <a:pt x="2518" y="1443"/>
                    </a:lnTo>
                    <a:lnTo>
                      <a:pt x="2507" y="1429"/>
                    </a:lnTo>
                    <a:lnTo>
                      <a:pt x="2497" y="1418"/>
                    </a:lnTo>
                    <a:lnTo>
                      <a:pt x="2486" y="1401"/>
                    </a:lnTo>
                    <a:lnTo>
                      <a:pt x="2476" y="1387"/>
                    </a:lnTo>
                    <a:lnTo>
                      <a:pt x="2462" y="1369"/>
                    </a:lnTo>
                    <a:lnTo>
                      <a:pt x="2451" y="1352"/>
                    </a:lnTo>
                    <a:lnTo>
                      <a:pt x="2437" y="1331"/>
                    </a:lnTo>
                    <a:lnTo>
                      <a:pt x="2423" y="1313"/>
                    </a:lnTo>
                    <a:lnTo>
                      <a:pt x="2409" y="1289"/>
                    </a:lnTo>
                    <a:lnTo>
                      <a:pt x="2395" y="1268"/>
                    </a:lnTo>
                    <a:lnTo>
                      <a:pt x="2378" y="1240"/>
                    </a:lnTo>
                    <a:lnTo>
                      <a:pt x="2367" y="1219"/>
                    </a:lnTo>
                    <a:lnTo>
                      <a:pt x="2350" y="1187"/>
                    </a:lnTo>
                    <a:lnTo>
                      <a:pt x="2336" y="1163"/>
                    </a:lnTo>
                    <a:lnTo>
                      <a:pt x="2329" y="1152"/>
                    </a:lnTo>
                    <a:cubicBezTo>
                      <a:pt x="2227" y="1215"/>
                      <a:pt x="1989" y="1565"/>
                      <a:pt x="1930" y="1849"/>
                    </a:cubicBezTo>
                    <a:cubicBezTo>
                      <a:pt x="1870" y="2129"/>
                      <a:pt x="1635" y="2136"/>
                      <a:pt x="1362" y="2136"/>
                    </a:cubicBezTo>
                    <a:cubicBezTo>
                      <a:pt x="1278" y="2136"/>
                      <a:pt x="1180" y="2136"/>
                      <a:pt x="1079" y="2143"/>
                    </a:cubicBezTo>
                    <a:cubicBezTo>
                      <a:pt x="848" y="2160"/>
                      <a:pt x="830" y="2300"/>
                      <a:pt x="820" y="2528"/>
                    </a:cubicBezTo>
                    <a:cubicBezTo>
                      <a:pt x="823" y="2622"/>
                      <a:pt x="806" y="2714"/>
                      <a:pt x="774" y="2801"/>
                    </a:cubicBezTo>
                    <a:cubicBezTo>
                      <a:pt x="757" y="2840"/>
                      <a:pt x="725" y="2868"/>
                      <a:pt x="687" y="2885"/>
                    </a:cubicBezTo>
                    <a:cubicBezTo>
                      <a:pt x="665" y="2893"/>
                      <a:pt x="641" y="2896"/>
                      <a:pt x="616" y="2896"/>
                    </a:cubicBezTo>
                    <a:cubicBezTo>
                      <a:pt x="499" y="2896"/>
                      <a:pt x="347" y="2824"/>
                      <a:pt x="186" y="2752"/>
                    </a:cubicBezTo>
                    <a:cubicBezTo>
                      <a:pt x="123" y="2721"/>
                      <a:pt x="57" y="2689"/>
                      <a:pt x="1" y="2664"/>
                    </a:cubicBezTo>
                    <a:lnTo>
                      <a:pt x="1" y="2664"/>
                    </a:lnTo>
                    <a:cubicBezTo>
                      <a:pt x="4" y="2682"/>
                      <a:pt x="8" y="2696"/>
                      <a:pt x="11" y="2710"/>
                    </a:cubicBezTo>
                    <a:lnTo>
                      <a:pt x="11" y="2717"/>
                    </a:lnTo>
                    <a:cubicBezTo>
                      <a:pt x="18" y="2728"/>
                      <a:pt x="22" y="2742"/>
                      <a:pt x="25" y="2752"/>
                    </a:cubicBezTo>
                    <a:lnTo>
                      <a:pt x="25" y="2756"/>
                    </a:lnTo>
                    <a:cubicBezTo>
                      <a:pt x="29" y="2766"/>
                      <a:pt x="32" y="2773"/>
                      <a:pt x="36" y="2784"/>
                    </a:cubicBezTo>
                    <a:cubicBezTo>
                      <a:pt x="39" y="2791"/>
                      <a:pt x="43" y="2798"/>
                      <a:pt x="46" y="2805"/>
                    </a:cubicBezTo>
                    <a:lnTo>
                      <a:pt x="46" y="2808"/>
                    </a:lnTo>
                    <a:lnTo>
                      <a:pt x="53" y="2826"/>
                    </a:lnTo>
                    <a:lnTo>
                      <a:pt x="60" y="2836"/>
                    </a:lnTo>
                    <a:lnTo>
                      <a:pt x="67" y="2843"/>
                    </a:lnTo>
                    <a:lnTo>
                      <a:pt x="71" y="2847"/>
                    </a:lnTo>
                    <a:cubicBezTo>
                      <a:pt x="144" y="2850"/>
                      <a:pt x="218" y="2913"/>
                      <a:pt x="295" y="2980"/>
                    </a:cubicBezTo>
                    <a:cubicBezTo>
                      <a:pt x="349" y="3025"/>
                      <a:pt x="420" y="3089"/>
                      <a:pt x="458" y="3089"/>
                    </a:cubicBezTo>
                    <a:cubicBezTo>
                      <a:pt x="464" y="3089"/>
                      <a:pt x="469" y="3088"/>
                      <a:pt x="473" y="3085"/>
                    </a:cubicBezTo>
                    <a:cubicBezTo>
                      <a:pt x="537" y="3036"/>
                      <a:pt x="637" y="3025"/>
                      <a:pt x="749" y="3025"/>
                    </a:cubicBezTo>
                    <a:cubicBezTo>
                      <a:pt x="792" y="3025"/>
                      <a:pt x="837" y="3027"/>
                      <a:pt x="883" y="3029"/>
                    </a:cubicBezTo>
                    <a:lnTo>
                      <a:pt x="970" y="3029"/>
                    </a:lnTo>
                    <a:cubicBezTo>
                      <a:pt x="990" y="3030"/>
                      <a:pt x="1010" y="3031"/>
                      <a:pt x="1031" y="3031"/>
                    </a:cubicBezTo>
                    <a:cubicBezTo>
                      <a:pt x="1088" y="3031"/>
                      <a:pt x="1147" y="3024"/>
                      <a:pt x="1201" y="3011"/>
                    </a:cubicBezTo>
                    <a:cubicBezTo>
                      <a:pt x="1243" y="2994"/>
                      <a:pt x="1282" y="2976"/>
                      <a:pt x="1320" y="2948"/>
                    </a:cubicBezTo>
                    <a:lnTo>
                      <a:pt x="1355" y="2924"/>
                    </a:lnTo>
                    <a:cubicBezTo>
                      <a:pt x="1464" y="2831"/>
                      <a:pt x="1604" y="2779"/>
                      <a:pt x="1748" y="2779"/>
                    </a:cubicBezTo>
                    <a:cubicBezTo>
                      <a:pt x="1757" y="2779"/>
                      <a:pt x="1766" y="2780"/>
                      <a:pt x="1776" y="2780"/>
                    </a:cubicBezTo>
                    <a:cubicBezTo>
                      <a:pt x="1783" y="2780"/>
                      <a:pt x="1791" y="2779"/>
                      <a:pt x="1798" y="2779"/>
                    </a:cubicBezTo>
                    <a:cubicBezTo>
                      <a:pt x="1896" y="2779"/>
                      <a:pt x="1994" y="2821"/>
                      <a:pt x="2063" y="2892"/>
                    </a:cubicBezTo>
                    <a:cubicBezTo>
                      <a:pt x="2086" y="2916"/>
                      <a:pt x="2102" y="2931"/>
                      <a:pt x="2131" y="2931"/>
                    </a:cubicBezTo>
                    <a:cubicBezTo>
                      <a:pt x="2158" y="2931"/>
                      <a:pt x="2196" y="2917"/>
                      <a:pt x="2262" y="2885"/>
                    </a:cubicBezTo>
                    <a:cubicBezTo>
                      <a:pt x="2360" y="2836"/>
                      <a:pt x="2465" y="2801"/>
                      <a:pt x="2574" y="2784"/>
                    </a:cubicBezTo>
                    <a:cubicBezTo>
                      <a:pt x="2710" y="2756"/>
                      <a:pt x="2724" y="2752"/>
                      <a:pt x="2710" y="2626"/>
                    </a:cubicBezTo>
                    <a:cubicBezTo>
                      <a:pt x="2693" y="2503"/>
                      <a:pt x="2731" y="2381"/>
                      <a:pt x="2812" y="2286"/>
                    </a:cubicBezTo>
                    <a:cubicBezTo>
                      <a:pt x="2857" y="2230"/>
                      <a:pt x="2885" y="2192"/>
                      <a:pt x="2871" y="2111"/>
                    </a:cubicBezTo>
                    <a:cubicBezTo>
                      <a:pt x="2850" y="1964"/>
                      <a:pt x="2959" y="1919"/>
                      <a:pt x="3036" y="1887"/>
                    </a:cubicBezTo>
                    <a:cubicBezTo>
                      <a:pt x="3130" y="1849"/>
                      <a:pt x="3211" y="1817"/>
                      <a:pt x="3197" y="1621"/>
                    </a:cubicBezTo>
                    <a:cubicBezTo>
                      <a:pt x="3183" y="1523"/>
                      <a:pt x="3214" y="1425"/>
                      <a:pt x="3284" y="1352"/>
                    </a:cubicBezTo>
                    <a:cubicBezTo>
                      <a:pt x="3417" y="1211"/>
                      <a:pt x="3670" y="1193"/>
                      <a:pt x="3880" y="1193"/>
                    </a:cubicBezTo>
                    <a:cubicBezTo>
                      <a:pt x="3926" y="1193"/>
                      <a:pt x="3969" y="1194"/>
                      <a:pt x="4009" y="1194"/>
                    </a:cubicBezTo>
                    <a:lnTo>
                      <a:pt x="4135" y="1194"/>
                    </a:lnTo>
                    <a:lnTo>
                      <a:pt x="4156" y="1198"/>
                    </a:lnTo>
                    <a:lnTo>
                      <a:pt x="4167" y="1198"/>
                    </a:lnTo>
                    <a:lnTo>
                      <a:pt x="4184" y="1205"/>
                    </a:lnTo>
                    <a:lnTo>
                      <a:pt x="4198" y="1208"/>
                    </a:lnTo>
                    <a:lnTo>
                      <a:pt x="4219" y="1215"/>
                    </a:lnTo>
                    <a:lnTo>
                      <a:pt x="4233" y="1219"/>
                    </a:lnTo>
                    <a:lnTo>
                      <a:pt x="4254" y="1226"/>
                    </a:lnTo>
                    <a:lnTo>
                      <a:pt x="4272" y="1233"/>
                    </a:lnTo>
                    <a:lnTo>
                      <a:pt x="4289" y="1240"/>
                    </a:lnTo>
                    <a:lnTo>
                      <a:pt x="4310" y="1250"/>
                    </a:lnTo>
                    <a:lnTo>
                      <a:pt x="4331" y="1257"/>
                    </a:lnTo>
                    <a:lnTo>
                      <a:pt x="4352" y="1268"/>
                    </a:lnTo>
                    <a:lnTo>
                      <a:pt x="4363" y="1271"/>
                    </a:lnTo>
                    <a:lnTo>
                      <a:pt x="4380" y="1275"/>
                    </a:lnTo>
                    <a:cubicBezTo>
                      <a:pt x="4461" y="1236"/>
                      <a:pt x="4678" y="1128"/>
                      <a:pt x="4681" y="1079"/>
                    </a:cubicBezTo>
                    <a:cubicBezTo>
                      <a:pt x="4678" y="1075"/>
                      <a:pt x="4674" y="1072"/>
                      <a:pt x="4671" y="1068"/>
                    </a:cubicBezTo>
                    <a:cubicBezTo>
                      <a:pt x="4636" y="1044"/>
                      <a:pt x="4618" y="998"/>
                      <a:pt x="4632" y="960"/>
                    </a:cubicBezTo>
                    <a:cubicBezTo>
                      <a:pt x="4653" y="893"/>
                      <a:pt x="4734" y="886"/>
                      <a:pt x="4853" y="876"/>
                    </a:cubicBezTo>
                    <a:cubicBezTo>
                      <a:pt x="4958" y="865"/>
                      <a:pt x="5133" y="851"/>
                      <a:pt x="5154" y="788"/>
                    </a:cubicBezTo>
                    <a:cubicBezTo>
                      <a:pt x="5168" y="739"/>
                      <a:pt x="5154" y="690"/>
                      <a:pt x="5115" y="655"/>
                    </a:cubicBezTo>
                    <a:cubicBezTo>
                      <a:pt x="5054" y="588"/>
                      <a:pt x="4953" y="547"/>
                      <a:pt x="4887" y="547"/>
                    </a:cubicBezTo>
                    <a:cubicBezTo>
                      <a:pt x="4877" y="547"/>
                      <a:pt x="4868" y="548"/>
                      <a:pt x="4860" y="550"/>
                    </a:cubicBezTo>
                    <a:cubicBezTo>
                      <a:pt x="4820" y="559"/>
                      <a:pt x="4759" y="566"/>
                      <a:pt x="4691" y="566"/>
                    </a:cubicBezTo>
                    <a:cubicBezTo>
                      <a:pt x="4574" y="566"/>
                      <a:pt x="4437" y="546"/>
                      <a:pt x="4359" y="483"/>
                    </a:cubicBezTo>
                    <a:cubicBezTo>
                      <a:pt x="4317" y="452"/>
                      <a:pt x="4296" y="406"/>
                      <a:pt x="4296" y="357"/>
                    </a:cubicBezTo>
                    <a:cubicBezTo>
                      <a:pt x="4296" y="256"/>
                      <a:pt x="4027" y="0"/>
                      <a:pt x="3859"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1" name="Google Shape;5049;p65">
                <a:extLst>
                  <a:ext uri="{FF2B5EF4-FFF2-40B4-BE49-F238E27FC236}">
                    <a16:creationId xmlns:a16="http://schemas.microsoft.com/office/drawing/2014/main" id="{C725D731-9423-466B-9AC6-A5C7D367D3B2}"/>
                  </a:ext>
                </a:extLst>
              </p:cNvPr>
              <p:cNvSpPr/>
              <p:nvPr/>
            </p:nvSpPr>
            <p:spPr>
              <a:xfrm>
                <a:off x="8540209" y="4352614"/>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2" name="Google Shape;5050;p65">
                <a:extLst>
                  <a:ext uri="{FF2B5EF4-FFF2-40B4-BE49-F238E27FC236}">
                    <a16:creationId xmlns:a16="http://schemas.microsoft.com/office/drawing/2014/main" id="{B1E07D35-6BB5-4BF4-9283-6F98A3E3583E}"/>
                  </a:ext>
                </a:extLst>
              </p:cNvPr>
              <p:cNvSpPr/>
              <p:nvPr/>
            </p:nvSpPr>
            <p:spPr>
              <a:xfrm>
                <a:off x="8534429" y="4352216"/>
                <a:ext cx="1097" cy="285"/>
              </a:xfrm>
              <a:custGeom>
                <a:avLst/>
                <a:gdLst/>
                <a:ahLst/>
                <a:cxnLst/>
                <a:rect l="l" t="t" r="r" b="b"/>
                <a:pathLst>
                  <a:path w="22" h="5" extrusionOk="0">
                    <a:moveTo>
                      <a:pt x="1" y="1"/>
                    </a:moveTo>
                    <a:lnTo>
                      <a:pt x="22"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3" name="Google Shape;5051;p65">
                <a:extLst>
                  <a:ext uri="{FF2B5EF4-FFF2-40B4-BE49-F238E27FC236}">
                    <a16:creationId xmlns:a16="http://schemas.microsoft.com/office/drawing/2014/main" id="{8518037B-8A82-46F8-A20C-26311C8F39D7}"/>
                  </a:ext>
                </a:extLst>
              </p:cNvPr>
              <p:cNvSpPr/>
              <p:nvPr/>
            </p:nvSpPr>
            <p:spPr>
              <a:xfrm>
                <a:off x="8542102" y="4352614"/>
                <a:ext cx="1446" cy="59"/>
              </a:xfrm>
              <a:custGeom>
                <a:avLst/>
                <a:gdLst/>
                <a:ahLst/>
                <a:cxnLst/>
                <a:rect l="l" t="t" r="r" b="b"/>
                <a:pathLst>
                  <a:path w="29" h="1" extrusionOk="0">
                    <a:moveTo>
                      <a:pt x="1" y="1"/>
                    </a:moveTo>
                    <a:lnTo>
                      <a:pt x="29"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4" name="Google Shape;5052;p65">
                <a:extLst>
                  <a:ext uri="{FF2B5EF4-FFF2-40B4-BE49-F238E27FC236}">
                    <a16:creationId xmlns:a16="http://schemas.microsoft.com/office/drawing/2014/main" id="{C59F4D4A-2291-4EB9-90B0-FD03AB2498AC}"/>
                  </a:ext>
                </a:extLst>
              </p:cNvPr>
              <p:cNvSpPr/>
              <p:nvPr/>
            </p:nvSpPr>
            <p:spPr>
              <a:xfrm>
                <a:off x="8536176" y="4352442"/>
                <a:ext cx="1446" cy="59"/>
              </a:xfrm>
              <a:custGeom>
                <a:avLst/>
                <a:gdLst/>
                <a:ahLst/>
                <a:cxnLst/>
                <a:rect l="l" t="t" r="r" b="b"/>
                <a:pathLst>
                  <a:path w="29" h="1" extrusionOk="0">
                    <a:moveTo>
                      <a:pt x="1" y="0"/>
                    </a:moveTo>
                    <a:lnTo>
                      <a:pt x="29"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5" name="Google Shape;5053;p65">
                <a:extLst>
                  <a:ext uri="{FF2B5EF4-FFF2-40B4-BE49-F238E27FC236}">
                    <a16:creationId xmlns:a16="http://schemas.microsoft.com/office/drawing/2014/main" id="{05AC7F41-39E8-48D8-8A56-72823C9B33BB}"/>
                  </a:ext>
                </a:extLst>
              </p:cNvPr>
              <p:cNvSpPr/>
              <p:nvPr/>
            </p:nvSpPr>
            <p:spPr>
              <a:xfrm>
                <a:off x="8545791" y="4352216"/>
                <a:ext cx="1296" cy="59"/>
              </a:xfrm>
              <a:custGeom>
                <a:avLst/>
                <a:gdLst/>
                <a:ahLst/>
                <a:cxnLst/>
                <a:rect l="l" t="t" r="r" b="b"/>
                <a:pathLst>
                  <a:path w="26" h="1" extrusionOk="0">
                    <a:moveTo>
                      <a:pt x="1" y="1"/>
                    </a:moveTo>
                    <a:lnTo>
                      <a:pt x="2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6" name="Google Shape;5054;p65">
                <a:extLst>
                  <a:ext uri="{FF2B5EF4-FFF2-40B4-BE49-F238E27FC236}">
                    <a16:creationId xmlns:a16="http://schemas.microsoft.com/office/drawing/2014/main" id="{C1619E40-EC5B-4330-96F9-31408395362E}"/>
                  </a:ext>
                </a:extLst>
              </p:cNvPr>
              <p:cNvSpPr/>
              <p:nvPr/>
            </p:nvSpPr>
            <p:spPr>
              <a:xfrm>
                <a:off x="8543898" y="4352442"/>
                <a:ext cx="1394" cy="59"/>
              </a:xfrm>
              <a:custGeom>
                <a:avLst/>
                <a:gdLst/>
                <a:ahLst/>
                <a:cxnLst/>
                <a:rect l="l" t="t" r="r" b="b"/>
                <a:pathLst>
                  <a:path w="28" h="1" extrusionOk="0">
                    <a:moveTo>
                      <a:pt x="0" y="0"/>
                    </a:moveTo>
                    <a:lnTo>
                      <a:pt x="2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7" name="Google Shape;5055;p65">
                <a:extLst>
                  <a:ext uri="{FF2B5EF4-FFF2-40B4-BE49-F238E27FC236}">
                    <a16:creationId xmlns:a16="http://schemas.microsoft.com/office/drawing/2014/main" id="{E69A29C8-4EFE-4050-927B-6CC23CEC9320}"/>
                  </a:ext>
                </a:extLst>
              </p:cNvPr>
              <p:cNvSpPr/>
              <p:nvPr/>
            </p:nvSpPr>
            <p:spPr>
              <a:xfrm>
                <a:off x="8547534" y="4352044"/>
                <a:ext cx="1097" cy="59"/>
              </a:xfrm>
              <a:custGeom>
                <a:avLst/>
                <a:gdLst/>
                <a:ahLst/>
                <a:cxnLst/>
                <a:rect l="l" t="t" r="r" b="b"/>
                <a:pathLst>
                  <a:path w="22" h="1" extrusionOk="0">
                    <a:moveTo>
                      <a:pt x="1" y="0"/>
                    </a:moveTo>
                    <a:lnTo>
                      <a:pt x="22"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8" name="Google Shape;5056;p65">
                <a:extLst>
                  <a:ext uri="{FF2B5EF4-FFF2-40B4-BE49-F238E27FC236}">
                    <a16:creationId xmlns:a16="http://schemas.microsoft.com/office/drawing/2014/main" id="{560B4DFD-EE5B-467F-9C5F-EFB4D2A4FB08}"/>
                  </a:ext>
                </a:extLst>
              </p:cNvPr>
              <p:cNvSpPr/>
              <p:nvPr/>
            </p:nvSpPr>
            <p:spPr>
              <a:xfrm>
                <a:off x="8528154" y="4349654"/>
                <a:ext cx="1296" cy="1023"/>
              </a:xfrm>
              <a:custGeom>
                <a:avLst/>
                <a:gdLst/>
                <a:ahLst/>
                <a:cxnLst/>
                <a:rect l="l" t="t" r="r" b="b"/>
                <a:pathLst>
                  <a:path w="26" h="18" extrusionOk="0">
                    <a:moveTo>
                      <a:pt x="1" y="0"/>
                    </a:moveTo>
                    <a:cubicBezTo>
                      <a:pt x="8" y="7"/>
                      <a:pt x="15" y="11"/>
                      <a:pt x="25" y="18"/>
                    </a:cubicBezTo>
                    <a:cubicBezTo>
                      <a:pt x="15" y="11"/>
                      <a:pt x="8" y="7"/>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9" name="Google Shape;5057;p65">
                <a:extLst>
                  <a:ext uri="{FF2B5EF4-FFF2-40B4-BE49-F238E27FC236}">
                    <a16:creationId xmlns:a16="http://schemas.microsoft.com/office/drawing/2014/main" id="{6AABF3CB-3A4F-4F2B-8016-AFB6850E4CB6}"/>
                  </a:ext>
                </a:extLst>
              </p:cNvPr>
              <p:cNvSpPr/>
              <p:nvPr/>
            </p:nvSpPr>
            <p:spPr>
              <a:xfrm>
                <a:off x="8509319" y="4329101"/>
                <a:ext cx="1446" cy="285"/>
              </a:xfrm>
              <a:custGeom>
                <a:avLst/>
                <a:gdLst/>
                <a:ahLst/>
                <a:cxnLst/>
                <a:rect l="l" t="t" r="r" b="b"/>
                <a:pathLst>
                  <a:path w="29" h="5" extrusionOk="0">
                    <a:moveTo>
                      <a:pt x="1" y="1"/>
                    </a:moveTo>
                    <a:lnTo>
                      <a:pt x="29"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0" name="Google Shape;5058;p65">
                <a:extLst>
                  <a:ext uri="{FF2B5EF4-FFF2-40B4-BE49-F238E27FC236}">
                    <a16:creationId xmlns:a16="http://schemas.microsoft.com/office/drawing/2014/main" id="{A27531A5-D1ED-471A-9EB1-2CEB47828E6B}"/>
                  </a:ext>
                </a:extLst>
              </p:cNvPr>
              <p:cNvSpPr/>
              <p:nvPr/>
            </p:nvSpPr>
            <p:spPr>
              <a:xfrm>
                <a:off x="8504985" y="4328933"/>
                <a:ext cx="895" cy="59"/>
              </a:xfrm>
              <a:custGeom>
                <a:avLst/>
                <a:gdLst/>
                <a:ahLst/>
                <a:cxnLst/>
                <a:rect l="l" t="t" r="r" b="b"/>
                <a:pathLst>
                  <a:path w="18" h="1" extrusionOk="0">
                    <a:moveTo>
                      <a:pt x="0" y="0"/>
                    </a:moveTo>
                    <a:lnTo>
                      <a:pt x="0" y="0"/>
                    </a:lnTo>
                    <a:lnTo>
                      <a:pt x="1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1" name="Google Shape;5059;p65">
                <a:extLst>
                  <a:ext uri="{FF2B5EF4-FFF2-40B4-BE49-F238E27FC236}">
                    <a16:creationId xmlns:a16="http://schemas.microsoft.com/office/drawing/2014/main" id="{F1C64F50-D1F3-4514-B5FF-C418F380BF6C}"/>
                  </a:ext>
                </a:extLst>
              </p:cNvPr>
              <p:cNvSpPr/>
              <p:nvPr/>
            </p:nvSpPr>
            <p:spPr>
              <a:xfrm>
                <a:off x="8531142" y="4351419"/>
                <a:ext cx="1097" cy="457"/>
              </a:xfrm>
              <a:custGeom>
                <a:avLst/>
                <a:gdLst/>
                <a:ahLst/>
                <a:cxnLst/>
                <a:rect l="l" t="t" r="r" b="b"/>
                <a:pathLst>
                  <a:path w="22" h="8" extrusionOk="0">
                    <a:moveTo>
                      <a:pt x="0" y="1"/>
                    </a:moveTo>
                    <a:lnTo>
                      <a:pt x="2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2" name="Google Shape;5060;p65">
                <a:extLst>
                  <a:ext uri="{FF2B5EF4-FFF2-40B4-BE49-F238E27FC236}">
                    <a16:creationId xmlns:a16="http://schemas.microsoft.com/office/drawing/2014/main" id="{73E25768-9458-4160-B875-93BD518943BC}"/>
                  </a:ext>
                </a:extLst>
              </p:cNvPr>
              <p:cNvSpPr/>
              <p:nvPr/>
            </p:nvSpPr>
            <p:spPr>
              <a:xfrm>
                <a:off x="8529747" y="4350849"/>
                <a:ext cx="895" cy="457"/>
              </a:xfrm>
              <a:custGeom>
                <a:avLst/>
                <a:gdLst/>
                <a:ahLst/>
                <a:cxnLst/>
                <a:rect l="l" t="t" r="r" b="b"/>
                <a:pathLst>
                  <a:path w="18" h="8" extrusionOk="0">
                    <a:moveTo>
                      <a:pt x="0" y="0"/>
                    </a:moveTo>
                    <a:lnTo>
                      <a:pt x="18"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3" name="Google Shape;5061;p65">
                <a:extLst>
                  <a:ext uri="{FF2B5EF4-FFF2-40B4-BE49-F238E27FC236}">
                    <a16:creationId xmlns:a16="http://schemas.microsoft.com/office/drawing/2014/main" id="{97C1F75F-4F74-4C14-B763-59E651A6288C}"/>
                  </a:ext>
                </a:extLst>
              </p:cNvPr>
              <p:cNvSpPr/>
              <p:nvPr/>
            </p:nvSpPr>
            <p:spPr>
              <a:xfrm>
                <a:off x="8532686" y="4351818"/>
                <a:ext cx="1097" cy="457"/>
              </a:xfrm>
              <a:custGeom>
                <a:avLst/>
                <a:gdLst/>
                <a:ahLst/>
                <a:cxnLst/>
                <a:rect l="l" t="t" r="r" b="b"/>
                <a:pathLst>
                  <a:path w="22" h="8" extrusionOk="0">
                    <a:moveTo>
                      <a:pt x="1" y="1"/>
                    </a:moveTo>
                    <a:lnTo>
                      <a:pt x="22"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4" name="Google Shape;5062;p65">
                <a:extLst>
                  <a:ext uri="{FF2B5EF4-FFF2-40B4-BE49-F238E27FC236}">
                    <a16:creationId xmlns:a16="http://schemas.microsoft.com/office/drawing/2014/main" id="{F4FB91B3-78F4-4798-87E9-08A691C9DE47}"/>
                  </a:ext>
                </a:extLst>
              </p:cNvPr>
              <p:cNvSpPr/>
              <p:nvPr/>
            </p:nvSpPr>
            <p:spPr>
              <a:xfrm>
                <a:off x="8551222" y="4351419"/>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5" name="Google Shape;5063;p65">
                <a:extLst>
                  <a:ext uri="{FF2B5EF4-FFF2-40B4-BE49-F238E27FC236}">
                    <a16:creationId xmlns:a16="http://schemas.microsoft.com/office/drawing/2014/main" id="{C5CAEB5E-8E01-45D3-87A6-17BD82B813DD}"/>
                  </a:ext>
                </a:extLst>
              </p:cNvPr>
              <p:cNvSpPr/>
              <p:nvPr/>
            </p:nvSpPr>
            <p:spPr>
              <a:xfrm>
                <a:off x="8555405" y="4344644"/>
                <a:ext cx="198" cy="855"/>
              </a:xfrm>
              <a:custGeom>
                <a:avLst/>
                <a:gdLst/>
                <a:ahLst/>
                <a:cxnLst/>
                <a:rect l="l" t="t" r="r" b="b"/>
                <a:pathLst>
                  <a:path w="4" h="15" extrusionOk="0">
                    <a:moveTo>
                      <a:pt x="0" y="15"/>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6" name="Google Shape;5064;p65">
                <a:extLst>
                  <a:ext uri="{FF2B5EF4-FFF2-40B4-BE49-F238E27FC236}">
                    <a16:creationId xmlns:a16="http://schemas.microsoft.com/office/drawing/2014/main" id="{4D0D9210-63D6-46AE-BD84-6ACBA4EA3A73}"/>
                  </a:ext>
                </a:extLst>
              </p:cNvPr>
              <p:cNvSpPr/>
              <p:nvPr/>
            </p:nvSpPr>
            <p:spPr>
              <a:xfrm>
                <a:off x="8539861" y="4352614"/>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7" name="Google Shape;5065;p65">
                <a:extLst>
                  <a:ext uri="{FF2B5EF4-FFF2-40B4-BE49-F238E27FC236}">
                    <a16:creationId xmlns:a16="http://schemas.microsoft.com/office/drawing/2014/main" id="{5755066C-3EAC-4D95-8BF0-4F7BD633399D}"/>
                  </a:ext>
                </a:extLst>
              </p:cNvPr>
              <p:cNvSpPr/>
              <p:nvPr/>
            </p:nvSpPr>
            <p:spPr>
              <a:xfrm>
                <a:off x="8549827" y="4351645"/>
                <a:ext cx="748" cy="227"/>
              </a:xfrm>
              <a:custGeom>
                <a:avLst/>
                <a:gdLst/>
                <a:ahLst/>
                <a:cxnLst/>
                <a:rect l="l" t="t" r="r" b="b"/>
                <a:pathLst>
                  <a:path w="15" h="4" extrusionOk="0">
                    <a:moveTo>
                      <a:pt x="0" y="4"/>
                    </a:moveTo>
                    <a:lnTo>
                      <a:pt x="1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8" name="Google Shape;5066;p65">
                <a:extLst>
                  <a:ext uri="{FF2B5EF4-FFF2-40B4-BE49-F238E27FC236}">
                    <a16:creationId xmlns:a16="http://schemas.microsoft.com/office/drawing/2014/main" id="{F3927181-54F1-49A8-91D5-438B78AB51D8}"/>
                  </a:ext>
                </a:extLst>
              </p:cNvPr>
              <p:cNvSpPr/>
              <p:nvPr/>
            </p:nvSpPr>
            <p:spPr>
              <a:xfrm>
                <a:off x="8550675" y="4351645"/>
                <a:ext cx="598" cy="59"/>
              </a:xfrm>
              <a:custGeom>
                <a:avLst/>
                <a:gdLst/>
                <a:ahLst/>
                <a:cxnLst/>
                <a:rect l="l" t="t" r="r" b="b"/>
                <a:pathLst>
                  <a:path w="12" h="1" extrusionOk="0">
                    <a:moveTo>
                      <a:pt x="1" y="0"/>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9" name="Google Shape;5067;p65">
                <a:extLst>
                  <a:ext uri="{FF2B5EF4-FFF2-40B4-BE49-F238E27FC236}">
                    <a16:creationId xmlns:a16="http://schemas.microsoft.com/office/drawing/2014/main" id="{01E9BC6A-3FC4-48E3-8461-3FADE1A85102}"/>
                  </a:ext>
                </a:extLst>
              </p:cNvPr>
              <p:cNvSpPr/>
              <p:nvPr/>
            </p:nvSpPr>
            <p:spPr>
              <a:xfrm>
                <a:off x="8555555" y="4343675"/>
                <a:ext cx="250" cy="624"/>
              </a:xfrm>
              <a:custGeom>
                <a:avLst/>
                <a:gdLst/>
                <a:ahLst/>
                <a:cxnLst/>
                <a:rect l="l" t="t" r="r" b="b"/>
                <a:pathLst>
                  <a:path w="5" h="11" extrusionOk="0">
                    <a:moveTo>
                      <a:pt x="1" y="11"/>
                    </a:moveTo>
                    <a:cubicBezTo>
                      <a:pt x="1" y="7"/>
                      <a:pt x="1" y="4"/>
                      <a:pt x="4" y="0"/>
                    </a:cubicBezTo>
                    <a:cubicBezTo>
                      <a:pt x="1" y="4"/>
                      <a:pt x="1" y="7"/>
                      <a:pt x="1" y="1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0" name="Google Shape;5068;p65">
                <a:extLst>
                  <a:ext uri="{FF2B5EF4-FFF2-40B4-BE49-F238E27FC236}">
                    <a16:creationId xmlns:a16="http://schemas.microsoft.com/office/drawing/2014/main" id="{2CC54D00-39B4-4C35-9B15-88635439A25A}"/>
                  </a:ext>
                </a:extLst>
              </p:cNvPr>
              <p:cNvSpPr/>
              <p:nvPr/>
            </p:nvSpPr>
            <p:spPr>
              <a:xfrm>
                <a:off x="8557849" y="4340091"/>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1" name="Google Shape;5069;p65">
                <a:extLst>
                  <a:ext uri="{FF2B5EF4-FFF2-40B4-BE49-F238E27FC236}">
                    <a16:creationId xmlns:a16="http://schemas.microsoft.com/office/drawing/2014/main" id="{5E857435-624C-41C1-A156-792473EAC10C}"/>
                  </a:ext>
                </a:extLst>
              </p:cNvPr>
              <p:cNvSpPr/>
              <p:nvPr/>
            </p:nvSpPr>
            <p:spPr>
              <a:xfrm>
                <a:off x="8557152" y="4340262"/>
                <a:ext cx="547" cy="684"/>
              </a:xfrm>
              <a:custGeom>
                <a:avLst/>
                <a:gdLst/>
                <a:ahLst/>
                <a:cxnLst/>
                <a:rect l="l" t="t" r="r" b="b"/>
                <a:pathLst>
                  <a:path w="11" h="12" extrusionOk="0">
                    <a:moveTo>
                      <a:pt x="0" y="11"/>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2" name="Google Shape;5070;p65">
                <a:extLst>
                  <a:ext uri="{FF2B5EF4-FFF2-40B4-BE49-F238E27FC236}">
                    <a16:creationId xmlns:a16="http://schemas.microsoft.com/office/drawing/2014/main" id="{238F229B-6D39-423E-9771-5E2253CF38C5}"/>
                  </a:ext>
                </a:extLst>
              </p:cNvPr>
              <p:cNvSpPr/>
              <p:nvPr/>
            </p:nvSpPr>
            <p:spPr>
              <a:xfrm>
                <a:off x="8555754" y="4342480"/>
                <a:ext cx="198" cy="855"/>
              </a:xfrm>
              <a:custGeom>
                <a:avLst/>
                <a:gdLst/>
                <a:ahLst/>
                <a:cxnLst/>
                <a:rect l="l" t="t" r="r" b="b"/>
                <a:pathLst>
                  <a:path w="4" h="15" extrusionOk="0">
                    <a:moveTo>
                      <a:pt x="0" y="14"/>
                    </a:moveTo>
                    <a:cubicBezTo>
                      <a:pt x="0" y="11"/>
                      <a:pt x="4" y="7"/>
                      <a:pt x="4" y="0"/>
                    </a:cubicBezTo>
                    <a:cubicBezTo>
                      <a:pt x="4" y="7"/>
                      <a:pt x="0" y="11"/>
                      <a:pt x="0" y="1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3" name="Google Shape;5071;p65">
                <a:extLst>
                  <a:ext uri="{FF2B5EF4-FFF2-40B4-BE49-F238E27FC236}">
                    <a16:creationId xmlns:a16="http://schemas.microsoft.com/office/drawing/2014/main" id="{B31E448B-5126-43E6-AE4C-1399CD892A1F}"/>
                  </a:ext>
                </a:extLst>
              </p:cNvPr>
              <p:cNvSpPr/>
              <p:nvPr/>
            </p:nvSpPr>
            <p:spPr>
              <a:xfrm>
                <a:off x="8556455" y="4341059"/>
                <a:ext cx="547" cy="457"/>
              </a:xfrm>
              <a:custGeom>
                <a:avLst/>
                <a:gdLst/>
                <a:ahLst/>
                <a:cxnLst/>
                <a:rect l="l" t="t" r="r" b="b"/>
                <a:pathLst>
                  <a:path w="11" h="8" extrusionOk="0">
                    <a:moveTo>
                      <a:pt x="0" y="8"/>
                    </a:moveTo>
                    <a:cubicBezTo>
                      <a:pt x="4" y="4"/>
                      <a:pt x="7" y="1"/>
                      <a:pt x="11" y="1"/>
                    </a:cubicBezTo>
                    <a:cubicBezTo>
                      <a:pt x="7" y="1"/>
                      <a:pt x="4" y="4"/>
                      <a:pt x="0" y="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4" name="Google Shape;5072;p65">
                <a:extLst>
                  <a:ext uri="{FF2B5EF4-FFF2-40B4-BE49-F238E27FC236}">
                    <a16:creationId xmlns:a16="http://schemas.microsoft.com/office/drawing/2014/main" id="{428F8EA9-C1F8-476C-96AA-D348738AAD5A}"/>
                  </a:ext>
                </a:extLst>
              </p:cNvPr>
              <p:cNvSpPr/>
              <p:nvPr/>
            </p:nvSpPr>
            <p:spPr>
              <a:xfrm>
                <a:off x="8556106" y="4341683"/>
                <a:ext cx="400" cy="855"/>
              </a:xfrm>
              <a:custGeom>
                <a:avLst/>
                <a:gdLst/>
                <a:ahLst/>
                <a:cxnLst/>
                <a:rect l="l" t="t" r="r" b="b"/>
                <a:pathLst>
                  <a:path w="8" h="15" extrusionOk="0">
                    <a:moveTo>
                      <a:pt x="0" y="14"/>
                    </a:moveTo>
                    <a:cubicBezTo>
                      <a:pt x="0" y="11"/>
                      <a:pt x="4" y="4"/>
                      <a:pt x="7" y="0"/>
                    </a:cubicBezTo>
                    <a:cubicBezTo>
                      <a:pt x="4" y="4"/>
                      <a:pt x="0" y="11"/>
                      <a:pt x="0" y="1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5" name="Google Shape;5073;p65">
                <a:extLst>
                  <a:ext uri="{FF2B5EF4-FFF2-40B4-BE49-F238E27FC236}">
                    <a16:creationId xmlns:a16="http://schemas.microsoft.com/office/drawing/2014/main" id="{8F7BCE40-8A44-4B94-BFE5-4D4E83401F56}"/>
                  </a:ext>
                </a:extLst>
              </p:cNvPr>
              <p:cNvSpPr/>
              <p:nvPr/>
            </p:nvSpPr>
            <p:spPr>
              <a:xfrm>
                <a:off x="8548580" y="4351818"/>
                <a:ext cx="1097" cy="285"/>
              </a:xfrm>
              <a:custGeom>
                <a:avLst/>
                <a:gdLst/>
                <a:ahLst/>
                <a:cxnLst/>
                <a:rect l="l" t="t" r="r" b="b"/>
                <a:pathLst>
                  <a:path w="22" h="5" extrusionOk="0">
                    <a:moveTo>
                      <a:pt x="1" y="4"/>
                    </a:moveTo>
                    <a:lnTo>
                      <a:pt x="22"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6" name="Google Shape;5074;p65">
                <a:extLst>
                  <a:ext uri="{FF2B5EF4-FFF2-40B4-BE49-F238E27FC236}">
                    <a16:creationId xmlns:a16="http://schemas.microsoft.com/office/drawing/2014/main" id="{1E4B40C8-8CE3-4F7C-816F-04E60E024100}"/>
                  </a:ext>
                </a:extLst>
              </p:cNvPr>
              <p:cNvSpPr/>
              <p:nvPr/>
            </p:nvSpPr>
            <p:spPr>
              <a:xfrm>
                <a:off x="8891169" y="4385917"/>
                <a:ext cx="24117" cy="17190"/>
              </a:xfrm>
              <a:custGeom>
                <a:avLst/>
                <a:gdLst/>
                <a:ahLst/>
                <a:cxnLst/>
                <a:rect l="l" t="t" r="r" b="b"/>
                <a:pathLst>
                  <a:path w="484" h="302" extrusionOk="0">
                    <a:moveTo>
                      <a:pt x="459" y="1"/>
                    </a:moveTo>
                    <a:lnTo>
                      <a:pt x="420" y="8"/>
                    </a:lnTo>
                    <a:cubicBezTo>
                      <a:pt x="378" y="18"/>
                      <a:pt x="336" y="32"/>
                      <a:pt x="301" y="57"/>
                    </a:cubicBezTo>
                    <a:cubicBezTo>
                      <a:pt x="305" y="95"/>
                      <a:pt x="287" y="134"/>
                      <a:pt x="252" y="155"/>
                    </a:cubicBezTo>
                    <a:cubicBezTo>
                      <a:pt x="234" y="166"/>
                      <a:pt x="214" y="170"/>
                      <a:pt x="193" y="170"/>
                    </a:cubicBezTo>
                    <a:cubicBezTo>
                      <a:pt x="140" y="170"/>
                      <a:pt x="77" y="142"/>
                      <a:pt x="7" y="109"/>
                    </a:cubicBezTo>
                    <a:lnTo>
                      <a:pt x="0" y="106"/>
                    </a:lnTo>
                    <a:lnTo>
                      <a:pt x="21" y="137"/>
                    </a:lnTo>
                    <a:lnTo>
                      <a:pt x="25" y="148"/>
                    </a:lnTo>
                    <a:lnTo>
                      <a:pt x="39" y="169"/>
                    </a:lnTo>
                    <a:lnTo>
                      <a:pt x="46" y="179"/>
                    </a:lnTo>
                    <a:lnTo>
                      <a:pt x="60" y="197"/>
                    </a:lnTo>
                    <a:lnTo>
                      <a:pt x="63" y="204"/>
                    </a:lnTo>
                    <a:lnTo>
                      <a:pt x="77" y="221"/>
                    </a:lnTo>
                    <a:lnTo>
                      <a:pt x="81" y="225"/>
                    </a:lnTo>
                    <a:lnTo>
                      <a:pt x="95" y="246"/>
                    </a:lnTo>
                    <a:lnTo>
                      <a:pt x="98" y="249"/>
                    </a:lnTo>
                    <a:lnTo>
                      <a:pt x="109" y="260"/>
                    </a:lnTo>
                    <a:lnTo>
                      <a:pt x="112" y="267"/>
                    </a:lnTo>
                    <a:lnTo>
                      <a:pt x="119" y="274"/>
                    </a:lnTo>
                    <a:lnTo>
                      <a:pt x="123" y="277"/>
                    </a:lnTo>
                    <a:lnTo>
                      <a:pt x="130" y="284"/>
                    </a:lnTo>
                    <a:lnTo>
                      <a:pt x="130" y="288"/>
                    </a:lnTo>
                    <a:lnTo>
                      <a:pt x="140" y="295"/>
                    </a:lnTo>
                    <a:lnTo>
                      <a:pt x="144" y="298"/>
                    </a:lnTo>
                    <a:lnTo>
                      <a:pt x="151" y="302"/>
                    </a:lnTo>
                    <a:lnTo>
                      <a:pt x="154" y="302"/>
                    </a:lnTo>
                    <a:cubicBezTo>
                      <a:pt x="214" y="302"/>
                      <a:pt x="273" y="277"/>
                      <a:pt x="319" y="235"/>
                    </a:cubicBezTo>
                    <a:cubicBezTo>
                      <a:pt x="364" y="193"/>
                      <a:pt x="424" y="169"/>
                      <a:pt x="483" y="169"/>
                    </a:cubicBezTo>
                    <a:cubicBezTo>
                      <a:pt x="483" y="162"/>
                      <a:pt x="483" y="155"/>
                      <a:pt x="483" y="148"/>
                    </a:cubicBezTo>
                    <a:lnTo>
                      <a:pt x="483" y="141"/>
                    </a:lnTo>
                    <a:cubicBezTo>
                      <a:pt x="483" y="134"/>
                      <a:pt x="480" y="123"/>
                      <a:pt x="480" y="116"/>
                    </a:cubicBezTo>
                    <a:lnTo>
                      <a:pt x="480" y="113"/>
                    </a:lnTo>
                    <a:cubicBezTo>
                      <a:pt x="480" y="102"/>
                      <a:pt x="476" y="95"/>
                      <a:pt x="473" y="85"/>
                    </a:cubicBezTo>
                    <a:lnTo>
                      <a:pt x="473" y="74"/>
                    </a:lnTo>
                    <a:lnTo>
                      <a:pt x="469" y="53"/>
                    </a:lnTo>
                    <a:lnTo>
                      <a:pt x="466" y="43"/>
                    </a:lnTo>
                    <a:lnTo>
                      <a:pt x="462" y="18"/>
                    </a:lnTo>
                    <a:lnTo>
                      <a:pt x="459" y="8"/>
                    </a:lnTo>
                    <a:lnTo>
                      <a:pt x="459"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7" name="Google Shape;5075;p65">
                <a:extLst>
                  <a:ext uri="{FF2B5EF4-FFF2-40B4-BE49-F238E27FC236}">
                    <a16:creationId xmlns:a16="http://schemas.microsoft.com/office/drawing/2014/main" id="{DF0934D9-AC92-465D-B0BC-0FF64F181B67}"/>
                  </a:ext>
                </a:extLst>
              </p:cNvPr>
              <p:cNvSpPr/>
              <p:nvPr/>
            </p:nvSpPr>
            <p:spPr>
              <a:xfrm>
                <a:off x="8895154" y="4398894"/>
                <a:ext cx="748" cy="1023"/>
              </a:xfrm>
              <a:custGeom>
                <a:avLst/>
                <a:gdLst/>
                <a:ahLst/>
                <a:cxnLst/>
                <a:rect l="l" t="t" r="r" b="b"/>
                <a:pathLst>
                  <a:path w="15" h="18" extrusionOk="0">
                    <a:moveTo>
                      <a:pt x="15" y="18"/>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8" name="Google Shape;5076;p65">
                <a:extLst>
                  <a:ext uri="{FF2B5EF4-FFF2-40B4-BE49-F238E27FC236}">
                    <a16:creationId xmlns:a16="http://schemas.microsoft.com/office/drawing/2014/main" id="{FBAE1E06-6767-465E-89AD-56B053F2AA69}"/>
                  </a:ext>
                </a:extLst>
              </p:cNvPr>
              <p:cNvSpPr/>
              <p:nvPr/>
            </p:nvSpPr>
            <p:spPr>
              <a:xfrm>
                <a:off x="8896053" y="4400093"/>
                <a:ext cx="400" cy="855"/>
              </a:xfrm>
              <a:custGeom>
                <a:avLst/>
                <a:gdLst/>
                <a:ahLst/>
                <a:cxnLst/>
                <a:rect l="l" t="t" r="r" b="b"/>
                <a:pathLst>
                  <a:path w="8" h="15" extrusionOk="0">
                    <a:moveTo>
                      <a:pt x="7" y="1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9" name="Google Shape;5077;p65">
                <a:extLst>
                  <a:ext uri="{FF2B5EF4-FFF2-40B4-BE49-F238E27FC236}">
                    <a16:creationId xmlns:a16="http://schemas.microsoft.com/office/drawing/2014/main" id="{FAA243A4-013D-431D-BFEB-A8EF7B0A4FD1}"/>
                  </a:ext>
                </a:extLst>
              </p:cNvPr>
              <p:cNvSpPr/>
              <p:nvPr/>
            </p:nvSpPr>
            <p:spPr>
              <a:xfrm>
                <a:off x="8894310" y="4397699"/>
                <a:ext cx="547" cy="855"/>
              </a:xfrm>
              <a:custGeom>
                <a:avLst/>
                <a:gdLst/>
                <a:ahLst/>
                <a:cxnLst/>
                <a:rect l="l" t="t" r="r" b="b"/>
                <a:pathLst>
                  <a:path w="11" h="15" extrusionOk="0">
                    <a:moveTo>
                      <a:pt x="11" y="1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0" name="Google Shape;5078;p65">
                <a:extLst>
                  <a:ext uri="{FF2B5EF4-FFF2-40B4-BE49-F238E27FC236}">
                    <a16:creationId xmlns:a16="http://schemas.microsoft.com/office/drawing/2014/main" id="{8257C7F1-9FE6-4D5A-B8BB-1A23AFB18142}"/>
                  </a:ext>
                </a:extLst>
              </p:cNvPr>
              <p:cNvSpPr/>
              <p:nvPr/>
            </p:nvSpPr>
            <p:spPr>
              <a:xfrm>
                <a:off x="8896553" y="4401057"/>
                <a:ext cx="598" cy="684"/>
              </a:xfrm>
              <a:custGeom>
                <a:avLst/>
                <a:gdLst/>
                <a:ahLst/>
                <a:cxnLst/>
                <a:rect l="l" t="t" r="r" b="b"/>
                <a:pathLst>
                  <a:path w="12" h="12" extrusionOk="0">
                    <a:moveTo>
                      <a:pt x="11" y="1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1" name="Google Shape;5079;p65">
                <a:extLst>
                  <a:ext uri="{FF2B5EF4-FFF2-40B4-BE49-F238E27FC236}">
                    <a16:creationId xmlns:a16="http://schemas.microsoft.com/office/drawing/2014/main" id="{ADC79EEA-D09D-480E-B476-420D01345F09}"/>
                  </a:ext>
                </a:extLst>
              </p:cNvPr>
              <p:cNvSpPr/>
              <p:nvPr/>
            </p:nvSpPr>
            <p:spPr>
              <a:xfrm>
                <a:off x="8891169" y="4392123"/>
                <a:ext cx="1097" cy="1819"/>
              </a:xfrm>
              <a:custGeom>
                <a:avLst/>
                <a:gdLst/>
                <a:ahLst/>
                <a:cxnLst/>
                <a:rect l="l" t="t" r="r" b="b"/>
                <a:pathLst>
                  <a:path w="22" h="32" extrusionOk="0">
                    <a:moveTo>
                      <a:pt x="0" y="0"/>
                    </a:moveTo>
                    <a:lnTo>
                      <a:pt x="21" y="3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2" name="Google Shape;5080;p65">
                <a:extLst>
                  <a:ext uri="{FF2B5EF4-FFF2-40B4-BE49-F238E27FC236}">
                    <a16:creationId xmlns:a16="http://schemas.microsoft.com/office/drawing/2014/main" id="{60B060E4-C3E9-4247-8BE1-70D4FA112ED1}"/>
                  </a:ext>
                </a:extLst>
              </p:cNvPr>
              <p:cNvSpPr/>
              <p:nvPr/>
            </p:nvSpPr>
            <p:spPr>
              <a:xfrm>
                <a:off x="8893609" y="4396278"/>
                <a:ext cx="547" cy="855"/>
              </a:xfrm>
              <a:custGeom>
                <a:avLst/>
                <a:gdLst/>
                <a:ahLst/>
                <a:cxnLst/>
                <a:rect l="l" t="t" r="r" b="b"/>
                <a:pathLst>
                  <a:path w="11" h="15" extrusionOk="0">
                    <a:moveTo>
                      <a:pt x="11" y="15"/>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3" name="Google Shape;5081;p65">
                <a:extLst>
                  <a:ext uri="{FF2B5EF4-FFF2-40B4-BE49-F238E27FC236}">
                    <a16:creationId xmlns:a16="http://schemas.microsoft.com/office/drawing/2014/main" id="{D0921D32-E1AD-4520-9FAB-9A35800E97EE}"/>
                  </a:ext>
                </a:extLst>
              </p:cNvPr>
              <p:cNvSpPr/>
              <p:nvPr/>
            </p:nvSpPr>
            <p:spPr>
              <a:xfrm>
                <a:off x="8897250" y="4401854"/>
                <a:ext cx="400" cy="457"/>
              </a:xfrm>
              <a:custGeom>
                <a:avLst/>
                <a:gdLst/>
                <a:ahLst/>
                <a:cxnLst/>
                <a:rect l="l" t="t" r="r" b="b"/>
                <a:pathLst>
                  <a:path w="8" h="8" extrusionOk="0">
                    <a:moveTo>
                      <a:pt x="8" y="8"/>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4" name="Google Shape;5082;p65">
                <a:extLst>
                  <a:ext uri="{FF2B5EF4-FFF2-40B4-BE49-F238E27FC236}">
                    <a16:creationId xmlns:a16="http://schemas.microsoft.com/office/drawing/2014/main" id="{E49F5B53-0C26-46DD-87E8-F6F8B386CB97}"/>
                  </a:ext>
                </a:extLst>
              </p:cNvPr>
              <p:cNvSpPr/>
              <p:nvPr/>
            </p:nvSpPr>
            <p:spPr>
              <a:xfrm>
                <a:off x="8892365" y="4394286"/>
                <a:ext cx="748" cy="1480"/>
              </a:xfrm>
              <a:custGeom>
                <a:avLst/>
                <a:gdLst/>
                <a:ahLst/>
                <a:cxnLst/>
                <a:rect l="l" t="t" r="r" b="b"/>
                <a:pathLst>
                  <a:path w="15" h="26" extrusionOk="0">
                    <a:moveTo>
                      <a:pt x="15" y="25"/>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5" name="Google Shape;5083;p65">
                <a:extLst>
                  <a:ext uri="{FF2B5EF4-FFF2-40B4-BE49-F238E27FC236}">
                    <a16:creationId xmlns:a16="http://schemas.microsoft.com/office/drawing/2014/main" id="{CB79F2AC-B528-4054-BF75-14F1E71EB843}"/>
                  </a:ext>
                </a:extLst>
              </p:cNvPr>
              <p:cNvSpPr/>
              <p:nvPr/>
            </p:nvSpPr>
            <p:spPr>
              <a:xfrm>
                <a:off x="8897598" y="4402483"/>
                <a:ext cx="598" cy="457"/>
              </a:xfrm>
              <a:custGeom>
                <a:avLst/>
                <a:gdLst/>
                <a:ahLst/>
                <a:cxnLst/>
                <a:rect l="l" t="t" r="r" b="b"/>
                <a:pathLst>
                  <a:path w="12" h="8" extrusionOk="0">
                    <a:moveTo>
                      <a:pt x="11" y="7"/>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6" name="Google Shape;5084;p65">
                <a:extLst>
                  <a:ext uri="{FF2B5EF4-FFF2-40B4-BE49-F238E27FC236}">
                    <a16:creationId xmlns:a16="http://schemas.microsoft.com/office/drawing/2014/main" id="{1A16EABD-C0E0-4343-97CB-B3EF3D37B4EE}"/>
                  </a:ext>
                </a:extLst>
              </p:cNvPr>
              <p:cNvSpPr/>
              <p:nvPr/>
            </p:nvSpPr>
            <p:spPr>
              <a:xfrm>
                <a:off x="8913990" y="4386542"/>
                <a:ext cx="51" cy="227"/>
              </a:xfrm>
              <a:custGeom>
                <a:avLst/>
                <a:gdLst/>
                <a:ahLst/>
                <a:cxnLst/>
                <a:rect l="l" t="t" r="r" b="b"/>
                <a:pathLst>
                  <a:path w="1" h="4" extrusionOk="0">
                    <a:moveTo>
                      <a:pt x="1" y="0"/>
                    </a:moveTo>
                    <a:lnTo>
                      <a:pt x="1" y="0"/>
                    </a:ln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7" name="Google Shape;5085;p65">
                <a:extLst>
                  <a:ext uri="{FF2B5EF4-FFF2-40B4-BE49-F238E27FC236}">
                    <a16:creationId xmlns:a16="http://schemas.microsoft.com/office/drawing/2014/main" id="{92FDC67B-8861-407D-9D0F-9E764E25DDAB}"/>
                  </a:ext>
                </a:extLst>
              </p:cNvPr>
              <p:cNvSpPr/>
              <p:nvPr/>
            </p:nvSpPr>
            <p:spPr>
              <a:xfrm>
                <a:off x="8898145" y="4402882"/>
                <a:ext cx="198" cy="227"/>
              </a:xfrm>
              <a:custGeom>
                <a:avLst/>
                <a:gdLst/>
                <a:ahLst/>
                <a:cxnLst/>
                <a:rect l="l" t="t" r="r" b="b"/>
                <a:pathLst>
                  <a:path w="4" h="4" extrusionOk="0">
                    <a:moveTo>
                      <a:pt x="4" y="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8" name="Google Shape;5086;p65">
                <a:extLst>
                  <a:ext uri="{FF2B5EF4-FFF2-40B4-BE49-F238E27FC236}">
                    <a16:creationId xmlns:a16="http://schemas.microsoft.com/office/drawing/2014/main" id="{95CA3707-0701-443F-8F6B-D9EE2FB79F3A}"/>
                  </a:ext>
                </a:extLst>
              </p:cNvPr>
              <p:cNvSpPr/>
              <p:nvPr/>
            </p:nvSpPr>
            <p:spPr>
              <a:xfrm>
                <a:off x="8898493" y="4403280"/>
                <a:ext cx="198" cy="59"/>
              </a:xfrm>
              <a:custGeom>
                <a:avLst/>
                <a:gdLst/>
                <a:ahLst/>
                <a:cxnLst/>
                <a:rect l="l" t="t" r="r" b="b"/>
                <a:pathLst>
                  <a:path w="4" h="1" extrusionOk="0">
                    <a:moveTo>
                      <a:pt x="4"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9" name="Google Shape;5087;p65">
                <a:extLst>
                  <a:ext uri="{FF2B5EF4-FFF2-40B4-BE49-F238E27FC236}">
                    <a16:creationId xmlns:a16="http://schemas.microsoft.com/office/drawing/2014/main" id="{8E6CACD5-0B28-49DD-9EAE-1D77206793A4}"/>
                  </a:ext>
                </a:extLst>
              </p:cNvPr>
              <p:cNvSpPr/>
              <p:nvPr/>
            </p:nvSpPr>
            <p:spPr>
              <a:xfrm>
                <a:off x="8898644" y="4403452"/>
                <a:ext cx="250" cy="59"/>
              </a:xfrm>
              <a:custGeom>
                <a:avLst/>
                <a:gdLst/>
                <a:ahLst/>
                <a:cxnLst/>
                <a:rect l="l" t="t" r="r" b="b"/>
                <a:pathLst>
                  <a:path w="5" h="1" extrusionOk="0">
                    <a:moveTo>
                      <a:pt x="4"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0" name="Google Shape;5088;p65">
                <a:extLst>
                  <a:ext uri="{FF2B5EF4-FFF2-40B4-BE49-F238E27FC236}">
                    <a16:creationId xmlns:a16="http://schemas.microsoft.com/office/drawing/2014/main" id="{1BE42112-86AF-43BF-AD88-D669E046188A}"/>
                  </a:ext>
                </a:extLst>
              </p:cNvPr>
              <p:cNvSpPr/>
              <p:nvPr/>
            </p:nvSpPr>
            <p:spPr>
              <a:xfrm>
                <a:off x="8915385" y="4394684"/>
                <a:ext cx="250" cy="1480"/>
              </a:xfrm>
              <a:custGeom>
                <a:avLst/>
                <a:gdLst/>
                <a:ahLst/>
                <a:cxnLst/>
                <a:rect l="l" t="t" r="r" b="b"/>
                <a:pathLst>
                  <a:path w="5" h="26" extrusionOk="0">
                    <a:moveTo>
                      <a:pt x="1" y="1"/>
                    </a:moveTo>
                    <a:cubicBezTo>
                      <a:pt x="1" y="11"/>
                      <a:pt x="1" y="18"/>
                      <a:pt x="4" y="25"/>
                    </a:cubicBezTo>
                    <a:cubicBezTo>
                      <a:pt x="1" y="18"/>
                      <a:pt x="1" y="11"/>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1" name="Google Shape;5089;p65">
                <a:extLst>
                  <a:ext uri="{FF2B5EF4-FFF2-40B4-BE49-F238E27FC236}">
                    <a16:creationId xmlns:a16="http://schemas.microsoft.com/office/drawing/2014/main" id="{14EDC631-03AF-465F-BF6B-4F8573CAE194}"/>
                  </a:ext>
                </a:extLst>
              </p:cNvPr>
              <p:cNvSpPr/>
              <p:nvPr/>
            </p:nvSpPr>
            <p:spPr>
              <a:xfrm>
                <a:off x="8914537" y="4389503"/>
                <a:ext cx="198" cy="1254"/>
              </a:xfrm>
              <a:custGeom>
                <a:avLst/>
                <a:gdLst/>
                <a:ahLst/>
                <a:cxnLst/>
                <a:rect l="l" t="t" r="r" b="b"/>
                <a:pathLst>
                  <a:path w="4" h="22" extrusionOk="0">
                    <a:moveTo>
                      <a:pt x="0" y="1"/>
                    </a:moveTo>
                    <a:lnTo>
                      <a:pt x="4" y="2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2" name="Google Shape;5090;p65">
                <a:extLst>
                  <a:ext uri="{FF2B5EF4-FFF2-40B4-BE49-F238E27FC236}">
                    <a16:creationId xmlns:a16="http://schemas.microsoft.com/office/drawing/2014/main" id="{A33700C1-9847-45B7-8FBA-F63F34BE9DE4}"/>
                  </a:ext>
                </a:extLst>
              </p:cNvPr>
              <p:cNvSpPr/>
              <p:nvPr/>
            </p:nvSpPr>
            <p:spPr>
              <a:xfrm>
                <a:off x="8914885" y="4391326"/>
                <a:ext cx="198" cy="1652"/>
              </a:xfrm>
              <a:custGeom>
                <a:avLst/>
                <a:gdLst/>
                <a:ahLst/>
                <a:cxnLst/>
                <a:rect l="l" t="t" r="r" b="b"/>
                <a:pathLst>
                  <a:path w="4" h="29" extrusionOk="0">
                    <a:moveTo>
                      <a:pt x="0" y="0"/>
                    </a:moveTo>
                    <a:cubicBezTo>
                      <a:pt x="0" y="3"/>
                      <a:pt x="1" y="6"/>
                      <a:pt x="2" y="10"/>
                    </a:cubicBezTo>
                    <a:lnTo>
                      <a:pt x="2" y="10"/>
                    </a:lnTo>
                    <a:lnTo>
                      <a:pt x="0" y="0"/>
                    </a:lnTo>
                    <a:close/>
                    <a:moveTo>
                      <a:pt x="2" y="10"/>
                    </a:moveTo>
                    <a:lnTo>
                      <a:pt x="4" y="28"/>
                    </a:lnTo>
                    <a:cubicBezTo>
                      <a:pt x="4" y="22"/>
                      <a:pt x="3" y="16"/>
                      <a:pt x="2" y="1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3" name="Google Shape;5091;p65">
                <a:extLst>
                  <a:ext uri="{FF2B5EF4-FFF2-40B4-BE49-F238E27FC236}">
                    <a16:creationId xmlns:a16="http://schemas.microsoft.com/office/drawing/2014/main" id="{F7D1EEF6-59A5-4C68-82AF-D7CB5376C5EC}"/>
                  </a:ext>
                </a:extLst>
              </p:cNvPr>
              <p:cNvSpPr/>
              <p:nvPr/>
            </p:nvSpPr>
            <p:spPr>
              <a:xfrm>
                <a:off x="8915234" y="4393091"/>
                <a:ext cx="198" cy="1480"/>
              </a:xfrm>
              <a:custGeom>
                <a:avLst/>
                <a:gdLst/>
                <a:ahLst/>
                <a:cxnLst/>
                <a:rect l="l" t="t" r="r" b="b"/>
                <a:pathLst>
                  <a:path w="4" h="26" extrusionOk="0">
                    <a:moveTo>
                      <a:pt x="0" y="1"/>
                    </a:moveTo>
                    <a:cubicBezTo>
                      <a:pt x="0" y="8"/>
                      <a:pt x="0" y="15"/>
                      <a:pt x="4" y="25"/>
                    </a:cubicBezTo>
                    <a:cubicBezTo>
                      <a:pt x="0" y="15"/>
                      <a:pt x="0" y="8"/>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4" name="Google Shape;5092;p65">
                <a:extLst>
                  <a:ext uri="{FF2B5EF4-FFF2-40B4-BE49-F238E27FC236}">
                    <a16:creationId xmlns:a16="http://schemas.microsoft.com/office/drawing/2014/main" id="{950DBED7-890E-436C-AA72-607CF7CA761E}"/>
                  </a:ext>
                </a:extLst>
              </p:cNvPr>
              <p:cNvSpPr/>
              <p:nvPr/>
            </p:nvSpPr>
            <p:spPr>
              <a:xfrm>
                <a:off x="8898993" y="4403678"/>
                <a:ext cx="51" cy="59"/>
              </a:xfrm>
              <a:custGeom>
                <a:avLst/>
                <a:gdLst/>
                <a:ahLst/>
                <a:cxnLst/>
                <a:rect l="l" t="t" r="r" b="b"/>
                <a:pathLst>
                  <a:path w="1" h="1" extrusionOk="0">
                    <a:moveTo>
                      <a:pt x="1"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5" name="Google Shape;5093;p65">
                <a:extLst>
                  <a:ext uri="{FF2B5EF4-FFF2-40B4-BE49-F238E27FC236}">
                    <a16:creationId xmlns:a16="http://schemas.microsoft.com/office/drawing/2014/main" id="{E75E9024-E467-41C1-B93C-D77B981CA290}"/>
                  </a:ext>
                </a:extLst>
              </p:cNvPr>
              <p:cNvSpPr/>
              <p:nvPr/>
            </p:nvSpPr>
            <p:spPr>
              <a:xfrm>
                <a:off x="8914188" y="4387511"/>
                <a:ext cx="198" cy="1480"/>
              </a:xfrm>
              <a:custGeom>
                <a:avLst/>
                <a:gdLst/>
                <a:ahLst/>
                <a:cxnLst/>
                <a:rect l="l" t="t" r="r" b="b"/>
                <a:pathLst>
                  <a:path w="4" h="26" extrusionOk="0">
                    <a:moveTo>
                      <a:pt x="0" y="1"/>
                    </a:moveTo>
                    <a:lnTo>
                      <a:pt x="4" y="2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6" name="Google Shape;5094;p65">
                <a:extLst>
                  <a:ext uri="{FF2B5EF4-FFF2-40B4-BE49-F238E27FC236}">
                    <a16:creationId xmlns:a16="http://schemas.microsoft.com/office/drawing/2014/main" id="{7AA845B3-2BBB-42F8-9513-8CE9CC103ECB}"/>
                  </a:ext>
                </a:extLst>
              </p:cNvPr>
              <p:cNvSpPr/>
              <p:nvPr/>
            </p:nvSpPr>
            <p:spPr>
              <a:xfrm>
                <a:off x="6858553" y="3297004"/>
                <a:ext cx="256842" cy="287998"/>
              </a:xfrm>
              <a:custGeom>
                <a:avLst/>
                <a:gdLst/>
                <a:ahLst/>
                <a:cxnLst/>
                <a:rect l="l" t="t" r="r" b="b"/>
                <a:pathLst>
                  <a:path w="5155" h="5059" extrusionOk="0">
                    <a:moveTo>
                      <a:pt x="2194" y="1"/>
                    </a:moveTo>
                    <a:cubicBezTo>
                      <a:pt x="2179" y="1"/>
                      <a:pt x="2163" y="2"/>
                      <a:pt x="2147" y="4"/>
                    </a:cubicBezTo>
                    <a:cubicBezTo>
                      <a:pt x="2087" y="4"/>
                      <a:pt x="2035" y="39"/>
                      <a:pt x="2010" y="91"/>
                    </a:cubicBezTo>
                    <a:lnTo>
                      <a:pt x="2052" y="102"/>
                    </a:lnTo>
                    <a:lnTo>
                      <a:pt x="1615" y="424"/>
                    </a:lnTo>
                    <a:lnTo>
                      <a:pt x="1604" y="427"/>
                    </a:lnTo>
                    <a:cubicBezTo>
                      <a:pt x="1534" y="448"/>
                      <a:pt x="1345" y="529"/>
                      <a:pt x="1303" y="648"/>
                    </a:cubicBezTo>
                    <a:cubicBezTo>
                      <a:pt x="1279" y="711"/>
                      <a:pt x="1303" y="777"/>
                      <a:pt x="1331" y="851"/>
                    </a:cubicBezTo>
                    <a:cubicBezTo>
                      <a:pt x="1366" y="938"/>
                      <a:pt x="1401" y="1036"/>
                      <a:pt x="1335" y="1117"/>
                    </a:cubicBezTo>
                    <a:cubicBezTo>
                      <a:pt x="1268" y="1201"/>
                      <a:pt x="1282" y="1400"/>
                      <a:pt x="1303" y="1491"/>
                    </a:cubicBezTo>
                    <a:cubicBezTo>
                      <a:pt x="1331" y="1596"/>
                      <a:pt x="1216" y="1789"/>
                      <a:pt x="1167" y="1869"/>
                    </a:cubicBezTo>
                    <a:lnTo>
                      <a:pt x="1156" y="1883"/>
                    </a:lnTo>
                    <a:lnTo>
                      <a:pt x="1142" y="1890"/>
                    </a:lnTo>
                    <a:lnTo>
                      <a:pt x="1139" y="1890"/>
                    </a:lnTo>
                    <a:cubicBezTo>
                      <a:pt x="974" y="1978"/>
                      <a:pt x="456" y="2255"/>
                      <a:pt x="1" y="2489"/>
                    </a:cubicBezTo>
                    <a:cubicBezTo>
                      <a:pt x="4" y="2510"/>
                      <a:pt x="4" y="2535"/>
                      <a:pt x="8" y="2549"/>
                    </a:cubicBezTo>
                    <a:lnTo>
                      <a:pt x="8" y="2552"/>
                    </a:lnTo>
                    <a:cubicBezTo>
                      <a:pt x="11" y="2573"/>
                      <a:pt x="15" y="2591"/>
                      <a:pt x="15" y="2605"/>
                    </a:cubicBezTo>
                    <a:lnTo>
                      <a:pt x="15" y="2612"/>
                    </a:lnTo>
                    <a:cubicBezTo>
                      <a:pt x="18" y="2629"/>
                      <a:pt x="22" y="2643"/>
                      <a:pt x="25" y="2657"/>
                    </a:cubicBezTo>
                    <a:lnTo>
                      <a:pt x="25" y="2661"/>
                    </a:lnTo>
                    <a:cubicBezTo>
                      <a:pt x="29" y="2675"/>
                      <a:pt x="32" y="2689"/>
                      <a:pt x="36" y="2699"/>
                    </a:cubicBezTo>
                    <a:cubicBezTo>
                      <a:pt x="39" y="2713"/>
                      <a:pt x="43" y="2727"/>
                      <a:pt x="46" y="2745"/>
                    </a:cubicBezTo>
                    <a:lnTo>
                      <a:pt x="46" y="2748"/>
                    </a:lnTo>
                    <a:lnTo>
                      <a:pt x="60" y="2797"/>
                    </a:lnTo>
                    <a:lnTo>
                      <a:pt x="74" y="2857"/>
                    </a:lnTo>
                    <a:cubicBezTo>
                      <a:pt x="99" y="2958"/>
                      <a:pt x="127" y="3081"/>
                      <a:pt x="151" y="3186"/>
                    </a:cubicBezTo>
                    <a:cubicBezTo>
                      <a:pt x="193" y="3186"/>
                      <a:pt x="232" y="3182"/>
                      <a:pt x="263" y="3182"/>
                    </a:cubicBezTo>
                    <a:lnTo>
                      <a:pt x="368" y="3182"/>
                    </a:lnTo>
                    <a:cubicBezTo>
                      <a:pt x="417" y="3182"/>
                      <a:pt x="466" y="3182"/>
                      <a:pt x="515" y="3189"/>
                    </a:cubicBezTo>
                    <a:lnTo>
                      <a:pt x="529" y="3189"/>
                    </a:lnTo>
                    <a:cubicBezTo>
                      <a:pt x="575" y="3196"/>
                      <a:pt x="617" y="3210"/>
                      <a:pt x="659" y="3231"/>
                    </a:cubicBezTo>
                    <a:lnTo>
                      <a:pt x="687" y="3242"/>
                    </a:lnTo>
                    <a:lnTo>
                      <a:pt x="701" y="3249"/>
                    </a:lnTo>
                    <a:lnTo>
                      <a:pt x="705" y="3252"/>
                    </a:lnTo>
                    <a:cubicBezTo>
                      <a:pt x="726" y="3263"/>
                      <a:pt x="747" y="3273"/>
                      <a:pt x="768" y="3284"/>
                    </a:cubicBezTo>
                    <a:cubicBezTo>
                      <a:pt x="855" y="3329"/>
                      <a:pt x="953" y="3392"/>
                      <a:pt x="1065" y="3459"/>
                    </a:cubicBezTo>
                    <a:cubicBezTo>
                      <a:pt x="1125" y="3497"/>
                      <a:pt x="1191" y="3539"/>
                      <a:pt x="1258" y="3585"/>
                    </a:cubicBezTo>
                    <a:lnTo>
                      <a:pt x="1324" y="3627"/>
                    </a:lnTo>
                    <a:cubicBezTo>
                      <a:pt x="1461" y="3714"/>
                      <a:pt x="1576" y="3791"/>
                      <a:pt x="1632" y="3819"/>
                    </a:cubicBezTo>
                    <a:cubicBezTo>
                      <a:pt x="1706" y="3861"/>
                      <a:pt x="1776" y="3907"/>
                      <a:pt x="1846" y="3956"/>
                    </a:cubicBezTo>
                    <a:lnTo>
                      <a:pt x="1933" y="4019"/>
                    </a:lnTo>
                    <a:lnTo>
                      <a:pt x="2028" y="4089"/>
                    </a:lnTo>
                    <a:cubicBezTo>
                      <a:pt x="2378" y="4338"/>
                      <a:pt x="2833" y="4688"/>
                      <a:pt x="2963" y="4800"/>
                    </a:cubicBezTo>
                    <a:cubicBezTo>
                      <a:pt x="3092" y="4915"/>
                      <a:pt x="3278" y="4968"/>
                      <a:pt x="3414" y="4989"/>
                    </a:cubicBezTo>
                    <a:cubicBezTo>
                      <a:pt x="3467" y="4996"/>
                      <a:pt x="3516" y="4999"/>
                      <a:pt x="3565" y="4999"/>
                    </a:cubicBezTo>
                    <a:lnTo>
                      <a:pt x="3582" y="4999"/>
                    </a:lnTo>
                    <a:cubicBezTo>
                      <a:pt x="3635" y="4999"/>
                      <a:pt x="3743" y="5013"/>
                      <a:pt x="3908" y="5031"/>
                    </a:cubicBezTo>
                    <a:lnTo>
                      <a:pt x="4160" y="5059"/>
                    </a:lnTo>
                    <a:lnTo>
                      <a:pt x="4167" y="5034"/>
                    </a:lnTo>
                    <a:lnTo>
                      <a:pt x="4174" y="5020"/>
                    </a:lnTo>
                    <a:lnTo>
                      <a:pt x="4198" y="4968"/>
                    </a:lnTo>
                    <a:lnTo>
                      <a:pt x="4205" y="4950"/>
                    </a:lnTo>
                    <a:lnTo>
                      <a:pt x="4223" y="4905"/>
                    </a:lnTo>
                    <a:lnTo>
                      <a:pt x="4230" y="4887"/>
                    </a:lnTo>
                    <a:lnTo>
                      <a:pt x="4247" y="4852"/>
                    </a:lnTo>
                    <a:lnTo>
                      <a:pt x="4254" y="4835"/>
                    </a:lnTo>
                    <a:lnTo>
                      <a:pt x="4268" y="4807"/>
                    </a:lnTo>
                    <a:lnTo>
                      <a:pt x="4275" y="4789"/>
                    </a:lnTo>
                    <a:lnTo>
                      <a:pt x="4286" y="4768"/>
                    </a:lnTo>
                    <a:lnTo>
                      <a:pt x="4293" y="4751"/>
                    </a:lnTo>
                    <a:lnTo>
                      <a:pt x="4303" y="4733"/>
                    </a:lnTo>
                    <a:lnTo>
                      <a:pt x="4310" y="4719"/>
                    </a:lnTo>
                    <a:lnTo>
                      <a:pt x="4317" y="4705"/>
                    </a:lnTo>
                    <a:lnTo>
                      <a:pt x="4324" y="4691"/>
                    </a:lnTo>
                    <a:lnTo>
                      <a:pt x="4328" y="4681"/>
                    </a:lnTo>
                    <a:lnTo>
                      <a:pt x="4335" y="4670"/>
                    </a:lnTo>
                    <a:lnTo>
                      <a:pt x="4342" y="4660"/>
                    </a:lnTo>
                    <a:lnTo>
                      <a:pt x="4345" y="4649"/>
                    </a:lnTo>
                    <a:lnTo>
                      <a:pt x="4349" y="4642"/>
                    </a:lnTo>
                    <a:lnTo>
                      <a:pt x="4356" y="4635"/>
                    </a:lnTo>
                    <a:lnTo>
                      <a:pt x="4359" y="4632"/>
                    </a:lnTo>
                    <a:lnTo>
                      <a:pt x="4363" y="4625"/>
                    </a:lnTo>
                    <a:lnTo>
                      <a:pt x="4363" y="4621"/>
                    </a:lnTo>
                    <a:lnTo>
                      <a:pt x="4366" y="4614"/>
                    </a:lnTo>
                    <a:lnTo>
                      <a:pt x="4370" y="4611"/>
                    </a:lnTo>
                    <a:lnTo>
                      <a:pt x="4373" y="4607"/>
                    </a:lnTo>
                    <a:lnTo>
                      <a:pt x="4377" y="4604"/>
                    </a:lnTo>
                    <a:cubicBezTo>
                      <a:pt x="4391" y="4586"/>
                      <a:pt x="4405" y="4569"/>
                      <a:pt x="4419" y="4548"/>
                    </a:cubicBezTo>
                    <a:cubicBezTo>
                      <a:pt x="4468" y="4457"/>
                      <a:pt x="4559" y="4394"/>
                      <a:pt x="4664" y="4383"/>
                    </a:cubicBezTo>
                    <a:cubicBezTo>
                      <a:pt x="4681" y="4380"/>
                      <a:pt x="4700" y="4378"/>
                      <a:pt x="4718" y="4378"/>
                    </a:cubicBezTo>
                    <a:cubicBezTo>
                      <a:pt x="4737" y="4378"/>
                      <a:pt x="4755" y="4380"/>
                      <a:pt x="4773" y="4383"/>
                    </a:cubicBezTo>
                    <a:lnTo>
                      <a:pt x="4797" y="4390"/>
                    </a:lnTo>
                    <a:lnTo>
                      <a:pt x="4818" y="4397"/>
                    </a:lnTo>
                    <a:lnTo>
                      <a:pt x="4822" y="4397"/>
                    </a:lnTo>
                    <a:lnTo>
                      <a:pt x="4843" y="4408"/>
                    </a:lnTo>
                    <a:lnTo>
                      <a:pt x="4846" y="4408"/>
                    </a:lnTo>
                    <a:lnTo>
                      <a:pt x="4864" y="4418"/>
                    </a:lnTo>
                    <a:lnTo>
                      <a:pt x="4867" y="4422"/>
                    </a:lnTo>
                    <a:lnTo>
                      <a:pt x="4888" y="4432"/>
                    </a:lnTo>
                    <a:lnTo>
                      <a:pt x="4892" y="4436"/>
                    </a:lnTo>
                    <a:lnTo>
                      <a:pt x="4909" y="4450"/>
                    </a:lnTo>
                    <a:lnTo>
                      <a:pt x="4916" y="4453"/>
                    </a:lnTo>
                    <a:lnTo>
                      <a:pt x="4930" y="4464"/>
                    </a:lnTo>
                    <a:lnTo>
                      <a:pt x="4937" y="4471"/>
                    </a:lnTo>
                    <a:lnTo>
                      <a:pt x="4955" y="4485"/>
                    </a:lnTo>
                    <a:lnTo>
                      <a:pt x="4962" y="4492"/>
                    </a:lnTo>
                    <a:lnTo>
                      <a:pt x="4976" y="4502"/>
                    </a:lnTo>
                    <a:lnTo>
                      <a:pt x="4986" y="4513"/>
                    </a:lnTo>
                    <a:lnTo>
                      <a:pt x="4997" y="4523"/>
                    </a:lnTo>
                    <a:lnTo>
                      <a:pt x="5011" y="4534"/>
                    </a:lnTo>
                    <a:lnTo>
                      <a:pt x="5021" y="4544"/>
                    </a:lnTo>
                    <a:lnTo>
                      <a:pt x="5035" y="4558"/>
                    </a:lnTo>
                    <a:cubicBezTo>
                      <a:pt x="5074" y="4530"/>
                      <a:pt x="5112" y="4509"/>
                      <a:pt x="5154" y="4488"/>
                    </a:cubicBezTo>
                    <a:lnTo>
                      <a:pt x="5144" y="4478"/>
                    </a:lnTo>
                    <a:lnTo>
                      <a:pt x="5130" y="4464"/>
                    </a:lnTo>
                    <a:lnTo>
                      <a:pt x="5112" y="4446"/>
                    </a:lnTo>
                    <a:lnTo>
                      <a:pt x="5098" y="4429"/>
                    </a:lnTo>
                    <a:lnTo>
                      <a:pt x="5081" y="4411"/>
                    </a:lnTo>
                    <a:lnTo>
                      <a:pt x="5070" y="4397"/>
                    </a:lnTo>
                    <a:lnTo>
                      <a:pt x="5049" y="4376"/>
                    </a:lnTo>
                    <a:lnTo>
                      <a:pt x="5035" y="4359"/>
                    </a:lnTo>
                    <a:lnTo>
                      <a:pt x="5018" y="4338"/>
                    </a:lnTo>
                    <a:lnTo>
                      <a:pt x="5007" y="4327"/>
                    </a:lnTo>
                    <a:lnTo>
                      <a:pt x="4997" y="4310"/>
                    </a:lnTo>
                    <a:lnTo>
                      <a:pt x="4986" y="4299"/>
                    </a:lnTo>
                    <a:lnTo>
                      <a:pt x="4976" y="4282"/>
                    </a:lnTo>
                    <a:lnTo>
                      <a:pt x="4965" y="4271"/>
                    </a:lnTo>
                    <a:lnTo>
                      <a:pt x="4958" y="4257"/>
                    </a:lnTo>
                    <a:lnTo>
                      <a:pt x="4948" y="4243"/>
                    </a:lnTo>
                    <a:lnTo>
                      <a:pt x="4941" y="4229"/>
                    </a:lnTo>
                    <a:lnTo>
                      <a:pt x="4934" y="4219"/>
                    </a:lnTo>
                    <a:lnTo>
                      <a:pt x="4927" y="4205"/>
                    </a:lnTo>
                    <a:lnTo>
                      <a:pt x="4920" y="4194"/>
                    </a:lnTo>
                    <a:lnTo>
                      <a:pt x="4916" y="4180"/>
                    </a:lnTo>
                    <a:lnTo>
                      <a:pt x="4913" y="4170"/>
                    </a:lnTo>
                    <a:cubicBezTo>
                      <a:pt x="4913" y="4166"/>
                      <a:pt x="4909" y="4163"/>
                      <a:pt x="4906" y="4156"/>
                    </a:cubicBezTo>
                    <a:lnTo>
                      <a:pt x="4902" y="4145"/>
                    </a:lnTo>
                    <a:cubicBezTo>
                      <a:pt x="4902" y="4142"/>
                      <a:pt x="4902" y="4138"/>
                      <a:pt x="4902" y="4131"/>
                    </a:cubicBezTo>
                    <a:cubicBezTo>
                      <a:pt x="4899" y="4127"/>
                      <a:pt x="4902" y="4127"/>
                      <a:pt x="4902" y="4124"/>
                    </a:cubicBezTo>
                    <a:lnTo>
                      <a:pt x="4902" y="4110"/>
                    </a:lnTo>
                    <a:lnTo>
                      <a:pt x="4902" y="4099"/>
                    </a:lnTo>
                    <a:cubicBezTo>
                      <a:pt x="4899" y="4092"/>
                      <a:pt x="4899" y="4085"/>
                      <a:pt x="4902" y="4078"/>
                    </a:cubicBezTo>
                    <a:cubicBezTo>
                      <a:pt x="4909" y="4005"/>
                      <a:pt x="4860" y="3949"/>
                      <a:pt x="4804" y="3889"/>
                    </a:cubicBezTo>
                    <a:cubicBezTo>
                      <a:pt x="4759" y="3847"/>
                      <a:pt x="4723" y="3791"/>
                      <a:pt x="4706" y="3732"/>
                    </a:cubicBezTo>
                    <a:cubicBezTo>
                      <a:pt x="4702" y="3665"/>
                      <a:pt x="4713" y="3599"/>
                      <a:pt x="4745" y="3536"/>
                    </a:cubicBezTo>
                    <a:cubicBezTo>
                      <a:pt x="4766" y="3483"/>
                      <a:pt x="4787" y="3420"/>
                      <a:pt x="4769" y="3399"/>
                    </a:cubicBezTo>
                    <a:cubicBezTo>
                      <a:pt x="4730" y="3354"/>
                      <a:pt x="4699" y="3305"/>
                      <a:pt x="4678" y="3249"/>
                    </a:cubicBezTo>
                    <a:cubicBezTo>
                      <a:pt x="4632" y="3161"/>
                      <a:pt x="4604" y="3102"/>
                      <a:pt x="4545" y="3095"/>
                    </a:cubicBezTo>
                    <a:cubicBezTo>
                      <a:pt x="4457" y="3081"/>
                      <a:pt x="4293" y="3011"/>
                      <a:pt x="4153" y="2927"/>
                    </a:cubicBezTo>
                    <a:cubicBezTo>
                      <a:pt x="3960" y="2815"/>
                      <a:pt x="3869" y="2706"/>
                      <a:pt x="3883" y="2608"/>
                    </a:cubicBezTo>
                    <a:cubicBezTo>
                      <a:pt x="3894" y="2535"/>
                      <a:pt x="3813" y="2451"/>
                      <a:pt x="3659" y="2374"/>
                    </a:cubicBezTo>
                    <a:cubicBezTo>
                      <a:pt x="3565" y="2328"/>
                      <a:pt x="3516" y="2118"/>
                      <a:pt x="3509" y="1988"/>
                    </a:cubicBezTo>
                    <a:cubicBezTo>
                      <a:pt x="3505" y="1873"/>
                      <a:pt x="3533" y="1799"/>
                      <a:pt x="3593" y="1764"/>
                    </a:cubicBezTo>
                    <a:cubicBezTo>
                      <a:pt x="3600" y="1757"/>
                      <a:pt x="3607" y="1747"/>
                      <a:pt x="3610" y="1736"/>
                    </a:cubicBezTo>
                    <a:cubicBezTo>
                      <a:pt x="3628" y="1691"/>
                      <a:pt x="3642" y="1638"/>
                      <a:pt x="3652" y="1589"/>
                    </a:cubicBezTo>
                    <a:cubicBezTo>
                      <a:pt x="3677" y="1495"/>
                      <a:pt x="3701" y="1393"/>
                      <a:pt x="3764" y="1344"/>
                    </a:cubicBezTo>
                    <a:cubicBezTo>
                      <a:pt x="3783" y="1332"/>
                      <a:pt x="3806" y="1323"/>
                      <a:pt x="3830" y="1323"/>
                    </a:cubicBezTo>
                    <a:cubicBezTo>
                      <a:pt x="3834" y="1323"/>
                      <a:pt x="3838" y="1323"/>
                      <a:pt x="3841" y="1323"/>
                    </a:cubicBezTo>
                    <a:cubicBezTo>
                      <a:pt x="3841" y="1295"/>
                      <a:pt x="3838" y="1267"/>
                      <a:pt x="3834" y="1239"/>
                    </a:cubicBezTo>
                    <a:cubicBezTo>
                      <a:pt x="3824" y="1176"/>
                      <a:pt x="3824" y="1106"/>
                      <a:pt x="3841" y="1043"/>
                    </a:cubicBezTo>
                    <a:cubicBezTo>
                      <a:pt x="3848" y="1026"/>
                      <a:pt x="3848" y="1008"/>
                      <a:pt x="3838" y="991"/>
                    </a:cubicBezTo>
                    <a:cubicBezTo>
                      <a:pt x="3799" y="955"/>
                      <a:pt x="3751" y="934"/>
                      <a:pt x="3699" y="934"/>
                    </a:cubicBezTo>
                    <a:cubicBezTo>
                      <a:pt x="3695" y="934"/>
                      <a:pt x="3691" y="934"/>
                      <a:pt x="3687" y="935"/>
                    </a:cubicBezTo>
                    <a:cubicBezTo>
                      <a:pt x="3540" y="935"/>
                      <a:pt x="3320" y="728"/>
                      <a:pt x="3320" y="546"/>
                    </a:cubicBezTo>
                    <a:cubicBezTo>
                      <a:pt x="3320" y="480"/>
                      <a:pt x="3260" y="385"/>
                      <a:pt x="3211" y="308"/>
                    </a:cubicBezTo>
                    <a:lnTo>
                      <a:pt x="3183" y="263"/>
                    </a:lnTo>
                    <a:lnTo>
                      <a:pt x="3180" y="256"/>
                    </a:lnTo>
                    <a:lnTo>
                      <a:pt x="3183" y="273"/>
                    </a:lnTo>
                    <a:cubicBezTo>
                      <a:pt x="3162" y="283"/>
                      <a:pt x="3139" y="288"/>
                      <a:pt x="3115" y="288"/>
                    </a:cubicBezTo>
                    <a:cubicBezTo>
                      <a:pt x="3034" y="288"/>
                      <a:pt x="2941" y="235"/>
                      <a:pt x="2844" y="179"/>
                    </a:cubicBezTo>
                    <a:cubicBezTo>
                      <a:pt x="2787" y="146"/>
                      <a:pt x="2694" y="94"/>
                      <a:pt x="2660" y="94"/>
                    </a:cubicBezTo>
                    <a:cubicBezTo>
                      <a:pt x="2658" y="94"/>
                      <a:pt x="2656" y="94"/>
                      <a:pt x="2654" y="95"/>
                    </a:cubicBezTo>
                    <a:cubicBezTo>
                      <a:pt x="2627" y="108"/>
                      <a:pt x="2600" y="113"/>
                      <a:pt x="2574" y="113"/>
                    </a:cubicBezTo>
                    <a:cubicBezTo>
                      <a:pt x="2516" y="113"/>
                      <a:pt x="2461" y="87"/>
                      <a:pt x="2413" y="63"/>
                    </a:cubicBezTo>
                    <a:cubicBezTo>
                      <a:pt x="2346" y="22"/>
                      <a:pt x="2272" y="1"/>
                      <a:pt x="2194"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7" name="Google Shape;5095;p65">
                <a:extLst>
                  <a:ext uri="{FF2B5EF4-FFF2-40B4-BE49-F238E27FC236}">
                    <a16:creationId xmlns:a16="http://schemas.microsoft.com/office/drawing/2014/main" id="{31A58BE5-61A2-443C-A8B8-F396CB5068EF}"/>
                  </a:ext>
                </a:extLst>
              </p:cNvPr>
              <p:cNvSpPr/>
              <p:nvPr/>
            </p:nvSpPr>
            <p:spPr>
              <a:xfrm>
                <a:off x="6958700" y="3301960"/>
                <a:ext cx="2143" cy="855"/>
              </a:xfrm>
              <a:custGeom>
                <a:avLst/>
                <a:gdLst/>
                <a:ahLst/>
                <a:cxnLst/>
                <a:rect l="l" t="t" r="r" b="b"/>
                <a:pathLst>
                  <a:path w="43" h="15" extrusionOk="0">
                    <a:moveTo>
                      <a:pt x="0" y="1"/>
                    </a:moveTo>
                    <a:lnTo>
                      <a:pt x="42" y="15"/>
                    </a:lnTo>
                    <a:lnTo>
                      <a:pt x="42" y="15"/>
                    </a:lnTo>
                    <a:lnTo>
                      <a:pt x="0" y="1"/>
                    </a:ln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8" name="Google Shape;5096;p65">
                <a:extLst>
                  <a:ext uri="{FF2B5EF4-FFF2-40B4-BE49-F238E27FC236}">
                    <a16:creationId xmlns:a16="http://schemas.microsoft.com/office/drawing/2014/main" id="{3A4B2CF3-F407-4076-BA34-C75A89819D73}"/>
                  </a:ext>
                </a:extLst>
              </p:cNvPr>
              <p:cNvSpPr/>
              <p:nvPr/>
            </p:nvSpPr>
            <p:spPr>
              <a:xfrm>
                <a:off x="6858553" y="3404599"/>
                <a:ext cx="56750" cy="34158"/>
              </a:xfrm>
              <a:custGeom>
                <a:avLst/>
                <a:gdLst/>
                <a:ahLst/>
                <a:cxnLst/>
                <a:rect l="l" t="t" r="r" b="b"/>
                <a:pathLst>
                  <a:path w="1139" h="600" extrusionOk="0">
                    <a:moveTo>
                      <a:pt x="1139" y="0"/>
                    </a:moveTo>
                    <a:cubicBezTo>
                      <a:pt x="1086" y="28"/>
                      <a:pt x="501" y="340"/>
                      <a:pt x="1" y="599"/>
                    </a:cubicBezTo>
                    <a:cubicBezTo>
                      <a:pt x="452" y="368"/>
                      <a:pt x="971" y="91"/>
                      <a:pt x="1139"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9" name="Google Shape;5097;p65">
                <a:extLst>
                  <a:ext uri="{FF2B5EF4-FFF2-40B4-BE49-F238E27FC236}">
                    <a16:creationId xmlns:a16="http://schemas.microsoft.com/office/drawing/2014/main" id="{3D9CD396-CF77-454C-8101-A654848E094C}"/>
                  </a:ext>
                </a:extLst>
              </p:cNvPr>
              <p:cNvSpPr/>
              <p:nvPr/>
            </p:nvSpPr>
            <p:spPr>
              <a:xfrm>
                <a:off x="6858553" y="3438699"/>
                <a:ext cx="51" cy="59"/>
              </a:xfrm>
              <a:custGeom>
                <a:avLst/>
                <a:gdLst/>
                <a:ahLst/>
                <a:cxnLst/>
                <a:rect l="l" t="t" r="r" b="b"/>
                <a:pathLst>
                  <a:path w="1" h="1" extrusionOk="0">
                    <a:moveTo>
                      <a:pt x="1"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0" name="Google Shape;5098;p65">
                <a:extLst>
                  <a:ext uri="{FF2B5EF4-FFF2-40B4-BE49-F238E27FC236}">
                    <a16:creationId xmlns:a16="http://schemas.microsoft.com/office/drawing/2014/main" id="{C380C1B1-B9AB-47CF-A116-754196E27F2E}"/>
                  </a:ext>
                </a:extLst>
              </p:cNvPr>
              <p:cNvSpPr/>
              <p:nvPr/>
            </p:nvSpPr>
            <p:spPr>
              <a:xfrm>
                <a:off x="6862392" y="3459818"/>
                <a:ext cx="3886" cy="18788"/>
              </a:xfrm>
              <a:custGeom>
                <a:avLst/>
                <a:gdLst/>
                <a:ahLst/>
                <a:cxnLst/>
                <a:rect l="l" t="t" r="r" b="b"/>
                <a:pathLst>
                  <a:path w="78" h="330" extrusionOk="0">
                    <a:moveTo>
                      <a:pt x="78" y="329"/>
                    </a:moveTo>
                    <a:cubicBezTo>
                      <a:pt x="53" y="224"/>
                      <a:pt x="25" y="105"/>
                      <a:pt x="1" y="0"/>
                    </a:cubicBezTo>
                    <a:cubicBezTo>
                      <a:pt x="25" y="105"/>
                      <a:pt x="53" y="224"/>
                      <a:pt x="78" y="32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1" name="Google Shape;5099;p65">
                <a:extLst>
                  <a:ext uri="{FF2B5EF4-FFF2-40B4-BE49-F238E27FC236}">
                    <a16:creationId xmlns:a16="http://schemas.microsoft.com/office/drawing/2014/main" id="{3464CF9E-AB3B-4A55-9097-F0595F860DF8}"/>
                  </a:ext>
                </a:extLst>
              </p:cNvPr>
              <p:cNvSpPr/>
              <p:nvPr/>
            </p:nvSpPr>
            <p:spPr>
              <a:xfrm>
                <a:off x="6861694" y="3456401"/>
                <a:ext cx="748" cy="3471"/>
              </a:xfrm>
              <a:custGeom>
                <a:avLst/>
                <a:gdLst/>
                <a:ahLst/>
                <a:cxnLst/>
                <a:rect l="l" t="t" r="r" b="b"/>
                <a:pathLst>
                  <a:path w="15" h="61" extrusionOk="0">
                    <a:moveTo>
                      <a:pt x="1" y="1"/>
                    </a:moveTo>
                    <a:lnTo>
                      <a:pt x="15" y="6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2" name="Google Shape;5100;p65">
                <a:extLst>
                  <a:ext uri="{FF2B5EF4-FFF2-40B4-BE49-F238E27FC236}">
                    <a16:creationId xmlns:a16="http://schemas.microsoft.com/office/drawing/2014/main" id="{8ED25C57-BDE4-4005-A83E-413EDB7275EA}"/>
                  </a:ext>
                </a:extLst>
              </p:cNvPr>
              <p:cNvSpPr/>
              <p:nvPr/>
            </p:nvSpPr>
            <p:spPr>
              <a:xfrm>
                <a:off x="6860997" y="3453441"/>
                <a:ext cx="748" cy="3019"/>
              </a:xfrm>
              <a:custGeom>
                <a:avLst/>
                <a:gdLst/>
                <a:ahLst/>
                <a:cxnLst/>
                <a:rect l="l" t="t" r="r" b="b"/>
                <a:pathLst>
                  <a:path w="15" h="53" extrusionOk="0">
                    <a:moveTo>
                      <a:pt x="1" y="0"/>
                    </a:moveTo>
                    <a:lnTo>
                      <a:pt x="15" y="53"/>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3" name="Google Shape;5101;p65">
                <a:extLst>
                  <a:ext uri="{FF2B5EF4-FFF2-40B4-BE49-F238E27FC236}">
                    <a16:creationId xmlns:a16="http://schemas.microsoft.com/office/drawing/2014/main" id="{4ED6486B-C7E3-4177-8713-7AD22891A822}"/>
                  </a:ext>
                </a:extLst>
              </p:cNvPr>
              <p:cNvSpPr/>
              <p:nvPr/>
            </p:nvSpPr>
            <p:spPr>
              <a:xfrm>
                <a:off x="6858905" y="3442284"/>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4" name="Google Shape;5102;p65">
                <a:extLst>
                  <a:ext uri="{FF2B5EF4-FFF2-40B4-BE49-F238E27FC236}">
                    <a16:creationId xmlns:a16="http://schemas.microsoft.com/office/drawing/2014/main" id="{7EFC2A16-EA6F-4786-97F7-B3087606DF87}"/>
                  </a:ext>
                </a:extLst>
              </p:cNvPr>
              <p:cNvSpPr/>
              <p:nvPr/>
            </p:nvSpPr>
            <p:spPr>
              <a:xfrm>
                <a:off x="6860300" y="3450824"/>
                <a:ext cx="748" cy="2449"/>
              </a:xfrm>
              <a:custGeom>
                <a:avLst/>
                <a:gdLst/>
                <a:ahLst/>
                <a:cxnLst/>
                <a:rect l="l" t="t" r="r" b="b"/>
                <a:pathLst>
                  <a:path w="15" h="43" extrusionOk="0">
                    <a:moveTo>
                      <a:pt x="1" y="1"/>
                    </a:moveTo>
                    <a:cubicBezTo>
                      <a:pt x="4" y="11"/>
                      <a:pt x="8" y="29"/>
                      <a:pt x="15" y="43"/>
                    </a:cubicBezTo>
                    <a:cubicBezTo>
                      <a:pt x="8" y="29"/>
                      <a:pt x="4" y="11"/>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5" name="Google Shape;5103;p65">
                <a:extLst>
                  <a:ext uri="{FF2B5EF4-FFF2-40B4-BE49-F238E27FC236}">
                    <a16:creationId xmlns:a16="http://schemas.microsoft.com/office/drawing/2014/main" id="{9FACE10B-41B8-46CF-984D-27851012A9AC}"/>
                  </a:ext>
                </a:extLst>
              </p:cNvPr>
              <p:cNvSpPr/>
              <p:nvPr/>
            </p:nvSpPr>
            <p:spPr>
              <a:xfrm>
                <a:off x="6859254" y="3445244"/>
                <a:ext cx="51" cy="457"/>
              </a:xfrm>
              <a:custGeom>
                <a:avLst/>
                <a:gdLst/>
                <a:ahLst/>
                <a:cxnLst/>
                <a:rect l="l" t="t" r="r" b="b"/>
                <a:pathLst>
                  <a:path w="1" h="8" extrusionOk="0">
                    <a:moveTo>
                      <a:pt x="1" y="1"/>
                    </a:moveTo>
                    <a:lnTo>
                      <a:pt x="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6" name="Google Shape;5104;p65">
                <a:extLst>
                  <a:ext uri="{FF2B5EF4-FFF2-40B4-BE49-F238E27FC236}">
                    <a16:creationId xmlns:a16="http://schemas.microsoft.com/office/drawing/2014/main" id="{D9262386-33CE-4E29-8115-C7AAD6C5771C}"/>
                  </a:ext>
                </a:extLst>
              </p:cNvPr>
              <p:cNvSpPr/>
              <p:nvPr/>
            </p:nvSpPr>
            <p:spPr>
              <a:xfrm>
                <a:off x="6859951" y="3448263"/>
                <a:ext cx="51" cy="457"/>
              </a:xfrm>
              <a:custGeom>
                <a:avLst/>
                <a:gdLst/>
                <a:ahLst/>
                <a:cxnLst/>
                <a:rect l="l" t="t" r="r" b="b"/>
                <a:pathLst>
                  <a:path w="1" h="8" extrusionOk="0">
                    <a:moveTo>
                      <a:pt x="1" y="0"/>
                    </a:moveTo>
                    <a:lnTo>
                      <a:pt x="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7" name="Google Shape;5105;p65">
                <a:extLst>
                  <a:ext uri="{FF2B5EF4-FFF2-40B4-BE49-F238E27FC236}">
                    <a16:creationId xmlns:a16="http://schemas.microsoft.com/office/drawing/2014/main" id="{CFE036E4-70FA-4C0E-B8E8-812010A32AF8}"/>
                  </a:ext>
                </a:extLst>
              </p:cNvPr>
              <p:cNvSpPr/>
              <p:nvPr/>
            </p:nvSpPr>
            <p:spPr>
              <a:xfrm>
                <a:off x="6858553" y="3438699"/>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8" name="Google Shape;5106;p65">
                <a:extLst>
                  <a:ext uri="{FF2B5EF4-FFF2-40B4-BE49-F238E27FC236}">
                    <a16:creationId xmlns:a16="http://schemas.microsoft.com/office/drawing/2014/main" id="{D95DCBBF-33E5-4849-8B10-089F1301FFEA}"/>
                  </a:ext>
                </a:extLst>
              </p:cNvPr>
              <p:cNvSpPr/>
              <p:nvPr/>
            </p:nvSpPr>
            <p:spPr>
              <a:xfrm>
                <a:off x="6990787" y="3301960"/>
                <a:ext cx="9467" cy="5237"/>
              </a:xfrm>
              <a:custGeom>
                <a:avLst/>
                <a:gdLst/>
                <a:ahLst/>
                <a:cxnLst/>
                <a:rect l="l" t="t" r="r" b="b"/>
                <a:pathLst>
                  <a:path w="190" h="92" extrusionOk="0">
                    <a:moveTo>
                      <a:pt x="0" y="8"/>
                    </a:moveTo>
                    <a:cubicBezTo>
                      <a:pt x="29" y="1"/>
                      <a:pt x="130" y="57"/>
                      <a:pt x="190" y="92"/>
                    </a:cubicBezTo>
                    <a:cubicBezTo>
                      <a:pt x="130" y="57"/>
                      <a:pt x="29" y="1"/>
                      <a:pt x="0" y="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9" name="Google Shape;5107;p65">
                <a:extLst>
                  <a:ext uri="{FF2B5EF4-FFF2-40B4-BE49-F238E27FC236}">
                    <a16:creationId xmlns:a16="http://schemas.microsoft.com/office/drawing/2014/main" id="{0DB91B24-C151-477F-A671-7B02FFF27AE7}"/>
                  </a:ext>
                </a:extLst>
              </p:cNvPr>
              <p:cNvSpPr/>
              <p:nvPr/>
            </p:nvSpPr>
            <p:spPr>
              <a:xfrm>
                <a:off x="6911619" y="3494090"/>
                <a:ext cx="9615" cy="7228"/>
              </a:xfrm>
              <a:custGeom>
                <a:avLst/>
                <a:gdLst/>
                <a:ahLst/>
                <a:cxnLst/>
                <a:rect l="l" t="t" r="r" b="b"/>
                <a:pathLst>
                  <a:path w="193" h="127" extrusionOk="0">
                    <a:moveTo>
                      <a:pt x="0" y="0"/>
                    </a:moveTo>
                    <a:lnTo>
                      <a:pt x="0" y="0"/>
                    </a:lnTo>
                    <a:cubicBezTo>
                      <a:pt x="63" y="39"/>
                      <a:pt x="126" y="84"/>
                      <a:pt x="193" y="126"/>
                    </a:cubicBezTo>
                    <a:cubicBezTo>
                      <a:pt x="126" y="81"/>
                      <a:pt x="63" y="39"/>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0" name="Google Shape;5108;p65">
                <a:extLst>
                  <a:ext uri="{FF2B5EF4-FFF2-40B4-BE49-F238E27FC236}">
                    <a16:creationId xmlns:a16="http://schemas.microsoft.com/office/drawing/2014/main" id="{B808A692-67E4-48D5-86E0-D3BB7B17A7EB}"/>
                  </a:ext>
                </a:extLst>
              </p:cNvPr>
              <p:cNvSpPr/>
              <p:nvPr/>
            </p:nvSpPr>
            <p:spPr>
              <a:xfrm>
                <a:off x="6873202" y="3478321"/>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1" name="Google Shape;5109;p65">
                <a:extLst>
                  <a:ext uri="{FF2B5EF4-FFF2-40B4-BE49-F238E27FC236}">
                    <a16:creationId xmlns:a16="http://schemas.microsoft.com/office/drawing/2014/main" id="{2E1B021E-4068-4262-8E73-FCCD8326F8ED}"/>
                  </a:ext>
                </a:extLst>
              </p:cNvPr>
              <p:cNvSpPr/>
              <p:nvPr/>
            </p:nvSpPr>
            <p:spPr>
              <a:xfrm>
                <a:off x="6874596" y="3478149"/>
                <a:ext cx="2491" cy="59"/>
              </a:xfrm>
              <a:custGeom>
                <a:avLst/>
                <a:gdLst/>
                <a:ahLst/>
                <a:cxnLst/>
                <a:rect l="l" t="t" r="r" b="b"/>
                <a:pathLst>
                  <a:path w="50" h="1" extrusionOk="0">
                    <a:moveTo>
                      <a:pt x="1" y="0"/>
                    </a:moveTo>
                    <a:lnTo>
                      <a:pt x="5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2" name="Google Shape;5110;p65">
                <a:extLst>
                  <a:ext uri="{FF2B5EF4-FFF2-40B4-BE49-F238E27FC236}">
                    <a16:creationId xmlns:a16="http://schemas.microsoft.com/office/drawing/2014/main" id="{E5C60E42-CE7E-45D4-94D5-80CCA17DB84F}"/>
                  </a:ext>
                </a:extLst>
              </p:cNvPr>
              <p:cNvSpPr/>
              <p:nvPr/>
            </p:nvSpPr>
            <p:spPr>
              <a:xfrm>
                <a:off x="6891539" y="3480937"/>
                <a:ext cx="1296" cy="855"/>
              </a:xfrm>
              <a:custGeom>
                <a:avLst/>
                <a:gdLst/>
                <a:ahLst/>
                <a:cxnLst/>
                <a:rect l="l" t="t" r="r" b="b"/>
                <a:pathLst>
                  <a:path w="26" h="15" extrusionOk="0">
                    <a:moveTo>
                      <a:pt x="1" y="0"/>
                    </a:moveTo>
                    <a:lnTo>
                      <a:pt x="25"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3" name="Google Shape;5111;p65">
                <a:extLst>
                  <a:ext uri="{FF2B5EF4-FFF2-40B4-BE49-F238E27FC236}">
                    <a16:creationId xmlns:a16="http://schemas.microsoft.com/office/drawing/2014/main" id="{083E630F-91E2-40EA-B339-8D6DF080630F}"/>
                  </a:ext>
                </a:extLst>
              </p:cNvPr>
              <p:cNvSpPr/>
              <p:nvPr/>
            </p:nvSpPr>
            <p:spPr>
              <a:xfrm>
                <a:off x="6896768" y="3484128"/>
                <a:ext cx="14898" cy="10021"/>
              </a:xfrm>
              <a:custGeom>
                <a:avLst/>
                <a:gdLst/>
                <a:ahLst/>
                <a:cxnLst/>
                <a:rect l="l" t="t" r="r" b="b"/>
                <a:pathLst>
                  <a:path w="299" h="176" extrusionOk="0">
                    <a:moveTo>
                      <a:pt x="1" y="0"/>
                    </a:moveTo>
                    <a:cubicBezTo>
                      <a:pt x="88" y="46"/>
                      <a:pt x="186" y="105"/>
                      <a:pt x="298" y="175"/>
                    </a:cubicBezTo>
                    <a:cubicBezTo>
                      <a:pt x="186" y="105"/>
                      <a:pt x="88" y="46"/>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4" name="Google Shape;5112;p65">
                <a:extLst>
                  <a:ext uri="{FF2B5EF4-FFF2-40B4-BE49-F238E27FC236}">
                    <a16:creationId xmlns:a16="http://schemas.microsoft.com/office/drawing/2014/main" id="{CDD06A02-F822-495F-B0C6-42FEB46298DE}"/>
                  </a:ext>
                </a:extLst>
              </p:cNvPr>
              <p:cNvSpPr/>
              <p:nvPr/>
            </p:nvSpPr>
            <p:spPr>
              <a:xfrm>
                <a:off x="6893481" y="3482132"/>
                <a:ext cx="400" cy="227"/>
              </a:xfrm>
              <a:custGeom>
                <a:avLst/>
                <a:gdLst/>
                <a:ahLst/>
                <a:cxnLst/>
                <a:rect l="l" t="t" r="r" b="b"/>
                <a:pathLst>
                  <a:path w="8" h="4" extrusionOk="0">
                    <a:moveTo>
                      <a:pt x="0" y="0"/>
                    </a:moveTo>
                    <a:lnTo>
                      <a:pt x="7"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5" name="Google Shape;5113;p65">
                <a:extLst>
                  <a:ext uri="{FF2B5EF4-FFF2-40B4-BE49-F238E27FC236}">
                    <a16:creationId xmlns:a16="http://schemas.microsoft.com/office/drawing/2014/main" id="{D0ADC054-A018-493E-966D-342B7A54981E}"/>
                  </a:ext>
                </a:extLst>
              </p:cNvPr>
              <p:cNvSpPr/>
              <p:nvPr/>
            </p:nvSpPr>
            <p:spPr>
              <a:xfrm>
                <a:off x="6877041" y="3478149"/>
                <a:ext cx="7372" cy="457"/>
              </a:xfrm>
              <a:custGeom>
                <a:avLst/>
                <a:gdLst/>
                <a:ahLst/>
                <a:cxnLst/>
                <a:rect l="l" t="t" r="r" b="b"/>
                <a:pathLst>
                  <a:path w="148" h="8" extrusionOk="0">
                    <a:moveTo>
                      <a:pt x="1" y="0"/>
                    </a:moveTo>
                    <a:cubicBezTo>
                      <a:pt x="50" y="0"/>
                      <a:pt x="99" y="4"/>
                      <a:pt x="148" y="7"/>
                    </a:cubicBezTo>
                    <a:cubicBezTo>
                      <a:pt x="99" y="4"/>
                      <a:pt x="50" y="0"/>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6" name="Google Shape;5114;p65">
                <a:extLst>
                  <a:ext uri="{FF2B5EF4-FFF2-40B4-BE49-F238E27FC236}">
                    <a16:creationId xmlns:a16="http://schemas.microsoft.com/office/drawing/2014/main" id="{58AF9D69-C1E7-40E9-9427-E73379159AAC}"/>
                  </a:ext>
                </a:extLst>
              </p:cNvPr>
              <p:cNvSpPr/>
              <p:nvPr/>
            </p:nvSpPr>
            <p:spPr>
              <a:xfrm>
                <a:off x="7037024" y="3581983"/>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7" name="Google Shape;5115;p65">
                <a:extLst>
                  <a:ext uri="{FF2B5EF4-FFF2-40B4-BE49-F238E27FC236}">
                    <a16:creationId xmlns:a16="http://schemas.microsoft.com/office/drawing/2014/main" id="{DBCB04E9-B95A-42FF-AFBF-EC49F742D7C4}"/>
                  </a:ext>
                </a:extLst>
              </p:cNvPr>
              <p:cNvSpPr/>
              <p:nvPr/>
            </p:nvSpPr>
            <p:spPr>
              <a:xfrm>
                <a:off x="7053416" y="3583748"/>
                <a:ext cx="12605" cy="1652"/>
              </a:xfrm>
              <a:custGeom>
                <a:avLst/>
                <a:gdLst/>
                <a:ahLst/>
                <a:cxnLst/>
                <a:rect l="l" t="t" r="r" b="b"/>
                <a:pathLst>
                  <a:path w="253" h="29" extrusionOk="0">
                    <a:moveTo>
                      <a:pt x="252" y="29"/>
                    </a:moveTo>
                    <a:lnTo>
                      <a:pt x="0" y="1"/>
                    </a:lnTo>
                    <a:lnTo>
                      <a:pt x="252" y="29"/>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8" name="Google Shape;5116;p65">
                <a:extLst>
                  <a:ext uri="{FF2B5EF4-FFF2-40B4-BE49-F238E27FC236}">
                    <a16:creationId xmlns:a16="http://schemas.microsoft.com/office/drawing/2014/main" id="{377FD128-9CA0-48C1-8684-26D1245AD084}"/>
                  </a:ext>
                </a:extLst>
              </p:cNvPr>
              <p:cNvSpPr/>
              <p:nvPr/>
            </p:nvSpPr>
            <p:spPr>
              <a:xfrm>
                <a:off x="7072946" y="3553922"/>
                <a:ext cx="42799" cy="48444"/>
              </a:xfrm>
              <a:custGeom>
                <a:avLst/>
                <a:gdLst/>
                <a:ahLst/>
                <a:cxnLst/>
                <a:rect l="l" t="t" r="r" b="b"/>
                <a:pathLst>
                  <a:path w="859" h="851" extrusionOk="0">
                    <a:moveTo>
                      <a:pt x="408" y="0"/>
                    </a:moveTo>
                    <a:cubicBezTo>
                      <a:pt x="403" y="0"/>
                      <a:pt x="398" y="1"/>
                      <a:pt x="392" y="3"/>
                    </a:cubicBezTo>
                    <a:cubicBezTo>
                      <a:pt x="322" y="7"/>
                      <a:pt x="263" y="49"/>
                      <a:pt x="235" y="112"/>
                    </a:cubicBezTo>
                    <a:cubicBezTo>
                      <a:pt x="217" y="136"/>
                      <a:pt x="200" y="161"/>
                      <a:pt x="179" y="182"/>
                    </a:cubicBezTo>
                    <a:lnTo>
                      <a:pt x="175" y="185"/>
                    </a:lnTo>
                    <a:lnTo>
                      <a:pt x="172" y="192"/>
                    </a:lnTo>
                    <a:lnTo>
                      <a:pt x="168" y="196"/>
                    </a:lnTo>
                    <a:lnTo>
                      <a:pt x="165" y="199"/>
                    </a:lnTo>
                    <a:lnTo>
                      <a:pt x="161" y="206"/>
                    </a:lnTo>
                    <a:lnTo>
                      <a:pt x="161" y="210"/>
                    </a:lnTo>
                    <a:lnTo>
                      <a:pt x="158" y="217"/>
                    </a:lnTo>
                    <a:lnTo>
                      <a:pt x="158" y="220"/>
                    </a:lnTo>
                    <a:lnTo>
                      <a:pt x="151" y="234"/>
                    </a:lnTo>
                    <a:lnTo>
                      <a:pt x="147" y="238"/>
                    </a:lnTo>
                    <a:lnTo>
                      <a:pt x="140" y="252"/>
                    </a:lnTo>
                    <a:lnTo>
                      <a:pt x="140" y="255"/>
                    </a:lnTo>
                    <a:lnTo>
                      <a:pt x="130" y="273"/>
                    </a:lnTo>
                    <a:lnTo>
                      <a:pt x="126" y="280"/>
                    </a:lnTo>
                    <a:lnTo>
                      <a:pt x="119" y="301"/>
                    </a:lnTo>
                    <a:lnTo>
                      <a:pt x="116" y="308"/>
                    </a:lnTo>
                    <a:lnTo>
                      <a:pt x="102" y="332"/>
                    </a:lnTo>
                    <a:lnTo>
                      <a:pt x="102" y="336"/>
                    </a:lnTo>
                    <a:lnTo>
                      <a:pt x="88" y="367"/>
                    </a:lnTo>
                    <a:lnTo>
                      <a:pt x="88" y="371"/>
                    </a:lnTo>
                    <a:cubicBezTo>
                      <a:pt x="63" y="420"/>
                      <a:pt x="35" y="486"/>
                      <a:pt x="0" y="567"/>
                    </a:cubicBezTo>
                    <a:lnTo>
                      <a:pt x="252" y="598"/>
                    </a:lnTo>
                    <a:lnTo>
                      <a:pt x="270" y="598"/>
                    </a:lnTo>
                    <a:lnTo>
                      <a:pt x="550" y="833"/>
                    </a:lnTo>
                    <a:lnTo>
                      <a:pt x="858" y="850"/>
                    </a:lnTo>
                    <a:cubicBezTo>
                      <a:pt x="837" y="791"/>
                      <a:pt x="809" y="728"/>
                      <a:pt x="785" y="668"/>
                    </a:cubicBezTo>
                    <a:cubicBezTo>
                      <a:pt x="687" y="434"/>
                      <a:pt x="631" y="297"/>
                      <a:pt x="631" y="231"/>
                    </a:cubicBezTo>
                    <a:cubicBezTo>
                      <a:pt x="631" y="199"/>
                      <a:pt x="638" y="171"/>
                      <a:pt x="655" y="143"/>
                    </a:cubicBezTo>
                    <a:lnTo>
                      <a:pt x="641" y="133"/>
                    </a:lnTo>
                    <a:lnTo>
                      <a:pt x="620" y="112"/>
                    </a:lnTo>
                    <a:lnTo>
                      <a:pt x="599" y="94"/>
                    </a:lnTo>
                    <a:lnTo>
                      <a:pt x="582" y="77"/>
                    </a:lnTo>
                    <a:lnTo>
                      <a:pt x="564" y="63"/>
                    </a:lnTo>
                    <a:lnTo>
                      <a:pt x="543" y="49"/>
                    </a:lnTo>
                    <a:lnTo>
                      <a:pt x="529" y="38"/>
                    </a:lnTo>
                    <a:lnTo>
                      <a:pt x="512" y="28"/>
                    </a:lnTo>
                    <a:lnTo>
                      <a:pt x="498" y="21"/>
                    </a:lnTo>
                    <a:lnTo>
                      <a:pt x="484" y="10"/>
                    </a:lnTo>
                    <a:lnTo>
                      <a:pt x="470" y="7"/>
                    </a:lnTo>
                    <a:cubicBezTo>
                      <a:pt x="463" y="7"/>
                      <a:pt x="459" y="3"/>
                      <a:pt x="452" y="3"/>
                    </a:cubicBezTo>
                    <a:lnTo>
                      <a:pt x="424" y="3"/>
                    </a:lnTo>
                    <a:cubicBezTo>
                      <a:pt x="419" y="1"/>
                      <a:pt x="413" y="0"/>
                      <a:pt x="408"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9" name="Google Shape;5117;p65">
                <a:extLst>
                  <a:ext uri="{FF2B5EF4-FFF2-40B4-BE49-F238E27FC236}">
                    <a16:creationId xmlns:a16="http://schemas.microsoft.com/office/drawing/2014/main" id="{8050D8F2-4DB0-4662-959B-6CDF32AAAF76}"/>
                  </a:ext>
                </a:extLst>
              </p:cNvPr>
              <p:cNvSpPr/>
              <p:nvPr/>
            </p:nvSpPr>
            <p:spPr>
              <a:xfrm>
                <a:off x="7072597" y="3586369"/>
                <a:ext cx="12605" cy="1819"/>
              </a:xfrm>
              <a:custGeom>
                <a:avLst/>
                <a:gdLst/>
                <a:ahLst/>
                <a:cxnLst/>
                <a:rect l="l" t="t" r="r" b="b"/>
                <a:pathLst>
                  <a:path w="253" h="32" extrusionOk="0">
                    <a:moveTo>
                      <a:pt x="0" y="0"/>
                    </a:moveTo>
                    <a:lnTo>
                      <a:pt x="0" y="0"/>
                    </a:lnTo>
                    <a:lnTo>
                      <a:pt x="252" y="32"/>
                    </a:lnTo>
                    <a:lnTo>
                      <a:pt x="252" y="3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0" name="Google Shape;5118;p65">
                <a:extLst>
                  <a:ext uri="{FF2B5EF4-FFF2-40B4-BE49-F238E27FC236}">
                    <a16:creationId xmlns:a16="http://schemas.microsoft.com/office/drawing/2014/main" id="{78E6EB90-A875-49B8-BB23-D1B48DF9543E}"/>
                  </a:ext>
                </a:extLst>
              </p:cNvPr>
              <p:cNvSpPr/>
              <p:nvPr/>
            </p:nvSpPr>
            <p:spPr>
              <a:xfrm>
                <a:off x="7100001" y="3601681"/>
                <a:ext cx="15545" cy="855"/>
              </a:xfrm>
              <a:custGeom>
                <a:avLst/>
                <a:gdLst/>
                <a:ahLst/>
                <a:cxnLst/>
                <a:rect l="l" t="t" r="r" b="b"/>
                <a:pathLst>
                  <a:path w="312" h="15" extrusionOk="0">
                    <a:moveTo>
                      <a:pt x="312" y="15"/>
                    </a:moveTo>
                    <a:lnTo>
                      <a:pt x="312" y="15"/>
                    </a:ln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1" name="Google Shape;5119;p65">
                <a:extLst>
                  <a:ext uri="{FF2B5EF4-FFF2-40B4-BE49-F238E27FC236}">
                    <a16:creationId xmlns:a16="http://schemas.microsoft.com/office/drawing/2014/main" id="{5EAAF71E-0CEA-4748-AB67-F2338512CE98}"/>
                  </a:ext>
                </a:extLst>
              </p:cNvPr>
              <p:cNvSpPr/>
              <p:nvPr/>
            </p:nvSpPr>
            <p:spPr>
              <a:xfrm>
                <a:off x="7094570" y="3554261"/>
                <a:ext cx="748" cy="59"/>
              </a:xfrm>
              <a:custGeom>
                <a:avLst/>
                <a:gdLst/>
                <a:ahLst/>
                <a:cxnLst/>
                <a:rect l="l" t="t" r="r" b="b"/>
                <a:pathLst>
                  <a:path w="15" h="1" extrusionOk="0">
                    <a:moveTo>
                      <a:pt x="0" y="1"/>
                    </a:moveTo>
                    <a:lnTo>
                      <a:pt x="1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2" name="Google Shape;5120;p65">
                <a:extLst>
                  <a:ext uri="{FF2B5EF4-FFF2-40B4-BE49-F238E27FC236}">
                    <a16:creationId xmlns:a16="http://schemas.microsoft.com/office/drawing/2014/main" id="{02BEB830-D6D5-4FDA-89A4-04CABA240AA7}"/>
                  </a:ext>
                </a:extLst>
              </p:cNvPr>
              <p:cNvSpPr/>
              <p:nvPr/>
            </p:nvSpPr>
            <p:spPr>
              <a:xfrm>
                <a:off x="7076934" y="3574981"/>
                <a:ext cx="51" cy="285"/>
              </a:xfrm>
              <a:custGeom>
                <a:avLst/>
                <a:gdLst/>
                <a:ahLst/>
                <a:cxnLst/>
                <a:rect l="l" t="t" r="r" b="b"/>
                <a:pathLst>
                  <a:path w="1" h="5" extrusionOk="0">
                    <a:moveTo>
                      <a:pt x="1" y="4"/>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3" name="Google Shape;5121;p65">
                <a:extLst>
                  <a:ext uri="{FF2B5EF4-FFF2-40B4-BE49-F238E27FC236}">
                    <a16:creationId xmlns:a16="http://schemas.microsoft.com/office/drawing/2014/main" id="{8C9A1AC8-7AD8-4D71-8282-3BD5147C7D8D}"/>
                  </a:ext>
                </a:extLst>
              </p:cNvPr>
              <p:cNvSpPr/>
              <p:nvPr/>
            </p:nvSpPr>
            <p:spPr>
              <a:xfrm>
                <a:off x="7100849" y="3557846"/>
                <a:ext cx="748" cy="855"/>
              </a:xfrm>
              <a:custGeom>
                <a:avLst/>
                <a:gdLst/>
                <a:ahLst/>
                <a:cxnLst/>
                <a:rect l="l" t="t" r="r" b="b"/>
                <a:pathLst>
                  <a:path w="15" h="15" extrusionOk="0">
                    <a:moveTo>
                      <a:pt x="1" y="1"/>
                    </a:moveTo>
                    <a:lnTo>
                      <a:pt x="15" y="1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4" name="Google Shape;5122;p65">
                <a:extLst>
                  <a:ext uri="{FF2B5EF4-FFF2-40B4-BE49-F238E27FC236}">
                    <a16:creationId xmlns:a16="http://schemas.microsoft.com/office/drawing/2014/main" id="{F3DFD040-724A-4A4E-A2A8-61D0FEC1D2EE}"/>
                  </a:ext>
                </a:extLst>
              </p:cNvPr>
              <p:cNvSpPr/>
              <p:nvPr/>
            </p:nvSpPr>
            <p:spPr>
              <a:xfrm>
                <a:off x="7099106" y="3556483"/>
                <a:ext cx="748" cy="624"/>
              </a:xfrm>
              <a:custGeom>
                <a:avLst/>
                <a:gdLst/>
                <a:ahLst/>
                <a:cxnLst/>
                <a:rect l="l" t="t" r="r" b="b"/>
                <a:pathLst>
                  <a:path w="15" h="11" extrusionOk="0">
                    <a:moveTo>
                      <a:pt x="1" y="0"/>
                    </a:moveTo>
                    <a:lnTo>
                      <a:pt x="15"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5" name="Google Shape;5123;p65">
                <a:extLst>
                  <a:ext uri="{FF2B5EF4-FFF2-40B4-BE49-F238E27FC236}">
                    <a16:creationId xmlns:a16="http://schemas.microsoft.com/office/drawing/2014/main" id="{8B215547-2BD3-415C-A8EF-B66EEECA791C}"/>
                  </a:ext>
                </a:extLst>
              </p:cNvPr>
              <p:cNvSpPr/>
              <p:nvPr/>
            </p:nvSpPr>
            <p:spPr>
              <a:xfrm>
                <a:off x="7096167" y="3554659"/>
                <a:ext cx="547" cy="285"/>
              </a:xfrm>
              <a:custGeom>
                <a:avLst/>
                <a:gdLst/>
                <a:ahLst/>
                <a:cxnLst/>
                <a:rect l="l" t="t" r="r" b="b"/>
                <a:pathLst>
                  <a:path w="11" h="5" extrusionOk="0">
                    <a:moveTo>
                      <a:pt x="0" y="1"/>
                    </a:moveTo>
                    <a:lnTo>
                      <a:pt x="1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6" name="Google Shape;5124;p65">
                <a:extLst>
                  <a:ext uri="{FF2B5EF4-FFF2-40B4-BE49-F238E27FC236}">
                    <a16:creationId xmlns:a16="http://schemas.microsoft.com/office/drawing/2014/main" id="{FFD61171-68B9-48ED-85FE-C24F97B931AD}"/>
                  </a:ext>
                </a:extLst>
              </p:cNvPr>
              <p:cNvSpPr/>
              <p:nvPr/>
            </p:nvSpPr>
            <p:spPr>
              <a:xfrm>
                <a:off x="7092281" y="3554261"/>
                <a:ext cx="1446" cy="59"/>
              </a:xfrm>
              <a:custGeom>
                <a:avLst/>
                <a:gdLst/>
                <a:ahLst/>
                <a:cxnLst/>
                <a:rect l="l" t="t" r="r" b="b"/>
                <a:pathLst>
                  <a:path w="29" h="1" extrusionOk="0">
                    <a:moveTo>
                      <a:pt x="1" y="1"/>
                    </a:moveTo>
                    <a:cubicBezTo>
                      <a:pt x="8" y="1"/>
                      <a:pt x="18" y="1"/>
                      <a:pt x="29" y="1"/>
                    </a:cubicBezTo>
                    <a:cubicBezTo>
                      <a:pt x="18" y="1"/>
                      <a:pt x="8" y="1"/>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7" name="Google Shape;5125;p65">
                <a:extLst>
                  <a:ext uri="{FF2B5EF4-FFF2-40B4-BE49-F238E27FC236}">
                    <a16:creationId xmlns:a16="http://schemas.microsoft.com/office/drawing/2014/main" id="{5FD854CE-4E77-4C80-A80E-5D6A002F9D89}"/>
                  </a:ext>
                </a:extLst>
              </p:cNvPr>
              <p:cNvSpPr/>
              <p:nvPr/>
            </p:nvSpPr>
            <p:spPr>
              <a:xfrm>
                <a:off x="7079026" y="3569631"/>
                <a:ext cx="250" cy="457"/>
              </a:xfrm>
              <a:custGeom>
                <a:avLst/>
                <a:gdLst/>
                <a:ahLst/>
                <a:cxnLst/>
                <a:rect l="l" t="t" r="r" b="b"/>
                <a:pathLst>
                  <a:path w="5" h="8" extrusionOk="0">
                    <a:moveTo>
                      <a:pt x="1" y="7"/>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8" name="Google Shape;5126;p65">
                <a:extLst>
                  <a:ext uri="{FF2B5EF4-FFF2-40B4-BE49-F238E27FC236}">
                    <a16:creationId xmlns:a16="http://schemas.microsoft.com/office/drawing/2014/main" id="{76EABBEC-5BA3-4D70-BC85-9EF1918EECED}"/>
                  </a:ext>
                </a:extLst>
              </p:cNvPr>
              <p:cNvSpPr/>
              <p:nvPr/>
            </p:nvSpPr>
            <p:spPr>
              <a:xfrm>
                <a:off x="7104684" y="3561833"/>
                <a:ext cx="748" cy="684"/>
              </a:xfrm>
              <a:custGeom>
                <a:avLst/>
                <a:gdLst/>
                <a:ahLst/>
                <a:cxnLst/>
                <a:rect l="l" t="t" r="r" b="b"/>
                <a:pathLst>
                  <a:path w="15" h="12" extrusionOk="0">
                    <a:moveTo>
                      <a:pt x="15" y="1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9" name="Google Shape;5127;p65">
                <a:extLst>
                  <a:ext uri="{FF2B5EF4-FFF2-40B4-BE49-F238E27FC236}">
                    <a16:creationId xmlns:a16="http://schemas.microsoft.com/office/drawing/2014/main" id="{55EE9377-17CB-4C12-A9C0-5CC0D746C4AA}"/>
                  </a:ext>
                </a:extLst>
              </p:cNvPr>
              <p:cNvSpPr/>
              <p:nvPr/>
            </p:nvSpPr>
            <p:spPr>
              <a:xfrm>
                <a:off x="7077631" y="3572818"/>
                <a:ext cx="250" cy="457"/>
              </a:xfrm>
              <a:custGeom>
                <a:avLst/>
                <a:gdLst/>
                <a:ahLst/>
                <a:cxnLst/>
                <a:rect l="l" t="t" r="r" b="b"/>
                <a:pathLst>
                  <a:path w="5" h="8" extrusionOk="0">
                    <a:moveTo>
                      <a:pt x="1" y="7"/>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0" name="Google Shape;5128;p65">
                <a:extLst>
                  <a:ext uri="{FF2B5EF4-FFF2-40B4-BE49-F238E27FC236}">
                    <a16:creationId xmlns:a16="http://schemas.microsoft.com/office/drawing/2014/main" id="{8A6438C4-162C-4195-9108-4C21C27E899B}"/>
                  </a:ext>
                </a:extLst>
              </p:cNvPr>
              <p:cNvSpPr/>
              <p:nvPr/>
            </p:nvSpPr>
            <p:spPr>
              <a:xfrm>
                <a:off x="7102592" y="3559669"/>
                <a:ext cx="1097" cy="1023"/>
              </a:xfrm>
              <a:custGeom>
                <a:avLst/>
                <a:gdLst/>
                <a:ahLst/>
                <a:cxnLst/>
                <a:rect l="l" t="t" r="r" b="b"/>
                <a:pathLst>
                  <a:path w="22" h="18" extrusionOk="0">
                    <a:moveTo>
                      <a:pt x="1" y="0"/>
                    </a:moveTo>
                    <a:lnTo>
                      <a:pt x="22"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1" name="Google Shape;5129;p65">
                <a:extLst>
                  <a:ext uri="{FF2B5EF4-FFF2-40B4-BE49-F238E27FC236}">
                    <a16:creationId xmlns:a16="http://schemas.microsoft.com/office/drawing/2014/main" id="{71043511-42D2-4491-9FB7-E7676DDCB992}"/>
                  </a:ext>
                </a:extLst>
              </p:cNvPr>
              <p:cNvSpPr/>
              <p:nvPr/>
            </p:nvSpPr>
            <p:spPr>
              <a:xfrm>
                <a:off x="7078329" y="3570999"/>
                <a:ext cx="250" cy="457"/>
              </a:xfrm>
              <a:custGeom>
                <a:avLst/>
                <a:gdLst/>
                <a:ahLst/>
                <a:cxnLst/>
                <a:rect l="l" t="t" r="r" b="b"/>
                <a:pathLst>
                  <a:path w="5" h="8" extrusionOk="0">
                    <a:moveTo>
                      <a:pt x="1" y="8"/>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2" name="Google Shape;5130;p65">
                <a:extLst>
                  <a:ext uri="{FF2B5EF4-FFF2-40B4-BE49-F238E27FC236}">
                    <a16:creationId xmlns:a16="http://schemas.microsoft.com/office/drawing/2014/main" id="{9379C96D-FDAA-43CA-BD2F-EC92A09DF09F}"/>
                  </a:ext>
                </a:extLst>
              </p:cNvPr>
              <p:cNvSpPr/>
              <p:nvPr/>
            </p:nvSpPr>
            <p:spPr>
              <a:xfrm>
                <a:off x="7097561" y="3555456"/>
                <a:ext cx="748" cy="457"/>
              </a:xfrm>
              <a:custGeom>
                <a:avLst/>
                <a:gdLst/>
                <a:ahLst/>
                <a:cxnLst/>
                <a:rect l="l" t="t" r="r" b="b"/>
                <a:pathLst>
                  <a:path w="15" h="8" extrusionOk="0">
                    <a:moveTo>
                      <a:pt x="0" y="1"/>
                    </a:moveTo>
                    <a:lnTo>
                      <a:pt x="14"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3" name="Google Shape;5131;p65">
                <a:extLst>
                  <a:ext uri="{FF2B5EF4-FFF2-40B4-BE49-F238E27FC236}">
                    <a16:creationId xmlns:a16="http://schemas.microsoft.com/office/drawing/2014/main" id="{DBB1F53A-12BA-44FD-A6CC-83FD5A687CB0}"/>
                  </a:ext>
                </a:extLst>
              </p:cNvPr>
              <p:cNvSpPr/>
              <p:nvPr/>
            </p:nvSpPr>
            <p:spPr>
              <a:xfrm>
                <a:off x="7081466" y="3564848"/>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4" name="Google Shape;5132;p65">
                <a:extLst>
                  <a:ext uri="{FF2B5EF4-FFF2-40B4-BE49-F238E27FC236}">
                    <a16:creationId xmlns:a16="http://schemas.microsoft.com/office/drawing/2014/main" id="{4661FFA5-D731-4D6C-958E-0DBCF230C6FF}"/>
                  </a:ext>
                </a:extLst>
              </p:cNvPr>
              <p:cNvSpPr/>
              <p:nvPr/>
            </p:nvSpPr>
            <p:spPr>
              <a:xfrm>
                <a:off x="7080072" y="3567242"/>
                <a:ext cx="250" cy="457"/>
              </a:xfrm>
              <a:custGeom>
                <a:avLst/>
                <a:gdLst/>
                <a:ahLst/>
                <a:cxnLst/>
                <a:rect l="l" t="t" r="r" b="b"/>
                <a:pathLst>
                  <a:path w="5" h="8" extrusionOk="0">
                    <a:moveTo>
                      <a:pt x="1" y="7"/>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5" name="Google Shape;5133;p65">
                <a:extLst>
                  <a:ext uri="{FF2B5EF4-FFF2-40B4-BE49-F238E27FC236}">
                    <a16:creationId xmlns:a16="http://schemas.microsoft.com/office/drawing/2014/main" id="{B5E55E53-ACED-4166-AB48-088A5CB9120D}"/>
                  </a:ext>
                </a:extLst>
              </p:cNvPr>
              <p:cNvSpPr/>
              <p:nvPr/>
            </p:nvSpPr>
            <p:spPr>
              <a:xfrm>
                <a:off x="7080420" y="3566445"/>
                <a:ext cx="51" cy="227"/>
              </a:xfrm>
              <a:custGeom>
                <a:avLst/>
                <a:gdLst/>
                <a:ahLst/>
                <a:cxnLst/>
                <a:rect l="l" t="t" r="r" b="b"/>
                <a:pathLst>
                  <a:path w="1" h="4" extrusionOk="0">
                    <a:moveTo>
                      <a:pt x="1" y="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6" name="Google Shape;5134;p65">
                <a:extLst>
                  <a:ext uri="{FF2B5EF4-FFF2-40B4-BE49-F238E27FC236}">
                    <a16:creationId xmlns:a16="http://schemas.microsoft.com/office/drawing/2014/main" id="{7AC79085-CBA8-4BB1-8F5E-DF8BB569A64D}"/>
                  </a:ext>
                </a:extLst>
              </p:cNvPr>
              <p:cNvSpPr/>
              <p:nvPr/>
            </p:nvSpPr>
            <p:spPr>
              <a:xfrm>
                <a:off x="7080769" y="3565816"/>
                <a:ext cx="51" cy="285"/>
              </a:xfrm>
              <a:custGeom>
                <a:avLst/>
                <a:gdLst/>
                <a:ahLst/>
                <a:cxnLst/>
                <a:rect l="l" t="t" r="r" b="b"/>
                <a:pathLst>
                  <a:path w="1" h="5" extrusionOk="0">
                    <a:moveTo>
                      <a:pt x="1" y="4"/>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7" name="Google Shape;5135;p65">
                <a:extLst>
                  <a:ext uri="{FF2B5EF4-FFF2-40B4-BE49-F238E27FC236}">
                    <a16:creationId xmlns:a16="http://schemas.microsoft.com/office/drawing/2014/main" id="{172C8FAB-8BA5-43B1-A9CF-7B5BAE191E48}"/>
                  </a:ext>
                </a:extLst>
              </p:cNvPr>
              <p:cNvSpPr/>
              <p:nvPr/>
            </p:nvSpPr>
            <p:spPr>
              <a:xfrm>
                <a:off x="7081319" y="3565019"/>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8" name="Google Shape;5136;p65">
                <a:extLst>
                  <a:ext uri="{FF2B5EF4-FFF2-40B4-BE49-F238E27FC236}">
                    <a16:creationId xmlns:a16="http://schemas.microsoft.com/office/drawing/2014/main" id="{18CB8BC3-362D-446D-A48C-448BA8678A2F}"/>
                  </a:ext>
                </a:extLst>
              </p:cNvPr>
              <p:cNvSpPr/>
              <p:nvPr/>
            </p:nvSpPr>
            <p:spPr>
              <a:xfrm>
                <a:off x="7081117" y="3565418"/>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9" name="Google Shape;5137;p65">
                <a:extLst>
                  <a:ext uri="{FF2B5EF4-FFF2-40B4-BE49-F238E27FC236}">
                    <a16:creationId xmlns:a16="http://schemas.microsoft.com/office/drawing/2014/main" id="{BC7DC0DF-824C-471E-A918-6101E0FFC6C5}"/>
                  </a:ext>
                </a:extLst>
              </p:cNvPr>
              <p:cNvSpPr/>
              <p:nvPr/>
            </p:nvSpPr>
            <p:spPr>
              <a:xfrm>
                <a:off x="7079573" y="3568210"/>
                <a:ext cx="198" cy="457"/>
              </a:xfrm>
              <a:custGeom>
                <a:avLst/>
                <a:gdLst/>
                <a:ahLst/>
                <a:cxnLst/>
                <a:rect l="l" t="t" r="r" b="b"/>
                <a:pathLst>
                  <a:path w="4" h="8" extrusionOk="0">
                    <a:moveTo>
                      <a:pt x="0" y="8"/>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0" name="Google Shape;5138;p65">
                <a:extLst>
                  <a:ext uri="{FF2B5EF4-FFF2-40B4-BE49-F238E27FC236}">
                    <a16:creationId xmlns:a16="http://schemas.microsoft.com/office/drawing/2014/main" id="{E9D4EEE8-C5CE-44DB-9244-CDF1A5527910}"/>
                  </a:ext>
                </a:extLst>
              </p:cNvPr>
              <p:cNvSpPr/>
              <p:nvPr/>
            </p:nvSpPr>
            <p:spPr>
              <a:xfrm>
                <a:off x="5682960" y="2770256"/>
                <a:ext cx="348519" cy="335759"/>
              </a:xfrm>
              <a:custGeom>
                <a:avLst/>
                <a:gdLst/>
                <a:ahLst/>
                <a:cxnLst/>
                <a:rect l="l" t="t" r="r" b="b"/>
                <a:pathLst>
                  <a:path w="6995" h="5898" extrusionOk="0">
                    <a:moveTo>
                      <a:pt x="3942" y="0"/>
                    </a:moveTo>
                    <a:cubicBezTo>
                      <a:pt x="3907" y="7"/>
                      <a:pt x="3872" y="7"/>
                      <a:pt x="3837" y="7"/>
                    </a:cubicBezTo>
                    <a:cubicBezTo>
                      <a:pt x="3830" y="7"/>
                      <a:pt x="3823" y="6"/>
                      <a:pt x="3816" y="6"/>
                    </a:cubicBezTo>
                    <a:cubicBezTo>
                      <a:pt x="3753" y="6"/>
                      <a:pt x="3692" y="33"/>
                      <a:pt x="3652" y="77"/>
                    </a:cubicBezTo>
                    <a:cubicBezTo>
                      <a:pt x="3585" y="147"/>
                      <a:pt x="3557" y="259"/>
                      <a:pt x="3571" y="403"/>
                    </a:cubicBezTo>
                    <a:cubicBezTo>
                      <a:pt x="3589" y="504"/>
                      <a:pt x="3564" y="606"/>
                      <a:pt x="3501" y="686"/>
                    </a:cubicBezTo>
                    <a:cubicBezTo>
                      <a:pt x="3392" y="812"/>
                      <a:pt x="3196" y="837"/>
                      <a:pt x="2944" y="854"/>
                    </a:cubicBezTo>
                    <a:cubicBezTo>
                      <a:pt x="2780" y="868"/>
                      <a:pt x="2762" y="935"/>
                      <a:pt x="2731" y="1037"/>
                    </a:cubicBezTo>
                    <a:cubicBezTo>
                      <a:pt x="2720" y="1114"/>
                      <a:pt x="2682" y="1180"/>
                      <a:pt x="2626" y="1229"/>
                    </a:cubicBezTo>
                    <a:cubicBezTo>
                      <a:pt x="2580" y="1265"/>
                      <a:pt x="2517" y="1276"/>
                      <a:pt x="2454" y="1276"/>
                    </a:cubicBezTo>
                    <a:cubicBezTo>
                      <a:pt x="2368" y="1276"/>
                      <a:pt x="2282" y="1255"/>
                      <a:pt x="2234" y="1243"/>
                    </a:cubicBezTo>
                    <a:cubicBezTo>
                      <a:pt x="2080" y="1198"/>
                      <a:pt x="1884" y="1100"/>
                      <a:pt x="1835" y="967"/>
                    </a:cubicBezTo>
                    <a:cubicBezTo>
                      <a:pt x="1831" y="949"/>
                      <a:pt x="1810" y="938"/>
                      <a:pt x="1782" y="935"/>
                    </a:cubicBezTo>
                    <a:cubicBezTo>
                      <a:pt x="1712" y="935"/>
                      <a:pt x="1646" y="967"/>
                      <a:pt x="1607" y="1023"/>
                    </a:cubicBezTo>
                    <a:cubicBezTo>
                      <a:pt x="1604" y="1037"/>
                      <a:pt x="1590" y="1065"/>
                      <a:pt x="1632" y="1110"/>
                    </a:cubicBezTo>
                    <a:cubicBezTo>
                      <a:pt x="1747" y="1240"/>
                      <a:pt x="1803" y="1408"/>
                      <a:pt x="1793" y="1579"/>
                    </a:cubicBezTo>
                    <a:cubicBezTo>
                      <a:pt x="1789" y="1660"/>
                      <a:pt x="1754" y="1737"/>
                      <a:pt x="1695" y="1789"/>
                    </a:cubicBezTo>
                    <a:cubicBezTo>
                      <a:pt x="1663" y="1814"/>
                      <a:pt x="1628" y="1823"/>
                      <a:pt x="1591" y="1823"/>
                    </a:cubicBezTo>
                    <a:cubicBezTo>
                      <a:pt x="1538" y="1823"/>
                      <a:pt x="1482" y="1804"/>
                      <a:pt x="1429" y="1786"/>
                    </a:cubicBezTo>
                    <a:cubicBezTo>
                      <a:pt x="1369" y="1765"/>
                      <a:pt x="1317" y="1749"/>
                      <a:pt x="1275" y="1749"/>
                    </a:cubicBezTo>
                    <a:cubicBezTo>
                      <a:pt x="1252" y="1749"/>
                      <a:pt x="1232" y="1754"/>
                      <a:pt x="1215" y="1765"/>
                    </a:cubicBezTo>
                    <a:cubicBezTo>
                      <a:pt x="1173" y="1797"/>
                      <a:pt x="1136" y="1809"/>
                      <a:pt x="1104" y="1809"/>
                    </a:cubicBezTo>
                    <a:cubicBezTo>
                      <a:pt x="1036" y="1809"/>
                      <a:pt x="988" y="1756"/>
                      <a:pt x="952" y="1716"/>
                    </a:cubicBezTo>
                    <a:cubicBezTo>
                      <a:pt x="921" y="1670"/>
                      <a:pt x="875" y="1635"/>
                      <a:pt x="823" y="1614"/>
                    </a:cubicBezTo>
                    <a:cubicBezTo>
                      <a:pt x="798" y="1605"/>
                      <a:pt x="777" y="1601"/>
                      <a:pt x="756" y="1601"/>
                    </a:cubicBezTo>
                    <a:cubicBezTo>
                      <a:pt x="719" y="1601"/>
                      <a:pt x="684" y="1613"/>
                      <a:pt x="637" y="1628"/>
                    </a:cubicBezTo>
                    <a:cubicBezTo>
                      <a:pt x="557" y="1658"/>
                      <a:pt x="472" y="1675"/>
                      <a:pt x="386" y="1675"/>
                    </a:cubicBezTo>
                    <a:cubicBezTo>
                      <a:pt x="360" y="1675"/>
                      <a:pt x="334" y="1673"/>
                      <a:pt x="308" y="1670"/>
                    </a:cubicBezTo>
                    <a:cubicBezTo>
                      <a:pt x="291" y="1669"/>
                      <a:pt x="275" y="1668"/>
                      <a:pt x="260" y="1668"/>
                    </a:cubicBezTo>
                    <a:cubicBezTo>
                      <a:pt x="115" y="1668"/>
                      <a:pt x="33" y="1724"/>
                      <a:pt x="14" y="1765"/>
                    </a:cubicBezTo>
                    <a:cubicBezTo>
                      <a:pt x="0" y="1782"/>
                      <a:pt x="7" y="1807"/>
                      <a:pt x="25" y="1821"/>
                    </a:cubicBezTo>
                    <a:cubicBezTo>
                      <a:pt x="77" y="1887"/>
                      <a:pt x="98" y="1978"/>
                      <a:pt x="77" y="2059"/>
                    </a:cubicBezTo>
                    <a:cubicBezTo>
                      <a:pt x="74" y="2111"/>
                      <a:pt x="70" y="2139"/>
                      <a:pt x="91" y="2164"/>
                    </a:cubicBezTo>
                    <a:cubicBezTo>
                      <a:pt x="112" y="2192"/>
                      <a:pt x="235" y="2220"/>
                      <a:pt x="340" y="2241"/>
                    </a:cubicBezTo>
                    <a:cubicBezTo>
                      <a:pt x="476" y="2269"/>
                      <a:pt x="651" y="2304"/>
                      <a:pt x="795" y="2381"/>
                    </a:cubicBezTo>
                    <a:cubicBezTo>
                      <a:pt x="874" y="2427"/>
                      <a:pt x="963" y="2455"/>
                      <a:pt x="1055" y="2455"/>
                    </a:cubicBezTo>
                    <a:cubicBezTo>
                      <a:pt x="1060" y="2455"/>
                      <a:pt x="1066" y="2455"/>
                      <a:pt x="1071" y="2454"/>
                    </a:cubicBezTo>
                    <a:cubicBezTo>
                      <a:pt x="1080" y="2454"/>
                      <a:pt x="1089" y="2453"/>
                      <a:pt x="1097" y="2453"/>
                    </a:cubicBezTo>
                    <a:cubicBezTo>
                      <a:pt x="1165" y="2453"/>
                      <a:pt x="1229" y="2477"/>
                      <a:pt x="1281" y="2517"/>
                    </a:cubicBezTo>
                    <a:cubicBezTo>
                      <a:pt x="1309" y="2538"/>
                      <a:pt x="1341" y="2556"/>
                      <a:pt x="1369" y="2570"/>
                    </a:cubicBezTo>
                    <a:cubicBezTo>
                      <a:pt x="1457" y="2615"/>
                      <a:pt x="1481" y="2650"/>
                      <a:pt x="1488" y="2808"/>
                    </a:cubicBezTo>
                    <a:cubicBezTo>
                      <a:pt x="1495" y="2997"/>
                      <a:pt x="1646" y="3155"/>
                      <a:pt x="1870" y="3218"/>
                    </a:cubicBezTo>
                    <a:cubicBezTo>
                      <a:pt x="2090" y="3277"/>
                      <a:pt x="2066" y="3424"/>
                      <a:pt x="2052" y="3519"/>
                    </a:cubicBezTo>
                    <a:cubicBezTo>
                      <a:pt x="2038" y="3575"/>
                      <a:pt x="2038" y="3631"/>
                      <a:pt x="2055" y="3683"/>
                    </a:cubicBezTo>
                    <a:cubicBezTo>
                      <a:pt x="2108" y="3799"/>
                      <a:pt x="2069" y="3932"/>
                      <a:pt x="2027" y="4061"/>
                    </a:cubicBezTo>
                    <a:cubicBezTo>
                      <a:pt x="1996" y="4159"/>
                      <a:pt x="1964" y="4264"/>
                      <a:pt x="1982" y="4352"/>
                    </a:cubicBezTo>
                    <a:cubicBezTo>
                      <a:pt x="2017" y="4548"/>
                      <a:pt x="1898" y="5140"/>
                      <a:pt x="1751" y="5346"/>
                    </a:cubicBezTo>
                    <a:lnTo>
                      <a:pt x="1779" y="5357"/>
                    </a:lnTo>
                    <a:cubicBezTo>
                      <a:pt x="1845" y="5388"/>
                      <a:pt x="1908" y="5420"/>
                      <a:pt x="1971" y="5455"/>
                    </a:cubicBezTo>
                    <a:cubicBezTo>
                      <a:pt x="2045" y="5500"/>
                      <a:pt x="2125" y="5535"/>
                      <a:pt x="2206" y="5567"/>
                    </a:cubicBezTo>
                    <a:cubicBezTo>
                      <a:pt x="2307" y="5609"/>
                      <a:pt x="2405" y="5654"/>
                      <a:pt x="2503" y="5710"/>
                    </a:cubicBezTo>
                    <a:cubicBezTo>
                      <a:pt x="2560" y="5746"/>
                      <a:pt x="2640" y="5763"/>
                      <a:pt x="2708" y="5763"/>
                    </a:cubicBezTo>
                    <a:cubicBezTo>
                      <a:pt x="2753" y="5763"/>
                      <a:pt x="2793" y="5756"/>
                      <a:pt x="2818" y="5742"/>
                    </a:cubicBezTo>
                    <a:cubicBezTo>
                      <a:pt x="2818" y="5742"/>
                      <a:pt x="2832" y="5731"/>
                      <a:pt x="2832" y="5728"/>
                    </a:cubicBezTo>
                    <a:cubicBezTo>
                      <a:pt x="2829" y="5679"/>
                      <a:pt x="2857" y="5630"/>
                      <a:pt x="2902" y="5612"/>
                    </a:cubicBezTo>
                    <a:cubicBezTo>
                      <a:pt x="2909" y="5609"/>
                      <a:pt x="2916" y="5605"/>
                      <a:pt x="2923" y="5605"/>
                    </a:cubicBezTo>
                    <a:lnTo>
                      <a:pt x="2951" y="5605"/>
                    </a:lnTo>
                    <a:cubicBezTo>
                      <a:pt x="2962" y="5605"/>
                      <a:pt x="2972" y="5605"/>
                      <a:pt x="2983" y="5609"/>
                    </a:cubicBezTo>
                    <a:lnTo>
                      <a:pt x="2986" y="5609"/>
                    </a:lnTo>
                    <a:cubicBezTo>
                      <a:pt x="2997" y="5609"/>
                      <a:pt x="3007" y="5612"/>
                      <a:pt x="3014" y="5616"/>
                    </a:cubicBezTo>
                    <a:lnTo>
                      <a:pt x="3021" y="5616"/>
                    </a:lnTo>
                    <a:cubicBezTo>
                      <a:pt x="3032" y="5619"/>
                      <a:pt x="3039" y="5623"/>
                      <a:pt x="3049" y="5630"/>
                    </a:cubicBezTo>
                    <a:lnTo>
                      <a:pt x="3056" y="5633"/>
                    </a:lnTo>
                    <a:cubicBezTo>
                      <a:pt x="3067" y="5637"/>
                      <a:pt x="3077" y="5644"/>
                      <a:pt x="3084" y="5647"/>
                    </a:cubicBezTo>
                    <a:lnTo>
                      <a:pt x="3091" y="5651"/>
                    </a:lnTo>
                    <a:lnTo>
                      <a:pt x="3119" y="5668"/>
                    </a:lnTo>
                    <a:lnTo>
                      <a:pt x="3123" y="5672"/>
                    </a:lnTo>
                    <a:lnTo>
                      <a:pt x="3147" y="5689"/>
                    </a:lnTo>
                    <a:lnTo>
                      <a:pt x="3154" y="5696"/>
                    </a:lnTo>
                    <a:lnTo>
                      <a:pt x="3179" y="5714"/>
                    </a:lnTo>
                    <a:lnTo>
                      <a:pt x="3182" y="5717"/>
                    </a:lnTo>
                    <a:lnTo>
                      <a:pt x="3203" y="5738"/>
                    </a:lnTo>
                    <a:cubicBezTo>
                      <a:pt x="3256" y="5794"/>
                      <a:pt x="3480" y="5826"/>
                      <a:pt x="3624" y="5847"/>
                    </a:cubicBezTo>
                    <a:cubicBezTo>
                      <a:pt x="3697" y="5857"/>
                      <a:pt x="3767" y="5864"/>
                      <a:pt x="3820" y="5878"/>
                    </a:cubicBezTo>
                    <a:cubicBezTo>
                      <a:pt x="3900" y="5890"/>
                      <a:pt x="3981" y="5897"/>
                      <a:pt x="4062" y="5897"/>
                    </a:cubicBezTo>
                    <a:cubicBezTo>
                      <a:pt x="4100" y="5897"/>
                      <a:pt x="4139" y="5896"/>
                      <a:pt x="4177" y="5892"/>
                    </a:cubicBezTo>
                    <a:lnTo>
                      <a:pt x="4285" y="5892"/>
                    </a:lnTo>
                    <a:cubicBezTo>
                      <a:pt x="4282" y="5875"/>
                      <a:pt x="4278" y="5857"/>
                      <a:pt x="4271" y="5840"/>
                    </a:cubicBezTo>
                    <a:cubicBezTo>
                      <a:pt x="4229" y="5721"/>
                      <a:pt x="4243" y="5588"/>
                      <a:pt x="4310" y="5483"/>
                    </a:cubicBezTo>
                    <a:cubicBezTo>
                      <a:pt x="4397" y="5343"/>
                      <a:pt x="4572" y="5245"/>
                      <a:pt x="4775" y="5213"/>
                    </a:cubicBezTo>
                    <a:cubicBezTo>
                      <a:pt x="4809" y="5208"/>
                      <a:pt x="4846" y="5206"/>
                      <a:pt x="4886" y="5206"/>
                    </a:cubicBezTo>
                    <a:cubicBezTo>
                      <a:pt x="5199" y="5206"/>
                      <a:pt x="5683" y="5351"/>
                      <a:pt x="5826" y="5441"/>
                    </a:cubicBezTo>
                    <a:cubicBezTo>
                      <a:pt x="5868" y="5468"/>
                      <a:pt x="5914" y="5482"/>
                      <a:pt x="5963" y="5482"/>
                    </a:cubicBezTo>
                    <a:cubicBezTo>
                      <a:pt x="6083" y="5482"/>
                      <a:pt x="6220" y="5400"/>
                      <a:pt x="6372" y="5241"/>
                    </a:cubicBezTo>
                    <a:cubicBezTo>
                      <a:pt x="6463" y="5136"/>
                      <a:pt x="6578" y="5059"/>
                      <a:pt x="6704" y="5010"/>
                    </a:cubicBezTo>
                    <a:lnTo>
                      <a:pt x="6704" y="5006"/>
                    </a:lnTo>
                    <a:cubicBezTo>
                      <a:pt x="6711" y="4989"/>
                      <a:pt x="6715" y="4975"/>
                      <a:pt x="6722" y="4957"/>
                    </a:cubicBezTo>
                    <a:lnTo>
                      <a:pt x="6725" y="4943"/>
                    </a:lnTo>
                    <a:cubicBezTo>
                      <a:pt x="6732" y="4926"/>
                      <a:pt x="6739" y="4912"/>
                      <a:pt x="6746" y="4894"/>
                    </a:cubicBezTo>
                    <a:lnTo>
                      <a:pt x="6757" y="4870"/>
                    </a:lnTo>
                    <a:cubicBezTo>
                      <a:pt x="6722" y="4863"/>
                      <a:pt x="6687" y="4863"/>
                      <a:pt x="6655" y="4863"/>
                    </a:cubicBezTo>
                    <a:cubicBezTo>
                      <a:pt x="6624" y="4863"/>
                      <a:pt x="6592" y="4863"/>
                      <a:pt x="6561" y="4856"/>
                    </a:cubicBezTo>
                    <a:cubicBezTo>
                      <a:pt x="6480" y="4849"/>
                      <a:pt x="6407" y="4800"/>
                      <a:pt x="6368" y="4726"/>
                    </a:cubicBezTo>
                    <a:cubicBezTo>
                      <a:pt x="6333" y="4649"/>
                      <a:pt x="6344" y="4558"/>
                      <a:pt x="6393" y="4488"/>
                    </a:cubicBezTo>
                    <a:cubicBezTo>
                      <a:pt x="6414" y="4453"/>
                      <a:pt x="6414" y="4453"/>
                      <a:pt x="6354" y="4404"/>
                    </a:cubicBezTo>
                    <a:cubicBezTo>
                      <a:pt x="6305" y="4369"/>
                      <a:pt x="6267" y="4327"/>
                      <a:pt x="6235" y="4278"/>
                    </a:cubicBezTo>
                    <a:cubicBezTo>
                      <a:pt x="6207" y="4236"/>
                      <a:pt x="6179" y="4184"/>
                      <a:pt x="6204" y="4135"/>
                    </a:cubicBezTo>
                    <a:cubicBezTo>
                      <a:pt x="6228" y="4093"/>
                      <a:pt x="6270" y="4065"/>
                      <a:pt x="6319" y="4065"/>
                    </a:cubicBezTo>
                    <a:cubicBezTo>
                      <a:pt x="6337" y="4061"/>
                      <a:pt x="6354" y="4058"/>
                      <a:pt x="6368" y="4051"/>
                    </a:cubicBezTo>
                    <a:cubicBezTo>
                      <a:pt x="6393" y="4037"/>
                      <a:pt x="6414" y="4016"/>
                      <a:pt x="6431" y="3991"/>
                    </a:cubicBezTo>
                    <a:cubicBezTo>
                      <a:pt x="6442" y="3974"/>
                      <a:pt x="6452" y="3956"/>
                      <a:pt x="6459" y="3939"/>
                    </a:cubicBezTo>
                    <a:cubicBezTo>
                      <a:pt x="6410" y="3900"/>
                      <a:pt x="6319" y="3802"/>
                      <a:pt x="6382" y="3603"/>
                    </a:cubicBezTo>
                    <a:cubicBezTo>
                      <a:pt x="6400" y="3554"/>
                      <a:pt x="6389" y="3540"/>
                      <a:pt x="6354" y="3501"/>
                    </a:cubicBezTo>
                    <a:cubicBezTo>
                      <a:pt x="6312" y="3463"/>
                      <a:pt x="6288" y="3410"/>
                      <a:pt x="6284" y="3354"/>
                    </a:cubicBezTo>
                    <a:cubicBezTo>
                      <a:pt x="6284" y="3337"/>
                      <a:pt x="6277" y="3323"/>
                      <a:pt x="6263" y="3316"/>
                    </a:cubicBezTo>
                    <a:cubicBezTo>
                      <a:pt x="6259" y="3314"/>
                      <a:pt x="6254" y="3313"/>
                      <a:pt x="6248" y="3313"/>
                    </a:cubicBezTo>
                    <a:cubicBezTo>
                      <a:pt x="6225" y="3313"/>
                      <a:pt x="6192" y="3327"/>
                      <a:pt x="6158" y="3372"/>
                    </a:cubicBezTo>
                    <a:cubicBezTo>
                      <a:pt x="6112" y="3428"/>
                      <a:pt x="6068" y="3456"/>
                      <a:pt x="6027" y="3456"/>
                    </a:cubicBezTo>
                    <a:cubicBezTo>
                      <a:pt x="6012" y="3456"/>
                      <a:pt x="5997" y="3453"/>
                      <a:pt x="5983" y="3445"/>
                    </a:cubicBezTo>
                    <a:cubicBezTo>
                      <a:pt x="5966" y="3435"/>
                      <a:pt x="5952" y="3421"/>
                      <a:pt x="5945" y="3403"/>
                    </a:cubicBezTo>
                    <a:cubicBezTo>
                      <a:pt x="5941" y="3400"/>
                      <a:pt x="5941" y="3396"/>
                      <a:pt x="5941" y="3389"/>
                    </a:cubicBezTo>
                    <a:cubicBezTo>
                      <a:pt x="5938" y="3386"/>
                      <a:pt x="5934" y="3379"/>
                      <a:pt x="5934" y="3375"/>
                    </a:cubicBezTo>
                    <a:cubicBezTo>
                      <a:pt x="5920" y="3319"/>
                      <a:pt x="5934" y="3235"/>
                      <a:pt x="5969" y="3127"/>
                    </a:cubicBezTo>
                    <a:cubicBezTo>
                      <a:pt x="6008" y="3032"/>
                      <a:pt x="6064" y="2948"/>
                      <a:pt x="6141" y="2881"/>
                    </a:cubicBezTo>
                    <a:cubicBezTo>
                      <a:pt x="6165" y="2857"/>
                      <a:pt x="6186" y="2839"/>
                      <a:pt x="6207" y="2822"/>
                    </a:cubicBezTo>
                    <a:cubicBezTo>
                      <a:pt x="6260" y="2776"/>
                      <a:pt x="6312" y="2727"/>
                      <a:pt x="6319" y="2696"/>
                    </a:cubicBezTo>
                    <a:cubicBezTo>
                      <a:pt x="6323" y="2689"/>
                      <a:pt x="6323" y="2678"/>
                      <a:pt x="6326" y="2668"/>
                    </a:cubicBezTo>
                    <a:lnTo>
                      <a:pt x="6326" y="2664"/>
                    </a:lnTo>
                    <a:cubicBezTo>
                      <a:pt x="6330" y="2657"/>
                      <a:pt x="6333" y="2650"/>
                      <a:pt x="6337" y="2643"/>
                    </a:cubicBezTo>
                    <a:lnTo>
                      <a:pt x="6337" y="2640"/>
                    </a:lnTo>
                    <a:cubicBezTo>
                      <a:pt x="6340" y="2633"/>
                      <a:pt x="6344" y="2622"/>
                      <a:pt x="6347" y="2615"/>
                    </a:cubicBezTo>
                    <a:lnTo>
                      <a:pt x="6351" y="2608"/>
                    </a:lnTo>
                    <a:cubicBezTo>
                      <a:pt x="6354" y="2605"/>
                      <a:pt x="6358" y="2598"/>
                      <a:pt x="6361" y="2591"/>
                    </a:cubicBezTo>
                    <a:lnTo>
                      <a:pt x="6365" y="2584"/>
                    </a:lnTo>
                    <a:cubicBezTo>
                      <a:pt x="6368" y="2580"/>
                      <a:pt x="6375" y="2573"/>
                      <a:pt x="6379" y="2566"/>
                    </a:cubicBezTo>
                    <a:lnTo>
                      <a:pt x="6382" y="2559"/>
                    </a:lnTo>
                    <a:lnTo>
                      <a:pt x="6396" y="2545"/>
                    </a:lnTo>
                    <a:lnTo>
                      <a:pt x="6403" y="2538"/>
                    </a:lnTo>
                    <a:lnTo>
                      <a:pt x="6421" y="2521"/>
                    </a:lnTo>
                    <a:lnTo>
                      <a:pt x="6428" y="2514"/>
                    </a:lnTo>
                    <a:lnTo>
                      <a:pt x="6442" y="2500"/>
                    </a:lnTo>
                    <a:lnTo>
                      <a:pt x="6452" y="2496"/>
                    </a:lnTo>
                    <a:lnTo>
                      <a:pt x="6466" y="2482"/>
                    </a:lnTo>
                    <a:lnTo>
                      <a:pt x="6477" y="2475"/>
                    </a:lnTo>
                    <a:lnTo>
                      <a:pt x="6491" y="2465"/>
                    </a:lnTo>
                    <a:lnTo>
                      <a:pt x="6501" y="2458"/>
                    </a:lnTo>
                    <a:lnTo>
                      <a:pt x="6519" y="2451"/>
                    </a:lnTo>
                    <a:lnTo>
                      <a:pt x="6529" y="2444"/>
                    </a:lnTo>
                    <a:lnTo>
                      <a:pt x="6547" y="2437"/>
                    </a:lnTo>
                    <a:lnTo>
                      <a:pt x="6557" y="2433"/>
                    </a:lnTo>
                    <a:lnTo>
                      <a:pt x="6575" y="2426"/>
                    </a:lnTo>
                    <a:lnTo>
                      <a:pt x="6585" y="2423"/>
                    </a:lnTo>
                    <a:lnTo>
                      <a:pt x="6603" y="2419"/>
                    </a:lnTo>
                    <a:lnTo>
                      <a:pt x="6655" y="2419"/>
                    </a:lnTo>
                    <a:cubicBezTo>
                      <a:pt x="6662" y="2409"/>
                      <a:pt x="6666" y="2398"/>
                      <a:pt x="6669" y="2384"/>
                    </a:cubicBezTo>
                    <a:cubicBezTo>
                      <a:pt x="6683" y="2332"/>
                      <a:pt x="6690" y="2279"/>
                      <a:pt x="6694" y="2227"/>
                    </a:cubicBezTo>
                    <a:cubicBezTo>
                      <a:pt x="6697" y="2174"/>
                      <a:pt x="6704" y="2122"/>
                      <a:pt x="6715" y="2069"/>
                    </a:cubicBezTo>
                    <a:cubicBezTo>
                      <a:pt x="6715" y="2066"/>
                      <a:pt x="6715" y="2062"/>
                      <a:pt x="6715" y="2055"/>
                    </a:cubicBezTo>
                    <a:lnTo>
                      <a:pt x="6725" y="2020"/>
                    </a:lnTo>
                    <a:cubicBezTo>
                      <a:pt x="6760" y="1866"/>
                      <a:pt x="6795" y="1709"/>
                      <a:pt x="6956" y="1572"/>
                    </a:cubicBezTo>
                    <a:cubicBezTo>
                      <a:pt x="6991" y="1544"/>
                      <a:pt x="6995" y="1530"/>
                      <a:pt x="6995" y="1530"/>
                    </a:cubicBezTo>
                    <a:cubicBezTo>
                      <a:pt x="6967" y="1513"/>
                      <a:pt x="6935" y="1506"/>
                      <a:pt x="6907" y="1506"/>
                    </a:cubicBezTo>
                    <a:cubicBezTo>
                      <a:pt x="6902" y="1506"/>
                      <a:pt x="6897" y="1506"/>
                      <a:pt x="6892" y="1506"/>
                    </a:cubicBezTo>
                    <a:cubicBezTo>
                      <a:pt x="6845" y="1506"/>
                      <a:pt x="6799" y="1492"/>
                      <a:pt x="6764" y="1460"/>
                    </a:cubicBezTo>
                    <a:cubicBezTo>
                      <a:pt x="6718" y="1429"/>
                      <a:pt x="6662" y="1411"/>
                      <a:pt x="6603" y="1408"/>
                    </a:cubicBezTo>
                    <a:cubicBezTo>
                      <a:pt x="6599" y="1408"/>
                      <a:pt x="6596" y="1408"/>
                      <a:pt x="6592" y="1408"/>
                    </a:cubicBezTo>
                    <a:cubicBezTo>
                      <a:pt x="6438" y="1408"/>
                      <a:pt x="6293" y="1335"/>
                      <a:pt x="6200" y="1212"/>
                    </a:cubicBezTo>
                    <a:cubicBezTo>
                      <a:pt x="6197" y="1212"/>
                      <a:pt x="6197" y="1208"/>
                      <a:pt x="6193" y="1208"/>
                    </a:cubicBezTo>
                    <a:cubicBezTo>
                      <a:pt x="6169" y="1191"/>
                      <a:pt x="6141" y="1177"/>
                      <a:pt x="6113" y="1173"/>
                    </a:cubicBezTo>
                    <a:cubicBezTo>
                      <a:pt x="6014" y="1145"/>
                      <a:pt x="5913" y="1134"/>
                      <a:pt x="5814" y="1134"/>
                    </a:cubicBezTo>
                    <a:cubicBezTo>
                      <a:pt x="5800" y="1134"/>
                      <a:pt x="5787" y="1134"/>
                      <a:pt x="5773" y="1135"/>
                    </a:cubicBezTo>
                    <a:cubicBezTo>
                      <a:pt x="5745" y="1135"/>
                      <a:pt x="5721" y="1135"/>
                      <a:pt x="5693" y="1142"/>
                    </a:cubicBezTo>
                    <a:lnTo>
                      <a:pt x="5654" y="1142"/>
                    </a:lnTo>
                    <a:cubicBezTo>
                      <a:pt x="5647" y="1142"/>
                      <a:pt x="5637" y="1142"/>
                      <a:pt x="5630" y="1138"/>
                    </a:cubicBezTo>
                    <a:lnTo>
                      <a:pt x="5623" y="1138"/>
                    </a:lnTo>
                    <a:cubicBezTo>
                      <a:pt x="5616" y="1138"/>
                      <a:pt x="5609" y="1135"/>
                      <a:pt x="5602" y="1131"/>
                    </a:cubicBezTo>
                    <a:lnTo>
                      <a:pt x="5595" y="1128"/>
                    </a:lnTo>
                    <a:cubicBezTo>
                      <a:pt x="5588" y="1124"/>
                      <a:pt x="5581" y="1121"/>
                      <a:pt x="5574" y="1117"/>
                    </a:cubicBezTo>
                    <a:lnTo>
                      <a:pt x="5567" y="1110"/>
                    </a:lnTo>
                    <a:lnTo>
                      <a:pt x="5553" y="1096"/>
                    </a:lnTo>
                    <a:lnTo>
                      <a:pt x="5546" y="1093"/>
                    </a:lnTo>
                    <a:lnTo>
                      <a:pt x="5532" y="1075"/>
                    </a:lnTo>
                    <a:lnTo>
                      <a:pt x="5525" y="1072"/>
                    </a:lnTo>
                    <a:lnTo>
                      <a:pt x="5511" y="1054"/>
                    </a:lnTo>
                    <a:lnTo>
                      <a:pt x="5507" y="1047"/>
                    </a:lnTo>
                    <a:lnTo>
                      <a:pt x="5490" y="1026"/>
                    </a:lnTo>
                    <a:cubicBezTo>
                      <a:pt x="5460" y="986"/>
                      <a:pt x="5439" y="959"/>
                      <a:pt x="5420" y="959"/>
                    </a:cubicBezTo>
                    <a:cubicBezTo>
                      <a:pt x="5418" y="959"/>
                      <a:pt x="5417" y="959"/>
                      <a:pt x="5416" y="960"/>
                    </a:cubicBezTo>
                    <a:cubicBezTo>
                      <a:pt x="5404" y="962"/>
                      <a:pt x="5391" y="963"/>
                      <a:pt x="5379" y="963"/>
                    </a:cubicBezTo>
                    <a:cubicBezTo>
                      <a:pt x="5343" y="963"/>
                      <a:pt x="5309" y="952"/>
                      <a:pt x="5283" y="928"/>
                    </a:cubicBezTo>
                    <a:cubicBezTo>
                      <a:pt x="5265" y="917"/>
                      <a:pt x="5251" y="900"/>
                      <a:pt x="5241" y="886"/>
                    </a:cubicBezTo>
                    <a:cubicBezTo>
                      <a:pt x="5209" y="833"/>
                      <a:pt x="5192" y="777"/>
                      <a:pt x="5185" y="718"/>
                    </a:cubicBezTo>
                    <a:lnTo>
                      <a:pt x="5174" y="728"/>
                    </a:lnTo>
                    <a:cubicBezTo>
                      <a:pt x="5129" y="767"/>
                      <a:pt x="5080" y="798"/>
                      <a:pt x="5031" y="826"/>
                    </a:cubicBezTo>
                    <a:cubicBezTo>
                      <a:pt x="5011" y="836"/>
                      <a:pt x="4989" y="840"/>
                      <a:pt x="4968" y="840"/>
                    </a:cubicBezTo>
                    <a:cubicBezTo>
                      <a:pt x="4949" y="840"/>
                      <a:pt x="4930" y="837"/>
                      <a:pt x="4912" y="830"/>
                    </a:cubicBezTo>
                    <a:lnTo>
                      <a:pt x="4898" y="823"/>
                    </a:lnTo>
                    <a:cubicBezTo>
                      <a:pt x="4849" y="791"/>
                      <a:pt x="4814" y="739"/>
                      <a:pt x="4800" y="679"/>
                    </a:cubicBezTo>
                    <a:cubicBezTo>
                      <a:pt x="4793" y="651"/>
                      <a:pt x="4786" y="627"/>
                      <a:pt x="4782" y="599"/>
                    </a:cubicBezTo>
                    <a:cubicBezTo>
                      <a:pt x="4761" y="571"/>
                      <a:pt x="4649" y="518"/>
                      <a:pt x="4590" y="490"/>
                    </a:cubicBezTo>
                    <a:cubicBezTo>
                      <a:pt x="4548" y="473"/>
                      <a:pt x="4506" y="452"/>
                      <a:pt x="4474" y="434"/>
                    </a:cubicBezTo>
                    <a:cubicBezTo>
                      <a:pt x="4425" y="403"/>
                      <a:pt x="4380" y="368"/>
                      <a:pt x="4338" y="322"/>
                    </a:cubicBezTo>
                    <a:cubicBezTo>
                      <a:pt x="4317" y="301"/>
                      <a:pt x="4292" y="280"/>
                      <a:pt x="4268" y="259"/>
                    </a:cubicBezTo>
                    <a:cubicBezTo>
                      <a:pt x="4251" y="282"/>
                      <a:pt x="4225" y="293"/>
                      <a:pt x="4198" y="293"/>
                    </a:cubicBezTo>
                    <a:cubicBezTo>
                      <a:pt x="4191" y="293"/>
                      <a:pt x="4184" y="292"/>
                      <a:pt x="4177" y="291"/>
                    </a:cubicBezTo>
                    <a:cubicBezTo>
                      <a:pt x="4079" y="273"/>
                      <a:pt x="3981" y="95"/>
                      <a:pt x="3967" y="11"/>
                    </a:cubicBezTo>
                    <a:lnTo>
                      <a:pt x="3956" y="7"/>
                    </a:lnTo>
                    <a:lnTo>
                      <a:pt x="3953" y="4"/>
                    </a:lnTo>
                    <a:lnTo>
                      <a:pt x="3942" y="0"/>
                    </a:lnTo>
                    <a:close/>
                  </a:path>
                </a:pathLst>
              </a:custGeom>
              <a:solidFill>
                <a:srgbClr val="D9D9D9"/>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1" name="Google Shape;5139;p65">
                <a:extLst>
                  <a:ext uri="{FF2B5EF4-FFF2-40B4-BE49-F238E27FC236}">
                    <a16:creationId xmlns:a16="http://schemas.microsoft.com/office/drawing/2014/main" id="{630E6701-E9B3-469E-811F-3E337576ECC1}"/>
                  </a:ext>
                </a:extLst>
              </p:cNvPr>
              <p:cNvSpPr/>
              <p:nvPr/>
            </p:nvSpPr>
            <p:spPr>
              <a:xfrm>
                <a:off x="6050263" y="3091100"/>
                <a:ext cx="20476" cy="49525"/>
              </a:xfrm>
              <a:custGeom>
                <a:avLst/>
                <a:gdLst/>
                <a:ahLst/>
                <a:cxnLst/>
                <a:rect l="l" t="t" r="r" b="b"/>
                <a:pathLst>
                  <a:path w="411" h="870" extrusionOk="0">
                    <a:moveTo>
                      <a:pt x="362" y="1"/>
                    </a:moveTo>
                    <a:lnTo>
                      <a:pt x="362" y="1"/>
                    </a:lnTo>
                    <a:cubicBezTo>
                      <a:pt x="351" y="11"/>
                      <a:pt x="337" y="29"/>
                      <a:pt x="327" y="39"/>
                    </a:cubicBezTo>
                    <a:cubicBezTo>
                      <a:pt x="260" y="130"/>
                      <a:pt x="176" y="204"/>
                      <a:pt x="81" y="263"/>
                    </a:cubicBezTo>
                    <a:cubicBezTo>
                      <a:pt x="1" y="312"/>
                      <a:pt x="8" y="484"/>
                      <a:pt x="57" y="624"/>
                    </a:cubicBezTo>
                    <a:cubicBezTo>
                      <a:pt x="107" y="761"/>
                      <a:pt x="196" y="870"/>
                      <a:pt x="259" y="870"/>
                    </a:cubicBezTo>
                    <a:cubicBezTo>
                      <a:pt x="261" y="870"/>
                      <a:pt x="264" y="869"/>
                      <a:pt x="267" y="869"/>
                    </a:cubicBezTo>
                    <a:cubicBezTo>
                      <a:pt x="281" y="869"/>
                      <a:pt x="302" y="844"/>
                      <a:pt x="320" y="809"/>
                    </a:cubicBezTo>
                    <a:cubicBezTo>
                      <a:pt x="411" y="610"/>
                      <a:pt x="397" y="141"/>
                      <a:pt x="362" y="1"/>
                    </a:cubicBezTo>
                    <a:close/>
                  </a:path>
                </a:pathLst>
              </a:custGeom>
              <a:solidFill>
                <a:srgbClr val="D9D9D9"/>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2" name="Google Shape;5140;p65">
                <a:extLst>
                  <a:ext uri="{FF2B5EF4-FFF2-40B4-BE49-F238E27FC236}">
                    <a16:creationId xmlns:a16="http://schemas.microsoft.com/office/drawing/2014/main" id="{5698B702-BBD8-4E87-BDAD-E82817EF8D76}"/>
                  </a:ext>
                </a:extLst>
              </p:cNvPr>
              <p:cNvSpPr/>
              <p:nvPr/>
            </p:nvSpPr>
            <p:spPr>
              <a:xfrm>
                <a:off x="5970593" y="2834413"/>
                <a:ext cx="16939" cy="2276"/>
              </a:xfrm>
              <a:custGeom>
                <a:avLst/>
                <a:gdLst/>
                <a:ahLst/>
                <a:cxnLst/>
                <a:rect l="l" t="t" r="r" b="b"/>
                <a:pathLst>
                  <a:path w="340" h="40" extrusionOk="0">
                    <a:moveTo>
                      <a:pt x="34" y="0"/>
                    </a:moveTo>
                    <a:cubicBezTo>
                      <a:pt x="23" y="0"/>
                      <a:pt x="11" y="0"/>
                      <a:pt x="0" y="1"/>
                    </a:cubicBezTo>
                    <a:lnTo>
                      <a:pt x="46" y="1"/>
                    </a:lnTo>
                    <a:cubicBezTo>
                      <a:pt x="133" y="4"/>
                      <a:pt x="221" y="11"/>
                      <a:pt x="305" y="32"/>
                    </a:cubicBezTo>
                    <a:lnTo>
                      <a:pt x="340" y="39"/>
                    </a:lnTo>
                    <a:cubicBezTo>
                      <a:pt x="239" y="14"/>
                      <a:pt x="135" y="0"/>
                      <a:pt x="3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3" name="Google Shape;5141;p65">
                <a:extLst>
                  <a:ext uri="{FF2B5EF4-FFF2-40B4-BE49-F238E27FC236}">
                    <a16:creationId xmlns:a16="http://schemas.microsoft.com/office/drawing/2014/main" id="{1829926D-1145-4DA3-8A0C-DF27C17D6B7B}"/>
                  </a:ext>
                </a:extLst>
              </p:cNvPr>
              <p:cNvSpPr/>
              <p:nvPr/>
            </p:nvSpPr>
            <p:spPr>
              <a:xfrm>
                <a:off x="5940748" y="2810674"/>
                <a:ext cx="547" cy="457"/>
              </a:xfrm>
              <a:custGeom>
                <a:avLst/>
                <a:gdLst/>
                <a:ahLst/>
                <a:cxnLst/>
                <a:rect l="l" t="t" r="r" b="b"/>
                <a:pathLst>
                  <a:path w="11" h="8" extrusionOk="0">
                    <a:moveTo>
                      <a:pt x="11" y="1"/>
                    </a:moveTo>
                    <a:lnTo>
                      <a:pt x="0"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4" name="Google Shape;5142;p65">
                <a:extLst>
                  <a:ext uri="{FF2B5EF4-FFF2-40B4-BE49-F238E27FC236}">
                    <a16:creationId xmlns:a16="http://schemas.microsoft.com/office/drawing/2014/main" id="{2501C098-BBC9-4DD7-AA57-075AB5F16C9B}"/>
                  </a:ext>
                </a:extLst>
              </p:cNvPr>
              <p:cNvSpPr/>
              <p:nvPr/>
            </p:nvSpPr>
            <p:spPr>
              <a:xfrm>
                <a:off x="5879866" y="2770025"/>
                <a:ext cx="250" cy="285"/>
              </a:xfrm>
              <a:custGeom>
                <a:avLst/>
                <a:gdLst/>
                <a:ahLst/>
                <a:cxnLst/>
                <a:rect l="l" t="t" r="r" b="b"/>
                <a:pathLst>
                  <a:path w="5" h="5" extrusionOk="0">
                    <a:moveTo>
                      <a:pt x="1" y="1"/>
                    </a:moveTo>
                    <a:lnTo>
                      <a:pt x="4"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5" name="Google Shape;5143;p65">
                <a:extLst>
                  <a:ext uri="{FF2B5EF4-FFF2-40B4-BE49-F238E27FC236}">
                    <a16:creationId xmlns:a16="http://schemas.microsoft.com/office/drawing/2014/main" id="{BD48CB37-6975-4D84-B626-1CD68EC8274A}"/>
                  </a:ext>
                </a:extLst>
              </p:cNvPr>
              <p:cNvSpPr/>
              <p:nvPr/>
            </p:nvSpPr>
            <p:spPr>
              <a:xfrm>
                <a:off x="5956443" y="2828435"/>
                <a:ext cx="895" cy="1254"/>
              </a:xfrm>
              <a:custGeom>
                <a:avLst/>
                <a:gdLst/>
                <a:ahLst/>
                <a:cxnLst/>
                <a:rect l="l" t="t" r="r" b="b"/>
                <a:pathLst>
                  <a:path w="18" h="22" extrusionOk="0">
                    <a:moveTo>
                      <a:pt x="1" y="1"/>
                    </a:moveTo>
                    <a:lnTo>
                      <a:pt x="18" y="2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6" name="Google Shape;5144;p65">
                <a:extLst>
                  <a:ext uri="{FF2B5EF4-FFF2-40B4-BE49-F238E27FC236}">
                    <a16:creationId xmlns:a16="http://schemas.microsoft.com/office/drawing/2014/main" id="{2FF8CCEE-3132-46A5-B923-A41E2255F427}"/>
                  </a:ext>
                </a:extLst>
              </p:cNvPr>
              <p:cNvSpPr/>
              <p:nvPr/>
            </p:nvSpPr>
            <p:spPr>
              <a:xfrm>
                <a:off x="5963419" y="2834812"/>
                <a:ext cx="1296" cy="457"/>
              </a:xfrm>
              <a:custGeom>
                <a:avLst/>
                <a:gdLst/>
                <a:ahLst/>
                <a:cxnLst/>
                <a:rect l="l" t="t" r="r" b="b"/>
                <a:pathLst>
                  <a:path w="26" h="8" extrusionOk="0">
                    <a:moveTo>
                      <a:pt x="1" y="1"/>
                    </a:moveTo>
                    <a:cubicBezTo>
                      <a:pt x="8" y="4"/>
                      <a:pt x="18" y="4"/>
                      <a:pt x="25" y="8"/>
                    </a:cubicBezTo>
                    <a:cubicBezTo>
                      <a:pt x="18" y="4"/>
                      <a:pt x="8" y="4"/>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7" name="Google Shape;5145;p65">
                <a:extLst>
                  <a:ext uri="{FF2B5EF4-FFF2-40B4-BE49-F238E27FC236}">
                    <a16:creationId xmlns:a16="http://schemas.microsoft.com/office/drawing/2014/main" id="{1CCEECE4-24B3-47FC-86E4-26EE232FEB48}"/>
                  </a:ext>
                </a:extLst>
              </p:cNvPr>
              <p:cNvSpPr/>
              <p:nvPr/>
            </p:nvSpPr>
            <p:spPr>
              <a:xfrm>
                <a:off x="5962024" y="2834242"/>
                <a:ext cx="1097" cy="624"/>
              </a:xfrm>
              <a:custGeom>
                <a:avLst/>
                <a:gdLst/>
                <a:ahLst/>
                <a:cxnLst/>
                <a:rect l="l" t="t" r="r" b="b"/>
                <a:pathLst>
                  <a:path w="22" h="11" extrusionOk="0">
                    <a:moveTo>
                      <a:pt x="1" y="0"/>
                    </a:moveTo>
                    <a:cubicBezTo>
                      <a:pt x="8" y="4"/>
                      <a:pt x="15" y="7"/>
                      <a:pt x="22" y="11"/>
                    </a:cubicBezTo>
                    <a:cubicBezTo>
                      <a:pt x="15" y="7"/>
                      <a:pt x="8" y="4"/>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8" name="Google Shape;5146;p65">
                <a:extLst>
                  <a:ext uri="{FF2B5EF4-FFF2-40B4-BE49-F238E27FC236}">
                    <a16:creationId xmlns:a16="http://schemas.microsoft.com/office/drawing/2014/main" id="{F84FAE2E-AD87-4362-A4CE-E874E0E301F3}"/>
                  </a:ext>
                </a:extLst>
              </p:cNvPr>
              <p:cNvSpPr/>
              <p:nvPr/>
            </p:nvSpPr>
            <p:spPr>
              <a:xfrm>
                <a:off x="5927644" y="2816648"/>
                <a:ext cx="5978" cy="1254"/>
              </a:xfrm>
              <a:custGeom>
                <a:avLst/>
                <a:gdLst/>
                <a:ahLst/>
                <a:cxnLst/>
                <a:rect l="l" t="t" r="r" b="b"/>
                <a:pathLst>
                  <a:path w="120" h="22" extrusionOk="0">
                    <a:moveTo>
                      <a:pt x="120" y="1"/>
                    </a:moveTo>
                    <a:cubicBezTo>
                      <a:pt x="81" y="22"/>
                      <a:pt x="39" y="22"/>
                      <a:pt x="1" y="8"/>
                    </a:cubicBezTo>
                    <a:cubicBezTo>
                      <a:pt x="39" y="22"/>
                      <a:pt x="81" y="22"/>
                      <a:pt x="12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9" name="Google Shape;5147;p65">
                <a:extLst>
                  <a:ext uri="{FF2B5EF4-FFF2-40B4-BE49-F238E27FC236}">
                    <a16:creationId xmlns:a16="http://schemas.microsoft.com/office/drawing/2014/main" id="{ECC89455-B711-4D08-94BE-E2BD4CFBFAE4}"/>
                  </a:ext>
                </a:extLst>
              </p:cNvPr>
              <p:cNvSpPr/>
              <p:nvPr/>
            </p:nvSpPr>
            <p:spPr>
              <a:xfrm>
                <a:off x="5958538" y="2831222"/>
                <a:ext cx="748" cy="855"/>
              </a:xfrm>
              <a:custGeom>
                <a:avLst/>
                <a:gdLst/>
                <a:ahLst/>
                <a:cxnLst/>
                <a:rect l="l" t="t" r="r" b="b"/>
                <a:pathLst>
                  <a:path w="15" h="15" extrusionOk="0">
                    <a:moveTo>
                      <a:pt x="15" y="15"/>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0" name="Google Shape;5148;p65">
                <a:extLst>
                  <a:ext uri="{FF2B5EF4-FFF2-40B4-BE49-F238E27FC236}">
                    <a16:creationId xmlns:a16="http://schemas.microsoft.com/office/drawing/2014/main" id="{29B462DF-9EA9-4928-B72A-0CF16B0487CA}"/>
                  </a:ext>
                </a:extLst>
              </p:cNvPr>
              <p:cNvSpPr/>
              <p:nvPr/>
            </p:nvSpPr>
            <p:spPr>
              <a:xfrm>
                <a:off x="5960630" y="2833445"/>
                <a:ext cx="1097" cy="624"/>
              </a:xfrm>
              <a:custGeom>
                <a:avLst/>
                <a:gdLst/>
                <a:ahLst/>
                <a:cxnLst/>
                <a:rect l="l" t="t" r="r" b="b"/>
                <a:pathLst>
                  <a:path w="22" h="11" extrusionOk="0">
                    <a:moveTo>
                      <a:pt x="1" y="0"/>
                    </a:moveTo>
                    <a:cubicBezTo>
                      <a:pt x="8" y="4"/>
                      <a:pt x="15" y="7"/>
                      <a:pt x="22" y="11"/>
                    </a:cubicBezTo>
                    <a:cubicBezTo>
                      <a:pt x="15" y="7"/>
                      <a:pt x="8" y="4"/>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1" name="Google Shape;5149;p65">
                <a:extLst>
                  <a:ext uri="{FF2B5EF4-FFF2-40B4-BE49-F238E27FC236}">
                    <a16:creationId xmlns:a16="http://schemas.microsoft.com/office/drawing/2014/main" id="{C6DE549B-782A-4A65-A467-56E6A64E97BD}"/>
                  </a:ext>
                </a:extLst>
              </p:cNvPr>
              <p:cNvSpPr/>
              <p:nvPr/>
            </p:nvSpPr>
            <p:spPr>
              <a:xfrm>
                <a:off x="5964813" y="2834639"/>
                <a:ext cx="5831" cy="457"/>
              </a:xfrm>
              <a:custGeom>
                <a:avLst/>
                <a:gdLst/>
                <a:ahLst/>
                <a:cxnLst/>
                <a:rect l="l" t="t" r="r" b="b"/>
                <a:pathLst>
                  <a:path w="117" h="8" extrusionOk="0">
                    <a:moveTo>
                      <a:pt x="81" y="0"/>
                    </a:moveTo>
                    <a:cubicBezTo>
                      <a:pt x="67" y="0"/>
                      <a:pt x="53" y="4"/>
                      <a:pt x="36" y="4"/>
                    </a:cubicBezTo>
                    <a:cubicBezTo>
                      <a:pt x="25" y="7"/>
                      <a:pt x="15" y="7"/>
                      <a:pt x="1" y="7"/>
                    </a:cubicBezTo>
                    <a:lnTo>
                      <a:pt x="39" y="7"/>
                    </a:lnTo>
                    <a:cubicBezTo>
                      <a:pt x="64" y="4"/>
                      <a:pt x="88" y="0"/>
                      <a:pt x="116"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2" name="Google Shape;5150;p65">
                <a:extLst>
                  <a:ext uri="{FF2B5EF4-FFF2-40B4-BE49-F238E27FC236}">
                    <a16:creationId xmlns:a16="http://schemas.microsoft.com/office/drawing/2014/main" id="{C93EEC5F-8D8F-4A1C-8834-83227B9EF056}"/>
                  </a:ext>
                </a:extLst>
              </p:cNvPr>
              <p:cNvSpPr/>
              <p:nvPr/>
            </p:nvSpPr>
            <p:spPr>
              <a:xfrm>
                <a:off x="5957489" y="2829856"/>
                <a:ext cx="748" cy="1023"/>
              </a:xfrm>
              <a:custGeom>
                <a:avLst/>
                <a:gdLst/>
                <a:ahLst/>
                <a:cxnLst/>
                <a:rect l="l" t="t" r="r" b="b"/>
                <a:pathLst>
                  <a:path w="15" h="18" extrusionOk="0">
                    <a:moveTo>
                      <a:pt x="1" y="0"/>
                    </a:moveTo>
                    <a:lnTo>
                      <a:pt x="15"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3" name="Google Shape;5151;p65">
                <a:extLst>
                  <a:ext uri="{FF2B5EF4-FFF2-40B4-BE49-F238E27FC236}">
                    <a16:creationId xmlns:a16="http://schemas.microsoft.com/office/drawing/2014/main" id="{909C0790-C24E-4552-BA40-2A41B26C3EB5}"/>
                  </a:ext>
                </a:extLst>
              </p:cNvPr>
              <p:cNvSpPr/>
              <p:nvPr/>
            </p:nvSpPr>
            <p:spPr>
              <a:xfrm>
                <a:off x="5959584" y="2832417"/>
                <a:ext cx="947" cy="855"/>
              </a:xfrm>
              <a:custGeom>
                <a:avLst/>
                <a:gdLst/>
                <a:ahLst/>
                <a:cxnLst/>
                <a:rect l="l" t="t" r="r" b="b"/>
                <a:pathLst>
                  <a:path w="19" h="15" extrusionOk="0">
                    <a:moveTo>
                      <a:pt x="1" y="1"/>
                    </a:moveTo>
                    <a:lnTo>
                      <a:pt x="18" y="1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4" name="Google Shape;5152;p65">
                <a:extLst>
                  <a:ext uri="{FF2B5EF4-FFF2-40B4-BE49-F238E27FC236}">
                    <a16:creationId xmlns:a16="http://schemas.microsoft.com/office/drawing/2014/main" id="{FA662E69-7091-4D03-BD00-4B4921C2A1B1}"/>
                  </a:ext>
                </a:extLst>
              </p:cNvPr>
              <p:cNvSpPr/>
              <p:nvPr/>
            </p:nvSpPr>
            <p:spPr>
              <a:xfrm>
                <a:off x="5968850" y="2834413"/>
                <a:ext cx="4037" cy="285"/>
              </a:xfrm>
              <a:custGeom>
                <a:avLst/>
                <a:gdLst/>
                <a:ahLst/>
                <a:cxnLst/>
                <a:rect l="l" t="t" r="r" b="b"/>
                <a:pathLst>
                  <a:path w="81" h="5" extrusionOk="0">
                    <a:moveTo>
                      <a:pt x="81" y="1"/>
                    </a:moveTo>
                    <a:cubicBezTo>
                      <a:pt x="56" y="1"/>
                      <a:pt x="28" y="1"/>
                      <a:pt x="0" y="4"/>
                    </a:cubicBezTo>
                    <a:lnTo>
                      <a:pt x="35" y="4"/>
                    </a:lnTo>
                    <a:lnTo>
                      <a:pt x="8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5" name="Google Shape;5153;p65">
                <a:extLst>
                  <a:ext uri="{FF2B5EF4-FFF2-40B4-BE49-F238E27FC236}">
                    <a16:creationId xmlns:a16="http://schemas.microsoft.com/office/drawing/2014/main" id="{1958C6D6-2CB2-4F75-9D7F-3C7F4BD9020A}"/>
                  </a:ext>
                </a:extLst>
              </p:cNvPr>
              <p:cNvSpPr/>
              <p:nvPr/>
            </p:nvSpPr>
            <p:spPr>
              <a:xfrm>
                <a:off x="5978766" y="2962159"/>
                <a:ext cx="400" cy="1082"/>
              </a:xfrm>
              <a:custGeom>
                <a:avLst/>
                <a:gdLst/>
                <a:ahLst/>
                <a:cxnLst/>
                <a:rect l="l" t="t" r="r" b="b"/>
                <a:pathLst>
                  <a:path w="8" h="19" extrusionOk="0">
                    <a:moveTo>
                      <a:pt x="8" y="18"/>
                    </a:moveTo>
                    <a:cubicBezTo>
                      <a:pt x="4" y="11"/>
                      <a:pt x="1" y="8"/>
                      <a:pt x="1" y="1"/>
                    </a:cubicBezTo>
                    <a:cubicBezTo>
                      <a:pt x="1" y="8"/>
                      <a:pt x="4" y="11"/>
                      <a:pt x="8"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6" name="Google Shape;5154;p65">
                <a:extLst>
                  <a:ext uri="{FF2B5EF4-FFF2-40B4-BE49-F238E27FC236}">
                    <a16:creationId xmlns:a16="http://schemas.microsoft.com/office/drawing/2014/main" id="{4838BF88-F11B-49FB-9960-9693E6D85701}"/>
                  </a:ext>
                </a:extLst>
              </p:cNvPr>
              <p:cNvSpPr/>
              <p:nvPr/>
            </p:nvSpPr>
            <p:spPr>
              <a:xfrm>
                <a:off x="6014889" y="2905741"/>
                <a:ext cx="748" cy="1879"/>
              </a:xfrm>
              <a:custGeom>
                <a:avLst/>
                <a:gdLst/>
                <a:ahLst/>
                <a:cxnLst/>
                <a:rect l="l" t="t" r="r" b="b"/>
                <a:pathLst>
                  <a:path w="15" h="33" extrusionOk="0">
                    <a:moveTo>
                      <a:pt x="14" y="1"/>
                    </a:moveTo>
                    <a:lnTo>
                      <a:pt x="9" y="18"/>
                    </a:lnTo>
                    <a:lnTo>
                      <a:pt x="9" y="18"/>
                    </a:lnTo>
                    <a:cubicBezTo>
                      <a:pt x="11" y="12"/>
                      <a:pt x="13" y="6"/>
                      <a:pt x="14" y="1"/>
                    </a:cubicBezTo>
                    <a:close/>
                    <a:moveTo>
                      <a:pt x="9" y="18"/>
                    </a:moveTo>
                    <a:cubicBezTo>
                      <a:pt x="6" y="24"/>
                      <a:pt x="4" y="29"/>
                      <a:pt x="0" y="32"/>
                    </a:cubicBezTo>
                    <a:cubicBezTo>
                      <a:pt x="4" y="29"/>
                      <a:pt x="7" y="25"/>
                      <a:pt x="7" y="22"/>
                    </a:cubicBezTo>
                    <a:lnTo>
                      <a:pt x="9"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7" name="Google Shape;5155;p65">
                <a:extLst>
                  <a:ext uri="{FF2B5EF4-FFF2-40B4-BE49-F238E27FC236}">
                    <a16:creationId xmlns:a16="http://schemas.microsoft.com/office/drawing/2014/main" id="{B6EA1525-A33E-44BE-9118-F31AF831C61C}"/>
                  </a:ext>
                </a:extLst>
              </p:cNvPr>
              <p:cNvSpPr/>
              <p:nvPr/>
            </p:nvSpPr>
            <p:spPr>
              <a:xfrm>
                <a:off x="6007216" y="2909728"/>
                <a:ext cx="895" cy="684"/>
              </a:xfrm>
              <a:custGeom>
                <a:avLst/>
                <a:gdLst/>
                <a:ahLst/>
                <a:cxnLst/>
                <a:rect l="l" t="t" r="r" b="b"/>
                <a:pathLst>
                  <a:path w="18" h="12" extrusionOk="0">
                    <a:moveTo>
                      <a:pt x="0" y="11"/>
                    </a:moveTo>
                    <a:lnTo>
                      <a:pt x="1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8" name="Google Shape;5156;p65">
                <a:extLst>
                  <a:ext uri="{FF2B5EF4-FFF2-40B4-BE49-F238E27FC236}">
                    <a16:creationId xmlns:a16="http://schemas.microsoft.com/office/drawing/2014/main" id="{FDC0942D-DC61-4D78-9673-B7B03402EC4C}"/>
                  </a:ext>
                </a:extLst>
              </p:cNvPr>
              <p:cNvSpPr/>
              <p:nvPr/>
            </p:nvSpPr>
            <p:spPr>
              <a:xfrm>
                <a:off x="5999543" y="2969559"/>
                <a:ext cx="1842" cy="5807"/>
              </a:xfrm>
              <a:custGeom>
                <a:avLst/>
                <a:gdLst/>
                <a:ahLst/>
                <a:cxnLst/>
                <a:rect l="l" t="t" r="r" b="b"/>
                <a:pathLst>
                  <a:path w="37" h="102" extrusionOk="0">
                    <a:moveTo>
                      <a:pt x="0" y="0"/>
                    </a:moveTo>
                    <a:lnTo>
                      <a:pt x="0" y="0"/>
                    </a:lnTo>
                    <a:cubicBezTo>
                      <a:pt x="24" y="26"/>
                      <a:pt x="36" y="41"/>
                      <a:pt x="37" y="62"/>
                    </a:cubicBezTo>
                    <a:lnTo>
                      <a:pt x="37" y="62"/>
                    </a:lnTo>
                    <a:cubicBezTo>
                      <a:pt x="37" y="40"/>
                      <a:pt x="24" y="26"/>
                      <a:pt x="0" y="0"/>
                    </a:cubicBezTo>
                    <a:close/>
                    <a:moveTo>
                      <a:pt x="37" y="62"/>
                    </a:moveTo>
                    <a:lnTo>
                      <a:pt x="37" y="62"/>
                    </a:lnTo>
                    <a:cubicBezTo>
                      <a:pt x="37" y="64"/>
                      <a:pt x="36" y="67"/>
                      <a:pt x="36" y="69"/>
                    </a:cubicBezTo>
                    <a:lnTo>
                      <a:pt x="36" y="69"/>
                    </a:lnTo>
                    <a:cubicBezTo>
                      <a:pt x="36" y="67"/>
                      <a:pt x="37" y="64"/>
                      <a:pt x="37" y="62"/>
                    </a:cubicBezTo>
                    <a:close/>
                    <a:moveTo>
                      <a:pt x="36" y="69"/>
                    </a:moveTo>
                    <a:cubicBezTo>
                      <a:pt x="35" y="77"/>
                      <a:pt x="33" y="87"/>
                      <a:pt x="28" y="98"/>
                    </a:cubicBezTo>
                    <a:lnTo>
                      <a:pt x="28" y="102"/>
                    </a:lnTo>
                    <a:cubicBezTo>
                      <a:pt x="33" y="89"/>
                      <a:pt x="35" y="78"/>
                      <a:pt x="36" y="6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9" name="Google Shape;5157;p65">
                <a:extLst>
                  <a:ext uri="{FF2B5EF4-FFF2-40B4-BE49-F238E27FC236}">
                    <a16:creationId xmlns:a16="http://schemas.microsoft.com/office/drawing/2014/main" id="{058F9FEE-3666-4227-A611-2AA5FCAA351F}"/>
                  </a:ext>
                </a:extLst>
              </p:cNvPr>
              <p:cNvSpPr/>
              <p:nvPr/>
            </p:nvSpPr>
            <p:spPr>
              <a:xfrm>
                <a:off x="6005821" y="2910525"/>
                <a:ext cx="895" cy="684"/>
              </a:xfrm>
              <a:custGeom>
                <a:avLst/>
                <a:gdLst/>
                <a:ahLst/>
                <a:cxnLst/>
                <a:rect l="l" t="t" r="r" b="b"/>
                <a:pathLst>
                  <a:path w="18" h="12" extrusionOk="0">
                    <a:moveTo>
                      <a:pt x="0" y="11"/>
                    </a:moveTo>
                    <a:lnTo>
                      <a:pt x="1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0" name="Google Shape;5158;p65">
                <a:extLst>
                  <a:ext uri="{FF2B5EF4-FFF2-40B4-BE49-F238E27FC236}">
                    <a16:creationId xmlns:a16="http://schemas.microsoft.com/office/drawing/2014/main" id="{DD47A960-B28B-433B-B9B7-1BBFE018B6AB}"/>
                  </a:ext>
                </a:extLst>
              </p:cNvPr>
              <p:cNvSpPr/>
              <p:nvPr/>
            </p:nvSpPr>
            <p:spPr>
              <a:xfrm>
                <a:off x="6003378" y="2912517"/>
                <a:ext cx="895" cy="855"/>
              </a:xfrm>
              <a:custGeom>
                <a:avLst/>
                <a:gdLst/>
                <a:ahLst/>
                <a:cxnLst/>
                <a:rect l="l" t="t" r="r" b="b"/>
                <a:pathLst>
                  <a:path w="18" h="15" extrusionOk="0">
                    <a:moveTo>
                      <a:pt x="0" y="15"/>
                    </a:moveTo>
                    <a:lnTo>
                      <a:pt x="1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1" name="Google Shape;5159;p65">
                <a:extLst>
                  <a:ext uri="{FF2B5EF4-FFF2-40B4-BE49-F238E27FC236}">
                    <a16:creationId xmlns:a16="http://schemas.microsoft.com/office/drawing/2014/main" id="{01B5C935-3BE3-4E3D-BA93-1EE4918B9323}"/>
                  </a:ext>
                </a:extLst>
              </p:cNvPr>
              <p:cNvSpPr/>
              <p:nvPr/>
            </p:nvSpPr>
            <p:spPr>
              <a:xfrm>
                <a:off x="6004573" y="2911548"/>
                <a:ext cx="947" cy="855"/>
              </a:xfrm>
              <a:custGeom>
                <a:avLst/>
                <a:gdLst/>
                <a:ahLst/>
                <a:cxnLst/>
                <a:rect l="l" t="t" r="r" b="b"/>
                <a:pathLst>
                  <a:path w="19" h="15" extrusionOk="0">
                    <a:moveTo>
                      <a:pt x="1" y="14"/>
                    </a:moveTo>
                    <a:lnTo>
                      <a:pt x="1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2" name="Google Shape;5160;p65">
                <a:extLst>
                  <a:ext uri="{FF2B5EF4-FFF2-40B4-BE49-F238E27FC236}">
                    <a16:creationId xmlns:a16="http://schemas.microsoft.com/office/drawing/2014/main" id="{17B831C7-85FF-420A-B673-6A6B8CF945A5}"/>
                  </a:ext>
                </a:extLst>
              </p:cNvPr>
              <p:cNvSpPr/>
              <p:nvPr/>
            </p:nvSpPr>
            <p:spPr>
              <a:xfrm>
                <a:off x="6008610" y="2908932"/>
                <a:ext cx="748" cy="684"/>
              </a:xfrm>
              <a:custGeom>
                <a:avLst/>
                <a:gdLst/>
                <a:ahLst/>
                <a:cxnLst/>
                <a:rect l="l" t="t" r="r" b="b"/>
                <a:pathLst>
                  <a:path w="15" h="12" extrusionOk="0">
                    <a:moveTo>
                      <a:pt x="0" y="11"/>
                    </a:moveTo>
                    <a:lnTo>
                      <a:pt x="1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3" name="Google Shape;5161;p65">
                <a:extLst>
                  <a:ext uri="{FF2B5EF4-FFF2-40B4-BE49-F238E27FC236}">
                    <a16:creationId xmlns:a16="http://schemas.microsoft.com/office/drawing/2014/main" id="{B1894E6E-7448-486C-94A8-E739CC31A361}"/>
                  </a:ext>
                </a:extLst>
              </p:cNvPr>
              <p:cNvSpPr/>
              <p:nvPr/>
            </p:nvSpPr>
            <p:spPr>
              <a:xfrm>
                <a:off x="6012595" y="2907732"/>
                <a:ext cx="947" cy="285"/>
              </a:xfrm>
              <a:custGeom>
                <a:avLst/>
                <a:gdLst/>
                <a:ahLst/>
                <a:cxnLst/>
                <a:rect l="l" t="t" r="r" b="b"/>
                <a:pathLst>
                  <a:path w="19" h="5" extrusionOk="0">
                    <a:moveTo>
                      <a:pt x="1" y="4"/>
                    </a:moveTo>
                    <a:lnTo>
                      <a:pt x="1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4" name="Google Shape;5162;p65">
                <a:extLst>
                  <a:ext uri="{FF2B5EF4-FFF2-40B4-BE49-F238E27FC236}">
                    <a16:creationId xmlns:a16="http://schemas.microsoft.com/office/drawing/2014/main" id="{62B1F24F-183A-40E0-9A17-F16575879D0F}"/>
                  </a:ext>
                </a:extLst>
              </p:cNvPr>
              <p:cNvSpPr/>
              <p:nvPr/>
            </p:nvSpPr>
            <p:spPr>
              <a:xfrm>
                <a:off x="6011399" y="2908131"/>
                <a:ext cx="748" cy="285"/>
              </a:xfrm>
              <a:custGeom>
                <a:avLst/>
                <a:gdLst/>
                <a:ahLst/>
                <a:cxnLst/>
                <a:rect l="l" t="t" r="r" b="b"/>
                <a:pathLst>
                  <a:path w="15" h="5" extrusionOk="0">
                    <a:moveTo>
                      <a:pt x="0" y="4"/>
                    </a:moveTo>
                    <a:lnTo>
                      <a:pt x="1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5" name="Google Shape;5163;p65">
                <a:extLst>
                  <a:ext uri="{FF2B5EF4-FFF2-40B4-BE49-F238E27FC236}">
                    <a16:creationId xmlns:a16="http://schemas.microsoft.com/office/drawing/2014/main" id="{FD1D22F1-F44A-4031-A178-8E25AA41B1FA}"/>
                  </a:ext>
                </a:extLst>
              </p:cNvPr>
              <p:cNvSpPr/>
              <p:nvPr/>
            </p:nvSpPr>
            <p:spPr>
              <a:xfrm>
                <a:off x="6010005" y="2908529"/>
                <a:ext cx="748" cy="285"/>
              </a:xfrm>
              <a:custGeom>
                <a:avLst/>
                <a:gdLst/>
                <a:ahLst/>
                <a:cxnLst/>
                <a:rect l="l" t="t" r="r" b="b"/>
                <a:pathLst>
                  <a:path w="15" h="5" extrusionOk="0">
                    <a:moveTo>
                      <a:pt x="0" y="4"/>
                    </a:moveTo>
                    <a:lnTo>
                      <a:pt x="1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5164;p65">
                <a:extLst>
                  <a:ext uri="{FF2B5EF4-FFF2-40B4-BE49-F238E27FC236}">
                    <a16:creationId xmlns:a16="http://schemas.microsoft.com/office/drawing/2014/main" id="{273B040D-7D4F-421C-B311-70B6AA8C5F86}"/>
                  </a:ext>
                </a:extLst>
              </p:cNvPr>
              <p:cNvSpPr/>
              <p:nvPr/>
            </p:nvSpPr>
            <p:spPr>
              <a:xfrm>
                <a:off x="6002332" y="2913938"/>
                <a:ext cx="748" cy="855"/>
              </a:xfrm>
              <a:custGeom>
                <a:avLst/>
                <a:gdLst/>
                <a:ahLst/>
                <a:cxnLst/>
                <a:rect l="l" t="t" r="r" b="b"/>
                <a:pathLst>
                  <a:path w="15" h="15" extrusionOk="0">
                    <a:moveTo>
                      <a:pt x="0" y="14"/>
                    </a:moveTo>
                    <a:lnTo>
                      <a:pt x="1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5165;p65">
                <a:extLst>
                  <a:ext uri="{FF2B5EF4-FFF2-40B4-BE49-F238E27FC236}">
                    <a16:creationId xmlns:a16="http://schemas.microsoft.com/office/drawing/2014/main" id="{AECB7BEE-38AD-44D7-AC3A-B2368E2458A3}"/>
                  </a:ext>
                </a:extLst>
              </p:cNvPr>
              <p:cNvSpPr/>
              <p:nvPr/>
            </p:nvSpPr>
            <p:spPr>
              <a:xfrm>
                <a:off x="5998846" y="2919292"/>
                <a:ext cx="547" cy="1254"/>
              </a:xfrm>
              <a:custGeom>
                <a:avLst/>
                <a:gdLst/>
                <a:ahLst/>
                <a:cxnLst/>
                <a:rect l="l" t="t" r="r" b="b"/>
                <a:pathLst>
                  <a:path w="11" h="22" extrusionOk="0">
                    <a:moveTo>
                      <a:pt x="0" y="22"/>
                    </a:moveTo>
                    <a:cubicBezTo>
                      <a:pt x="4" y="15"/>
                      <a:pt x="7" y="8"/>
                      <a:pt x="11" y="1"/>
                    </a:cubicBezTo>
                    <a:cubicBezTo>
                      <a:pt x="7" y="8"/>
                      <a:pt x="4" y="15"/>
                      <a:pt x="0" y="2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5166;p65">
                <a:extLst>
                  <a:ext uri="{FF2B5EF4-FFF2-40B4-BE49-F238E27FC236}">
                    <a16:creationId xmlns:a16="http://schemas.microsoft.com/office/drawing/2014/main" id="{7215BC5A-2A48-4A88-9F26-078CBE2714EA}"/>
                  </a:ext>
                </a:extLst>
              </p:cNvPr>
              <p:cNvSpPr/>
              <p:nvPr/>
            </p:nvSpPr>
            <p:spPr>
              <a:xfrm>
                <a:off x="5999543" y="2917694"/>
                <a:ext cx="547" cy="1082"/>
              </a:xfrm>
              <a:custGeom>
                <a:avLst/>
                <a:gdLst/>
                <a:ahLst/>
                <a:cxnLst/>
                <a:rect l="l" t="t" r="r" b="b"/>
                <a:pathLst>
                  <a:path w="11" h="19" extrusionOk="0">
                    <a:moveTo>
                      <a:pt x="0" y="18"/>
                    </a:moveTo>
                    <a:cubicBezTo>
                      <a:pt x="4" y="15"/>
                      <a:pt x="7" y="8"/>
                      <a:pt x="11" y="1"/>
                    </a:cubicBezTo>
                    <a:cubicBezTo>
                      <a:pt x="7" y="8"/>
                      <a:pt x="4" y="15"/>
                      <a:pt x="0"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9" name="Google Shape;5167;p65">
                <a:extLst>
                  <a:ext uri="{FF2B5EF4-FFF2-40B4-BE49-F238E27FC236}">
                    <a16:creationId xmlns:a16="http://schemas.microsoft.com/office/drawing/2014/main" id="{82D7A767-DA70-4610-85D2-2C466B254DBB}"/>
                  </a:ext>
                </a:extLst>
              </p:cNvPr>
              <p:cNvSpPr/>
              <p:nvPr/>
            </p:nvSpPr>
            <p:spPr>
              <a:xfrm>
                <a:off x="5998295" y="2920714"/>
                <a:ext cx="598" cy="1254"/>
              </a:xfrm>
              <a:custGeom>
                <a:avLst/>
                <a:gdLst/>
                <a:ahLst/>
                <a:cxnLst/>
                <a:rect l="l" t="t" r="r" b="b"/>
                <a:pathLst>
                  <a:path w="12" h="22" extrusionOk="0">
                    <a:moveTo>
                      <a:pt x="1" y="21"/>
                    </a:moveTo>
                    <a:cubicBezTo>
                      <a:pt x="4" y="14"/>
                      <a:pt x="8" y="7"/>
                      <a:pt x="11" y="0"/>
                    </a:cubicBezTo>
                    <a:cubicBezTo>
                      <a:pt x="8" y="7"/>
                      <a:pt x="4" y="14"/>
                      <a:pt x="1" y="2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0" name="Google Shape;5168;p65">
                <a:extLst>
                  <a:ext uri="{FF2B5EF4-FFF2-40B4-BE49-F238E27FC236}">
                    <a16:creationId xmlns:a16="http://schemas.microsoft.com/office/drawing/2014/main" id="{292C7C66-72B7-4938-96A3-018C99DDADBF}"/>
                  </a:ext>
                </a:extLst>
              </p:cNvPr>
              <p:cNvSpPr/>
              <p:nvPr/>
            </p:nvSpPr>
            <p:spPr>
              <a:xfrm>
                <a:off x="5997946" y="2922306"/>
                <a:ext cx="400" cy="1421"/>
              </a:xfrm>
              <a:custGeom>
                <a:avLst/>
                <a:gdLst/>
                <a:ahLst/>
                <a:cxnLst/>
                <a:rect l="l" t="t" r="r" b="b"/>
                <a:pathLst>
                  <a:path w="8" h="25" extrusionOk="0">
                    <a:moveTo>
                      <a:pt x="1" y="25"/>
                    </a:moveTo>
                    <a:cubicBezTo>
                      <a:pt x="1" y="18"/>
                      <a:pt x="4" y="7"/>
                      <a:pt x="8" y="0"/>
                    </a:cubicBezTo>
                    <a:cubicBezTo>
                      <a:pt x="4" y="7"/>
                      <a:pt x="1" y="18"/>
                      <a:pt x="1" y="2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5169;p65">
                <a:extLst>
                  <a:ext uri="{FF2B5EF4-FFF2-40B4-BE49-F238E27FC236}">
                    <a16:creationId xmlns:a16="http://schemas.microsoft.com/office/drawing/2014/main" id="{DE1CA615-553D-4EEF-8997-0B9A6189F319}"/>
                  </a:ext>
                </a:extLst>
              </p:cNvPr>
              <p:cNvSpPr/>
              <p:nvPr/>
            </p:nvSpPr>
            <p:spPr>
              <a:xfrm>
                <a:off x="5979114" y="2963979"/>
                <a:ext cx="1993" cy="2449"/>
              </a:xfrm>
              <a:custGeom>
                <a:avLst/>
                <a:gdLst/>
                <a:ahLst/>
                <a:cxnLst/>
                <a:rect l="l" t="t" r="r" b="b"/>
                <a:pathLst>
                  <a:path w="40" h="43" extrusionOk="0">
                    <a:moveTo>
                      <a:pt x="1" y="0"/>
                    </a:moveTo>
                    <a:cubicBezTo>
                      <a:pt x="11" y="18"/>
                      <a:pt x="22" y="32"/>
                      <a:pt x="39" y="42"/>
                    </a:cubicBezTo>
                    <a:cubicBezTo>
                      <a:pt x="22" y="32"/>
                      <a:pt x="11" y="18"/>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5170;p65">
                <a:extLst>
                  <a:ext uri="{FF2B5EF4-FFF2-40B4-BE49-F238E27FC236}">
                    <a16:creationId xmlns:a16="http://schemas.microsoft.com/office/drawing/2014/main" id="{0E6BF66F-40F7-40CF-9841-318F0D1B0E1F}"/>
                  </a:ext>
                </a:extLst>
              </p:cNvPr>
              <p:cNvSpPr/>
              <p:nvPr/>
            </p:nvSpPr>
            <p:spPr>
              <a:xfrm>
                <a:off x="6001286" y="2915133"/>
                <a:ext cx="748" cy="1023"/>
              </a:xfrm>
              <a:custGeom>
                <a:avLst/>
                <a:gdLst/>
                <a:ahLst/>
                <a:cxnLst/>
                <a:rect l="l" t="t" r="r" b="b"/>
                <a:pathLst>
                  <a:path w="15" h="18" extrusionOk="0">
                    <a:moveTo>
                      <a:pt x="0" y="18"/>
                    </a:moveTo>
                    <a:lnTo>
                      <a:pt x="1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5171;p65">
                <a:extLst>
                  <a:ext uri="{FF2B5EF4-FFF2-40B4-BE49-F238E27FC236}">
                    <a16:creationId xmlns:a16="http://schemas.microsoft.com/office/drawing/2014/main" id="{22D4E518-B700-4AB2-A06E-A73612E3403B}"/>
                  </a:ext>
                </a:extLst>
              </p:cNvPr>
              <p:cNvSpPr/>
              <p:nvPr/>
            </p:nvSpPr>
            <p:spPr>
              <a:xfrm>
                <a:off x="6000390" y="2916332"/>
                <a:ext cx="598" cy="1254"/>
              </a:xfrm>
              <a:custGeom>
                <a:avLst/>
                <a:gdLst/>
                <a:ahLst/>
                <a:cxnLst/>
                <a:rect l="l" t="t" r="r" b="b"/>
                <a:pathLst>
                  <a:path w="12" h="22" extrusionOk="0">
                    <a:moveTo>
                      <a:pt x="11" y="0"/>
                    </a:moveTo>
                    <a:lnTo>
                      <a:pt x="11" y="0"/>
                    </a:lnTo>
                    <a:cubicBezTo>
                      <a:pt x="8" y="7"/>
                      <a:pt x="4" y="14"/>
                      <a:pt x="1" y="21"/>
                    </a:cubicBezTo>
                    <a:cubicBezTo>
                      <a:pt x="4" y="14"/>
                      <a:pt x="11" y="7"/>
                      <a:pt x="1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5172;p65">
                <a:extLst>
                  <a:ext uri="{FF2B5EF4-FFF2-40B4-BE49-F238E27FC236}">
                    <a16:creationId xmlns:a16="http://schemas.microsoft.com/office/drawing/2014/main" id="{D53A637E-A11B-4388-AD32-E123876AE659}"/>
                  </a:ext>
                </a:extLst>
              </p:cNvPr>
              <p:cNvSpPr/>
              <p:nvPr/>
            </p:nvSpPr>
            <p:spPr>
              <a:xfrm>
                <a:off x="5987484" y="2836803"/>
                <a:ext cx="4085" cy="2050"/>
              </a:xfrm>
              <a:custGeom>
                <a:avLst/>
                <a:gdLst/>
                <a:ahLst/>
                <a:cxnLst/>
                <a:rect l="l" t="t" r="r" b="b"/>
                <a:pathLst>
                  <a:path w="82" h="36" extrusionOk="0">
                    <a:moveTo>
                      <a:pt x="1" y="1"/>
                    </a:moveTo>
                    <a:lnTo>
                      <a:pt x="15" y="4"/>
                    </a:lnTo>
                    <a:lnTo>
                      <a:pt x="15" y="4"/>
                    </a:lnTo>
                    <a:cubicBezTo>
                      <a:pt x="10" y="3"/>
                      <a:pt x="5" y="2"/>
                      <a:pt x="1" y="1"/>
                    </a:cubicBezTo>
                    <a:close/>
                    <a:moveTo>
                      <a:pt x="15" y="4"/>
                    </a:moveTo>
                    <a:cubicBezTo>
                      <a:pt x="38" y="11"/>
                      <a:pt x="61" y="21"/>
                      <a:pt x="81" y="36"/>
                    </a:cubicBezTo>
                    <a:cubicBezTo>
                      <a:pt x="71" y="25"/>
                      <a:pt x="53" y="15"/>
                      <a:pt x="39" y="11"/>
                    </a:cubicBezTo>
                    <a:lnTo>
                      <a:pt x="15"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5173;p65">
                <a:extLst>
                  <a:ext uri="{FF2B5EF4-FFF2-40B4-BE49-F238E27FC236}">
                    <a16:creationId xmlns:a16="http://schemas.microsoft.com/office/drawing/2014/main" id="{9BF5F475-7DC3-409E-ABD1-64DD469D8D1C}"/>
                  </a:ext>
                </a:extLst>
              </p:cNvPr>
              <p:cNvSpPr/>
              <p:nvPr/>
            </p:nvSpPr>
            <p:spPr>
              <a:xfrm>
                <a:off x="6015586" y="2896806"/>
                <a:ext cx="1097" cy="8994"/>
              </a:xfrm>
              <a:custGeom>
                <a:avLst/>
                <a:gdLst/>
                <a:ahLst/>
                <a:cxnLst/>
                <a:rect l="l" t="t" r="r" b="b"/>
                <a:pathLst>
                  <a:path w="22" h="158" extrusionOk="0">
                    <a:moveTo>
                      <a:pt x="21" y="0"/>
                    </a:moveTo>
                    <a:lnTo>
                      <a:pt x="21" y="0"/>
                    </a:lnTo>
                    <a:cubicBezTo>
                      <a:pt x="20" y="15"/>
                      <a:pt x="19" y="32"/>
                      <a:pt x="17" y="50"/>
                    </a:cubicBezTo>
                    <a:lnTo>
                      <a:pt x="17" y="50"/>
                    </a:lnTo>
                    <a:cubicBezTo>
                      <a:pt x="19" y="33"/>
                      <a:pt x="20" y="17"/>
                      <a:pt x="21" y="0"/>
                    </a:cubicBezTo>
                    <a:close/>
                    <a:moveTo>
                      <a:pt x="17" y="50"/>
                    </a:moveTo>
                    <a:lnTo>
                      <a:pt x="17" y="50"/>
                    </a:lnTo>
                    <a:cubicBezTo>
                      <a:pt x="13" y="86"/>
                      <a:pt x="8" y="122"/>
                      <a:pt x="0" y="158"/>
                    </a:cubicBezTo>
                    <a:lnTo>
                      <a:pt x="4" y="140"/>
                    </a:lnTo>
                    <a:cubicBezTo>
                      <a:pt x="10" y="112"/>
                      <a:pt x="14" y="79"/>
                      <a:pt x="17" y="5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6" name="Google Shape;5174;p65">
                <a:extLst>
                  <a:ext uri="{FF2B5EF4-FFF2-40B4-BE49-F238E27FC236}">
                    <a16:creationId xmlns:a16="http://schemas.microsoft.com/office/drawing/2014/main" id="{99B5AF37-674F-4666-B3CD-C4AB9794A789}"/>
                  </a:ext>
                </a:extLst>
              </p:cNvPr>
              <p:cNvSpPr/>
              <p:nvPr/>
            </p:nvSpPr>
            <p:spPr>
              <a:xfrm>
                <a:off x="6019920" y="2853369"/>
                <a:ext cx="7226" cy="2620"/>
              </a:xfrm>
              <a:custGeom>
                <a:avLst/>
                <a:gdLst/>
                <a:ahLst/>
                <a:cxnLst/>
                <a:rect l="l" t="t" r="r" b="b"/>
                <a:pathLst>
                  <a:path w="145" h="46" extrusionOk="0">
                    <a:moveTo>
                      <a:pt x="1" y="0"/>
                    </a:moveTo>
                    <a:cubicBezTo>
                      <a:pt x="43" y="32"/>
                      <a:pt x="92" y="46"/>
                      <a:pt x="144" y="42"/>
                    </a:cubicBezTo>
                    <a:lnTo>
                      <a:pt x="144" y="42"/>
                    </a:lnTo>
                    <a:cubicBezTo>
                      <a:pt x="92" y="46"/>
                      <a:pt x="43" y="32"/>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7" name="Google Shape;5175;p65">
                <a:extLst>
                  <a:ext uri="{FF2B5EF4-FFF2-40B4-BE49-F238E27FC236}">
                    <a16:creationId xmlns:a16="http://schemas.microsoft.com/office/drawing/2014/main" id="{993D62AD-91D5-443F-8A0D-35DA7D0D6B8C}"/>
                  </a:ext>
                </a:extLst>
              </p:cNvPr>
              <p:cNvSpPr/>
              <p:nvPr/>
            </p:nvSpPr>
            <p:spPr>
              <a:xfrm>
                <a:off x="5985741" y="2836233"/>
                <a:ext cx="3736" cy="1254"/>
              </a:xfrm>
              <a:custGeom>
                <a:avLst/>
                <a:gdLst/>
                <a:ahLst/>
                <a:cxnLst/>
                <a:rect l="l" t="t" r="r" b="b"/>
                <a:pathLst>
                  <a:path w="75" h="22" extrusionOk="0">
                    <a:moveTo>
                      <a:pt x="1" y="0"/>
                    </a:moveTo>
                    <a:lnTo>
                      <a:pt x="36" y="11"/>
                    </a:lnTo>
                    <a:lnTo>
                      <a:pt x="74" y="21"/>
                    </a:lnTo>
                    <a:cubicBezTo>
                      <a:pt x="53" y="11"/>
                      <a:pt x="29" y="4"/>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8" name="Google Shape;5176;p65">
                <a:extLst>
                  <a:ext uri="{FF2B5EF4-FFF2-40B4-BE49-F238E27FC236}">
                    <a16:creationId xmlns:a16="http://schemas.microsoft.com/office/drawing/2014/main" id="{A66CAE7A-C587-4339-A719-6EA753588B94}"/>
                  </a:ext>
                </a:extLst>
              </p:cNvPr>
              <p:cNvSpPr/>
              <p:nvPr/>
            </p:nvSpPr>
            <p:spPr>
              <a:xfrm>
                <a:off x="6015237" y="2904772"/>
                <a:ext cx="547" cy="2222"/>
              </a:xfrm>
              <a:custGeom>
                <a:avLst/>
                <a:gdLst/>
                <a:ahLst/>
                <a:cxnLst/>
                <a:rect l="l" t="t" r="r" b="b"/>
                <a:pathLst>
                  <a:path w="11" h="39" extrusionOk="0">
                    <a:moveTo>
                      <a:pt x="11" y="0"/>
                    </a:moveTo>
                    <a:lnTo>
                      <a:pt x="7" y="18"/>
                    </a:lnTo>
                    <a:lnTo>
                      <a:pt x="5" y="24"/>
                    </a:lnTo>
                    <a:lnTo>
                      <a:pt x="5" y="24"/>
                    </a:lnTo>
                    <a:cubicBezTo>
                      <a:pt x="8" y="16"/>
                      <a:pt x="11" y="9"/>
                      <a:pt x="11" y="0"/>
                    </a:cubicBezTo>
                    <a:close/>
                    <a:moveTo>
                      <a:pt x="5" y="24"/>
                    </a:moveTo>
                    <a:lnTo>
                      <a:pt x="5" y="24"/>
                    </a:lnTo>
                    <a:cubicBezTo>
                      <a:pt x="4" y="29"/>
                      <a:pt x="2" y="33"/>
                      <a:pt x="0" y="39"/>
                    </a:cubicBezTo>
                    <a:lnTo>
                      <a:pt x="5" y="2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5177;p65">
                <a:extLst>
                  <a:ext uri="{FF2B5EF4-FFF2-40B4-BE49-F238E27FC236}">
                    <a16:creationId xmlns:a16="http://schemas.microsoft.com/office/drawing/2014/main" id="{472AEE4B-2EC0-42C1-A4AA-9800836FCDA5}"/>
                  </a:ext>
                </a:extLst>
              </p:cNvPr>
              <p:cNvSpPr/>
              <p:nvPr/>
            </p:nvSpPr>
            <p:spPr>
              <a:xfrm>
                <a:off x="3341089" y="4076800"/>
                <a:ext cx="53958" cy="31538"/>
              </a:xfrm>
              <a:custGeom>
                <a:avLst/>
                <a:gdLst/>
                <a:ahLst/>
                <a:cxnLst/>
                <a:rect l="l" t="t" r="r" b="b"/>
                <a:pathLst>
                  <a:path w="1083" h="554" extrusionOk="0">
                    <a:moveTo>
                      <a:pt x="302" y="1"/>
                    </a:moveTo>
                    <a:cubicBezTo>
                      <a:pt x="291" y="1"/>
                      <a:pt x="232" y="32"/>
                      <a:pt x="1" y="249"/>
                    </a:cubicBezTo>
                    <a:cubicBezTo>
                      <a:pt x="239" y="382"/>
                      <a:pt x="806" y="554"/>
                      <a:pt x="960" y="554"/>
                    </a:cubicBezTo>
                    <a:cubicBezTo>
                      <a:pt x="1002" y="554"/>
                      <a:pt x="1041" y="540"/>
                      <a:pt x="1072" y="512"/>
                    </a:cubicBezTo>
                    <a:lnTo>
                      <a:pt x="1072" y="501"/>
                    </a:lnTo>
                    <a:lnTo>
                      <a:pt x="1076" y="480"/>
                    </a:lnTo>
                    <a:lnTo>
                      <a:pt x="1079" y="459"/>
                    </a:lnTo>
                    <a:lnTo>
                      <a:pt x="1079" y="442"/>
                    </a:lnTo>
                    <a:lnTo>
                      <a:pt x="1083" y="421"/>
                    </a:lnTo>
                    <a:lnTo>
                      <a:pt x="1083" y="407"/>
                    </a:lnTo>
                    <a:lnTo>
                      <a:pt x="1083" y="389"/>
                    </a:lnTo>
                    <a:lnTo>
                      <a:pt x="1083" y="375"/>
                    </a:lnTo>
                    <a:lnTo>
                      <a:pt x="1083" y="358"/>
                    </a:lnTo>
                    <a:lnTo>
                      <a:pt x="1083" y="351"/>
                    </a:lnTo>
                    <a:lnTo>
                      <a:pt x="1083" y="333"/>
                    </a:lnTo>
                    <a:lnTo>
                      <a:pt x="1083" y="326"/>
                    </a:lnTo>
                    <a:lnTo>
                      <a:pt x="1083" y="309"/>
                    </a:lnTo>
                    <a:lnTo>
                      <a:pt x="1083" y="305"/>
                    </a:lnTo>
                    <a:lnTo>
                      <a:pt x="1083" y="288"/>
                    </a:lnTo>
                    <a:lnTo>
                      <a:pt x="1083" y="260"/>
                    </a:lnTo>
                    <a:lnTo>
                      <a:pt x="1083" y="253"/>
                    </a:lnTo>
                    <a:lnTo>
                      <a:pt x="1083" y="246"/>
                    </a:lnTo>
                    <a:lnTo>
                      <a:pt x="1083" y="242"/>
                    </a:lnTo>
                    <a:lnTo>
                      <a:pt x="1083" y="239"/>
                    </a:lnTo>
                    <a:lnTo>
                      <a:pt x="1083" y="235"/>
                    </a:lnTo>
                    <a:cubicBezTo>
                      <a:pt x="1069" y="218"/>
                      <a:pt x="1048" y="211"/>
                      <a:pt x="1027" y="207"/>
                    </a:cubicBezTo>
                    <a:cubicBezTo>
                      <a:pt x="992" y="204"/>
                      <a:pt x="957" y="204"/>
                      <a:pt x="922" y="204"/>
                    </a:cubicBezTo>
                    <a:cubicBezTo>
                      <a:pt x="813" y="204"/>
                      <a:pt x="656" y="204"/>
                      <a:pt x="501" y="99"/>
                    </a:cubicBezTo>
                    <a:cubicBezTo>
                      <a:pt x="487" y="88"/>
                      <a:pt x="473" y="81"/>
                      <a:pt x="459" y="71"/>
                    </a:cubicBezTo>
                    <a:lnTo>
                      <a:pt x="442" y="64"/>
                    </a:lnTo>
                    <a:lnTo>
                      <a:pt x="407" y="46"/>
                    </a:lnTo>
                    <a:lnTo>
                      <a:pt x="386" y="36"/>
                    </a:lnTo>
                    <a:lnTo>
                      <a:pt x="351" y="22"/>
                    </a:lnTo>
                    <a:lnTo>
                      <a:pt x="326" y="8"/>
                    </a:lnTo>
                    <a:lnTo>
                      <a:pt x="30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5178;p65">
                <a:extLst>
                  <a:ext uri="{FF2B5EF4-FFF2-40B4-BE49-F238E27FC236}">
                    <a16:creationId xmlns:a16="http://schemas.microsoft.com/office/drawing/2014/main" id="{D3FA28BE-E2DC-42DF-9A74-CEF3B2545823}"/>
                  </a:ext>
                </a:extLst>
              </p:cNvPr>
              <p:cNvSpPr/>
              <p:nvPr/>
            </p:nvSpPr>
            <p:spPr>
              <a:xfrm>
                <a:off x="3361320" y="4023174"/>
                <a:ext cx="157741" cy="91768"/>
              </a:xfrm>
              <a:custGeom>
                <a:avLst/>
                <a:gdLst/>
                <a:ahLst/>
                <a:cxnLst/>
                <a:rect l="l" t="t" r="r" b="b"/>
                <a:pathLst>
                  <a:path w="3166" h="1612" extrusionOk="0">
                    <a:moveTo>
                      <a:pt x="2152" y="1"/>
                    </a:moveTo>
                    <a:cubicBezTo>
                      <a:pt x="1913" y="1"/>
                      <a:pt x="1654" y="70"/>
                      <a:pt x="1496" y="131"/>
                    </a:cubicBezTo>
                    <a:cubicBezTo>
                      <a:pt x="1422" y="160"/>
                      <a:pt x="1346" y="171"/>
                      <a:pt x="1270" y="171"/>
                    </a:cubicBezTo>
                    <a:cubicBezTo>
                      <a:pt x="1184" y="171"/>
                      <a:pt x="1098" y="158"/>
                      <a:pt x="1013" y="145"/>
                    </a:cubicBezTo>
                    <a:cubicBezTo>
                      <a:pt x="928" y="132"/>
                      <a:pt x="845" y="120"/>
                      <a:pt x="765" y="120"/>
                    </a:cubicBezTo>
                    <a:cubicBezTo>
                      <a:pt x="670" y="120"/>
                      <a:pt x="577" y="137"/>
                      <a:pt x="488" y="190"/>
                    </a:cubicBezTo>
                    <a:lnTo>
                      <a:pt x="484" y="190"/>
                    </a:lnTo>
                    <a:cubicBezTo>
                      <a:pt x="474" y="204"/>
                      <a:pt x="460" y="218"/>
                      <a:pt x="446" y="236"/>
                    </a:cubicBezTo>
                    <a:cubicBezTo>
                      <a:pt x="435" y="250"/>
                      <a:pt x="425" y="260"/>
                      <a:pt x="414" y="271"/>
                    </a:cubicBezTo>
                    <a:cubicBezTo>
                      <a:pt x="404" y="285"/>
                      <a:pt x="386" y="306"/>
                      <a:pt x="369" y="323"/>
                    </a:cubicBezTo>
                    <a:cubicBezTo>
                      <a:pt x="358" y="334"/>
                      <a:pt x="351" y="344"/>
                      <a:pt x="341" y="355"/>
                    </a:cubicBezTo>
                    <a:cubicBezTo>
                      <a:pt x="323" y="372"/>
                      <a:pt x="306" y="386"/>
                      <a:pt x="288" y="404"/>
                    </a:cubicBezTo>
                    <a:lnTo>
                      <a:pt x="264" y="428"/>
                    </a:lnTo>
                    <a:cubicBezTo>
                      <a:pt x="239" y="449"/>
                      <a:pt x="215" y="470"/>
                      <a:pt x="190" y="491"/>
                    </a:cubicBezTo>
                    <a:cubicBezTo>
                      <a:pt x="102" y="561"/>
                      <a:pt x="39" y="659"/>
                      <a:pt x="18" y="768"/>
                    </a:cubicBezTo>
                    <a:cubicBezTo>
                      <a:pt x="15" y="792"/>
                      <a:pt x="8" y="813"/>
                      <a:pt x="1" y="834"/>
                    </a:cubicBezTo>
                    <a:cubicBezTo>
                      <a:pt x="22" y="841"/>
                      <a:pt x="39" y="852"/>
                      <a:pt x="57" y="859"/>
                    </a:cubicBezTo>
                    <a:lnTo>
                      <a:pt x="71" y="866"/>
                    </a:lnTo>
                    <a:lnTo>
                      <a:pt x="113" y="890"/>
                    </a:lnTo>
                    <a:lnTo>
                      <a:pt x="127" y="897"/>
                    </a:lnTo>
                    <a:cubicBezTo>
                      <a:pt x="144" y="908"/>
                      <a:pt x="158" y="915"/>
                      <a:pt x="172" y="925"/>
                    </a:cubicBezTo>
                    <a:cubicBezTo>
                      <a:pt x="295" y="1009"/>
                      <a:pt x="414" y="1009"/>
                      <a:pt x="519" y="1009"/>
                    </a:cubicBezTo>
                    <a:cubicBezTo>
                      <a:pt x="628" y="1009"/>
                      <a:pt x="722" y="1009"/>
                      <a:pt x="785" y="1097"/>
                    </a:cubicBezTo>
                    <a:lnTo>
                      <a:pt x="792" y="1104"/>
                    </a:lnTo>
                    <a:lnTo>
                      <a:pt x="792" y="1107"/>
                    </a:lnTo>
                    <a:lnTo>
                      <a:pt x="796" y="1111"/>
                    </a:lnTo>
                    <a:lnTo>
                      <a:pt x="796" y="1114"/>
                    </a:lnTo>
                    <a:lnTo>
                      <a:pt x="799" y="1121"/>
                    </a:lnTo>
                    <a:lnTo>
                      <a:pt x="799" y="1125"/>
                    </a:lnTo>
                    <a:lnTo>
                      <a:pt x="803" y="1135"/>
                    </a:lnTo>
                    <a:lnTo>
                      <a:pt x="803" y="1139"/>
                    </a:lnTo>
                    <a:lnTo>
                      <a:pt x="803" y="1149"/>
                    </a:lnTo>
                    <a:lnTo>
                      <a:pt x="803" y="1153"/>
                    </a:lnTo>
                    <a:cubicBezTo>
                      <a:pt x="803" y="1156"/>
                      <a:pt x="803" y="1160"/>
                      <a:pt x="806" y="1167"/>
                    </a:cubicBezTo>
                    <a:lnTo>
                      <a:pt x="806" y="1170"/>
                    </a:lnTo>
                    <a:lnTo>
                      <a:pt x="806" y="1184"/>
                    </a:lnTo>
                    <a:lnTo>
                      <a:pt x="806" y="1191"/>
                    </a:lnTo>
                    <a:lnTo>
                      <a:pt x="806" y="1202"/>
                    </a:lnTo>
                    <a:lnTo>
                      <a:pt x="806" y="1212"/>
                    </a:lnTo>
                    <a:lnTo>
                      <a:pt x="806" y="1226"/>
                    </a:lnTo>
                    <a:lnTo>
                      <a:pt x="806" y="1233"/>
                    </a:lnTo>
                    <a:lnTo>
                      <a:pt x="806" y="1251"/>
                    </a:lnTo>
                    <a:lnTo>
                      <a:pt x="806" y="1261"/>
                    </a:lnTo>
                    <a:lnTo>
                      <a:pt x="806" y="1282"/>
                    </a:lnTo>
                    <a:lnTo>
                      <a:pt x="806" y="1289"/>
                    </a:lnTo>
                    <a:lnTo>
                      <a:pt x="806" y="1321"/>
                    </a:lnTo>
                    <a:lnTo>
                      <a:pt x="806" y="1331"/>
                    </a:lnTo>
                    <a:cubicBezTo>
                      <a:pt x="806" y="1338"/>
                      <a:pt x="806" y="1349"/>
                      <a:pt x="806" y="1356"/>
                    </a:cubicBezTo>
                    <a:lnTo>
                      <a:pt x="806" y="1370"/>
                    </a:lnTo>
                    <a:lnTo>
                      <a:pt x="806" y="1387"/>
                    </a:lnTo>
                    <a:cubicBezTo>
                      <a:pt x="852" y="1391"/>
                      <a:pt x="894" y="1408"/>
                      <a:pt x="929" y="1440"/>
                    </a:cubicBezTo>
                    <a:cubicBezTo>
                      <a:pt x="981" y="1482"/>
                      <a:pt x="1009" y="1545"/>
                      <a:pt x="1009" y="1611"/>
                    </a:cubicBezTo>
                    <a:lnTo>
                      <a:pt x="1111" y="1590"/>
                    </a:lnTo>
                    <a:cubicBezTo>
                      <a:pt x="1156" y="1555"/>
                      <a:pt x="1198" y="1517"/>
                      <a:pt x="1240" y="1475"/>
                    </a:cubicBezTo>
                    <a:cubicBezTo>
                      <a:pt x="1240" y="1468"/>
                      <a:pt x="1233" y="1454"/>
                      <a:pt x="1233" y="1443"/>
                    </a:cubicBezTo>
                    <a:cubicBezTo>
                      <a:pt x="1216" y="1377"/>
                      <a:pt x="1195" y="1272"/>
                      <a:pt x="1254" y="1191"/>
                    </a:cubicBezTo>
                    <a:cubicBezTo>
                      <a:pt x="1300" y="1132"/>
                      <a:pt x="1370" y="1104"/>
                      <a:pt x="1475" y="1093"/>
                    </a:cubicBezTo>
                    <a:cubicBezTo>
                      <a:pt x="1804" y="1069"/>
                      <a:pt x="1979" y="1030"/>
                      <a:pt x="2014" y="887"/>
                    </a:cubicBezTo>
                    <a:cubicBezTo>
                      <a:pt x="2047" y="737"/>
                      <a:pt x="2199" y="707"/>
                      <a:pt x="2342" y="707"/>
                    </a:cubicBezTo>
                    <a:cubicBezTo>
                      <a:pt x="2396" y="707"/>
                      <a:pt x="2449" y="711"/>
                      <a:pt x="2494" y="715"/>
                    </a:cubicBezTo>
                    <a:cubicBezTo>
                      <a:pt x="2529" y="719"/>
                      <a:pt x="2560" y="719"/>
                      <a:pt x="2595" y="719"/>
                    </a:cubicBezTo>
                    <a:cubicBezTo>
                      <a:pt x="2637" y="701"/>
                      <a:pt x="2676" y="680"/>
                      <a:pt x="2711" y="656"/>
                    </a:cubicBezTo>
                    <a:cubicBezTo>
                      <a:pt x="2826" y="586"/>
                      <a:pt x="2991" y="484"/>
                      <a:pt x="3166" y="463"/>
                    </a:cubicBezTo>
                    <a:cubicBezTo>
                      <a:pt x="3148" y="418"/>
                      <a:pt x="3089" y="390"/>
                      <a:pt x="2970" y="351"/>
                    </a:cubicBezTo>
                    <a:cubicBezTo>
                      <a:pt x="2854" y="309"/>
                      <a:pt x="2711" y="264"/>
                      <a:pt x="2592" y="141"/>
                    </a:cubicBezTo>
                    <a:cubicBezTo>
                      <a:pt x="2488" y="38"/>
                      <a:pt x="2326" y="1"/>
                      <a:pt x="2152"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5179;p65">
                <a:extLst>
                  <a:ext uri="{FF2B5EF4-FFF2-40B4-BE49-F238E27FC236}">
                    <a16:creationId xmlns:a16="http://schemas.microsoft.com/office/drawing/2014/main" id="{28D9F849-F9A1-4B41-A433-D734B355A34F}"/>
                  </a:ext>
                </a:extLst>
              </p:cNvPr>
              <p:cNvSpPr/>
              <p:nvPr/>
            </p:nvSpPr>
            <p:spPr>
              <a:xfrm>
                <a:off x="3401975" y="4094334"/>
                <a:ext cx="250" cy="457"/>
              </a:xfrm>
              <a:custGeom>
                <a:avLst/>
                <a:gdLst/>
                <a:ahLst/>
                <a:cxnLst/>
                <a:rect l="l" t="t" r="r" b="b"/>
                <a:pathLst>
                  <a:path w="5" h="8" extrusionOk="0">
                    <a:moveTo>
                      <a:pt x="1" y="1"/>
                    </a:moveTo>
                    <a:lnTo>
                      <a:pt x="1" y="8"/>
                    </a:lnTo>
                    <a:cubicBezTo>
                      <a:pt x="4" y="4"/>
                      <a:pt x="4" y="1"/>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5180;p65">
                <a:extLst>
                  <a:ext uri="{FF2B5EF4-FFF2-40B4-BE49-F238E27FC236}">
                    <a16:creationId xmlns:a16="http://schemas.microsoft.com/office/drawing/2014/main" id="{CFAAE714-C3DC-4C0C-98A0-D4B846DF44CD}"/>
                  </a:ext>
                </a:extLst>
              </p:cNvPr>
              <p:cNvSpPr/>
              <p:nvPr/>
            </p:nvSpPr>
            <p:spPr>
              <a:xfrm>
                <a:off x="3401975" y="4098317"/>
                <a:ext cx="51" cy="684"/>
              </a:xfrm>
              <a:custGeom>
                <a:avLst/>
                <a:gdLst/>
                <a:ahLst/>
                <a:cxnLst/>
                <a:rect l="l" t="t" r="r" b="b"/>
                <a:pathLst>
                  <a:path w="1" h="12" extrusionOk="0">
                    <a:moveTo>
                      <a:pt x="1" y="1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5181;p65">
                <a:extLst>
                  <a:ext uri="{FF2B5EF4-FFF2-40B4-BE49-F238E27FC236}">
                    <a16:creationId xmlns:a16="http://schemas.microsoft.com/office/drawing/2014/main" id="{D4FE4933-F158-46A9-946D-E193303FEDCE}"/>
                  </a:ext>
                </a:extLst>
              </p:cNvPr>
              <p:cNvSpPr/>
              <p:nvPr/>
            </p:nvSpPr>
            <p:spPr>
              <a:xfrm>
                <a:off x="3401975" y="4095927"/>
                <a:ext cx="51" cy="684"/>
              </a:xfrm>
              <a:custGeom>
                <a:avLst/>
                <a:gdLst/>
                <a:ahLst/>
                <a:cxnLst/>
                <a:rect l="l" t="t" r="r" b="b"/>
                <a:pathLst>
                  <a:path w="1" h="12" extrusionOk="0">
                    <a:moveTo>
                      <a:pt x="1" y="11"/>
                    </a:moveTo>
                    <a:lnTo>
                      <a:pt x="1" y="1"/>
                    </a:lnTo>
                    <a:cubicBezTo>
                      <a:pt x="1" y="1"/>
                      <a:pt x="1" y="8"/>
                      <a:pt x="1" y="1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5182;p65">
                <a:extLst>
                  <a:ext uri="{FF2B5EF4-FFF2-40B4-BE49-F238E27FC236}">
                    <a16:creationId xmlns:a16="http://schemas.microsoft.com/office/drawing/2014/main" id="{A82A5BC1-37BD-442C-8F82-7D9970A0D373}"/>
                  </a:ext>
                </a:extLst>
              </p:cNvPr>
              <p:cNvSpPr/>
              <p:nvPr/>
            </p:nvSpPr>
            <p:spPr>
              <a:xfrm>
                <a:off x="3401476" y="4087559"/>
                <a:ext cx="51" cy="285"/>
              </a:xfrm>
              <a:custGeom>
                <a:avLst/>
                <a:gdLst/>
                <a:ahLst/>
                <a:cxnLst/>
                <a:rect l="l" t="t" r="r" b="b"/>
                <a:pathLst>
                  <a:path w="1" h="5" extrusionOk="0">
                    <a:moveTo>
                      <a:pt x="0"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5183;p65">
                <a:extLst>
                  <a:ext uri="{FF2B5EF4-FFF2-40B4-BE49-F238E27FC236}">
                    <a16:creationId xmlns:a16="http://schemas.microsoft.com/office/drawing/2014/main" id="{5639B9A2-E71D-4280-8BB9-BE6677B592D6}"/>
                  </a:ext>
                </a:extLst>
              </p:cNvPr>
              <p:cNvSpPr/>
              <p:nvPr/>
            </p:nvSpPr>
            <p:spPr>
              <a:xfrm>
                <a:off x="3364109" y="4072015"/>
                <a:ext cx="748" cy="684"/>
              </a:xfrm>
              <a:custGeom>
                <a:avLst/>
                <a:gdLst/>
                <a:ahLst/>
                <a:cxnLst/>
                <a:rect l="l" t="t" r="r" b="b"/>
                <a:pathLst>
                  <a:path w="15" h="12" extrusionOk="0">
                    <a:moveTo>
                      <a:pt x="15" y="1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6" name="Google Shape;5184;p65">
                <a:extLst>
                  <a:ext uri="{FF2B5EF4-FFF2-40B4-BE49-F238E27FC236}">
                    <a16:creationId xmlns:a16="http://schemas.microsoft.com/office/drawing/2014/main" id="{42D078F4-94C4-4FBA-874E-85BDAB9B95DB}"/>
                  </a:ext>
                </a:extLst>
              </p:cNvPr>
              <p:cNvSpPr/>
              <p:nvPr/>
            </p:nvSpPr>
            <p:spPr>
              <a:xfrm>
                <a:off x="3400779" y="4085794"/>
                <a:ext cx="51" cy="227"/>
              </a:xfrm>
              <a:custGeom>
                <a:avLst/>
                <a:gdLst/>
                <a:ahLst/>
                <a:cxnLst/>
                <a:rect l="l" t="t" r="r" b="b"/>
                <a:pathLst>
                  <a:path w="1" h="4" extrusionOk="0">
                    <a:moveTo>
                      <a:pt x="0" y="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7" name="Google Shape;5185;p65">
                <a:extLst>
                  <a:ext uri="{FF2B5EF4-FFF2-40B4-BE49-F238E27FC236}">
                    <a16:creationId xmlns:a16="http://schemas.microsoft.com/office/drawing/2014/main" id="{7F14098E-F178-4906-8A1D-A7863A9A1C5F}"/>
                  </a:ext>
                </a:extLst>
              </p:cNvPr>
              <p:cNvSpPr/>
              <p:nvPr/>
            </p:nvSpPr>
            <p:spPr>
              <a:xfrm>
                <a:off x="3366898" y="4073840"/>
                <a:ext cx="748" cy="457"/>
              </a:xfrm>
              <a:custGeom>
                <a:avLst/>
                <a:gdLst/>
                <a:ahLst/>
                <a:cxnLst/>
                <a:rect l="l" t="t" r="r" b="b"/>
                <a:pathLst>
                  <a:path w="15" h="8" extrusionOk="0">
                    <a:moveTo>
                      <a:pt x="15" y="7"/>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8" name="Google Shape;5186;p65">
                <a:extLst>
                  <a:ext uri="{FF2B5EF4-FFF2-40B4-BE49-F238E27FC236}">
                    <a16:creationId xmlns:a16="http://schemas.microsoft.com/office/drawing/2014/main" id="{4821071D-2B1E-496E-B91B-05BC09DD8FD1}"/>
                  </a:ext>
                </a:extLst>
              </p:cNvPr>
              <p:cNvSpPr/>
              <p:nvPr/>
            </p:nvSpPr>
            <p:spPr>
              <a:xfrm>
                <a:off x="3401975" y="4092740"/>
                <a:ext cx="250" cy="684"/>
              </a:xfrm>
              <a:custGeom>
                <a:avLst/>
                <a:gdLst/>
                <a:ahLst/>
                <a:cxnLst/>
                <a:rect l="l" t="t" r="r" b="b"/>
                <a:pathLst>
                  <a:path w="5" h="12" extrusionOk="0">
                    <a:moveTo>
                      <a:pt x="1" y="1"/>
                    </a:moveTo>
                    <a:lnTo>
                      <a:pt x="1" y="11"/>
                    </a:lnTo>
                    <a:cubicBezTo>
                      <a:pt x="4" y="8"/>
                      <a:pt x="4" y="4"/>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9" name="Google Shape;5187;p65">
                <a:extLst>
                  <a:ext uri="{FF2B5EF4-FFF2-40B4-BE49-F238E27FC236}">
                    <a16:creationId xmlns:a16="http://schemas.microsoft.com/office/drawing/2014/main" id="{B0FAC35B-7776-4ACE-9573-AA2BADD5DD3B}"/>
                  </a:ext>
                </a:extLst>
              </p:cNvPr>
              <p:cNvSpPr/>
              <p:nvPr/>
            </p:nvSpPr>
            <p:spPr>
              <a:xfrm>
                <a:off x="3401626" y="4100309"/>
                <a:ext cx="51" cy="855"/>
              </a:xfrm>
              <a:custGeom>
                <a:avLst/>
                <a:gdLst/>
                <a:ahLst/>
                <a:cxnLst/>
                <a:rect l="l" t="t" r="r" b="b"/>
                <a:pathLst>
                  <a:path w="1" h="15" extrusionOk="0">
                    <a:moveTo>
                      <a:pt x="1" y="15"/>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0" name="Google Shape;5188;p65">
                <a:extLst>
                  <a:ext uri="{FF2B5EF4-FFF2-40B4-BE49-F238E27FC236}">
                    <a16:creationId xmlns:a16="http://schemas.microsoft.com/office/drawing/2014/main" id="{F1A9F113-5A81-49BF-9C13-3885C5D62F53}"/>
                  </a:ext>
                </a:extLst>
              </p:cNvPr>
              <p:cNvSpPr/>
              <p:nvPr/>
            </p:nvSpPr>
            <p:spPr>
              <a:xfrm>
                <a:off x="3401975" y="4090347"/>
                <a:ext cx="51" cy="457"/>
              </a:xfrm>
              <a:custGeom>
                <a:avLst/>
                <a:gdLst/>
                <a:ahLst/>
                <a:cxnLst/>
                <a:rect l="l" t="t" r="r" b="b"/>
                <a:pathLst>
                  <a:path w="1" h="8" extrusionOk="0">
                    <a:moveTo>
                      <a:pt x="1" y="8"/>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1" name="Google Shape;5189;p65">
                <a:extLst>
                  <a:ext uri="{FF2B5EF4-FFF2-40B4-BE49-F238E27FC236}">
                    <a16:creationId xmlns:a16="http://schemas.microsoft.com/office/drawing/2014/main" id="{67CE096B-FA93-465E-9DD5-6D6573C9BFC7}"/>
                  </a:ext>
                </a:extLst>
              </p:cNvPr>
              <p:cNvSpPr/>
              <p:nvPr/>
            </p:nvSpPr>
            <p:spPr>
              <a:xfrm>
                <a:off x="3401975" y="4091944"/>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2" name="Google Shape;5190;p65">
                <a:extLst>
                  <a:ext uri="{FF2B5EF4-FFF2-40B4-BE49-F238E27FC236}">
                    <a16:creationId xmlns:a16="http://schemas.microsoft.com/office/drawing/2014/main" id="{88F75C6F-F139-4C6B-8810-0507302A7403}"/>
                  </a:ext>
                </a:extLst>
              </p:cNvPr>
              <p:cNvSpPr/>
              <p:nvPr/>
            </p:nvSpPr>
            <p:spPr>
              <a:xfrm>
                <a:off x="3401975" y="4089550"/>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3" name="Google Shape;5191;p65">
                <a:extLst>
                  <a:ext uri="{FF2B5EF4-FFF2-40B4-BE49-F238E27FC236}">
                    <a16:creationId xmlns:a16="http://schemas.microsoft.com/office/drawing/2014/main" id="{60476814-4918-46D1-A6E4-55F15C45FEA6}"/>
                  </a:ext>
                </a:extLst>
              </p:cNvPr>
              <p:cNvSpPr/>
              <p:nvPr/>
            </p:nvSpPr>
            <p:spPr>
              <a:xfrm>
                <a:off x="3401626" y="4088355"/>
                <a:ext cx="51" cy="285"/>
              </a:xfrm>
              <a:custGeom>
                <a:avLst/>
                <a:gdLst/>
                <a:ahLst/>
                <a:cxnLst/>
                <a:rect l="l" t="t" r="r" b="b"/>
                <a:pathLst>
                  <a:path w="1" h="5" extrusionOk="0">
                    <a:moveTo>
                      <a:pt x="1" y="4"/>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4" name="Google Shape;5192;p65">
                <a:extLst>
                  <a:ext uri="{FF2B5EF4-FFF2-40B4-BE49-F238E27FC236}">
                    <a16:creationId xmlns:a16="http://schemas.microsoft.com/office/drawing/2014/main" id="{098DBC3A-72E6-4790-A633-6DAF48E1E525}"/>
                  </a:ext>
                </a:extLst>
              </p:cNvPr>
              <p:cNvSpPr/>
              <p:nvPr/>
            </p:nvSpPr>
            <p:spPr>
              <a:xfrm>
                <a:off x="3401128" y="4086364"/>
                <a:ext cx="51" cy="285"/>
              </a:xfrm>
              <a:custGeom>
                <a:avLst/>
                <a:gdLst/>
                <a:ahLst/>
                <a:cxnLst/>
                <a:rect l="l" t="t" r="r" b="b"/>
                <a:pathLst>
                  <a:path w="1" h="5" extrusionOk="0">
                    <a:moveTo>
                      <a:pt x="0"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5" name="Google Shape;5193;p65">
                <a:extLst>
                  <a:ext uri="{FF2B5EF4-FFF2-40B4-BE49-F238E27FC236}">
                    <a16:creationId xmlns:a16="http://schemas.microsoft.com/office/drawing/2014/main" id="{F90D42C4-FF32-4C9A-BDC8-689446C1AB40}"/>
                  </a:ext>
                </a:extLst>
              </p:cNvPr>
              <p:cNvSpPr/>
              <p:nvPr/>
            </p:nvSpPr>
            <p:spPr>
              <a:xfrm>
                <a:off x="3401278" y="4086988"/>
                <a:ext cx="51" cy="227"/>
              </a:xfrm>
              <a:custGeom>
                <a:avLst/>
                <a:gdLst/>
                <a:ahLst/>
                <a:cxnLst/>
                <a:rect l="l" t="t" r="r" b="b"/>
                <a:pathLst>
                  <a:path w="1" h="4" extrusionOk="0">
                    <a:moveTo>
                      <a:pt x="1" y="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6" name="Google Shape;5194;p65">
                <a:extLst>
                  <a:ext uri="{FF2B5EF4-FFF2-40B4-BE49-F238E27FC236}">
                    <a16:creationId xmlns:a16="http://schemas.microsoft.com/office/drawing/2014/main" id="{2EFD83E8-0947-4FB1-9898-970D9D7C2C7F}"/>
                  </a:ext>
                </a:extLst>
              </p:cNvPr>
              <p:cNvSpPr/>
              <p:nvPr/>
            </p:nvSpPr>
            <p:spPr>
              <a:xfrm>
                <a:off x="2603300" y="3468187"/>
                <a:ext cx="820898" cy="580206"/>
              </a:xfrm>
              <a:custGeom>
                <a:avLst/>
                <a:gdLst/>
                <a:ahLst/>
                <a:cxnLst/>
                <a:rect l="l" t="t" r="r" b="b"/>
                <a:pathLst>
                  <a:path w="16476" h="10192" extrusionOk="0">
                    <a:moveTo>
                      <a:pt x="1142" y="0"/>
                    </a:moveTo>
                    <a:lnTo>
                      <a:pt x="0" y="151"/>
                    </a:lnTo>
                    <a:cubicBezTo>
                      <a:pt x="70" y="277"/>
                      <a:pt x="151" y="399"/>
                      <a:pt x="242" y="511"/>
                    </a:cubicBezTo>
                    <a:cubicBezTo>
                      <a:pt x="504" y="837"/>
                      <a:pt x="690" y="1401"/>
                      <a:pt x="718" y="1611"/>
                    </a:cubicBezTo>
                    <a:cubicBezTo>
                      <a:pt x="732" y="1733"/>
                      <a:pt x="949" y="1863"/>
                      <a:pt x="1163" y="1985"/>
                    </a:cubicBezTo>
                    <a:cubicBezTo>
                      <a:pt x="1229" y="2027"/>
                      <a:pt x="1299" y="2069"/>
                      <a:pt x="1366" y="2111"/>
                    </a:cubicBezTo>
                    <a:cubicBezTo>
                      <a:pt x="1691" y="2318"/>
                      <a:pt x="1709" y="2769"/>
                      <a:pt x="1660" y="2916"/>
                    </a:cubicBezTo>
                    <a:cubicBezTo>
                      <a:pt x="1640" y="2978"/>
                      <a:pt x="1586" y="2997"/>
                      <a:pt x="1520" y="2997"/>
                    </a:cubicBezTo>
                    <a:cubicBezTo>
                      <a:pt x="1471" y="2997"/>
                      <a:pt x="1415" y="2986"/>
                      <a:pt x="1362" y="2976"/>
                    </a:cubicBezTo>
                    <a:cubicBezTo>
                      <a:pt x="1320" y="2969"/>
                      <a:pt x="1278" y="2962"/>
                      <a:pt x="1236" y="2958"/>
                    </a:cubicBezTo>
                    <a:lnTo>
                      <a:pt x="1236" y="2958"/>
                    </a:lnTo>
                    <a:cubicBezTo>
                      <a:pt x="1297" y="3078"/>
                      <a:pt x="1670" y="3376"/>
                      <a:pt x="1819" y="3376"/>
                    </a:cubicBezTo>
                    <a:cubicBezTo>
                      <a:pt x="1823" y="3376"/>
                      <a:pt x="1827" y="3376"/>
                      <a:pt x="1831" y="3375"/>
                    </a:cubicBezTo>
                    <a:cubicBezTo>
                      <a:pt x="1851" y="3373"/>
                      <a:pt x="1870" y="3371"/>
                      <a:pt x="1888" y="3371"/>
                    </a:cubicBezTo>
                    <a:cubicBezTo>
                      <a:pt x="2051" y="3371"/>
                      <a:pt x="2161" y="3469"/>
                      <a:pt x="2356" y="3648"/>
                    </a:cubicBezTo>
                    <a:cubicBezTo>
                      <a:pt x="2395" y="3680"/>
                      <a:pt x="2433" y="3715"/>
                      <a:pt x="2475" y="3753"/>
                    </a:cubicBezTo>
                    <a:cubicBezTo>
                      <a:pt x="2650" y="3907"/>
                      <a:pt x="2745" y="4096"/>
                      <a:pt x="2738" y="4278"/>
                    </a:cubicBezTo>
                    <a:cubicBezTo>
                      <a:pt x="2741" y="4376"/>
                      <a:pt x="2703" y="4467"/>
                      <a:pt x="2633" y="4534"/>
                    </a:cubicBezTo>
                    <a:cubicBezTo>
                      <a:pt x="2654" y="4600"/>
                      <a:pt x="2909" y="4765"/>
                      <a:pt x="3099" y="4884"/>
                    </a:cubicBezTo>
                    <a:lnTo>
                      <a:pt x="3256" y="4985"/>
                    </a:lnTo>
                    <a:cubicBezTo>
                      <a:pt x="3736" y="5304"/>
                      <a:pt x="3855" y="5686"/>
                      <a:pt x="3865" y="5728"/>
                    </a:cubicBezTo>
                    <a:cubicBezTo>
                      <a:pt x="3865" y="5731"/>
                      <a:pt x="3865" y="5735"/>
                      <a:pt x="3869" y="5735"/>
                    </a:cubicBezTo>
                    <a:cubicBezTo>
                      <a:pt x="3897" y="5728"/>
                      <a:pt x="3970" y="5661"/>
                      <a:pt x="4005" y="5556"/>
                    </a:cubicBezTo>
                    <a:cubicBezTo>
                      <a:pt x="4030" y="5490"/>
                      <a:pt x="4009" y="5455"/>
                      <a:pt x="3967" y="5388"/>
                    </a:cubicBezTo>
                    <a:cubicBezTo>
                      <a:pt x="3914" y="5315"/>
                      <a:pt x="3883" y="5230"/>
                      <a:pt x="3883" y="5139"/>
                    </a:cubicBezTo>
                    <a:cubicBezTo>
                      <a:pt x="3883" y="5052"/>
                      <a:pt x="3788" y="5031"/>
                      <a:pt x="3592" y="5020"/>
                    </a:cubicBezTo>
                    <a:cubicBezTo>
                      <a:pt x="3550" y="5017"/>
                      <a:pt x="3508" y="5013"/>
                      <a:pt x="3477" y="5010"/>
                    </a:cubicBezTo>
                    <a:cubicBezTo>
                      <a:pt x="3347" y="4989"/>
                      <a:pt x="3351" y="4849"/>
                      <a:pt x="3354" y="4747"/>
                    </a:cubicBezTo>
                    <a:cubicBezTo>
                      <a:pt x="3358" y="4660"/>
                      <a:pt x="3361" y="4558"/>
                      <a:pt x="3305" y="4506"/>
                    </a:cubicBezTo>
                    <a:cubicBezTo>
                      <a:pt x="3116" y="4317"/>
                      <a:pt x="2976" y="3841"/>
                      <a:pt x="2938" y="3701"/>
                    </a:cubicBezTo>
                    <a:cubicBezTo>
                      <a:pt x="2902" y="3568"/>
                      <a:pt x="2773" y="3424"/>
                      <a:pt x="2640" y="3277"/>
                    </a:cubicBezTo>
                    <a:cubicBezTo>
                      <a:pt x="2524" y="3161"/>
                      <a:pt x="2423" y="3032"/>
                      <a:pt x="2339" y="2888"/>
                    </a:cubicBezTo>
                    <a:cubicBezTo>
                      <a:pt x="2164" y="2573"/>
                      <a:pt x="2006" y="2374"/>
                      <a:pt x="1922" y="2318"/>
                    </a:cubicBezTo>
                    <a:cubicBezTo>
                      <a:pt x="1894" y="2300"/>
                      <a:pt x="1873" y="2272"/>
                      <a:pt x="1866" y="2237"/>
                    </a:cubicBezTo>
                    <a:cubicBezTo>
                      <a:pt x="1859" y="2181"/>
                      <a:pt x="1898" y="2136"/>
                      <a:pt x="1929" y="2094"/>
                    </a:cubicBezTo>
                    <a:cubicBezTo>
                      <a:pt x="1978" y="2034"/>
                      <a:pt x="1978" y="2027"/>
                      <a:pt x="1971" y="2017"/>
                    </a:cubicBezTo>
                    <a:cubicBezTo>
                      <a:pt x="1922" y="1964"/>
                      <a:pt x="1859" y="1947"/>
                      <a:pt x="1772" y="1922"/>
                    </a:cubicBezTo>
                    <a:cubicBezTo>
                      <a:pt x="1702" y="1905"/>
                      <a:pt x="1635" y="1880"/>
                      <a:pt x="1569" y="1852"/>
                    </a:cubicBezTo>
                    <a:cubicBezTo>
                      <a:pt x="1348" y="1747"/>
                      <a:pt x="1226" y="1576"/>
                      <a:pt x="1226" y="1369"/>
                    </a:cubicBezTo>
                    <a:cubicBezTo>
                      <a:pt x="1226" y="1184"/>
                      <a:pt x="1107" y="732"/>
                      <a:pt x="1047" y="581"/>
                    </a:cubicBezTo>
                    <a:cubicBezTo>
                      <a:pt x="1002" y="459"/>
                      <a:pt x="1072" y="406"/>
                      <a:pt x="1093" y="392"/>
                    </a:cubicBezTo>
                    <a:cubicBezTo>
                      <a:pt x="1117" y="379"/>
                      <a:pt x="1145" y="373"/>
                      <a:pt x="1174" y="373"/>
                    </a:cubicBezTo>
                    <a:cubicBezTo>
                      <a:pt x="1243" y="373"/>
                      <a:pt x="1316" y="405"/>
                      <a:pt x="1355" y="452"/>
                    </a:cubicBezTo>
                    <a:lnTo>
                      <a:pt x="1369" y="473"/>
                    </a:lnTo>
                    <a:cubicBezTo>
                      <a:pt x="1415" y="528"/>
                      <a:pt x="1434" y="542"/>
                      <a:pt x="1448" y="542"/>
                    </a:cubicBezTo>
                    <a:cubicBezTo>
                      <a:pt x="1455" y="542"/>
                      <a:pt x="1461" y="539"/>
                      <a:pt x="1467" y="536"/>
                    </a:cubicBezTo>
                    <a:cubicBezTo>
                      <a:pt x="1504" y="517"/>
                      <a:pt x="1544" y="507"/>
                      <a:pt x="1584" y="507"/>
                    </a:cubicBezTo>
                    <a:cubicBezTo>
                      <a:pt x="1612" y="507"/>
                      <a:pt x="1640" y="512"/>
                      <a:pt x="1667" y="522"/>
                    </a:cubicBezTo>
                    <a:cubicBezTo>
                      <a:pt x="1751" y="546"/>
                      <a:pt x="1817" y="609"/>
                      <a:pt x="1849" y="686"/>
                    </a:cubicBezTo>
                    <a:cubicBezTo>
                      <a:pt x="1858" y="706"/>
                      <a:pt x="1875" y="714"/>
                      <a:pt x="1910" y="714"/>
                    </a:cubicBezTo>
                    <a:cubicBezTo>
                      <a:pt x="1930" y="714"/>
                      <a:pt x="1955" y="711"/>
                      <a:pt x="1989" y="707"/>
                    </a:cubicBezTo>
                    <a:cubicBezTo>
                      <a:pt x="2015" y="705"/>
                      <a:pt x="2042" y="702"/>
                      <a:pt x="2069" y="702"/>
                    </a:cubicBezTo>
                    <a:cubicBezTo>
                      <a:pt x="2111" y="702"/>
                      <a:pt x="2152" y="708"/>
                      <a:pt x="2188" y="732"/>
                    </a:cubicBezTo>
                    <a:cubicBezTo>
                      <a:pt x="2272" y="781"/>
                      <a:pt x="2234" y="858"/>
                      <a:pt x="2213" y="893"/>
                    </a:cubicBezTo>
                    <a:cubicBezTo>
                      <a:pt x="2178" y="963"/>
                      <a:pt x="2111" y="1096"/>
                      <a:pt x="2307" y="1446"/>
                    </a:cubicBezTo>
                    <a:cubicBezTo>
                      <a:pt x="2496" y="1779"/>
                      <a:pt x="2521" y="1835"/>
                      <a:pt x="2454" y="1919"/>
                    </a:cubicBezTo>
                    <a:cubicBezTo>
                      <a:pt x="2437" y="1943"/>
                      <a:pt x="2412" y="1975"/>
                      <a:pt x="2412" y="2094"/>
                    </a:cubicBezTo>
                    <a:cubicBezTo>
                      <a:pt x="2412" y="2244"/>
                      <a:pt x="2447" y="2265"/>
                      <a:pt x="2447" y="2265"/>
                    </a:cubicBezTo>
                    <a:cubicBezTo>
                      <a:pt x="2448" y="2266"/>
                      <a:pt x="2449" y="2266"/>
                      <a:pt x="2451" y="2266"/>
                    </a:cubicBezTo>
                    <a:cubicBezTo>
                      <a:pt x="2463" y="2266"/>
                      <a:pt x="2500" y="2251"/>
                      <a:pt x="2556" y="2195"/>
                    </a:cubicBezTo>
                    <a:cubicBezTo>
                      <a:pt x="2575" y="2176"/>
                      <a:pt x="2602" y="2163"/>
                      <a:pt x="2630" y="2163"/>
                    </a:cubicBezTo>
                    <a:cubicBezTo>
                      <a:pt x="2633" y="2163"/>
                      <a:pt x="2637" y="2163"/>
                      <a:pt x="2640" y="2164"/>
                    </a:cubicBezTo>
                    <a:cubicBezTo>
                      <a:pt x="2727" y="2167"/>
                      <a:pt x="2843" y="2269"/>
                      <a:pt x="3043" y="2514"/>
                    </a:cubicBezTo>
                    <a:cubicBezTo>
                      <a:pt x="3113" y="2601"/>
                      <a:pt x="3221" y="2647"/>
                      <a:pt x="3316" y="2689"/>
                    </a:cubicBezTo>
                    <a:cubicBezTo>
                      <a:pt x="3421" y="2731"/>
                      <a:pt x="3519" y="2776"/>
                      <a:pt x="3519" y="2871"/>
                    </a:cubicBezTo>
                    <a:cubicBezTo>
                      <a:pt x="3519" y="2944"/>
                      <a:pt x="3557" y="3137"/>
                      <a:pt x="3729" y="3168"/>
                    </a:cubicBezTo>
                    <a:cubicBezTo>
                      <a:pt x="3869" y="3193"/>
                      <a:pt x="3942" y="3288"/>
                      <a:pt x="4002" y="3365"/>
                    </a:cubicBezTo>
                    <a:cubicBezTo>
                      <a:pt x="4040" y="3414"/>
                      <a:pt x="4072" y="3452"/>
                      <a:pt x="4107" y="3463"/>
                    </a:cubicBezTo>
                    <a:cubicBezTo>
                      <a:pt x="4170" y="3470"/>
                      <a:pt x="4229" y="3512"/>
                      <a:pt x="4257" y="3568"/>
                    </a:cubicBezTo>
                    <a:cubicBezTo>
                      <a:pt x="4303" y="3648"/>
                      <a:pt x="4292" y="3764"/>
                      <a:pt x="4240" y="3879"/>
                    </a:cubicBezTo>
                    <a:cubicBezTo>
                      <a:pt x="4219" y="3918"/>
                      <a:pt x="4215" y="3960"/>
                      <a:pt x="4229" y="4002"/>
                    </a:cubicBezTo>
                    <a:cubicBezTo>
                      <a:pt x="4257" y="4072"/>
                      <a:pt x="4362" y="4145"/>
                      <a:pt x="4544" y="4215"/>
                    </a:cubicBezTo>
                    <a:cubicBezTo>
                      <a:pt x="4758" y="4299"/>
                      <a:pt x="4796" y="4352"/>
                      <a:pt x="4849" y="4439"/>
                    </a:cubicBezTo>
                    <a:cubicBezTo>
                      <a:pt x="4894" y="4516"/>
                      <a:pt x="4947" y="4583"/>
                      <a:pt x="5014" y="4642"/>
                    </a:cubicBezTo>
                    <a:cubicBezTo>
                      <a:pt x="5276" y="4891"/>
                      <a:pt x="6036" y="5724"/>
                      <a:pt x="6200" y="5962"/>
                    </a:cubicBezTo>
                    <a:cubicBezTo>
                      <a:pt x="6305" y="6123"/>
                      <a:pt x="6389" y="6298"/>
                      <a:pt x="6442" y="6484"/>
                    </a:cubicBezTo>
                    <a:cubicBezTo>
                      <a:pt x="6452" y="6512"/>
                      <a:pt x="6463" y="6543"/>
                      <a:pt x="6473" y="6571"/>
                    </a:cubicBezTo>
                    <a:cubicBezTo>
                      <a:pt x="6501" y="6652"/>
                      <a:pt x="6491" y="6743"/>
                      <a:pt x="6449" y="6820"/>
                    </a:cubicBezTo>
                    <a:cubicBezTo>
                      <a:pt x="6421" y="6883"/>
                      <a:pt x="6414" y="6911"/>
                      <a:pt x="6442" y="6956"/>
                    </a:cubicBezTo>
                    <a:cubicBezTo>
                      <a:pt x="6470" y="6991"/>
                      <a:pt x="6480" y="7040"/>
                      <a:pt x="6466" y="7082"/>
                    </a:cubicBezTo>
                    <a:cubicBezTo>
                      <a:pt x="6445" y="7142"/>
                      <a:pt x="6382" y="7159"/>
                      <a:pt x="6337" y="7173"/>
                    </a:cubicBezTo>
                    <a:cubicBezTo>
                      <a:pt x="6319" y="7177"/>
                      <a:pt x="6302" y="7180"/>
                      <a:pt x="6284" y="7187"/>
                    </a:cubicBezTo>
                    <a:cubicBezTo>
                      <a:pt x="6305" y="7317"/>
                      <a:pt x="6459" y="7783"/>
                      <a:pt x="6662" y="7800"/>
                    </a:cubicBezTo>
                    <a:cubicBezTo>
                      <a:pt x="6897" y="7821"/>
                      <a:pt x="7135" y="8038"/>
                      <a:pt x="7345" y="8227"/>
                    </a:cubicBezTo>
                    <a:cubicBezTo>
                      <a:pt x="7398" y="8269"/>
                      <a:pt x="7443" y="8315"/>
                      <a:pt x="7485" y="8350"/>
                    </a:cubicBezTo>
                    <a:cubicBezTo>
                      <a:pt x="7604" y="8448"/>
                      <a:pt x="7762" y="8476"/>
                      <a:pt x="7944" y="8507"/>
                    </a:cubicBezTo>
                    <a:cubicBezTo>
                      <a:pt x="8080" y="8528"/>
                      <a:pt x="8213" y="8560"/>
                      <a:pt x="8339" y="8605"/>
                    </a:cubicBezTo>
                    <a:cubicBezTo>
                      <a:pt x="8486" y="8665"/>
                      <a:pt x="8626" y="8738"/>
                      <a:pt x="8756" y="8829"/>
                    </a:cubicBezTo>
                    <a:cubicBezTo>
                      <a:pt x="8948" y="8948"/>
                      <a:pt x="9148" y="9074"/>
                      <a:pt x="9414" y="9148"/>
                    </a:cubicBezTo>
                    <a:cubicBezTo>
                      <a:pt x="9873" y="9281"/>
                      <a:pt x="10342" y="9481"/>
                      <a:pt x="10671" y="9691"/>
                    </a:cubicBezTo>
                    <a:cubicBezTo>
                      <a:pt x="10784" y="9763"/>
                      <a:pt x="10909" y="9791"/>
                      <a:pt x="11041" y="9791"/>
                    </a:cubicBezTo>
                    <a:cubicBezTo>
                      <a:pt x="11255" y="9791"/>
                      <a:pt x="11486" y="9715"/>
                      <a:pt x="11714" y="9624"/>
                    </a:cubicBezTo>
                    <a:cubicBezTo>
                      <a:pt x="11823" y="9582"/>
                      <a:pt x="11938" y="9558"/>
                      <a:pt x="12054" y="9558"/>
                    </a:cubicBezTo>
                    <a:cubicBezTo>
                      <a:pt x="12285" y="9558"/>
                      <a:pt x="12481" y="9645"/>
                      <a:pt x="12638" y="9719"/>
                    </a:cubicBezTo>
                    <a:cubicBezTo>
                      <a:pt x="12680" y="9736"/>
                      <a:pt x="12719" y="9757"/>
                      <a:pt x="12757" y="9771"/>
                    </a:cubicBezTo>
                    <a:cubicBezTo>
                      <a:pt x="12873" y="9813"/>
                      <a:pt x="13062" y="9971"/>
                      <a:pt x="13310" y="10191"/>
                    </a:cubicBezTo>
                    <a:cubicBezTo>
                      <a:pt x="13367" y="10107"/>
                      <a:pt x="13419" y="10037"/>
                      <a:pt x="13461" y="9978"/>
                    </a:cubicBezTo>
                    <a:lnTo>
                      <a:pt x="13465" y="9974"/>
                    </a:lnTo>
                    <a:lnTo>
                      <a:pt x="13475" y="9960"/>
                    </a:lnTo>
                    <a:lnTo>
                      <a:pt x="13493" y="9936"/>
                    </a:lnTo>
                    <a:lnTo>
                      <a:pt x="13493" y="9932"/>
                    </a:lnTo>
                    <a:cubicBezTo>
                      <a:pt x="13577" y="9820"/>
                      <a:pt x="13633" y="9750"/>
                      <a:pt x="13668" y="9705"/>
                    </a:cubicBezTo>
                    <a:lnTo>
                      <a:pt x="13678" y="9694"/>
                    </a:lnTo>
                    <a:lnTo>
                      <a:pt x="13689" y="9684"/>
                    </a:lnTo>
                    <a:lnTo>
                      <a:pt x="13696" y="9677"/>
                    </a:lnTo>
                    <a:lnTo>
                      <a:pt x="13703" y="9670"/>
                    </a:lnTo>
                    <a:lnTo>
                      <a:pt x="13710" y="9663"/>
                    </a:lnTo>
                    <a:lnTo>
                      <a:pt x="13713" y="9656"/>
                    </a:lnTo>
                    <a:lnTo>
                      <a:pt x="13717" y="9652"/>
                    </a:lnTo>
                    <a:lnTo>
                      <a:pt x="13724" y="9649"/>
                    </a:lnTo>
                    <a:lnTo>
                      <a:pt x="13745" y="9649"/>
                    </a:lnTo>
                    <a:cubicBezTo>
                      <a:pt x="13766" y="9645"/>
                      <a:pt x="13787" y="9643"/>
                      <a:pt x="13810" y="9643"/>
                    </a:cubicBezTo>
                    <a:cubicBezTo>
                      <a:pt x="13832" y="9643"/>
                      <a:pt x="13855" y="9645"/>
                      <a:pt x="13878" y="9649"/>
                    </a:cubicBezTo>
                    <a:cubicBezTo>
                      <a:pt x="13965" y="9652"/>
                      <a:pt x="14039" y="9656"/>
                      <a:pt x="14102" y="9656"/>
                    </a:cubicBezTo>
                    <a:cubicBezTo>
                      <a:pt x="14298" y="9656"/>
                      <a:pt x="14375" y="9638"/>
                      <a:pt x="14403" y="9621"/>
                    </a:cubicBezTo>
                    <a:cubicBezTo>
                      <a:pt x="14410" y="9617"/>
                      <a:pt x="14417" y="9610"/>
                      <a:pt x="14420" y="9607"/>
                    </a:cubicBezTo>
                    <a:cubicBezTo>
                      <a:pt x="14434" y="9572"/>
                      <a:pt x="14350" y="9470"/>
                      <a:pt x="14168" y="9305"/>
                    </a:cubicBezTo>
                    <a:cubicBezTo>
                      <a:pt x="14056" y="9200"/>
                      <a:pt x="14007" y="9158"/>
                      <a:pt x="14014" y="9102"/>
                    </a:cubicBezTo>
                    <a:cubicBezTo>
                      <a:pt x="14014" y="9081"/>
                      <a:pt x="14025" y="9064"/>
                      <a:pt x="14042" y="9050"/>
                    </a:cubicBezTo>
                    <a:cubicBezTo>
                      <a:pt x="14060" y="9004"/>
                      <a:pt x="14074" y="8959"/>
                      <a:pt x="14084" y="8913"/>
                    </a:cubicBezTo>
                    <a:cubicBezTo>
                      <a:pt x="14119" y="8766"/>
                      <a:pt x="14154" y="8626"/>
                      <a:pt x="14259" y="8626"/>
                    </a:cubicBezTo>
                    <a:lnTo>
                      <a:pt x="14410" y="8630"/>
                    </a:lnTo>
                    <a:cubicBezTo>
                      <a:pt x="14546" y="8630"/>
                      <a:pt x="14830" y="8637"/>
                      <a:pt x="15026" y="8637"/>
                    </a:cubicBezTo>
                    <a:lnTo>
                      <a:pt x="15134" y="8637"/>
                    </a:lnTo>
                    <a:lnTo>
                      <a:pt x="15180" y="8623"/>
                    </a:lnTo>
                    <a:lnTo>
                      <a:pt x="15239" y="8623"/>
                    </a:lnTo>
                    <a:cubicBezTo>
                      <a:pt x="15250" y="8609"/>
                      <a:pt x="15274" y="8581"/>
                      <a:pt x="15292" y="8553"/>
                    </a:cubicBezTo>
                    <a:cubicBezTo>
                      <a:pt x="15376" y="8441"/>
                      <a:pt x="15488" y="8290"/>
                      <a:pt x="15614" y="8280"/>
                    </a:cubicBezTo>
                    <a:cubicBezTo>
                      <a:pt x="15619" y="8278"/>
                      <a:pt x="15624" y="8277"/>
                      <a:pt x="15628" y="8277"/>
                    </a:cubicBezTo>
                    <a:cubicBezTo>
                      <a:pt x="15632" y="8277"/>
                      <a:pt x="15637" y="8278"/>
                      <a:pt x="15642" y="8280"/>
                    </a:cubicBezTo>
                    <a:cubicBezTo>
                      <a:pt x="15691" y="8287"/>
                      <a:pt x="15740" y="8308"/>
                      <a:pt x="15779" y="8339"/>
                    </a:cubicBezTo>
                    <a:lnTo>
                      <a:pt x="15786" y="8343"/>
                    </a:lnTo>
                    <a:lnTo>
                      <a:pt x="15807" y="8360"/>
                    </a:lnTo>
                    <a:cubicBezTo>
                      <a:pt x="15828" y="8374"/>
                      <a:pt x="15849" y="8388"/>
                      <a:pt x="15870" y="8409"/>
                    </a:cubicBezTo>
                    <a:cubicBezTo>
                      <a:pt x="15985" y="8255"/>
                      <a:pt x="16027" y="7965"/>
                      <a:pt x="16052" y="7751"/>
                    </a:cubicBezTo>
                    <a:cubicBezTo>
                      <a:pt x="16059" y="7660"/>
                      <a:pt x="16059" y="7569"/>
                      <a:pt x="16052" y="7482"/>
                    </a:cubicBezTo>
                    <a:cubicBezTo>
                      <a:pt x="16045" y="7341"/>
                      <a:pt x="16034" y="7233"/>
                      <a:pt x="16164" y="7096"/>
                    </a:cubicBezTo>
                    <a:cubicBezTo>
                      <a:pt x="16213" y="7044"/>
                      <a:pt x="16265" y="6998"/>
                      <a:pt x="16321" y="6960"/>
                    </a:cubicBezTo>
                    <a:cubicBezTo>
                      <a:pt x="16430" y="6879"/>
                      <a:pt x="16475" y="6841"/>
                      <a:pt x="16451" y="6704"/>
                    </a:cubicBezTo>
                    <a:cubicBezTo>
                      <a:pt x="16447" y="6683"/>
                      <a:pt x="16440" y="6659"/>
                      <a:pt x="16423" y="6645"/>
                    </a:cubicBezTo>
                    <a:cubicBezTo>
                      <a:pt x="16417" y="6642"/>
                      <a:pt x="16409" y="6640"/>
                      <a:pt x="16399" y="6640"/>
                    </a:cubicBezTo>
                    <a:cubicBezTo>
                      <a:pt x="16376" y="6640"/>
                      <a:pt x="16343" y="6647"/>
                      <a:pt x="16314" y="6652"/>
                    </a:cubicBezTo>
                    <a:cubicBezTo>
                      <a:pt x="16272" y="6661"/>
                      <a:pt x="16222" y="6671"/>
                      <a:pt x="16169" y="6671"/>
                    </a:cubicBezTo>
                    <a:cubicBezTo>
                      <a:pt x="16116" y="6671"/>
                      <a:pt x="16060" y="6661"/>
                      <a:pt x="16006" y="6627"/>
                    </a:cubicBezTo>
                    <a:cubicBezTo>
                      <a:pt x="15947" y="6590"/>
                      <a:pt x="15890" y="6576"/>
                      <a:pt x="15819" y="6576"/>
                    </a:cubicBezTo>
                    <a:cubicBezTo>
                      <a:pt x="15742" y="6576"/>
                      <a:pt x="15647" y="6593"/>
                      <a:pt x="15516" y="6617"/>
                    </a:cubicBezTo>
                    <a:cubicBezTo>
                      <a:pt x="15422" y="6634"/>
                      <a:pt x="15316" y="6652"/>
                      <a:pt x="15190" y="6673"/>
                    </a:cubicBezTo>
                    <a:cubicBezTo>
                      <a:pt x="14581" y="6760"/>
                      <a:pt x="14529" y="7033"/>
                      <a:pt x="14543" y="7233"/>
                    </a:cubicBezTo>
                    <a:cubicBezTo>
                      <a:pt x="14557" y="7433"/>
                      <a:pt x="14504" y="7496"/>
                      <a:pt x="14441" y="7555"/>
                    </a:cubicBezTo>
                    <a:cubicBezTo>
                      <a:pt x="14406" y="7590"/>
                      <a:pt x="14382" y="7618"/>
                      <a:pt x="14385" y="7730"/>
                    </a:cubicBezTo>
                    <a:cubicBezTo>
                      <a:pt x="14392" y="7937"/>
                      <a:pt x="14245" y="8035"/>
                      <a:pt x="14137" y="8105"/>
                    </a:cubicBezTo>
                    <a:cubicBezTo>
                      <a:pt x="14053" y="8157"/>
                      <a:pt x="14014" y="8189"/>
                      <a:pt x="14021" y="8224"/>
                    </a:cubicBezTo>
                    <a:cubicBezTo>
                      <a:pt x="14032" y="8273"/>
                      <a:pt x="14011" y="8325"/>
                      <a:pt x="13969" y="8353"/>
                    </a:cubicBezTo>
                    <a:cubicBezTo>
                      <a:pt x="13946" y="8368"/>
                      <a:pt x="13918" y="8375"/>
                      <a:pt x="13886" y="8375"/>
                    </a:cubicBezTo>
                    <a:cubicBezTo>
                      <a:pt x="13759" y="8375"/>
                      <a:pt x="13581" y="8270"/>
                      <a:pt x="13514" y="8231"/>
                    </a:cubicBezTo>
                    <a:cubicBezTo>
                      <a:pt x="13507" y="8229"/>
                      <a:pt x="13499" y="8229"/>
                      <a:pt x="13490" y="8229"/>
                    </a:cubicBezTo>
                    <a:cubicBezTo>
                      <a:pt x="13348" y="8229"/>
                      <a:pt x="12838" y="8365"/>
                      <a:pt x="12586" y="8434"/>
                    </a:cubicBezTo>
                    <a:cubicBezTo>
                      <a:pt x="12428" y="8476"/>
                      <a:pt x="12313" y="8507"/>
                      <a:pt x="12267" y="8514"/>
                    </a:cubicBezTo>
                    <a:cubicBezTo>
                      <a:pt x="12258" y="8516"/>
                      <a:pt x="12248" y="8517"/>
                      <a:pt x="12238" y="8517"/>
                    </a:cubicBezTo>
                    <a:cubicBezTo>
                      <a:pt x="12152" y="8517"/>
                      <a:pt x="12059" y="8450"/>
                      <a:pt x="11952" y="8374"/>
                    </a:cubicBezTo>
                    <a:cubicBezTo>
                      <a:pt x="11849" y="8302"/>
                      <a:pt x="11733" y="8224"/>
                      <a:pt x="11649" y="8224"/>
                    </a:cubicBezTo>
                    <a:cubicBezTo>
                      <a:pt x="11648" y="8224"/>
                      <a:pt x="11646" y="8224"/>
                      <a:pt x="11644" y="8224"/>
                    </a:cubicBezTo>
                    <a:cubicBezTo>
                      <a:pt x="11639" y="8224"/>
                      <a:pt x="11635" y="8224"/>
                      <a:pt x="11630" y="8224"/>
                    </a:cubicBezTo>
                    <a:cubicBezTo>
                      <a:pt x="11431" y="8224"/>
                      <a:pt x="11297" y="8001"/>
                      <a:pt x="11259" y="7608"/>
                    </a:cubicBezTo>
                    <a:cubicBezTo>
                      <a:pt x="11249" y="7468"/>
                      <a:pt x="11091" y="7324"/>
                      <a:pt x="10940" y="7180"/>
                    </a:cubicBezTo>
                    <a:cubicBezTo>
                      <a:pt x="10849" y="7103"/>
                      <a:pt x="10765" y="7016"/>
                      <a:pt x="10692" y="6925"/>
                    </a:cubicBezTo>
                    <a:cubicBezTo>
                      <a:pt x="10503" y="6669"/>
                      <a:pt x="10482" y="6116"/>
                      <a:pt x="10471" y="5819"/>
                    </a:cubicBezTo>
                    <a:lnTo>
                      <a:pt x="10471" y="5766"/>
                    </a:lnTo>
                    <a:cubicBezTo>
                      <a:pt x="10457" y="5437"/>
                      <a:pt x="10436" y="4887"/>
                      <a:pt x="10660" y="4268"/>
                    </a:cubicBezTo>
                    <a:cubicBezTo>
                      <a:pt x="10681" y="4212"/>
                      <a:pt x="10695" y="4156"/>
                      <a:pt x="10702" y="4096"/>
                    </a:cubicBezTo>
                    <a:lnTo>
                      <a:pt x="10685" y="4086"/>
                    </a:lnTo>
                    <a:lnTo>
                      <a:pt x="10671" y="4079"/>
                    </a:lnTo>
                    <a:lnTo>
                      <a:pt x="10657" y="4072"/>
                    </a:lnTo>
                    <a:lnTo>
                      <a:pt x="10643" y="4065"/>
                    </a:lnTo>
                    <a:lnTo>
                      <a:pt x="10629" y="4061"/>
                    </a:lnTo>
                    <a:lnTo>
                      <a:pt x="10622" y="4058"/>
                    </a:lnTo>
                    <a:lnTo>
                      <a:pt x="10604" y="4051"/>
                    </a:lnTo>
                    <a:lnTo>
                      <a:pt x="10601" y="4051"/>
                    </a:lnTo>
                    <a:cubicBezTo>
                      <a:pt x="10583" y="4044"/>
                      <a:pt x="10566" y="4040"/>
                      <a:pt x="10548" y="4040"/>
                    </a:cubicBezTo>
                    <a:cubicBezTo>
                      <a:pt x="10542" y="4041"/>
                      <a:pt x="10535" y="4041"/>
                      <a:pt x="10528" y="4041"/>
                    </a:cubicBezTo>
                    <a:cubicBezTo>
                      <a:pt x="10384" y="4041"/>
                      <a:pt x="10165" y="3938"/>
                      <a:pt x="9988" y="3858"/>
                    </a:cubicBezTo>
                    <a:cubicBezTo>
                      <a:pt x="9918" y="3823"/>
                      <a:pt x="9852" y="3792"/>
                      <a:pt x="9778" y="3771"/>
                    </a:cubicBezTo>
                    <a:cubicBezTo>
                      <a:pt x="9684" y="3771"/>
                      <a:pt x="9652" y="3673"/>
                      <a:pt x="9631" y="3582"/>
                    </a:cubicBezTo>
                    <a:lnTo>
                      <a:pt x="9624" y="3561"/>
                    </a:lnTo>
                    <a:cubicBezTo>
                      <a:pt x="9614" y="3505"/>
                      <a:pt x="9596" y="3452"/>
                      <a:pt x="9572" y="3403"/>
                    </a:cubicBezTo>
                    <a:cubicBezTo>
                      <a:pt x="9558" y="3386"/>
                      <a:pt x="9551" y="3368"/>
                      <a:pt x="9544" y="3351"/>
                    </a:cubicBezTo>
                    <a:cubicBezTo>
                      <a:pt x="9523" y="3295"/>
                      <a:pt x="9512" y="3235"/>
                      <a:pt x="9509" y="3175"/>
                    </a:cubicBezTo>
                    <a:cubicBezTo>
                      <a:pt x="9505" y="3126"/>
                      <a:pt x="9495" y="3077"/>
                      <a:pt x="9477" y="3032"/>
                    </a:cubicBezTo>
                    <a:cubicBezTo>
                      <a:pt x="9470" y="3021"/>
                      <a:pt x="9463" y="3011"/>
                      <a:pt x="9456" y="3004"/>
                    </a:cubicBezTo>
                    <a:cubicBezTo>
                      <a:pt x="9351" y="2923"/>
                      <a:pt x="9022" y="2612"/>
                      <a:pt x="8913" y="2230"/>
                    </a:cubicBezTo>
                    <a:cubicBezTo>
                      <a:pt x="8822" y="1908"/>
                      <a:pt x="8217" y="1733"/>
                      <a:pt x="8000" y="1723"/>
                    </a:cubicBezTo>
                    <a:cubicBezTo>
                      <a:pt x="7998" y="1723"/>
                      <a:pt x="7996" y="1722"/>
                      <a:pt x="7994" y="1722"/>
                    </a:cubicBezTo>
                    <a:cubicBezTo>
                      <a:pt x="7884" y="1722"/>
                      <a:pt x="7782" y="1931"/>
                      <a:pt x="7720" y="2055"/>
                    </a:cubicBezTo>
                    <a:cubicBezTo>
                      <a:pt x="7671" y="2153"/>
                      <a:pt x="7646" y="2206"/>
                      <a:pt x="7601" y="2223"/>
                    </a:cubicBezTo>
                    <a:cubicBezTo>
                      <a:pt x="7590" y="2227"/>
                      <a:pt x="7580" y="2229"/>
                      <a:pt x="7569" y="2229"/>
                    </a:cubicBezTo>
                    <a:cubicBezTo>
                      <a:pt x="7561" y="2229"/>
                      <a:pt x="7553" y="2228"/>
                      <a:pt x="7545" y="2227"/>
                    </a:cubicBezTo>
                    <a:cubicBezTo>
                      <a:pt x="7475" y="2216"/>
                      <a:pt x="7356" y="2153"/>
                      <a:pt x="7086" y="1996"/>
                    </a:cubicBezTo>
                    <a:cubicBezTo>
                      <a:pt x="7030" y="1964"/>
                      <a:pt x="6981" y="1933"/>
                      <a:pt x="6946" y="1912"/>
                    </a:cubicBezTo>
                    <a:lnTo>
                      <a:pt x="6914" y="1898"/>
                    </a:lnTo>
                    <a:cubicBezTo>
                      <a:pt x="6767" y="1824"/>
                      <a:pt x="6683" y="1674"/>
                      <a:pt x="6683" y="1488"/>
                    </a:cubicBezTo>
                    <a:cubicBezTo>
                      <a:pt x="6683" y="1366"/>
                      <a:pt x="6438" y="1142"/>
                      <a:pt x="6375" y="1124"/>
                    </a:cubicBezTo>
                    <a:cubicBezTo>
                      <a:pt x="6298" y="1096"/>
                      <a:pt x="5959" y="774"/>
                      <a:pt x="5749" y="567"/>
                    </a:cubicBezTo>
                    <a:lnTo>
                      <a:pt x="4950" y="567"/>
                    </a:lnTo>
                    <a:lnTo>
                      <a:pt x="4768" y="802"/>
                    </a:lnTo>
                    <a:lnTo>
                      <a:pt x="3172" y="812"/>
                    </a:lnTo>
                    <a:lnTo>
                      <a:pt x="3158" y="809"/>
                    </a:lnTo>
                    <a:cubicBezTo>
                      <a:pt x="3148" y="805"/>
                      <a:pt x="1968" y="371"/>
                      <a:pt x="1754" y="319"/>
                    </a:cubicBezTo>
                    <a:cubicBezTo>
                      <a:pt x="1555" y="273"/>
                      <a:pt x="1229" y="56"/>
                      <a:pt x="1142" y="0"/>
                    </a:cubicBezTo>
                    <a:close/>
                  </a:path>
                </a:pathLst>
              </a:custGeom>
              <a:solidFill>
                <a:srgbClr val="D9D9D9"/>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7" name="Google Shape;5195;p65">
                <a:extLst>
                  <a:ext uri="{FF2B5EF4-FFF2-40B4-BE49-F238E27FC236}">
                    <a16:creationId xmlns:a16="http://schemas.microsoft.com/office/drawing/2014/main" id="{6BE728A7-8879-4159-8F73-74D337B2104B}"/>
                  </a:ext>
                </a:extLst>
              </p:cNvPr>
              <p:cNvSpPr/>
              <p:nvPr/>
            </p:nvSpPr>
            <p:spPr>
              <a:xfrm>
                <a:off x="3271338" y="3966190"/>
                <a:ext cx="103335" cy="120630"/>
              </a:xfrm>
              <a:custGeom>
                <a:avLst/>
                <a:gdLst/>
                <a:ahLst/>
                <a:cxnLst/>
                <a:rect l="l" t="t" r="r" b="b"/>
                <a:pathLst>
                  <a:path w="2074" h="2119" extrusionOk="0">
                    <a:moveTo>
                      <a:pt x="879" y="1"/>
                    </a:moveTo>
                    <a:cubicBezTo>
                      <a:pt x="851" y="60"/>
                      <a:pt x="830" y="123"/>
                      <a:pt x="816" y="186"/>
                    </a:cubicBezTo>
                    <a:cubicBezTo>
                      <a:pt x="806" y="246"/>
                      <a:pt x="788" y="302"/>
                      <a:pt x="764" y="354"/>
                    </a:cubicBezTo>
                    <a:cubicBezTo>
                      <a:pt x="788" y="382"/>
                      <a:pt x="830" y="421"/>
                      <a:pt x="865" y="452"/>
                    </a:cubicBezTo>
                    <a:cubicBezTo>
                      <a:pt x="1023" y="596"/>
                      <a:pt x="1201" y="761"/>
                      <a:pt x="1149" y="894"/>
                    </a:cubicBezTo>
                    <a:cubicBezTo>
                      <a:pt x="1108" y="1004"/>
                      <a:pt x="939" y="1031"/>
                      <a:pt x="725" y="1031"/>
                    </a:cubicBezTo>
                    <a:cubicBezTo>
                      <a:pt x="647" y="1031"/>
                      <a:pt x="563" y="1028"/>
                      <a:pt x="477" y="1023"/>
                    </a:cubicBezTo>
                    <a:cubicBezTo>
                      <a:pt x="445" y="1023"/>
                      <a:pt x="407" y="1020"/>
                      <a:pt x="386" y="1016"/>
                    </a:cubicBezTo>
                    <a:lnTo>
                      <a:pt x="375" y="1027"/>
                    </a:lnTo>
                    <a:lnTo>
                      <a:pt x="372" y="1034"/>
                    </a:lnTo>
                    <a:lnTo>
                      <a:pt x="365" y="1041"/>
                    </a:lnTo>
                    <a:lnTo>
                      <a:pt x="358" y="1048"/>
                    </a:lnTo>
                    <a:lnTo>
                      <a:pt x="351" y="1058"/>
                    </a:lnTo>
                    <a:lnTo>
                      <a:pt x="344" y="1069"/>
                    </a:lnTo>
                    <a:lnTo>
                      <a:pt x="333" y="1079"/>
                    </a:lnTo>
                    <a:lnTo>
                      <a:pt x="326" y="1090"/>
                    </a:lnTo>
                    <a:lnTo>
                      <a:pt x="316" y="1104"/>
                    </a:lnTo>
                    <a:lnTo>
                      <a:pt x="309" y="1114"/>
                    </a:lnTo>
                    <a:lnTo>
                      <a:pt x="295" y="1132"/>
                    </a:lnTo>
                    <a:lnTo>
                      <a:pt x="284" y="1142"/>
                    </a:lnTo>
                    <a:lnTo>
                      <a:pt x="270" y="1163"/>
                    </a:lnTo>
                    <a:lnTo>
                      <a:pt x="263" y="1174"/>
                    </a:lnTo>
                    <a:lnTo>
                      <a:pt x="246" y="1195"/>
                    </a:lnTo>
                    <a:lnTo>
                      <a:pt x="239" y="1205"/>
                    </a:lnTo>
                    <a:lnTo>
                      <a:pt x="218" y="1233"/>
                    </a:lnTo>
                    <a:lnTo>
                      <a:pt x="211" y="1244"/>
                    </a:lnTo>
                    <a:lnTo>
                      <a:pt x="190" y="1272"/>
                    </a:lnTo>
                    <a:lnTo>
                      <a:pt x="183" y="1282"/>
                    </a:lnTo>
                    <a:lnTo>
                      <a:pt x="155" y="1317"/>
                    </a:lnTo>
                    <a:lnTo>
                      <a:pt x="151" y="1324"/>
                    </a:lnTo>
                    <a:cubicBezTo>
                      <a:pt x="109" y="1387"/>
                      <a:pt x="57" y="1454"/>
                      <a:pt x="1" y="1534"/>
                    </a:cubicBezTo>
                    <a:lnTo>
                      <a:pt x="99" y="1618"/>
                    </a:lnTo>
                    <a:cubicBezTo>
                      <a:pt x="284" y="1786"/>
                      <a:pt x="459" y="1944"/>
                      <a:pt x="550" y="2000"/>
                    </a:cubicBezTo>
                    <a:cubicBezTo>
                      <a:pt x="626" y="2048"/>
                      <a:pt x="726" y="2057"/>
                      <a:pt x="831" y="2057"/>
                    </a:cubicBezTo>
                    <a:cubicBezTo>
                      <a:pt x="862" y="2057"/>
                      <a:pt x="893" y="2057"/>
                      <a:pt x="925" y="2056"/>
                    </a:cubicBezTo>
                    <a:lnTo>
                      <a:pt x="1012" y="2056"/>
                    </a:lnTo>
                    <a:cubicBezTo>
                      <a:pt x="1117" y="2056"/>
                      <a:pt x="1219" y="2066"/>
                      <a:pt x="1292" y="2119"/>
                    </a:cubicBezTo>
                    <a:lnTo>
                      <a:pt x="1303" y="2112"/>
                    </a:lnTo>
                    <a:lnTo>
                      <a:pt x="1310" y="2101"/>
                    </a:lnTo>
                    <a:lnTo>
                      <a:pt x="1348" y="2070"/>
                    </a:lnTo>
                    <a:lnTo>
                      <a:pt x="1359" y="2059"/>
                    </a:lnTo>
                    <a:lnTo>
                      <a:pt x="1387" y="2031"/>
                    </a:lnTo>
                    <a:lnTo>
                      <a:pt x="1401" y="2021"/>
                    </a:lnTo>
                    <a:lnTo>
                      <a:pt x="1425" y="1996"/>
                    </a:lnTo>
                    <a:lnTo>
                      <a:pt x="1439" y="1986"/>
                    </a:lnTo>
                    <a:lnTo>
                      <a:pt x="1460" y="1965"/>
                    </a:lnTo>
                    <a:lnTo>
                      <a:pt x="1471" y="1958"/>
                    </a:lnTo>
                    <a:lnTo>
                      <a:pt x="1492" y="1940"/>
                    </a:lnTo>
                    <a:lnTo>
                      <a:pt x="1502" y="1930"/>
                    </a:lnTo>
                    <a:lnTo>
                      <a:pt x="1520" y="1916"/>
                    </a:lnTo>
                    <a:lnTo>
                      <a:pt x="1527" y="1909"/>
                    </a:lnTo>
                    <a:lnTo>
                      <a:pt x="1544" y="1895"/>
                    </a:lnTo>
                    <a:lnTo>
                      <a:pt x="1551" y="1891"/>
                    </a:lnTo>
                    <a:lnTo>
                      <a:pt x="1565" y="1877"/>
                    </a:lnTo>
                    <a:lnTo>
                      <a:pt x="1572" y="1874"/>
                    </a:lnTo>
                    <a:lnTo>
                      <a:pt x="1586" y="1863"/>
                    </a:lnTo>
                    <a:lnTo>
                      <a:pt x="1593" y="1860"/>
                    </a:lnTo>
                    <a:lnTo>
                      <a:pt x="1604" y="1853"/>
                    </a:lnTo>
                    <a:lnTo>
                      <a:pt x="1607" y="1849"/>
                    </a:lnTo>
                    <a:lnTo>
                      <a:pt x="1618" y="1842"/>
                    </a:lnTo>
                    <a:lnTo>
                      <a:pt x="1621" y="1839"/>
                    </a:lnTo>
                    <a:lnTo>
                      <a:pt x="1632" y="1835"/>
                    </a:lnTo>
                    <a:lnTo>
                      <a:pt x="1635" y="1835"/>
                    </a:lnTo>
                    <a:lnTo>
                      <a:pt x="1642" y="1828"/>
                    </a:lnTo>
                    <a:lnTo>
                      <a:pt x="1646" y="1828"/>
                    </a:lnTo>
                    <a:lnTo>
                      <a:pt x="1653" y="1825"/>
                    </a:lnTo>
                    <a:lnTo>
                      <a:pt x="1660" y="1825"/>
                    </a:lnTo>
                    <a:lnTo>
                      <a:pt x="1670" y="1811"/>
                    </a:lnTo>
                    <a:cubicBezTo>
                      <a:pt x="1684" y="1790"/>
                      <a:pt x="1695" y="1765"/>
                      <a:pt x="1698" y="1737"/>
                    </a:cubicBezTo>
                    <a:cubicBezTo>
                      <a:pt x="1726" y="1601"/>
                      <a:pt x="1803" y="1478"/>
                      <a:pt x="1912" y="1394"/>
                    </a:cubicBezTo>
                    <a:cubicBezTo>
                      <a:pt x="1936" y="1377"/>
                      <a:pt x="1957" y="1356"/>
                      <a:pt x="1978" y="1335"/>
                    </a:cubicBezTo>
                    <a:lnTo>
                      <a:pt x="1986" y="1328"/>
                    </a:lnTo>
                    <a:cubicBezTo>
                      <a:pt x="2007" y="1310"/>
                      <a:pt x="2031" y="1289"/>
                      <a:pt x="2049" y="1268"/>
                    </a:cubicBezTo>
                    <a:lnTo>
                      <a:pt x="2059" y="1258"/>
                    </a:lnTo>
                    <a:lnTo>
                      <a:pt x="2073" y="1244"/>
                    </a:lnTo>
                    <a:cubicBezTo>
                      <a:pt x="2056" y="1237"/>
                      <a:pt x="2038" y="1230"/>
                      <a:pt x="2021" y="1219"/>
                    </a:cubicBezTo>
                    <a:cubicBezTo>
                      <a:pt x="1982" y="1188"/>
                      <a:pt x="1957" y="1139"/>
                      <a:pt x="1957" y="1086"/>
                    </a:cubicBezTo>
                    <a:lnTo>
                      <a:pt x="1688" y="1125"/>
                    </a:lnTo>
                    <a:lnTo>
                      <a:pt x="1688" y="1125"/>
                    </a:lnTo>
                    <a:lnTo>
                      <a:pt x="1716" y="11"/>
                    </a:lnTo>
                    <a:lnTo>
                      <a:pt x="1572" y="11"/>
                    </a:lnTo>
                    <a:cubicBezTo>
                      <a:pt x="1394" y="11"/>
                      <a:pt x="1166" y="4"/>
                      <a:pt x="1012" y="4"/>
                    </a:cubicBezTo>
                    <a:lnTo>
                      <a:pt x="879"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8" name="Google Shape;5196;p65">
                <a:extLst>
                  <a:ext uri="{FF2B5EF4-FFF2-40B4-BE49-F238E27FC236}">
                    <a16:creationId xmlns:a16="http://schemas.microsoft.com/office/drawing/2014/main" id="{FCB34E32-658F-40F4-B0E4-7547865AA80D}"/>
                  </a:ext>
                </a:extLst>
              </p:cNvPr>
              <p:cNvSpPr/>
              <p:nvPr/>
            </p:nvSpPr>
            <p:spPr>
              <a:xfrm>
                <a:off x="3353647" y="4069626"/>
                <a:ext cx="51" cy="59"/>
              </a:xfrm>
              <a:custGeom>
                <a:avLst/>
                <a:gdLst/>
                <a:ahLst/>
                <a:cxnLst/>
                <a:rect l="l" t="t" r="r" b="b"/>
                <a:pathLst>
                  <a:path w="1" h="1" extrusionOk="0">
                    <a:moveTo>
                      <a:pt x="1"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9" name="Google Shape;5197;p65">
                <a:extLst>
                  <a:ext uri="{FF2B5EF4-FFF2-40B4-BE49-F238E27FC236}">
                    <a16:creationId xmlns:a16="http://schemas.microsoft.com/office/drawing/2014/main" id="{790E0006-7039-4C50-82C1-569D617AF2A8}"/>
                  </a:ext>
                </a:extLst>
              </p:cNvPr>
              <p:cNvSpPr/>
              <p:nvPr/>
            </p:nvSpPr>
            <p:spPr>
              <a:xfrm>
                <a:off x="3338300" y="4083177"/>
                <a:ext cx="598" cy="684"/>
              </a:xfrm>
              <a:custGeom>
                <a:avLst/>
                <a:gdLst/>
                <a:ahLst/>
                <a:cxnLst/>
                <a:rect l="l" t="t" r="r" b="b"/>
                <a:pathLst>
                  <a:path w="12" h="12" extrusionOk="0">
                    <a:moveTo>
                      <a:pt x="11" y="1"/>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0" name="Google Shape;5198;p65">
                <a:extLst>
                  <a:ext uri="{FF2B5EF4-FFF2-40B4-BE49-F238E27FC236}">
                    <a16:creationId xmlns:a16="http://schemas.microsoft.com/office/drawing/2014/main" id="{8C9B43B4-24C1-408B-A2CB-7F21115EE65A}"/>
                  </a:ext>
                </a:extLst>
              </p:cNvPr>
              <p:cNvSpPr/>
              <p:nvPr/>
            </p:nvSpPr>
            <p:spPr>
              <a:xfrm>
                <a:off x="3336058" y="4085567"/>
                <a:ext cx="547" cy="684"/>
              </a:xfrm>
              <a:custGeom>
                <a:avLst/>
                <a:gdLst/>
                <a:ahLst/>
                <a:cxnLst/>
                <a:rect l="l" t="t" r="r" b="b"/>
                <a:pathLst>
                  <a:path w="11" h="12" extrusionOk="0">
                    <a:moveTo>
                      <a:pt x="11" y="1"/>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1" name="Google Shape;5199;p65">
                <a:extLst>
                  <a:ext uri="{FF2B5EF4-FFF2-40B4-BE49-F238E27FC236}">
                    <a16:creationId xmlns:a16="http://schemas.microsoft.com/office/drawing/2014/main" id="{EED6FA3F-589F-422A-A61C-86913283D3A4}"/>
                  </a:ext>
                </a:extLst>
              </p:cNvPr>
              <p:cNvSpPr/>
              <p:nvPr/>
            </p:nvSpPr>
            <p:spPr>
              <a:xfrm>
                <a:off x="3350157" y="4071848"/>
                <a:ext cx="400" cy="227"/>
              </a:xfrm>
              <a:custGeom>
                <a:avLst/>
                <a:gdLst/>
                <a:ahLst/>
                <a:cxnLst/>
                <a:rect l="l" t="t" r="r" b="b"/>
                <a:pathLst>
                  <a:path w="8" h="4" extrusionOk="0">
                    <a:moveTo>
                      <a:pt x="8" y="0"/>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2" name="Google Shape;5200;p65">
                <a:extLst>
                  <a:ext uri="{FF2B5EF4-FFF2-40B4-BE49-F238E27FC236}">
                    <a16:creationId xmlns:a16="http://schemas.microsoft.com/office/drawing/2014/main" id="{633E5AF9-D306-4A06-B6BF-0F8CCB228C34}"/>
                  </a:ext>
                </a:extLst>
              </p:cNvPr>
              <p:cNvSpPr/>
              <p:nvPr/>
            </p:nvSpPr>
            <p:spPr>
              <a:xfrm>
                <a:off x="3352950" y="4069852"/>
                <a:ext cx="250" cy="59"/>
              </a:xfrm>
              <a:custGeom>
                <a:avLst/>
                <a:gdLst/>
                <a:ahLst/>
                <a:cxnLst/>
                <a:rect l="l" t="t" r="r" b="b"/>
                <a:pathLst>
                  <a:path w="5" h="1" extrusionOk="0">
                    <a:moveTo>
                      <a:pt x="4"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3" name="Google Shape;5201;p65">
                <a:extLst>
                  <a:ext uri="{FF2B5EF4-FFF2-40B4-BE49-F238E27FC236}">
                    <a16:creationId xmlns:a16="http://schemas.microsoft.com/office/drawing/2014/main" id="{C44522D3-2D7B-4632-B96F-58643053337C}"/>
                  </a:ext>
                </a:extLst>
              </p:cNvPr>
              <p:cNvSpPr/>
              <p:nvPr/>
            </p:nvSpPr>
            <p:spPr>
              <a:xfrm>
                <a:off x="3349309" y="4072645"/>
                <a:ext cx="400" cy="227"/>
              </a:xfrm>
              <a:custGeom>
                <a:avLst/>
                <a:gdLst/>
                <a:ahLst/>
                <a:cxnLst/>
                <a:rect l="l" t="t" r="r" b="b"/>
                <a:pathLst>
                  <a:path w="8" h="4" extrusionOk="0">
                    <a:moveTo>
                      <a:pt x="7" y="0"/>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4" name="Google Shape;5202;p65">
                <a:extLst>
                  <a:ext uri="{FF2B5EF4-FFF2-40B4-BE49-F238E27FC236}">
                    <a16:creationId xmlns:a16="http://schemas.microsoft.com/office/drawing/2014/main" id="{B27EC0EA-A7F6-4115-87AE-649943F42951}"/>
                  </a:ext>
                </a:extLst>
              </p:cNvPr>
              <p:cNvSpPr/>
              <p:nvPr/>
            </p:nvSpPr>
            <p:spPr>
              <a:xfrm>
                <a:off x="3348065" y="4073441"/>
                <a:ext cx="598" cy="457"/>
              </a:xfrm>
              <a:custGeom>
                <a:avLst/>
                <a:gdLst/>
                <a:ahLst/>
                <a:cxnLst/>
                <a:rect l="l" t="t" r="r" b="b"/>
                <a:pathLst>
                  <a:path w="12" h="8" extrusionOk="0">
                    <a:moveTo>
                      <a:pt x="11" y="0"/>
                    </a:moveTo>
                    <a:lnTo>
                      <a:pt x="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5" name="Google Shape;5203;p65">
                <a:extLst>
                  <a:ext uri="{FF2B5EF4-FFF2-40B4-BE49-F238E27FC236}">
                    <a16:creationId xmlns:a16="http://schemas.microsoft.com/office/drawing/2014/main" id="{CAED812F-9059-4361-A0F5-BDA72FC830F9}"/>
                  </a:ext>
                </a:extLst>
              </p:cNvPr>
              <p:cNvSpPr/>
              <p:nvPr/>
            </p:nvSpPr>
            <p:spPr>
              <a:xfrm>
                <a:off x="3346869" y="4074637"/>
                <a:ext cx="547" cy="457"/>
              </a:xfrm>
              <a:custGeom>
                <a:avLst/>
                <a:gdLst/>
                <a:ahLst/>
                <a:cxnLst/>
                <a:rect l="l" t="t" r="r" b="b"/>
                <a:pathLst>
                  <a:path w="11" h="8" extrusionOk="0">
                    <a:moveTo>
                      <a:pt x="11" y="0"/>
                    </a:moveTo>
                    <a:lnTo>
                      <a:pt x="0"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6" name="Google Shape;5204;p65">
                <a:extLst>
                  <a:ext uri="{FF2B5EF4-FFF2-40B4-BE49-F238E27FC236}">
                    <a16:creationId xmlns:a16="http://schemas.microsoft.com/office/drawing/2014/main" id="{A0D2D659-329D-4CC5-AB48-5554DBCA1623}"/>
                  </a:ext>
                </a:extLst>
              </p:cNvPr>
              <p:cNvSpPr/>
              <p:nvPr/>
            </p:nvSpPr>
            <p:spPr>
              <a:xfrm>
                <a:off x="3342337" y="4079018"/>
                <a:ext cx="547" cy="624"/>
              </a:xfrm>
              <a:custGeom>
                <a:avLst/>
                <a:gdLst/>
                <a:ahLst/>
                <a:cxnLst/>
                <a:rect l="l" t="t" r="r" b="b"/>
                <a:pathLst>
                  <a:path w="11" h="11" extrusionOk="0">
                    <a:moveTo>
                      <a:pt x="11" y="0"/>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7" name="Google Shape;5205;p65">
                <a:extLst>
                  <a:ext uri="{FF2B5EF4-FFF2-40B4-BE49-F238E27FC236}">
                    <a16:creationId xmlns:a16="http://schemas.microsoft.com/office/drawing/2014/main" id="{28FC59FA-C2E6-4EBB-BCED-D8B9F66A3ABD}"/>
                  </a:ext>
                </a:extLst>
              </p:cNvPr>
              <p:cNvSpPr/>
              <p:nvPr/>
            </p:nvSpPr>
            <p:spPr>
              <a:xfrm>
                <a:off x="3351056" y="4071220"/>
                <a:ext cx="400" cy="285"/>
              </a:xfrm>
              <a:custGeom>
                <a:avLst/>
                <a:gdLst/>
                <a:ahLst/>
                <a:cxnLst/>
                <a:rect l="l" t="t" r="r" b="b"/>
                <a:pathLst>
                  <a:path w="8" h="5" extrusionOk="0">
                    <a:moveTo>
                      <a:pt x="7" y="1"/>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8" name="Google Shape;5206;p65">
                <a:extLst>
                  <a:ext uri="{FF2B5EF4-FFF2-40B4-BE49-F238E27FC236}">
                    <a16:creationId xmlns:a16="http://schemas.microsoft.com/office/drawing/2014/main" id="{282C75F9-0C6C-4A7E-B03C-DE99E19A476E}"/>
                  </a:ext>
                </a:extLst>
              </p:cNvPr>
              <p:cNvSpPr/>
              <p:nvPr/>
            </p:nvSpPr>
            <p:spPr>
              <a:xfrm>
                <a:off x="3351900" y="4070653"/>
                <a:ext cx="250" cy="227"/>
              </a:xfrm>
              <a:custGeom>
                <a:avLst/>
                <a:gdLst/>
                <a:ahLst/>
                <a:cxnLst/>
                <a:rect l="l" t="t" r="r" b="b"/>
                <a:pathLst>
                  <a:path w="5" h="4" extrusionOk="0">
                    <a:moveTo>
                      <a:pt x="4" y="0"/>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9" name="Google Shape;5207;p65">
                <a:extLst>
                  <a:ext uri="{FF2B5EF4-FFF2-40B4-BE49-F238E27FC236}">
                    <a16:creationId xmlns:a16="http://schemas.microsoft.com/office/drawing/2014/main" id="{8F0A520F-CD08-468B-8FBE-88B1AC32F7AD}"/>
                  </a:ext>
                </a:extLst>
              </p:cNvPr>
              <p:cNvSpPr/>
              <p:nvPr/>
            </p:nvSpPr>
            <p:spPr>
              <a:xfrm>
                <a:off x="3340242" y="4081013"/>
                <a:ext cx="748" cy="624"/>
              </a:xfrm>
              <a:custGeom>
                <a:avLst/>
                <a:gdLst/>
                <a:ahLst/>
                <a:cxnLst/>
                <a:rect l="l" t="t" r="r" b="b"/>
                <a:pathLst>
                  <a:path w="15" h="11" extrusionOk="0">
                    <a:moveTo>
                      <a:pt x="14" y="0"/>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0" name="Google Shape;5208;p65">
                <a:extLst>
                  <a:ext uri="{FF2B5EF4-FFF2-40B4-BE49-F238E27FC236}">
                    <a16:creationId xmlns:a16="http://schemas.microsoft.com/office/drawing/2014/main" id="{88352ADE-8B24-45B1-94E4-C80D80925DD1}"/>
                  </a:ext>
                </a:extLst>
              </p:cNvPr>
              <p:cNvSpPr/>
              <p:nvPr/>
            </p:nvSpPr>
            <p:spPr>
              <a:xfrm>
                <a:off x="3343878" y="4077424"/>
                <a:ext cx="748" cy="457"/>
              </a:xfrm>
              <a:custGeom>
                <a:avLst/>
                <a:gdLst/>
                <a:ahLst/>
                <a:cxnLst/>
                <a:rect l="l" t="t" r="r" b="b"/>
                <a:pathLst>
                  <a:path w="15" h="8" extrusionOk="0">
                    <a:moveTo>
                      <a:pt x="15" y="0"/>
                    </a:moveTo>
                    <a:lnTo>
                      <a:pt x="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1" name="Google Shape;5209;p65">
                <a:extLst>
                  <a:ext uri="{FF2B5EF4-FFF2-40B4-BE49-F238E27FC236}">
                    <a16:creationId xmlns:a16="http://schemas.microsoft.com/office/drawing/2014/main" id="{53BC3FD7-3BE9-4B0E-83BE-CFA301988CCD}"/>
                  </a:ext>
                </a:extLst>
              </p:cNvPr>
              <p:cNvSpPr/>
              <p:nvPr/>
            </p:nvSpPr>
            <p:spPr>
              <a:xfrm>
                <a:off x="3345474" y="4075832"/>
                <a:ext cx="547" cy="624"/>
              </a:xfrm>
              <a:custGeom>
                <a:avLst/>
                <a:gdLst/>
                <a:ahLst/>
                <a:cxnLst/>
                <a:rect l="l" t="t" r="r" b="b"/>
                <a:pathLst>
                  <a:path w="11" h="11" extrusionOk="0">
                    <a:moveTo>
                      <a:pt x="11" y="0"/>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2" name="Google Shape;5210;p65">
                <a:extLst>
                  <a:ext uri="{FF2B5EF4-FFF2-40B4-BE49-F238E27FC236}">
                    <a16:creationId xmlns:a16="http://schemas.microsoft.com/office/drawing/2014/main" id="{E63994E0-3D90-44C1-8142-96B686B2CA3E}"/>
                  </a:ext>
                </a:extLst>
              </p:cNvPr>
              <p:cNvSpPr/>
              <p:nvPr/>
            </p:nvSpPr>
            <p:spPr>
              <a:xfrm>
                <a:off x="3352450" y="4070255"/>
                <a:ext cx="198" cy="59"/>
              </a:xfrm>
              <a:custGeom>
                <a:avLst/>
                <a:gdLst/>
                <a:ahLst/>
                <a:cxnLst/>
                <a:rect l="l" t="t" r="r" b="b"/>
                <a:pathLst>
                  <a:path w="4" h="1" extrusionOk="0">
                    <a:moveTo>
                      <a:pt x="4"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3" name="Google Shape;5211;p65">
                <a:extLst>
                  <a:ext uri="{FF2B5EF4-FFF2-40B4-BE49-F238E27FC236}">
                    <a16:creationId xmlns:a16="http://schemas.microsoft.com/office/drawing/2014/main" id="{AB4B8EDA-86B0-45D3-83E2-198FF7847263}"/>
                  </a:ext>
                </a:extLst>
              </p:cNvPr>
              <p:cNvSpPr/>
              <p:nvPr/>
            </p:nvSpPr>
            <p:spPr>
              <a:xfrm>
                <a:off x="3353995" y="4045547"/>
                <a:ext cx="12605" cy="23966"/>
              </a:xfrm>
              <a:custGeom>
                <a:avLst/>
                <a:gdLst/>
                <a:ahLst/>
                <a:cxnLst/>
                <a:rect l="l" t="t" r="r" b="b"/>
                <a:pathLst>
                  <a:path w="253" h="421" extrusionOk="0">
                    <a:moveTo>
                      <a:pt x="253" y="0"/>
                    </a:moveTo>
                    <a:lnTo>
                      <a:pt x="253" y="0"/>
                    </a:lnTo>
                    <a:cubicBezTo>
                      <a:pt x="141" y="84"/>
                      <a:pt x="64" y="207"/>
                      <a:pt x="36" y="343"/>
                    </a:cubicBezTo>
                    <a:cubicBezTo>
                      <a:pt x="32" y="368"/>
                      <a:pt x="25" y="389"/>
                      <a:pt x="15" y="410"/>
                    </a:cubicBezTo>
                    <a:lnTo>
                      <a:pt x="1" y="420"/>
                    </a:lnTo>
                    <a:lnTo>
                      <a:pt x="11" y="417"/>
                    </a:lnTo>
                    <a:cubicBezTo>
                      <a:pt x="25" y="392"/>
                      <a:pt x="36" y="368"/>
                      <a:pt x="39" y="343"/>
                    </a:cubicBezTo>
                    <a:cubicBezTo>
                      <a:pt x="67" y="207"/>
                      <a:pt x="141" y="84"/>
                      <a:pt x="253"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4" name="Google Shape;5212;p65">
                <a:extLst>
                  <a:ext uri="{FF2B5EF4-FFF2-40B4-BE49-F238E27FC236}">
                    <a16:creationId xmlns:a16="http://schemas.microsoft.com/office/drawing/2014/main" id="{1680F768-840F-45F9-A325-34C651EB28D3}"/>
                  </a:ext>
                </a:extLst>
              </p:cNvPr>
              <p:cNvSpPr/>
              <p:nvPr/>
            </p:nvSpPr>
            <p:spPr>
              <a:xfrm>
                <a:off x="3373925" y="4036951"/>
                <a:ext cx="748" cy="855"/>
              </a:xfrm>
              <a:custGeom>
                <a:avLst/>
                <a:gdLst/>
                <a:ahLst/>
                <a:cxnLst/>
                <a:rect l="l" t="t" r="r" b="b"/>
                <a:pathLst>
                  <a:path w="15" h="15" extrusionOk="0">
                    <a:moveTo>
                      <a:pt x="14" y="1"/>
                    </a:moveTo>
                    <a:lnTo>
                      <a:pt x="14" y="1"/>
                    </a:lnTo>
                    <a:lnTo>
                      <a:pt x="0" y="1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5" name="Google Shape;5213;p65">
                <a:extLst>
                  <a:ext uri="{FF2B5EF4-FFF2-40B4-BE49-F238E27FC236}">
                    <a16:creationId xmlns:a16="http://schemas.microsoft.com/office/drawing/2014/main" id="{269E8CE8-963C-4FD7-A65F-FD853E2AE439}"/>
                  </a:ext>
                </a:extLst>
              </p:cNvPr>
              <p:cNvSpPr/>
              <p:nvPr/>
            </p:nvSpPr>
            <p:spPr>
              <a:xfrm>
                <a:off x="3370435" y="4038147"/>
                <a:ext cx="3189" cy="3644"/>
              </a:xfrm>
              <a:custGeom>
                <a:avLst/>
                <a:gdLst/>
                <a:ahLst/>
                <a:cxnLst/>
                <a:rect l="l" t="t" r="r" b="b"/>
                <a:pathLst>
                  <a:path w="64" h="64" extrusionOk="0">
                    <a:moveTo>
                      <a:pt x="63" y="1"/>
                    </a:moveTo>
                    <a:cubicBezTo>
                      <a:pt x="39" y="22"/>
                      <a:pt x="21" y="43"/>
                      <a:pt x="0" y="64"/>
                    </a:cubicBezTo>
                    <a:cubicBezTo>
                      <a:pt x="21" y="46"/>
                      <a:pt x="42" y="22"/>
                      <a:pt x="63"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6" name="Google Shape;5214;p65">
                <a:extLst>
                  <a:ext uri="{FF2B5EF4-FFF2-40B4-BE49-F238E27FC236}">
                    <a16:creationId xmlns:a16="http://schemas.microsoft.com/office/drawing/2014/main" id="{D42EAAB0-2299-4174-AB8F-4D7EB52419B7}"/>
                  </a:ext>
                </a:extLst>
              </p:cNvPr>
              <p:cNvSpPr/>
              <p:nvPr/>
            </p:nvSpPr>
            <p:spPr>
              <a:xfrm>
                <a:off x="3353995" y="4069055"/>
                <a:ext cx="748" cy="624"/>
              </a:xfrm>
              <a:custGeom>
                <a:avLst/>
                <a:gdLst/>
                <a:ahLst/>
                <a:cxnLst/>
                <a:rect l="l" t="t" r="r" b="b"/>
                <a:pathLst>
                  <a:path w="15" h="11" extrusionOk="0">
                    <a:moveTo>
                      <a:pt x="15" y="0"/>
                    </a:moveTo>
                    <a:lnTo>
                      <a:pt x="6" y="7"/>
                    </a:lnTo>
                    <a:lnTo>
                      <a:pt x="6" y="7"/>
                    </a:lnTo>
                    <a:cubicBezTo>
                      <a:pt x="12" y="7"/>
                      <a:pt x="15" y="4"/>
                      <a:pt x="15" y="0"/>
                    </a:cubicBezTo>
                    <a:close/>
                    <a:moveTo>
                      <a:pt x="6" y="7"/>
                    </a:moveTo>
                    <a:cubicBezTo>
                      <a:pt x="5" y="7"/>
                      <a:pt x="5" y="7"/>
                      <a:pt x="4" y="7"/>
                    </a:cubicBezTo>
                    <a:lnTo>
                      <a:pt x="1" y="7"/>
                    </a:lnTo>
                    <a:lnTo>
                      <a:pt x="1" y="11"/>
                    </a:lnTo>
                    <a:lnTo>
                      <a:pt x="6"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7" name="Google Shape;5215;p65">
                <a:extLst>
                  <a:ext uri="{FF2B5EF4-FFF2-40B4-BE49-F238E27FC236}">
                    <a16:creationId xmlns:a16="http://schemas.microsoft.com/office/drawing/2014/main" id="{8245106B-396A-4351-8CC4-E0C82CF5013A}"/>
                  </a:ext>
                </a:extLst>
              </p:cNvPr>
              <p:cNvSpPr/>
              <p:nvPr/>
            </p:nvSpPr>
            <p:spPr>
              <a:xfrm>
                <a:off x="3279010" y="4038943"/>
                <a:ext cx="1446" cy="2276"/>
              </a:xfrm>
              <a:custGeom>
                <a:avLst/>
                <a:gdLst/>
                <a:ahLst/>
                <a:cxnLst/>
                <a:rect l="l" t="t" r="r" b="b"/>
                <a:pathLst>
                  <a:path w="29" h="40" extrusionOk="0">
                    <a:moveTo>
                      <a:pt x="1" y="39"/>
                    </a:moveTo>
                    <a:lnTo>
                      <a:pt x="29"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8" name="Google Shape;5216;p65">
                <a:extLst>
                  <a:ext uri="{FF2B5EF4-FFF2-40B4-BE49-F238E27FC236}">
                    <a16:creationId xmlns:a16="http://schemas.microsoft.com/office/drawing/2014/main" id="{3B5AEFA8-64AD-4904-9982-5EEB149FD5DF}"/>
                  </a:ext>
                </a:extLst>
              </p:cNvPr>
              <p:cNvSpPr/>
              <p:nvPr/>
            </p:nvSpPr>
            <p:spPr>
              <a:xfrm>
                <a:off x="3288775" y="4025794"/>
                <a:ext cx="400" cy="684"/>
              </a:xfrm>
              <a:custGeom>
                <a:avLst/>
                <a:gdLst/>
                <a:ahLst/>
                <a:cxnLst/>
                <a:rect l="l" t="t" r="r" b="b"/>
                <a:pathLst>
                  <a:path w="8" h="12" extrusionOk="0">
                    <a:moveTo>
                      <a:pt x="1" y="11"/>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9" name="Google Shape;5217;p65">
                <a:extLst>
                  <a:ext uri="{FF2B5EF4-FFF2-40B4-BE49-F238E27FC236}">
                    <a16:creationId xmlns:a16="http://schemas.microsoft.com/office/drawing/2014/main" id="{9919F271-92B8-4E6A-AD72-A9ACC2A2AAA9}"/>
                  </a:ext>
                </a:extLst>
              </p:cNvPr>
              <p:cNvSpPr/>
              <p:nvPr/>
            </p:nvSpPr>
            <p:spPr>
              <a:xfrm>
                <a:off x="3289472" y="4024826"/>
                <a:ext cx="400" cy="624"/>
              </a:xfrm>
              <a:custGeom>
                <a:avLst/>
                <a:gdLst/>
                <a:ahLst/>
                <a:cxnLst/>
                <a:rect l="l" t="t" r="r" b="b"/>
                <a:pathLst>
                  <a:path w="8" h="11" extrusionOk="0">
                    <a:moveTo>
                      <a:pt x="1" y="11"/>
                    </a:moveTo>
                    <a:lnTo>
                      <a:pt x="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0" name="Google Shape;5218;p65">
                <a:extLst>
                  <a:ext uri="{FF2B5EF4-FFF2-40B4-BE49-F238E27FC236}">
                    <a16:creationId xmlns:a16="http://schemas.microsoft.com/office/drawing/2014/main" id="{9B4E9658-EFDC-4F11-B125-CF56FCA1AE59}"/>
                  </a:ext>
                </a:extLst>
              </p:cNvPr>
              <p:cNvSpPr/>
              <p:nvPr/>
            </p:nvSpPr>
            <p:spPr>
              <a:xfrm>
                <a:off x="3271338" y="4041333"/>
                <a:ext cx="7574" cy="12012"/>
              </a:xfrm>
              <a:custGeom>
                <a:avLst/>
                <a:gdLst/>
                <a:ahLst/>
                <a:cxnLst/>
                <a:rect l="l" t="t" r="r" b="b"/>
                <a:pathLst>
                  <a:path w="152" h="211" extrusionOk="0">
                    <a:moveTo>
                      <a:pt x="1" y="211"/>
                    </a:moveTo>
                    <a:lnTo>
                      <a:pt x="1" y="211"/>
                    </a:lnTo>
                    <a:cubicBezTo>
                      <a:pt x="57" y="134"/>
                      <a:pt x="106" y="64"/>
                      <a:pt x="151" y="1"/>
                    </a:cubicBezTo>
                    <a:cubicBezTo>
                      <a:pt x="106" y="64"/>
                      <a:pt x="57" y="134"/>
                      <a:pt x="1" y="21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1" name="Google Shape;5219;p65">
                <a:extLst>
                  <a:ext uri="{FF2B5EF4-FFF2-40B4-BE49-F238E27FC236}">
                    <a16:creationId xmlns:a16="http://schemas.microsoft.com/office/drawing/2014/main" id="{AF84E0E5-C2DC-4918-B56D-4C48770A4C1F}"/>
                  </a:ext>
                </a:extLst>
              </p:cNvPr>
              <p:cNvSpPr/>
              <p:nvPr/>
            </p:nvSpPr>
            <p:spPr>
              <a:xfrm>
                <a:off x="3280604" y="4036780"/>
                <a:ext cx="1244" cy="1819"/>
              </a:xfrm>
              <a:custGeom>
                <a:avLst/>
                <a:gdLst/>
                <a:ahLst/>
                <a:cxnLst/>
                <a:rect l="l" t="t" r="r" b="b"/>
                <a:pathLst>
                  <a:path w="25" h="32" extrusionOk="0">
                    <a:moveTo>
                      <a:pt x="0" y="32"/>
                    </a:moveTo>
                    <a:lnTo>
                      <a:pt x="25"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2" name="Google Shape;5220;p65">
                <a:extLst>
                  <a:ext uri="{FF2B5EF4-FFF2-40B4-BE49-F238E27FC236}">
                    <a16:creationId xmlns:a16="http://schemas.microsoft.com/office/drawing/2014/main" id="{B0619D04-FB1C-4FA7-97FC-EE3CD1495697}"/>
                  </a:ext>
                </a:extLst>
              </p:cNvPr>
              <p:cNvSpPr/>
              <p:nvPr/>
            </p:nvSpPr>
            <p:spPr>
              <a:xfrm>
                <a:off x="3349658" y="3966588"/>
                <a:ext cx="7174" cy="59"/>
              </a:xfrm>
              <a:custGeom>
                <a:avLst/>
                <a:gdLst/>
                <a:ahLst/>
                <a:cxnLst/>
                <a:rect l="l" t="t" r="r" b="b"/>
                <a:pathLst>
                  <a:path w="144" h="1" extrusionOk="0">
                    <a:moveTo>
                      <a:pt x="144" y="1"/>
                    </a:moveTo>
                    <a:lnTo>
                      <a:pt x="144" y="1"/>
                    </a:lnTo>
                    <a:lnTo>
                      <a:pt x="0" y="1"/>
                    </a:lnTo>
                    <a:cubicBezTo>
                      <a:pt x="60" y="1"/>
                      <a:pt x="105" y="1"/>
                      <a:pt x="144"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3" name="Google Shape;5221;p65">
                <a:extLst>
                  <a:ext uri="{FF2B5EF4-FFF2-40B4-BE49-F238E27FC236}">
                    <a16:creationId xmlns:a16="http://schemas.microsoft.com/office/drawing/2014/main" id="{7F9B7FF0-242D-4A37-B798-BAE21B9282AD}"/>
                  </a:ext>
                </a:extLst>
              </p:cNvPr>
              <p:cNvSpPr/>
              <p:nvPr/>
            </p:nvSpPr>
            <p:spPr>
              <a:xfrm>
                <a:off x="3284790" y="4030973"/>
                <a:ext cx="748" cy="1254"/>
              </a:xfrm>
              <a:custGeom>
                <a:avLst/>
                <a:gdLst/>
                <a:ahLst/>
                <a:cxnLst/>
                <a:rect l="l" t="t" r="r" b="b"/>
                <a:pathLst>
                  <a:path w="15" h="22" extrusionOk="0">
                    <a:moveTo>
                      <a:pt x="0" y="22"/>
                    </a:moveTo>
                    <a:lnTo>
                      <a:pt x="1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4" name="Google Shape;5222;p65">
                <a:extLst>
                  <a:ext uri="{FF2B5EF4-FFF2-40B4-BE49-F238E27FC236}">
                    <a16:creationId xmlns:a16="http://schemas.microsoft.com/office/drawing/2014/main" id="{E3B18CE7-7313-4FFA-963A-09B43D765FDF}"/>
                  </a:ext>
                </a:extLst>
              </p:cNvPr>
              <p:cNvSpPr/>
              <p:nvPr/>
            </p:nvSpPr>
            <p:spPr>
              <a:xfrm>
                <a:off x="3283542" y="4032796"/>
                <a:ext cx="947" cy="1421"/>
              </a:xfrm>
              <a:custGeom>
                <a:avLst/>
                <a:gdLst/>
                <a:ahLst/>
                <a:cxnLst/>
                <a:rect l="l" t="t" r="r" b="b"/>
                <a:pathLst>
                  <a:path w="19" h="25" extrusionOk="0">
                    <a:moveTo>
                      <a:pt x="1" y="25"/>
                    </a:moveTo>
                    <a:lnTo>
                      <a:pt x="1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5" name="Google Shape;5223;p65">
                <a:extLst>
                  <a:ext uri="{FF2B5EF4-FFF2-40B4-BE49-F238E27FC236}">
                    <a16:creationId xmlns:a16="http://schemas.microsoft.com/office/drawing/2014/main" id="{EE555A9D-754A-45EE-BD81-37BEBB9F71F7}"/>
                  </a:ext>
                </a:extLst>
              </p:cNvPr>
              <p:cNvSpPr/>
              <p:nvPr/>
            </p:nvSpPr>
            <p:spPr>
              <a:xfrm>
                <a:off x="3285983" y="4029605"/>
                <a:ext cx="598" cy="855"/>
              </a:xfrm>
              <a:custGeom>
                <a:avLst/>
                <a:gdLst/>
                <a:ahLst/>
                <a:cxnLst/>
                <a:rect l="l" t="t" r="r" b="b"/>
                <a:pathLst>
                  <a:path w="12" h="15" extrusionOk="0">
                    <a:moveTo>
                      <a:pt x="1" y="14"/>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6" name="Google Shape;5224;p65">
                <a:extLst>
                  <a:ext uri="{FF2B5EF4-FFF2-40B4-BE49-F238E27FC236}">
                    <a16:creationId xmlns:a16="http://schemas.microsoft.com/office/drawing/2014/main" id="{097EAD4B-27B5-4195-90FD-897B613D89C6}"/>
                  </a:ext>
                </a:extLst>
              </p:cNvPr>
              <p:cNvSpPr/>
              <p:nvPr/>
            </p:nvSpPr>
            <p:spPr>
              <a:xfrm>
                <a:off x="3290020" y="4024029"/>
                <a:ext cx="547" cy="624"/>
              </a:xfrm>
              <a:custGeom>
                <a:avLst/>
                <a:gdLst/>
                <a:ahLst/>
                <a:cxnLst/>
                <a:rect l="l" t="t" r="r" b="b"/>
                <a:pathLst>
                  <a:path w="11" h="11" extrusionOk="0">
                    <a:moveTo>
                      <a:pt x="0" y="11"/>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7" name="Google Shape;5225;p65">
                <a:extLst>
                  <a:ext uri="{FF2B5EF4-FFF2-40B4-BE49-F238E27FC236}">
                    <a16:creationId xmlns:a16="http://schemas.microsoft.com/office/drawing/2014/main" id="{A1D31BCC-8BC3-4B21-93A9-255B1411BF9E}"/>
                  </a:ext>
                </a:extLst>
              </p:cNvPr>
              <p:cNvSpPr/>
              <p:nvPr/>
            </p:nvSpPr>
            <p:spPr>
              <a:xfrm>
                <a:off x="3287928" y="4026818"/>
                <a:ext cx="547" cy="855"/>
              </a:xfrm>
              <a:custGeom>
                <a:avLst/>
                <a:gdLst/>
                <a:ahLst/>
                <a:cxnLst/>
                <a:rect l="l" t="t" r="r" b="b"/>
                <a:pathLst>
                  <a:path w="11" h="15" extrusionOk="0">
                    <a:moveTo>
                      <a:pt x="0" y="14"/>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8" name="Google Shape;5226;p65">
                <a:extLst>
                  <a:ext uri="{FF2B5EF4-FFF2-40B4-BE49-F238E27FC236}">
                    <a16:creationId xmlns:a16="http://schemas.microsoft.com/office/drawing/2014/main" id="{6C905003-5236-422A-9B5B-B19A08114FEA}"/>
                  </a:ext>
                </a:extLst>
              </p:cNvPr>
              <p:cNvSpPr/>
              <p:nvPr/>
            </p:nvSpPr>
            <p:spPr>
              <a:xfrm>
                <a:off x="3287032" y="4028013"/>
                <a:ext cx="598" cy="1023"/>
              </a:xfrm>
              <a:custGeom>
                <a:avLst/>
                <a:gdLst/>
                <a:ahLst/>
                <a:cxnLst/>
                <a:rect l="l" t="t" r="r" b="b"/>
                <a:pathLst>
                  <a:path w="12" h="18" extrusionOk="0">
                    <a:moveTo>
                      <a:pt x="1" y="18"/>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9" name="Google Shape;5227;p65">
                <a:extLst>
                  <a:ext uri="{FF2B5EF4-FFF2-40B4-BE49-F238E27FC236}">
                    <a16:creationId xmlns:a16="http://schemas.microsoft.com/office/drawing/2014/main" id="{E5F4EEF2-47FB-4D13-89E5-82D1DF2D84ED}"/>
                  </a:ext>
                </a:extLst>
              </p:cNvPr>
              <p:cNvSpPr/>
              <p:nvPr/>
            </p:nvSpPr>
            <p:spPr>
              <a:xfrm>
                <a:off x="3282148" y="4034788"/>
                <a:ext cx="947" cy="1421"/>
              </a:xfrm>
              <a:custGeom>
                <a:avLst/>
                <a:gdLst/>
                <a:ahLst/>
                <a:cxnLst/>
                <a:rect l="l" t="t" r="r" b="b"/>
                <a:pathLst>
                  <a:path w="19" h="25" extrusionOk="0">
                    <a:moveTo>
                      <a:pt x="1" y="25"/>
                    </a:moveTo>
                    <a:lnTo>
                      <a:pt x="1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0" name="Google Shape;5228;p65">
                <a:extLst>
                  <a:ext uri="{FF2B5EF4-FFF2-40B4-BE49-F238E27FC236}">
                    <a16:creationId xmlns:a16="http://schemas.microsoft.com/office/drawing/2014/main" id="{30EBB77F-6B5A-44EA-826A-1BBBED84A688}"/>
                  </a:ext>
                </a:extLst>
              </p:cNvPr>
              <p:cNvSpPr/>
              <p:nvPr/>
            </p:nvSpPr>
            <p:spPr>
              <a:xfrm>
                <a:off x="3362017" y="3946664"/>
                <a:ext cx="27103" cy="74804"/>
              </a:xfrm>
              <a:custGeom>
                <a:avLst/>
                <a:gdLst/>
                <a:ahLst/>
                <a:cxnLst/>
                <a:rect l="l" t="t" r="r" b="b"/>
                <a:pathLst>
                  <a:path w="544" h="1314" extrusionOk="0">
                    <a:moveTo>
                      <a:pt x="397" y="1"/>
                    </a:moveTo>
                    <a:cubicBezTo>
                      <a:pt x="341" y="4"/>
                      <a:pt x="250" y="120"/>
                      <a:pt x="194" y="193"/>
                    </a:cubicBezTo>
                    <a:lnTo>
                      <a:pt x="173" y="225"/>
                    </a:lnTo>
                    <a:cubicBezTo>
                      <a:pt x="155" y="246"/>
                      <a:pt x="141" y="267"/>
                      <a:pt x="127" y="281"/>
                    </a:cubicBezTo>
                    <a:lnTo>
                      <a:pt x="127" y="284"/>
                    </a:lnTo>
                    <a:lnTo>
                      <a:pt x="120" y="291"/>
                    </a:lnTo>
                    <a:lnTo>
                      <a:pt x="116" y="298"/>
                    </a:lnTo>
                    <a:lnTo>
                      <a:pt x="109" y="305"/>
                    </a:lnTo>
                    <a:lnTo>
                      <a:pt x="106" y="309"/>
                    </a:lnTo>
                    <a:lnTo>
                      <a:pt x="99" y="316"/>
                    </a:lnTo>
                    <a:lnTo>
                      <a:pt x="95" y="319"/>
                    </a:lnTo>
                    <a:lnTo>
                      <a:pt x="88" y="323"/>
                    </a:lnTo>
                    <a:lnTo>
                      <a:pt x="85" y="326"/>
                    </a:lnTo>
                    <a:lnTo>
                      <a:pt x="78" y="330"/>
                    </a:lnTo>
                    <a:lnTo>
                      <a:pt x="74" y="333"/>
                    </a:lnTo>
                    <a:lnTo>
                      <a:pt x="64" y="333"/>
                    </a:lnTo>
                    <a:cubicBezTo>
                      <a:pt x="53" y="337"/>
                      <a:pt x="43" y="340"/>
                      <a:pt x="32" y="340"/>
                    </a:cubicBezTo>
                    <a:lnTo>
                      <a:pt x="1" y="1314"/>
                    </a:lnTo>
                    <a:lnTo>
                      <a:pt x="155" y="1293"/>
                    </a:lnTo>
                    <a:cubicBezTo>
                      <a:pt x="190" y="1188"/>
                      <a:pt x="253" y="1093"/>
                      <a:pt x="341" y="1023"/>
                    </a:cubicBezTo>
                    <a:cubicBezTo>
                      <a:pt x="418" y="963"/>
                      <a:pt x="397" y="771"/>
                      <a:pt x="376" y="603"/>
                    </a:cubicBezTo>
                    <a:cubicBezTo>
                      <a:pt x="351" y="379"/>
                      <a:pt x="323" y="148"/>
                      <a:pt x="512" y="102"/>
                    </a:cubicBezTo>
                    <a:cubicBezTo>
                      <a:pt x="523" y="99"/>
                      <a:pt x="533" y="95"/>
                      <a:pt x="544" y="88"/>
                    </a:cubicBezTo>
                    <a:cubicBezTo>
                      <a:pt x="523" y="74"/>
                      <a:pt x="505" y="60"/>
                      <a:pt x="491" y="46"/>
                    </a:cubicBezTo>
                    <a:lnTo>
                      <a:pt x="470" y="32"/>
                    </a:lnTo>
                    <a:lnTo>
                      <a:pt x="456" y="22"/>
                    </a:lnTo>
                    <a:lnTo>
                      <a:pt x="449" y="22"/>
                    </a:lnTo>
                    <a:cubicBezTo>
                      <a:pt x="435" y="8"/>
                      <a:pt x="418" y="1"/>
                      <a:pt x="397"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1" name="Google Shape;5229;p65">
                <a:extLst>
                  <a:ext uri="{FF2B5EF4-FFF2-40B4-BE49-F238E27FC236}">
                    <a16:creationId xmlns:a16="http://schemas.microsoft.com/office/drawing/2014/main" id="{1C84BF68-A199-400A-AB3A-2D8A8D1563BC}"/>
                  </a:ext>
                </a:extLst>
              </p:cNvPr>
              <p:cNvSpPr/>
              <p:nvPr/>
            </p:nvSpPr>
            <p:spPr>
              <a:xfrm>
                <a:off x="3366200" y="3964823"/>
                <a:ext cx="400" cy="227"/>
              </a:xfrm>
              <a:custGeom>
                <a:avLst/>
                <a:gdLst/>
                <a:ahLst/>
                <a:cxnLst/>
                <a:rect l="l" t="t" r="r" b="b"/>
                <a:pathLst>
                  <a:path w="8" h="4" extrusionOk="0">
                    <a:moveTo>
                      <a:pt x="1" y="4"/>
                    </a:moveTo>
                    <a:lnTo>
                      <a:pt x="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2" name="Google Shape;5230;p65">
                <a:extLst>
                  <a:ext uri="{FF2B5EF4-FFF2-40B4-BE49-F238E27FC236}">
                    <a16:creationId xmlns:a16="http://schemas.microsoft.com/office/drawing/2014/main" id="{3FD29AF9-84F2-4F5F-B8B5-B8B259A5C071}"/>
                  </a:ext>
                </a:extLst>
              </p:cNvPr>
              <p:cNvSpPr/>
              <p:nvPr/>
            </p:nvSpPr>
            <p:spPr>
              <a:xfrm>
                <a:off x="3365701" y="3965393"/>
                <a:ext cx="400" cy="59"/>
              </a:xfrm>
              <a:custGeom>
                <a:avLst/>
                <a:gdLst/>
                <a:ahLst/>
                <a:cxnLst/>
                <a:rect l="l" t="t" r="r" b="b"/>
                <a:pathLst>
                  <a:path w="8" h="1" extrusionOk="0">
                    <a:moveTo>
                      <a:pt x="0" y="1"/>
                    </a:moveTo>
                    <a:lnTo>
                      <a:pt x="7"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3" name="Google Shape;5231;p65">
                <a:extLst>
                  <a:ext uri="{FF2B5EF4-FFF2-40B4-BE49-F238E27FC236}">
                    <a16:creationId xmlns:a16="http://schemas.microsoft.com/office/drawing/2014/main" id="{A364B2CC-C2F1-45F1-B509-0A4FDD807763}"/>
                  </a:ext>
                </a:extLst>
              </p:cNvPr>
              <p:cNvSpPr/>
              <p:nvPr/>
            </p:nvSpPr>
            <p:spPr>
              <a:xfrm>
                <a:off x="3384537" y="3947859"/>
                <a:ext cx="250" cy="285"/>
              </a:xfrm>
              <a:custGeom>
                <a:avLst/>
                <a:gdLst/>
                <a:ahLst/>
                <a:cxnLst/>
                <a:rect l="l" t="t" r="r" b="b"/>
                <a:pathLst>
                  <a:path w="5" h="5" extrusionOk="0">
                    <a:moveTo>
                      <a:pt x="1" y="1"/>
                    </a:moveTo>
                    <a:lnTo>
                      <a:pt x="4"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4" name="Google Shape;5232;p65">
                <a:extLst>
                  <a:ext uri="{FF2B5EF4-FFF2-40B4-BE49-F238E27FC236}">
                    <a16:creationId xmlns:a16="http://schemas.microsoft.com/office/drawing/2014/main" id="{1225A131-3886-40CB-B330-791AAFEFFF1B}"/>
                  </a:ext>
                </a:extLst>
              </p:cNvPr>
              <p:cNvSpPr/>
              <p:nvPr/>
            </p:nvSpPr>
            <p:spPr>
              <a:xfrm>
                <a:off x="3366750" y="3964198"/>
                <a:ext cx="400" cy="457"/>
              </a:xfrm>
              <a:custGeom>
                <a:avLst/>
                <a:gdLst/>
                <a:ahLst/>
                <a:cxnLst/>
                <a:rect l="l" t="t" r="r" b="b"/>
                <a:pathLst>
                  <a:path w="8" h="8" extrusionOk="0">
                    <a:moveTo>
                      <a:pt x="7" y="1"/>
                    </a:moveTo>
                    <a:lnTo>
                      <a:pt x="0"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5" name="Google Shape;5233;p65">
                <a:extLst>
                  <a:ext uri="{FF2B5EF4-FFF2-40B4-BE49-F238E27FC236}">
                    <a16:creationId xmlns:a16="http://schemas.microsoft.com/office/drawing/2014/main" id="{7DD30162-F8DB-4FFA-AB4E-48BD2CA37FFC}"/>
                  </a:ext>
                </a:extLst>
              </p:cNvPr>
              <p:cNvSpPr/>
              <p:nvPr/>
            </p:nvSpPr>
            <p:spPr>
              <a:xfrm>
                <a:off x="3368292" y="3959414"/>
                <a:ext cx="2143" cy="3245"/>
              </a:xfrm>
              <a:custGeom>
                <a:avLst/>
                <a:gdLst/>
                <a:ahLst/>
                <a:cxnLst/>
                <a:rect l="l" t="t" r="r" b="b"/>
                <a:pathLst>
                  <a:path w="43" h="57" extrusionOk="0">
                    <a:moveTo>
                      <a:pt x="1" y="57"/>
                    </a:moveTo>
                    <a:cubicBezTo>
                      <a:pt x="11" y="43"/>
                      <a:pt x="25" y="22"/>
                      <a:pt x="43" y="1"/>
                    </a:cubicBezTo>
                    <a:cubicBezTo>
                      <a:pt x="25" y="22"/>
                      <a:pt x="11" y="43"/>
                      <a:pt x="1" y="57"/>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6" name="Google Shape;5234;p65">
                <a:extLst>
                  <a:ext uri="{FF2B5EF4-FFF2-40B4-BE49-F238E27FC236}">
                    <a16:creationId xmlns:a16="http://schemas.microsoft.com/office/drawing/2014/main" id="{28061858-32A6-4247-8809-A32863E3E26F}"/>
                  </a:ext>
                </a:extLst>
              </p:cNvPr>
              <p:cNvSpPr/>
              <p:nvPr/>
            </p:nvSpPr>
            <p:spPr>
              <a:xfrm>
                <a:off x="3385432" y="3948484"/>
                <a:ext cx="895" cy="855"/>
              </a:xfrm>
              <a:custGeom>
                <a:avLst/>
                <a:gdLst/>
                <a:ahLst/>
                <a:cxnLst/>
                <a:rect l="l" t="t" r="r" b="b"/>
                <a:pathLst>
                  <a:path w="18" h="15" extrusionOk="0">
                    <a:moveTo>
                      <a:pt x="0" y="0"/>
                    </a:moveTo>
                    <a:lnTo>
                      <a:pt x="18"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7" name="Google Shape;5235;p65">
                <a:extLst>
                  <a:ext uri="{FF2B5EF4-FFF2-40B4-BE49-F238E27FC236}">
                    <a16:creationId xmlns:a16="http://schemas.microsoft.com/office/drawing/2014/main" id="{32D1A20D-17EA-459A-8EF6-27B31C22CD7D}"/>
                  </a:ext>
                </a:extLst>
              </p:cNvPr>
              <p:cNvSpPr/>
              <p:nvPr/>
            </p:nvSpPr>
            <p:spPr>
              <a:xfrm>
                <a:off x="3367796" y="3962832"/>
                <a:ext cx="400" cy="624"/>
              </a:xfrm>
              <a:custGeom>
                <a:avLst/>
                <a:gdLst/>
                <a:ahLst/>
                <a:cxnLst/>
                <a:rect l="l" t="t" r="r" b="b"/>
                <a:pathLst>
                  <a:path w="8" h="11" extrusionOk="0">
                    <a:moveTo>
                      <a:pt x="0" y="11"/>
                    </a:moveTo>
                    <a:lnTo>
                      <a:pt x="7"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8" name="Google Shape;5236;p65">
                <a:extLst>
                  <a:ext uri="{FF2B5EF4-FFF2-40B4-BE49-F238E27FC236}">
                    <a16:creationId xmlns:a16="http://schemas.microsoft.com/office/drawing/2014/main" id="{6C1BCF27-4EDC-4D37-9515-CE6101DF584F}"/>
                  </a:ext>
                </a:extLst>
              </p:cNvPr>
              <p:cNvSpPr/>
              <p:nvPr/>
            </p:nvSpPr>
            <p:spPr>
              <a:xfrm>
                <a:off x="3364806" y="3966018"/>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9" name="Google Shape;5237;p65">
                <a:extLst>
                  <a:ext uri="{FF2B5EF4-FFF2-40B4-BE49-F238E27FC236}">
                    <a16:creationId xmlns:a16="http://schemas.microsoft.com/office/drawing/2014/main" id="{780ED974-16B4-4879-B886-C754AB659A92}"/>
                  </a:ext>
                </a:extLst>
              </p:cNvPr>
              <p:cNvSpPr/>
              <p:nvPr/>
            </p:nvSpPr>
            <p:spPr>
              <a:xfrm>
                <a:off x="3386478" y="3949280"/>
                <a:ext cx="2642" cy="2449"/>
              </a:xfrm>
              <a:custGeom>
                <a:avLst/>
                <a:gdLst/>
                <a:ahLst/>
                <a:cxnLst/>
                <a:rect l="l" t="t" r="r" b="b"/>
                <a:pathLst>
                  <a:path w="53" h="43" extrusionOk="0">
                    <a:moveTo>
                      <a:pt x="0" y="0"/>
                    </a:moveTo>
                    <a:cubicBezTo>
                      <a:pt x="14" y="14"/>
                      <a:pt x="32" y="25"/>
                      <a:pt x="53" y="42"/>
                    </a:cubicBezTo>
                    <a:cubicBezTo>
                      <a:pt x="32" y="25"/>
                      <a:pt x="14" y="11"/>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0" name="Google Shape;5238;p65">
                <a:extLst>
                  <a:ext uri="{FF2B5EF4-FFF2-40B4-BE49-F238E27FC236}">
                    <a16:creationId xmlns:a16="http://schemas.microsoft.com/office/drawing/2014/main" id="{67ED7032-906D-438B-A192-14A2911B62C2}"/>
                  </a:ext>
                </a:extLst>
              </p:cNvPr>
              <p:cNvSpPr/>
              <p:nvPr/>
            </p:nvSpPr>
            <p:spPr>
              <a:xfrm>
                <a:off x="3367246" y="3963628"/>
                <a:ext cx="400" cy="457"/>
              </a:xfrm>
              <a:custGeom>
                <a:avLst/>
                <a:gdLst/>
                <a:ahLst/>
                <a:cxnLst/>
                <a:rect l="l" t="t" r="r" b="b"/>
                <a:pathLst>
                  <a:path w="8" h="8" extrusionOk="0">
                    <a:moveTo>
                      <a:pt x="1" y="7"/>
                    </a:moveTo>
                    <a:lnTo>
                      <a:pt x="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1" name="Google Shape;5239;p65">
                <a:extLst>
                  <a:ext uri="{FF2B5EF4-FFF2-40B4-BE49-F238E27FC236}">
                    <a16:creationId xmlns:a16="http://schemas.microsoft.com/office/drawing/2014/main" id="{FA437016-1E70-4FAB-AF35-0E6EBD100D7A}"/>
                  </a:ext>
                </a:extLst>
              </p:cNvPr>
              <p:cNvSpPr/>
              <p:nvPr/>
            </p:nvSpPr>
            <p:spPr>
              <a:xfrm>
                <a:off x="3365155" y="3965619"/>
                <a:ext cx="400" cy="227"/>
              </a:xfrm>
              <a:custGeom>
                <a:avLst/>
                <a:gdLst/>
                <a:ahLst/>
                <a:cxnLst/>
                <a:rect l="l" t="t" r="r" b="b"/>
                <a:pathLst>
                  <a:path w="8" h="4" extrusionOk="0">
                    <a:moveTo>
                      <a:pt x="4" y="0"/>
                    </a:moveTo>
                    <a:lnTo>
                      <a:pt x="1" y="4"/>
                    </a:lnTo>
                    <a:lnTo>
                      <a:pt x="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2" name="Google Shape;5240;p65">
                <a:extLst>
                  <a:ext uri="{FF2B5EF4-FFF2-40B4-BE49-F238E27FC236}">
                    <a16:creationId xmlns:a16="http://schemas.microsoft.com/office/drawing/2014/main" id="{69DCA3E8-4B59-4C45-AC50-08D4C660223A}"/>
                  </a:ext>
                </a:extLst>
              </p:cNvPr>
              <p:cNvSpPr/>
              <p:nvPr/>
            </p:nvSpPr>
            <p:spPr>
              <a:xfrm>
                <a:off x="3362017" y="4020214"/>
                <a:ext cx="7724" cy="1254"/>
              </a:xfrm>
              <a:custGeom>
                <a:avLst/>
                <a:gdLst/>
                <a:ahLst/>
                <a:cxnLst/>
                <a:rect l="l" t="t" r="r" b="b"/>
                <a:pathLst>
                  <a:path w="155" h="22" extrusionOk="0">
                    <a:moveTo>
                      <a:pt x="155" y="1"/>
                    </a:moveTo>
                    <a:lnTo>
                      <a:pt x="155" y="1"/>
                    </a:lnTo>
                    <a:lnTo>
                      <a:pt x="1" y="2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3" name="Google Shape;5241;p65">
                <a:extLst>
                  <a:ext uri="{FF2B5EF4-FFF2-40B4-BE49-F238E27FC236}">
                    <a16:creationId xmlns:a16="http://schemas.microsoft.com/office/drawing/2014/main" id="{5A06AFA0-659A-41C0-AA03-772A61FFC807}"/>
                  </a:ext>
                </a:extLst>
              </p:cNvPr>
              <p:cNvSpPr/>
              <p:nvPr/>
            </p:nvSpPr>
            <p:spPr>
              <a:xfrm>
                <a:off x="3764593" y="3891956"/>
                <a:ext cx="71249" cy="61936"/>
              </a:xfrm>
              <a:custGeom>
                <a:avLst/>
                <a:gdLst/>
                <a:ahLst/>
                <a:cxnLst/>
                <a:rect l="l" t="t" r="r" b="b"/>
                <a:pathLst>
                  <a:path w="1430" h="1088" extrusionOk="0">
                    <a:moveTo>
                      <a:pt x="793" y="0"/>
                    </a:moveTo>
                    <a:cubicBezTo>
                      <a:pt x="749" y="0"/>
                      <a:pt x="711" y="8"/>
                      <a:pt x="684" y="27"/>
                    </a:cubicBezTo>
                    <a:cubicBezTo>
                      <a:pt x="659" y="45"/>
                      <a:pt x="656" y="59"/>
                      <a:pt x="652" y="69"/>
                    </a:cubicBezTo>
                    <a:cubicBezTo>
                      <a:pt x="645" y="136"/>
                      <a:pt x="757" y="262"/>
                      <a:pt x="848" y="360"/>
                    </a:cubicBezTo>
                    <a:cubicBezTo>
                      <a:pt x="964" y="489"/>
                      <a:pt x="1076" y="612"/>
                      <a:pt x="1076" y="727"/>
                    </a:cubicBezTo>
                    <a:cubicBezTo>
                      <a:pt x="1076" y="762"/>
                      <a:pt x="1058" y="794"/>
                      <a:pt x="1034" y="818"/>
                    </a:cubicBezTo>
                    <a:cubicBezTo>
                      <a:pt x="978" y="872"/>
                      <a:pt x="876" y="886"/>
                      <a:pt x="722" y="886"/>
                    </a:cubicBezTo>
                    <a:cubicBezTo>
                      <a:pt x="664" y="886"/>
                      <a:pt x="599" y="884"/>
                      <a:pt x="526" y="881"/>
                    </a:cubicBezTo>
                    <a:cubicBezTo>
                      <a:pt x="474" y="880"/>
                      <a:pt x="412" y="879"/>
                      <a:pt x="350" y="879"/>
                    </a:cubicBezTo>
                    <a:cubicBezTo>
                      <a:pt x="190" y="879"/>
                      <a:pt x="24" y="889"/>
                      <a:pt x="1" y="944"/>
                    </a:cubicBezTo>
                    <a:cubicBezTo>
                      <a:pt x="18" y="965"/>
                      <a:pt x="36" y="979"/>
                      <a:pt x="60" y="990"/>
                    </a:cubicBezTo>
                    <a:cubicBezTo>
                      <a:pt x="137" y="1035"/>
                      <a:pt x="255" y="1066"/>
                      <a:pt x="383" y="1066"/>
                    </a:cubicBezTo>
                    <a:cubicBezTo>
                      <a:pt x="462" y="1066"/>
                      <a:pt x="544" y="1055"/>
                      <a:pt x="624" y="1028"/>
                    </a:cubicBezTo>
                    <a:cubicBezTo>
                      <a:pt x="719" y="997"/>
                      <a:pt x="817" y="979"/>
                      <a:pt x="915" y="979"/>
                    </a:cubicBezTo>
                    <a:cubicBezTo>
                      <a:pt x="1065" y="983"/>
                      <a:pt x="1212" y="1018"/>
                      <a:pt x="1345" y="1088"/>
                    </a:cubicBezTo>
                    <a:lnTo>
                      <a:pt x="1345" y="1077"/>
                    </a:lnTo>
                    <a:cubicBezTo>
                      <a:pt x="1349" y="1042"/>
                      <a:pt x="1352" y="1007"/>
                      <a:pt x="1356" y="969"/>
                    </a:cubicBezTo>
                    <a:lnTo>
                      <a:pt x="1356" y="962"/>
                    </a:lnTo>
                    <a:cubicBezTo>
                      <a:pt x="1356" y="927"/>
                      <a:pt x="1359" y="892"/>
                      <a:pt x="1363" y="857"/>
                    </a:cubicBezTo>
                    <a:lnTo>
                      <a:pt x="1363" y="843"/>
                    </a:lnTo>
                    <a:cubicBezTo>
                      <a:pt x="1366" y="808"/>
                      <a:pt x="1370" y="773"/>
                      <a:pt x="1373" y="738"/>
                    </a:cubicBezTo>
                    <a:lnTo>
                      <a:pt x="1373" y="713"/>
                    </a:lnTo>
                    <a:cubicBezTo>
                      <a:pt x="1377" y="678"/>
                      <a:pt x="1380" y="647"/>
                      <a:pt x="1384" y="612"/>
                    </a:cubicBezTo>
                    <a:lnTo>
                      <a:pt x="1384" y="594"/>
                    </a:lnTo>
                    <a:cubicBezTo>
                      <a:pt x="1387" y="563"/>
                      <a:pt x="1391" y="531"/>
                      <a:pt x="1394" y="503"/>
                    </a:cubicBezTo>
                    <a:lnTo>
                      <a:pt x="1394" y="486"/>
                    </a:lnTo>
                    <a:cubicBezTo>
                      <a:pt x="1398" y="454"/>
                      <a:pt x="1401" y="423"/>
                      <a:pt x="1405" y="391"/>
                    </a:cubicBezTo>
                    <a:lnTo>
                      <a:pt x="1405" y="367"/>
                    </a:lnTo>
                    <a:cubicBezTo>
                      <a:pt x="1408" y="339"/>
                      <a:pt x="1412" y="307"/>
                      <a:pt x="1415" y="279"/>
                    </a:cubicBezTo>
                    <a:lnTo>
                      <a:pt x="1419" y="262"/>
                    </a:lnTo>
                    <a:cubicBezTo>
                      <a:pt x="1422" y="234"/>
                      <a:pt x="1426" y="209"/>
                      <a:pt x="1429" y="185"/>
                    </a:cubicBezTo>
                    <a:lnTo>
                      <a:pt x="1429" y="174"/>
                    </a:lnTo>
                    <a:cubicBezTo>
                      <a:pt x="1370" y="157"/>
                      <a:pt x="1300" y="132"/>
                      <a:pt x="1230" y="108"/>
                    </a:cubicBezTo>
                    <a:cubicBezTo>
                      <a:pt x="1077" y="57"/>
                      <a:pt x="911" y="0"/>
                      <a:pt x="793"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4" name="Google Shape;5242;p65">
                <a:extLst>
                  <a:ext uri="{FF2B5EF4-FFF2-40B4-BE49-F238E27FC236}">
                    <a16:creationId xmlns:a16="http://schemas.microsoft.com/office/drawing/2014/main" id="{CC431E5C-EEE4-4690-9EBA-1C9FA1D77214}"/>
                  </a:ext>
                </a:extLst>
              </p:cNvPr>
              <p:cNvSpPr/>
              <p:nvPr/>
            </p:nvSpPr>
            <p:spPr>
              <a:xfrm>
                <a:off x="3838381" y="3903055"/>
                <a:ext cx="85696" cy="55563"/>
              </a:xfrm>
              <a:custGeom>
                <a:avLst/>
                <a:gdLst/>
                <a:ahLst/>
                <a:cxnLst/>
                <a:rect l="l" t="t" r="r" b="b"/>
                <a:pathLst>
                  <a:path w="1720" h="976" extrusionOk="0">
                    <a:moveTo>
                      <a:pt x="457" y="0"/>
                    </a:moveTo>
                    <a:cubicBezTo>
                      <a:pt x="412" y="0"/>
                      <a:pt x="375" y="5"/>
                      <a:pt x="347" y="14"/>
                    </a:cubicBezTo>
                    <a:cubicBezTo>
                      <a:pt x="305" y="25"/>
                      <a:pt x="262" y="30"/>
                      <a:pt x="217" y="30"/>
                    </a:cubicBezTo>
                    <a:cubicBezTo>
                      <a:pt x="173" y="30"/>
                      <a:pt x="129" y="25"/>
                      <a:pt x="85" y="14"/>
                    </a:cubicBezTo>
                    <a:lnTo>
                      <a:pt x="85" y="25"/>
                    </a:lnTo>
                    <a:cubicBezTo>
                      <a:pt x="81" y="53"/>
                      <a:pt x="78" y="81"/>
                      <a:pt x="74" y="112"/>
                    </a:cubicBezTo>
                    <a:lnTo>
                      <a:pt x="74" y="126"/>
                    </a:lnTo>
                    <a:cubicBezTo>
                      <a:pt x="71" y="154"/>
                      <a:pt x="67" y="186"/>
                      <a:pt x="64" y="214"/>
                    </a:cubicBezTo>
                    <a:lnTo>
                      <a:pt x="64" y="231"/>
                    </a:lnTo>
                    <a:cubicBezTo>
                      <a:pt x="60" y="263"/>
                      <a:pt x="57" y="294"/>
                      <a:pt x="53" y="329"/>
                    </a:cubicBezTo>
                    <a:lnTo>
                      <a:pt x="50" y="354"/>
                    </a:lnTo>
                    <a:cubicBezTo>
                      <a:pt x="46" y="385"/>
                      <a:pt x="43" y="420"/>
                      <a:pt x="39" y="452"/>
                    </a:cubicBezTo>
                    <a:lnTo>
                      <a:pt x="39" y="476"/>
                    </a:lnTo>
                    <a:cubicBezTo>
                      <a:pt x="36" y="511"/>
                      <a:pt x="32" y="546"/>
                      <a:pt x="29" y="581"/>
                    </a:cubicBezTo>
                    <a:lnTo>
                      <a:pt x="29" y="595"/>
                    </a:lnTo>
                    <a:cubicBezTo>
                      <a:pt x="25" y="630"/>
                      <a:pt x="22" y="662"/>
                      <a:pt x="18" y="697"/>
                    </a:cubicBezTo>
                    <a:lnTo>
                      <a:pt x="18" y="714"/>
                    </a:lnTo>
                    <a:cubicBezTo>
                      <a:pt x="15" y="749"/>
                      <a:pt x="15" y="781"/>
                      <a:pt x="11" y="816"/>
                    </a:cubicBezTo>
                    <a:lnTo>
                      <a:pt x="8" y="847"/>
                    </a:lnTo>
                    <a:cubicBezTo>
                      <a:pt x="4" y="879"/>
                      <a:pt x="4" y="910"/>
                      <a:pt x="1" y="942"/>
                    </a:cubicBezTo>
                    <a:lnTo>
                      <a:pt x="1" y="956"/>
                    </a:lnTo>
                    <a:cubicBezTo>
                      <a:pt x="24" y="969"/>
                      <a:pt x="43" y="976"/>
                      <a:pt x="63" y="976"/>
                    </a:cubicBezTo>
                    <a:cubicBezTo>
                      <a:pt x="101" y="976"/>
                      <a:pt x="142" y="952"/>
                      <a:pt x="218" y="907"/>
                    </a:cubicBezTo>
                    <a:cubicBezTo>
                      <a:pt x="344" y="826"/>
                      <a:pt x="480" y="760"/>
                      <a:pt x="624" y="714"/>
                    </a:cubicBezTo>
                    <a:cubicBezTo>
                      <a:pt x="743" y="672"/>
                      <a:pt x="880" y="661"/>
                      <a:pt x="1017" y="661"/>
                    </a:cubicBezTo>
                    <a:cubicBezTo>
                      <a:pt x="1096" y="661"/>
                      <a:pt x="1176" y="665"/>
                      <a:pt x="1251" y="669"/>
                    </a:cubicBezTo>
                    <a:cubicBezTo>
                      <a:pt x="1319" y="671"/>
                      <a:pt x="1387" y="674"/>
                      <a:pt x="1450" y="674"/>
                    </a:cubicBezTo>
                    <a:cubicBezTo>
                      <a:pt x="1561" y="674"/>
                      <a:pt x="1655" y="665"/>
                      <a:pt x="1695" y="627"/>
                    </a:cubicBezTo>
                    <a:cubicBezTo>
                      <a:pt x="1713" y="606"/>
                      <a:pt x="1720" y="581"/>
                      <a:pt x="1716" y="557"/>
                    </a:cubicBezTo>
                    <a:cubicBezTo>
                      <a:pt x="1716" y="504"/>
                      <a:pt x="1664" y="434"/>
                      <a:pt x="1566" y="364"/>
                    </a:cubicBezTo>
                    <a:cubicBezTo>
                      <a:pt x="1286" y="163"/>
                      <a:pt x="731" y="0"/>
                      <a:pt x="457"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5" name="Google Shape;5243;p65">
                <a:extLst>
                  <a:ext uri="{FF2B5EF4-FFF2-40B4-BE49-F238E27FC236}">
                    <a16:creationId xmlns:a16="http://schemas.microsoft.com/office/drawing/2014/main" id="{2FB3A9F8-CC02-4698-87BA-51AB0BF7173F}"/>
                  </a:ext>
                </a:extLst>
              </p:cNvPr>
              <p:cNvSpPr/>
              <p:nvPr/>
            </p:nvSpPr>
            <p:spPr>
              <a:xfrm>
                <a:off x="3838931" y="3942677"/>
                <a:ext cx="51" cy="1082"/>
              </a:xfrm>
              <a:custGeom>
                <a:avLst/>
                <a:gdLst/>
                <a:ahLst/>
                <a:cxnLst/>
                <a:rect l="l" t="t" r="r" b="b"/>
                <a:pathLst>
                  <a:path w="1" h="19" extrusionOk="0">
                    <a:moveTo>
                      <a:pt x="0" y="18"/>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6" name="Google Shape;5244;p65">
                <a:extLst>
                  <a:ext uri="{FF2B5EF4-FFF2-40B4-BE49-F238E27FC236}">
                    <a16:creationId xmlns:a16="http://schemas.microsoft.com/office/drawing/2014/main" id="{05E90406-629D-4BAA-A958-B7A4E1D9A5D6}"/>
                  </a:ext>
                </a:extLst>
              </p:cNvPr>
              <p:cNvSpPr/>
              <p:nvPr/>
            </p:nvSpPr>
            <p:spPr>
              <a:xfrm>
                <a:off x="3841871" y="3909432"/>
                <a:ext cx="51" cy="855"/>
              </a:xfrm>
              <a:custGeom>
                <a:avLst/>
                <a:gdLst/>
                <a:ahLst/>
                <a:cxnLst/>
                <a:rect l="l" t="t" r="r" b="b"/>
                <a:pathLst>
                  <a:path w="1" h="15" extrusionOk="0">
                    <a:moveTo>
                      <a:pt x="1" y="1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7" name="Google Shape;5245;p65">
                <a:extLst>
                  <a:ext uri="{FF2B5EF4-FFF2-40B4-BE49-F238E27FC236}">
                    <a16:creationId xmlns:a16="http://schemas.microsoft.com/office/drawing/2014/main" id="{312EFE5E-6353-4114-A621-4E63C41A515B}"/>
                  </a:ext>
                </a:extLst>
              </p:cNvPr>
              <p:cNvSpPr/>
              <p:nvPr/>
            </p:nvSpPr>
            <p:spPr>
              <a:xfrm>
                <a:off x="3838381" y="3949452"/>
                <a:ext cx="51" cy="1879"/>
              </a:xfrm>
              <a:custGeom>
                <a:avLst/>
                <a:gdLst/>
                <a:ahLst/>
                <a:cxnLst/>
                <a:rect l="l" t="t" r="r" b="b"/>
                <a:pathLst>
                  <a:path w="1" h="33" extrusionOk="0">
                    <a:moveTo>
                      <a:pt x="1" y="32"/>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8" name="Google Shape;5246;p65">
                <a:extLst>
                  <a:ext uri="{FF2B5EF4-FFF2-40B4-BE49-F238E27FC236}">
                    <a16:creationId xmlns:a16="http://schemas.microsoft.com/office/drawing/2014/main" id="{7E7CEEE2-B49E-4ECA-B65A-34FFD87F54E6}"/>
                  </a:ext>
                </a:extLst>
              </p:cNvPr>
              <p:cNvSpPr/>
              <p:nvPr/>
            </p:nvSpPr>
            <p:spPr>
              <a:xfrm>
                <a:off x="3838033" y="3956626"/>
                <a:ext cx="51" cy="855"/>
              </a:xfrm>
              <a:custGeom>
                <a:avLst/>
                <a:gdLst/>
                <a:ahLst/>
                <a:cxnLst/>
                <a:rect l="l" t="t" r="r" b="b"/>
                <a:pathLst>
                  <a:path w="1" h="15" extrusionOk="0">
                    <a:moveTo>
                      <a:pt x="1" y="15"/>
                    </a:moveTo>
                    <a:lnTo>
                      <a:pt x="1" y="15"/>
                    </a:ln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9" name="Google Shape;5247;p65">
                <a:extLst>
                  <a:ext uri="{FF2B5EF4-FFF2-40B4-BE49-F238E27FC236}">
                    <a16:creationId xmlns:a16="http://schemas.microsoft.com/office/drawing/2014/main" id="{54A21B7D-8016-47E8-B0EB-6EDEEFE9247F}"/>
                  </a:ext>
                </a:extLst>
              </p:cNvPr>
              <p:cNvSpPr/>
              <p:nvPr/>
            </p:nvSpPr>
            <p:spPr>
              <a:xfrm>
                <a:off x="3839427" y="3936131"/>
                <a:ext cx="51" cy="855"/>
              </a:xfrm>
              <a:custGeom>
                <a:avLst/>
                <a:gdLst/>
                <a:ahLst/>
                <a:cxnLst/>
                <a:rect l="l" t="t" r="r" b="b"/>
                <a:pathLst>
                  <a:path w="1" h="15" extrusionOk="0">
                    <a:moveTo>
                      <a:pt x="1" y="1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0" name="Google Shape;5248;p65">
                <a:extLst>
                  <a:ext uri="{FF2B5EF4-FFF2-40B4-BE49-F238E27FC236}">
                    <a16:creationId xmlns:a16="http://schemas.microsoft.com/office/drawing/2014/main" id="{58F309F8-37D6-4F25-8FA2-0B2357C2C332}"/>
                  </a:ext>
                </a:extLst>
              </p:cNvPr>
              <p:cNvSpPr/>
              <p:nvPr/>
            </p:nvSpPr>
            <p:spPr>
              <a:xfrm>
                <a:off x="3839977" y="3928732"/>
                <a:ext cx="198" cy="1480"/>
              </a:xfrm>
              <a:custGeom>
                <a:avLst/>
                <a:gdLst/>
                <a:ahLst/>
                <a:cxnLst/>
                <a:rect l="l" t="t" r="r" b="b"/>
                <a:pathLst>
                  <a:path w="4" h="26" extrusionOk="0">
                    <a:moveTo>
                      <a:pt x="0" y="25"/>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1" name="Google Shape;5249;p65">
                <a:extLst>
                  <a:ext uri="{FF2B5EF4-FFF2-40B4-BE49-F238E27FC236}">
                    <a16:creationId xmlns:a16="http://schemas.microsoft.com/office/drawing/2014/main" id="{61BBB296-9BF3-4912-8FAD-2CDCEE958BD3}"/>
                  </a:ext>
                </a:extLst>
              </p:cNvPr>
              <p:cNvSpPr/>
              <p:nvPr/>
            </p:nvSpPr>
            <p:spPr>
              <a:xfrm>
                <a:off x="3841371" y="3915180"/>
                <a:ext cx="51" cy="1082"/>
              </a:xfrm>
              <a:custGeom>
                <a:avLst/>
                <a:gdLst/>
                <a:ahLst/>
                <a:cxnLst/>
                <a:rect l="l" t="t" r="r" b="b"/>
                <a:pathLst>
                  <a:path w="1" h="19" extrusionOk="0">
                    <a:moveTo>
                      <a:pt x="0" y="18"/>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2" name="Google Shape;5250;p65">
                <a:extLst>
                  <a:ext uri="{FF2B5EF4-FFF2-40B4-BE49-F238E27FC236}">
                    <a16:creationId xmlns:a16="http://schemas.microsoft.com/office/drawing/2014/main" id="{F7F907AD-E32B-476E-906E-06388601AA83}"/>
                  </a:ext>
                </a:extLst>
              </p:cNvPr>
              <p:cNvSpPr/>
              <p:nvPr/>
            </p:nvSpPr>
            <p:spPr>
              <a:xfrm>
                <a:off x="3840674" y="3921784"/>
                <a:ext cx="198" cy="1421"/>
              </a:xfrm>
              <a:custGeom>
                <a:avLst/>
                <a:gdLst/>
                <a:ahLst/>
                <a:cxnLst/>
                <a:rect l="l" t="t" r="r" b="b"/>
                <a:pathLst>
                  <a:path w="4" h="25" extrusionOk="0">
                    <a:moveTo>
                      <a:pt x="0" y="25"/>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3" name="Google Shape;5251;p65">
                <a:extLst>
                  <a:ext uri="{FF2B5EF4-FFF2-40B4-BE49-F238E27FC236}">
                    <a16:creationId xmlns:a16="http://schemas.microsoft.com/office/drawing/2014/main" id="{AD19C7C6-99E1-455E-8147-14298E78AA12}"/>
                  </a:ext>
                </a:extLst>
              </p:cNvPr>
              <p:cNvSpPr/>
              <p:nvPr/>
            </p:nvSpPr>
            <p:spPr>
              <a:xfrm>
                <a:off x="3842568" y="3903625"/>
                <a:ext cx="51" cy="684"/>
              </a:xfrm>
              <a:custGeom>
                <a:avLst/>
                <a:gdLst/>
                <a:ahLst/>
                <a:cxnLst/>
                <a:rect l="l" t="t" r="r" b="b"/>
                <a:pathLst>
                  <a:path w="1" h="12" extrusionOk="0">
                    <a:moveTo>
                      <a:pt x="1" y="1"/>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4" name="Google Shape;5252;p65">
                <a:extLst>
                  <a:ext uri="{FF2B5EF4-FFF2-40B4-BE49-F238E27FC236}">
                    <a16:creationId xmlns:a16="http://schemas.microsoft.com/office/drawing/2014/main" id="{241B7B40-2CF5-4CB1-BD52-E41E2E0ED89B}"/>
                  </a:ext>
                </a:extLst>
              </p:cNvPr>
              <p:cNvSpPr/>
              <p:nvPr/>
            </p:nvSpPr>
            <p:spPr>
              <a:xfrm>
                <a:off x="3411042" y="4056876"/>
                <a:ext cx="108565" cy="127801"/>
              </a:xfrm>
              <a:custGeom>
                <a:avLst/>
                <a:gdLst/>
                <a:ahLst/>
                <a:cxnLst/>
                <a:rect l="l" t="t" r="r" b="b"/>
                <a:pathLst>
                  <a:path w="2179" h="2245" extrusionOk="0">
                    <a:moveTo>
                      <a:pt x="2164" y="1"/>
                    </a:moveTo>
                    <a:lnTo>
                      <a:pt x="2136" y="8"/>
                    </a:lnTo>
                    <a:lnTo>
                      <a:pt x="2108" y="15"/>
                    </a:lnTo>
                    <a:lnTo>
                      <a:pt x="2084" y="22"/>
                    </a:lnTo>
                    <a:lnTo>
                      <a:pt x="2063" y="29"/>
                    </a:lnTo>
                    <a:lnTo>
                      <a:pt x="2031" y="39"/>
                    </a:lnTo>
                    <a:lnTo>
                      <a:pt x="2007" y="50"/>
                    </a:lnTo>
                    <a:lnTo>
                      <a:pt x="1986" y="60"/>
                    </a:lnTo>
                    <a:lnTo>
                      <a:pt x="1951" y="78"/>
                    </a:lnTo>
                    <a:lnTo>
                      <a:pt x="1933" y="85"/>
                    </a:lnTo>
                    <a:lnTo>
                      <a:pt x="1905" y="102"/>
                    </a:lnTo>
                    <a:lnTo>
                      <a:pt x="1881" y="116"/>
                    </a:lnTo>
                    <a:lnTo>
                      <a:pt x="1863" y="123"/>
                    </a:lnTo>
                    <a:lnTo>
                      <a:pt x="1832" y="144"/>
                    </a:lnTo>
                    <a:lnTo>
                      <a:pt x="1818" y="151"/>
                    </a:lnTo>
                    <a:lnTo>
                      <a:pt x="1786" y="172"/>
                    </a:lnTo>
                    <a:cubicBezTo>
                      <a:pt x="1709" y="218"/>
                      <a:pt x="1660" y="249"/>
                      <a:pt x="1618" y="253"/>
                    </a:cubicBezTo>
                    <a:cubicBezTo>
                      <a:pt x="1606" y="254"/>
                      <a:pt x="1593" y="254"/>
                      <a:pt x="1580" y="254"/>
                    </a:cubicBezTo>
                    <a:cubicBezTo>
                      <a:pt x="1550" y="254"/>
                      <a:pt x="1518" y="252"/>
                      <a:pt x="1489" y="249"/>
                    </a:cubicBezTo>
                    <a:cubicBezTo>
                      <a:pt x="1439" y="245"/>
                      <a:pt x="1390" y="242"/>
                      <a:pt x="1345" y="242"/>
                    </a:cubicBezTo>
                    <a:cubicBezTo>
                      <a:pt x="1242" y="242"/>
                      <a:pt x="1160" y="259"/>
                      <a:pt x="1145" y="319"/>
                    </a:cubicBezTo>
                    <a:cubicBezTo>
                      <a:pt x="1082" y="582"/>
                      <a:pt x="753" y="610"/>
                      <a:pt x="491" y="627"/>
                    </a:cubicBezTo>
                    <a:cubicBezTo>
                      <a:pt x="487" y="627"/>
                      <a:pt x="483" y="627"/>
                      <a:pt x="479" y="627"/>
                    </a:cubicBezTo>
                    <a:cubicBezTo>
                      <a:pt x="438" y="627"/>
                      <a:pt x="397" y="644"/>
                      <a:pt x="368" y="669"/>
                    </a:cubicBezTo>
                    <a:cubicBezTo>
                      <a:pt x="340" y="704"/>
                      <a:pt x="358" y="771"/>
                      <a:pt x="368" y="816"/>
                    </a:cubicBezTo>
                    <a:cubicBezTo>
                      <a:pt x="375" y="848"/>
                      <a:pt x="379" y="876"/>
                      <a:pt x="375" y="904"/>
                    </a:cubicBezTo>
                    <a:cubicBezTo>
                      <a:pt x="375" y="914"/>
                      <a:pt x="372" y="921"/>
                      <a:pt x="368" y="928"/>
                    </a:cubicBezTo>
                    <a:lnTo>
                      <a:pt x="368" y="932"/>
                    </a:lnTo>
                    <a:cubicBezTo>
                      <a:pt x="344" y="984"/>
                      <a:pt x="232" y="1072"/>
                      <a:pt x="186" y="1107"/>
                    </a:cubicBezTo>
                    <a:lnTo>
                      <a:pt x="176" y="1114"/>
                    </a:lnTo>
                    <a:lnTo>
                      <a:pt x="4" y="1152"/>
                    </a:lnTo>
                    <a:cubicBezTo>
                      <a:pt x="1" y="1195"/>
                      <a:pt x="22" y="1233"/>
                      <a:pt x="60" y="1251"/>
                    </a:cubicBezTo>
                    <a:cubicBezTo>
                      <a:pt x="165" y="1307"/>
                      <a:pt x="277" y="1436"/>
                      <a:pt x="396" y="1573"/>
                    </a:cubicBezTo>
                    <a:cubicBezTo>
                      <a:pt x="515" y="1709"/>
                      <a:pt x="631" y="1842"/>
                      <a:pt x="725" y="1891"/>
                    </a:cubicBezTo>
                    <a:cubicBezTo>
                      <a:pt x="816" y="1937"/>
                      <a:pt x="886" y="2014"/>
                      <a:pt x="925" y="2101"/>
                    </a:cubicBezTo>
                    <a:lnTo>
                      <a:pt x="1121" y="2101"/>
                    </a:lnTo>
                    <a:lnTo>
                      <a:pt x="1142" y="2105"/>
                    </a:lnTo>
                    <a:lnTo>
                      <a:pt x="1156" y="2108"/>
                    </a:lnTo>
                    <a:lnTo>
                      <a:pt x="1177" y="2115"/>
                    </a:lnTo>
                    <a:lnTo>
                      <a:pt x="1187" y="2119"/>
                    </a:lnTo>
                    <a:cubicBezTo>
                      <a:pt x="1194" y="2122"/>
                      <a:pt x="1205" y="2126"/>
                      <a:pt x="1215" y="2129"/>
                    </a:cubicBezTo>
                    <a:cubicBezTo>
                      <a:pt x="1264" y="2144"/>
                      <a:pt x="1316" y="2154"/>
                      <a:pt x="1370" y="2154"/>
                    </a:cubicBezTo>
                    <a:cubicBezTo>
                      <a:pt x="1378" y="2154"/>
                      <a:pt x="1386" y="2154"/>
                      <a:pt x="1394" y="2154"/>
                    </a:cubicBezTo>
                    <a:lnTo>
                      <a:pt x="1426" y="2154"/>
                    </a:lnTo>
                    <a:cubicBezTo>
                      <a:pt x="1552" y="2157"/>
                      <a:pt x="1681" y="2161"/>
                      <a:pt x="1765" y="2224"/>
                    </a:cubicBezTo>
                    <a:cubicBezTo>
                      <a:pt x="1772" y="2227"/>
                      <a:pt x="1776" y="2231"/>
                      <a:pt x="1783" y="2234"/>
                    </a:cubicBezTo>
                    <a:lnTo>
                      <a:pt x="1790" y="2238"/>
                    </a:lnTo>
                    <a:lnTo>
                      <a:pt x="1807" y="2241"/>
                    </a:lnTo>
                    <a:lnTo>
                      <a:pt x="1814" y="2241"/>
                    </a:lnTo>
                    <a:lnTo>
                      <a:pt x="1835" y="2245"/>
                    </a:lnTo>
                    <a:lnTo>
                      <a:pt x="1877" y="2245"/>
                    </a:lnTo>
                    <a:cubicBezTo>
                      <a:pt x="1870" y="2234"/>
                      <a:pt x="1867" y="2224"/>
                      <a:pt x="1863" y="2217"/>
                    </a:cubicBezTo>
                    <a:cubicBezTo>
                      <a:pt x="1779" y="2073"/>
                      <a:pt x="1863" y="1842"/>
                      <a:pt x="1940" y="1615"/>
                    </a:cubicBezTo>
                    <a:cubicBezTo>
                      <a:pt x="1958" y="1566"/>
                      <a:pt x="1975" y="1517"/>
                      <a:pt x="1989" y="1471"/>
                    </a:cubicBezTo>
                    <a:cubicBezTo>
                      <a:pt x="2017" y="1384"/>
                      <a:pt x="2010" y="1223"/>
                      <a:pt x="2003" y="1068"/>
                    </a:cubicBezTo>
                    <a:cubicBezTo>
                      <a:pt x="1993" y="837"/>
                      <a:pt x="1982" y="617"/>
                      <a:pt x="2077" y="515"/>
                    </a:cubicBezTo>
                    <a:cubicBezTo>
                      <a:pt x="2143" y="442"/>
                      <a:pt x="2147" y="393"/>
                      <a:pt x="2150" y="277"/>
                    </a:cubicBezTo>
                    <a:cubicBezTo>
                      <a:pt x="2154" y="183"/>
                      <a:pt x="2164" y="92"/>
                      <a:pt x="2178"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5" name="Google Shape;5253;p65">
                <a:extLst>
                  <a:ext uri="{FF2B5EF4-FFF2-40B4-BE49-F238E27FC236}">
                    <a16:creationId xmlns:a16="http://schemas.microsoft.com/office/drawing/2014/main" id="{5F8A45DD-FE97-4546-AF87-148ACB74DAB4}"/>
                  </a:ext>
                </a:extLst>
              </p:cNvPr>
              <p:cNvSpPr/>
              <p:nvPr/>
            </p:nvSpPr>
            <p:spPr>
              <a:xfrm>
                <a:off x="3501571" y="4065244"/>
                <a:ext cx="748" cy="457"/>
              </a:xfrm>
              <a:custGeom>
                <a:avLst/>
                <a:gdLst/>
                <a:ahLst/>
                <a:cxnLst/>
                <a:rect l="l" t="t" r="r" b="b"/>
                <a:pathLst>
                  <a:path w="15" h="8" extrusionOk="0">
                    <a:moveTo>
                      <a:pt x="1" y="8"/>
                    </a:moveTo>
                    <a:lnTo>
                      <a:pt x="1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6" name="Google Shape;5254;p65">
                <a:extLst>
                  <a:ext uri="{FF2B5EF4-FFF2-40B4-BE49-F238E27FC236}">
                    <a16:creationId xmlns:a16="http://schemas.microsoft.com/office/drawing/2014/main" id="{09F8C566-90C8-4EA6-AEC9-4DD741C798AF}"/>
                  </a:ext>
                </a:extLst>
              </p:cNvPr>
              <p:cNvSpPr/>
              <p:nvPr/>
            </p:nvSpPr>
            <p:spPr>
              <a:xfrm>
                <a:off x="3503865" y="4063479"/>
                <a:ext cx="895" cy="624"/>
              </a:xfrm>
              <a:custGeom>
                <a:avLst/>
                <a:gdLst/>
                <a:ahLst/>
                <a:cxnLst/>
                <a:rect l="l" t="t" r="r" b="b"/>
                <a:pathLst>
                  <a:path w="18" h="11" extrusionOk="0">
                    <a:moveTo>
                      <a:pt x="0" y="11"/>
                    </a:moveTo>
                    <a:lnTo>
                      <a:pt x="1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7" name="Google Shape;5255;p65">
                <a:extLst>
                  <a:ext uri="{FF2B5EF4-FFF2-40B4-BE49-F238E27FC236}">
                    <a16:creationId xmlns:a16="http://schemas.microsoft.com/office/drawing/2014/main" id="{E8D90180-AD4E-4248-AFB7-88A8530B6C89}"/>
                  </a:ext>
                </a:extLst>
              </p:cNvPr>
              <p:cNvSpPr/>
              <p:nvPr/>
            </p:nvSpPr>
            <p:spPr>
              <a:xfrm>
                <a:off x="3510988" y="4059266"/>
                <a:ext cx="1296" cy="684"/>
              </a:xfrm>
              <a:custGeom>
                <a:avLst/>
                <a:gdLst/>
                <a:ahLst/>
                <a:cxnLst/>
                <a:rect l="l" t="t" r="r" b="b"/>
                <a:pathLst>
                  <a:path w="26" h="12" extrusionOk="0">
                    <a:moveTo>
                      <a:pt x="1" y="11"/>
                    </a:moveTo>
                    <a:lnTo>
                      <a:pt x="2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8" name="Google Shape;5256;p65">
                <a:extLst>
                  <a:ext uri="{FF2B5EF4-FFF2-40B4-BE49-F238E27FC236}">
                    <a16:creationId xmlns:a16="http://schemas.microsoft.com/office/drawing/2014/main" id="{38C91ED8-652E-4D03-9C22-C6E59244BA58}"/>
                  </a:ext>
                </a:extLst>
              </p:cNvPr>
              <p:cNvSpPr/>
              <p:nvPr/>
            </p:nvSpPr>
            <p:spPr>
              <a:xfrm>
                <a:off x="3505956" y="4061886"/>
                <a:ext cx="1446" cy="855"/>
              </a:xfrm>
              <a:custGeom>
                <a:avLst/>
                <a:gdLst/>
                <a:ahLst/>
                <a:cxnLst/>
                <a:rect l="l" t="t" r="r" b="b"/>
                <a:pathLst>
                  <a:path w="29" h="15" extrusionOk="0">
                    <a:moveTo>
                      <a:pt x="0" y="14"/>
                    </a:moveTo>
                    <a:lnTo>
                      <a:pt x="2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9" name="Google Shape;5257;p65">
                <a:extLst>
                  <a:ext uri="{FF2B5EF4-FFF2-40B4-BE49-F238E27FC236}">
                    <a16:creationId xmlns:a16="http://schemas.microsoft.com/office/drawing/2014/main" id="{F1C76B1A-FD8A-4223-ABA8-6E4A8F749A05}"/>
                  </a:ext>
                </a:extLst>
              </p:cNvPr>
              <p:cNvSpPr/>
              <p:nvPr/>
            </p:nvSpPr>
            <p:spPr>
              <a:xfrm>
                <a:off x="3518862" y="4056876"/>
                <a:ext cx="748" cy="59"/>
              </a:xfrm>
              <a:custGeom>
                <a:avLst/>
                <a:gdLst/>
                <a:ahLst/>
                <a:cxnLst/>
                <a:rect l="l" t="t" r="r" b="b"/>
                <a:pathLst>
                  <a:path w="15" h="1" extrusionOk="0">
                    <a:moveTo>
                      <a:pt x="14"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0" name="Google Shape;5258;p65">
                <a:extLst>
                  <a:ext uri="{FF2B5EF4-FFF2-40B4-BE49-F238E27FC236}">
                    <a16:creationId xmlns:a16="http://schemas.microsoft.com/office/drawing/2014/main" id="{4DB6F624-1CE4-403B-B6B2-CC549693B883}"/>
                  </a:ext>
                </a:extLst>
              </p:cNvPr>
              <p:cNvSpPr/>
              <p:nvPr/>
            </p:nvSpPr>
            <p:spPr>
              <a:xfrm>
                <a:off x="3513780" y="4058297"/>
                <a:ext cx="1097" cy="457"/>
              </a:xfrm>
              <a:custGeom>
                <a:avLst/>
                <a:gdLst/>
                <a:ahLst/>
                <a:cxnLst/>
                <a:rect l="l" t="t" r="r" b="b"/>
                <a:pathLst>
                  <a:path w="22" h="8" extrusionOk="0">
                    <a:moveTo>
                      <a:pt x="1" y="7"/>
                    </a:moveTo>
                    <a:lnTo>
                      <a:pt x="22"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1" name="Google Shape;5259;p65">
                <a:extLst>
                  <a:ext uri="{FF2B5EF4-FFF2-40B4-BE49-F238E27FC236}">
                    <a16:creationId xmlns:a16="http://schemas.microsoft.com/office/drawing/2014/main" id="{4F1237D4-7EAD-42C6-834E-38137D070145}"/>
                  </a:ext>
                </a:extLst>
              </p:cNvPr>
              <p:cNvSpPr/>
              <p:nvPr/>
            </p:nvSpPr>
            <p:spPr>
              <a:xfrm>
                <a:off x="3516070" y="4057501"/>
                <a:ext cx="1446" cy="457"/>
              </a:xfrm>
              <a:custGeom>
                <a:avLst/>
                <a:gdLst/>
                <a:ahLst/>
                <a:cxnLst/>
                <a:rect l="l" t="t" r="r" b="b"/>
                <a:pathLst>
                  <a:path w="29" h="8" extrusionOk="0">
                    <a:moveTo>
                      <a:pt x="0" y="7"/>
                    </a:moveTo>
                    <a:lnTo>
                      <a:pt x="2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2" name="Google Shape;5260;p65">
                <a:extLst>
                  <a:ext uri="{FF2B5EF4-FFF2-40B4-BE49-F238E27FC236}">
                    <a16:creationId xmlns:a16="http://schemas.microsoft.com/office/drawing/2014/main" id="{AAF3A899-2DD2-47F1-A763-4578B4025A0D}"/>
                  </a:ext>
                </a:extLst>
              </p:cNvPr>
              <p:cNvSpPr/>
              <p:nvPr/>
            </p:nvSpPr>
            <p:spPr>
              <a:xfrm>
                <a:off x="3429376" y="4109873"/>
                <a:ext cx="51" cy="59"/>
              </a:xfrm>
              <a:custGeom>
                <a:avLst/>
                <a:gdLst/>
                <a:ahLst/>
                <a:cxnLst/>
                <a:rect l="l" t="t" r="r" b="b"/>
                <a:pathLst>
                  <a:path w="1" h="1" extrusionOk="0">
                    <a:moveTo>
                      <a:pt x="0" y="1"/>
                    </a:moveTo>
                    <a:lnTo>
                      <a:pt x="0" y="1"/>
                    </a:lnTo>
                    <a:lnTo>
                      <a:pt x="0" y="1"/>
                    </a:lnTo>
                    <a:cubicBezTo>
                      <a:pt x="0" y="1"/>
                      <a:pt x="0" y="1"/>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3" name="Google Shape;5261;p65">
                <a:extLst>
                  <a:ext uri="{FF2B5EF4-FFF2-40B4-BE49-F238E27FC236}">
                    <a16:creationId xmlns:a16="http://schemas.microsoft.com/office/drawing/2014/main" id="{8500EB54-FF40-446C-8ACB-E1CE4A26488E}"/>
                  </a:ext>
                </a:extLst>
              </p:cNvPr>
              <p:cNvSpPr/>
              <p:nvPr/>
            </p:nvSpPr>
            <p:spPr>
              <a:xfrm>
                <a:off x="3508199" y="4060288"/>
                <a:ext cx="1794" cy="1023"/>
              </a:xfrm>
              <a:custGeom>
                <a:avLst/>
                <a:gdLst/>
                <a:ahLst/>
                <a:cxnLst/>
                <a:rect l="l" t="t" r="r" b="b"/>
                <a:pathLst>
                  <a:path w="36" h="18" extrusionOk="0">
                    <a:moveTo>
                      <a:pt x="1" y="18"/>
                    </a:moveTo>
                    <a:lnTo>
                      <a:pt x="36"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4" name="Google Shape;5262;p65">
                <a:extLst>
                  <a:ext uri="{FF2B5EF4-FFF2-40B4-BE49-F238E27FC236}">
                    <a16:creationId xmlns:a16="http://schemas.microsoft.com/office/drawing/2014/main" id="{F5F4D818-95E2-4779-AE60-31A48657FD97}"/>
                  </a:ext>
                </a:extLst>
              </p:cNvPr>
              <p:cNvSpPr/>
              <p:nvPr/>
            </p:nvSpPr>
            <p:spPr>
              <a:xfrm>
                <a:off x="3429178" y="4103726"/>
                <a:ext cx="748" cy="5010"/>
              </a:xfrm>
              <a:custGeom>
                <a:avLst/>
                <a:gdLst/>
                <a:ahLst/>
                <a:cxnLst/>
                <a:rect l="l" t="t" r="r" b="b"/>
                <a:pathLst>
                  <a:path w="15" h="88" extrusionOk="0">
                    <a:moveTo>
                      <a:pt x="1" y="0"/>
                    </a:moveTo>
                    <a:cubicBezTo>
                      <a:pt x="11" y="28"/>
                      <a:pt x="15" y="56"/>
                      <a:pt x="11" y="88"/>
                    </a:cubicBezTo>
                    <a:cubicBezTo>
                      <a:pt x="15" y="56"/>
                      <a:pt x="11" y="28"/>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5" name="Google Shape;5263;p65">
                <a:extLst>
                  <a:ext uri="{FF2B5EF4-FFF2-40B4-BE49-F238E27FC236}">
                    <a16:creationId xmlns:a16="http://schemas.microsoft.com/office/drawing/2014/main" id="{D713E6EA-3759-460B-BE59-6DEED833C42B}"/>
                  </a:ext>
                </a:extLst>
              </p:cNvPr>
              <p:cNvSpPr/>
              <p:nvPr/>
            </p:nvSpPr>
            <p:spPr>
              <a:xfrm>
                <a:off x="3779789" y="4369804"/>
                <a:ext cx="1076247" cy="1255765"/>
              </a:xfrm>
              <a:custGeom>
                <a:avLst/>
                <a:gdLst/>
                <a:ahLst/>
                <a:cxnLst/>
                <a:rect l="l" t="t" r="r" b="b"/>
                <a:pathLst>
                  <a:path w="21601" h="22059" extrusionOk="0">
                    <a:moveTo>
                      <a:pt x="7492" y="0"/>
                    </a:moveTo>
                    <a:lnTo>
                      <a:pt x="7482" y="4"/>
                    </a:lnTo>
                    <a:lnTo>
                      <a:pt x="7475" y="7"/>
                    </a:lnTo>
                    <a:cubicBezTo>
                      <a:pt x="7471" y="7"/>
                      <a:pt x="7468" y="11"/>
                      <a:pt x="7464" y="11"/>
                    </a:cubicBezTo>
                    <a:cubicBezTo>
                      <a:pt x="7440" y="32"/>
                      <a:pt x="7419" y="56"/>
                      <a:pt x="7408" y="81"/>
                    </a:cubicBezTo>
                    <a:cubicBezTo>
                      <a:pt x="7398" y="98"/>
                      <a:pt x="7391" y="112"/>
                      <a:pt x="7384" y="130"/>
                    </a:cubicBezTo>
                    <a:cubicBezTo>
                      <a:pt x="7359" y="193"/>
                      <a:pt x="7317" y="249"/>
                      <a:pt x="7261" y="291"/>
                    </a:cubicBezTo>
                    <a:lnTo>
                      <a:pt x="7247" y="298"/>
                    </a:lnTo>
                    <a:cubicBezTo>
                      <a:pt x="7240" y="305"/>
                      <a:pt x="7230" y="308"/>
                      <a:pt x="7223" y="308"/>
                    </a:cubicBezTo>
                    <a:cubicBezTo>
                      <a:pt x="7177" y="329"/>
                      <a:pt x="7132" y="347"/>
                      <a:pt x="7090" y="371"/>
                    </a:cubicBezTo>
                    <a:lnTo>
                      <a:pt x="7034" y="399"/>
                    </a:lnTo>
                    <a:cubicBezTo>
                      <a:pt x="6876" y="483"/>
                      <a:pt x="6701" y="574"/>
                      <a:pt x="6568" y="578"/>
                    </a:cubicBezTo>
                    <a:cubicBezTo>
                      <a:pt x="6563" y="579"/>
                      <a:pt x="6558" y="579"/>
                      <a:pt x="6553" y="579"/>
                    </a:cubicBezTo>
                    <a:cubicBezTo>
                      <a:pt x="6540" y="579"/>
                      <a:pt x="6528" y="577"/>
                      <a:pt x="6516" y="574"/>
                    </a:cubicBezTo>
                    <a:cubicBezTo>
                      <a:pt x="6493" y="570"/>
                      <a:pt x="6471" y="568"/>
                      <a:pt x="6449" y="568"/>
                    </a:cubicBezTo>
                    <a:cubicBezTo>
                      <a:pt x="6383" y="568"/>
                      <a:pt x="6318" y="587"/>
                      <a:pt x="6263" y="623"/>
                    </a:cubicBezTo>
                    <a:cubicBezTo>
                      <a:pt x="6232" y="648"/>
                      <a:pt x="6214" y="686"/>
                      <a:pt x="6218" y="725"/>
                    </a:cubicBezTo>
                    <a:cubicBezTo>
                      <a:pt x="6218" y="847"/>
                      <a:pt x="6151" y="900"/>
                      <a:pt x="6085" y="907"/>
                    </a:cubicBezTo>
                    <a:cubicBezTo>
                      <a:pt x="6079" y="907"/>
                      <a:pt x="6074" y="908"/>
                      <a:pt x="6068" y="908"/>
                    </a:cubicBezTo>
                    <a:cubicBezTo>
                      <a:pt x="5980" y="908"/>
                      <a:pt x="5898" y="830"/>
                      <a:pt x="5871" y="721"/>
                    </a:cubicBezTo>
                    <a:cubicBezTo>
                      <a:pt x="5864" y="686"/>
                      <a:pt x="5759" y="679"/>
                      <a:pt x="5679" y="669"/>
                    </a:cubicBezTo>
                    <a:cubicBezTo>
                      <a:pt x="5581" y="662"/>
                      <a:pt x="5476" y="651"/>
                      <a:pt x="5413" y="592"/>
                    </a:cubicBezTo>
                    <a:cubicBezTo>
                      <a:pt x="5392" y="574"/>
                      <a:pt x="5367" y="567"/>
                      <a:pt x="5339" y="564"/>
                    </a:cubicBezTo>
                    <a:lnTo>
                      <a:pt x="5332" y="564"/>
                    </a:lnTo>
                    <a:cubicBezTo>
                      <a:pt x="5306" y="561"/>
                      <a:pt x="5279" y="559"/>
                      <a:pt x="5252" y="559"/>
                    </a:cubicBezTo>
                    <a:cubicBezTo>
                      <a:pt x="5219" y="559"/>
                      <a:pt x="5186" y="561"/>
                      <a:pt x="5154" y="567"/>
                    </a:cubicBezTo>
                    <a:cubicBezTo>
                      <a:pt x="5360" y="697"/>
                      <a:pt x="5378" y="837"/>
                      <a:pt x="5378" y="1022"/>
                    </a:cubicBezTo>
                    <a:cubicBezTo>
                      <a:pt x="5374" y="1064"/>
                      <a:pt x="5395" y="1103"/>
                      <a:pt x="5427" y="1131"/>
                    </a:cubicBezTo>
                    <a:cubicBezTo>
                      <a:pt x="5497" y="1190"/>
                      <a:pt x="5532" y="1278"/>
                      <a:pt x="5525" y="1365"/>
                    </a:cubicBezTo>
                    <a:cubicBezTo>
                      <a:pt x="5525" y="1383"/>
                      <a:pt x="5528" y="1400"/>
                      <a:pt x="5532" y="1414"/>
                    </a:cubicBezTo>
                    <a:cubicBezTo>
                      <a:pt x="5556" y="1411"/>
                      <a:pt x="5584" y="1404"/>
                      <a:pt x="5609" y="1397"/>
                    </a:cubicBezTo>
                    <a:cubicBezTo>
                      <a:pt x="5647" y="1379"/>
                      <a:pt x="5693" y="1369"/>
                      <a:pt x="5738" y="1365"/>
                    </a:cubicBezTo>
                    <a:cubicBezTo>
                      <a:pt x="5815" y="1365"/>
                      <a:pt x="5878" y="1425"/>
                      <a:pt x="5882" y="1502"/>
                    </a:cubicBezTo>
                    <a:cubicBezTo>
                      <a:pt x="5892" y="1593"/>
                      <a:pt x="5826" y="1701"/>
                      <a:pt x="5686" y="1726"/>
                    </a:cubicBezTo>
                    <a:cubicBezTo>
                      <a:pt x="5542" y="1750"/>
                      <a:pt x="5472" y="1820"/>
                      <a:pt x="5423" y="1975"/>
                    </a:cubicBezTo>
                    <a:cubicBezTo>
                      <a:pt x="5381" y="2108"/>
                      <a:pt x="5280" y="2118"/>
                      <a:pt x="5206" y="2125"/>
                    </a:cubicBezTo>
                    <a:cubicBezTo>
                      <a:pt x="5147" y="2129"/>
                      <a:pt x="5087" y="2150"/>
                      <a:pt x="5042" y="2188"/>
                    </a:cubicBezTo>
                    <a:lnTo>
                      <a:pt x="5007" y="2216"/>
                    </a:lnTo>
                    <a:cubicBezTo>
                      <a:pt x="4937" y="2290"/>
                      <a:pt x="4853" y="2353"/>
                      <a:pt x="4765" y="2398"/>
                    </a:cubicBezTo>
                    <a:cubicBezTo>
                      <a:pt x="4738" y="2412"/>
                      <a:pt x="4710" y="2419"/>
                      <a:pt x="4682" y="2419"/>
                    </a:cubicBezTo>
                    <a:cubicBezTo>
                      <a:pt x="4648" y="2419"/>
                      <a:pt x="4614" y="2409"/>
                      <a:pt x="4583" y="2388"/>
                    </a:cubicBezTo>
                    <a:cubicBezTo>
                      <a:pt x="4564" y="2375"/>
                      <a:pt x="4547" y="2368"/>
                      <a:pt x="4527" y="2368"/>
                    </a:cubicBezTo>
                    <a:cubicBezTo>
                      <a:pt x="4488" y="2368"/>
                      <a:pt x="4443" y="2393"/>
                      <a:pt x="4366" y="2437"/>
                    </a:cubicBezTo>
                    <a:lnTo>
                      <a:pt x="4359" y="2440"/>
                    </a:lnTo>
                    <a:cubicBezTo>
                      <a:pt x="4349" y="2447"/>
                      <a:pt x="4338" y="2451"/>
                      <a:pt x="4331" y="2454"/>
                    </a:cubicBezTo>
                    <a:lnTo>
                      <a:pt x="4321" y="2458"/>
                    </a:lnTo>
                    <a:lnTo>
                      <a:pt x="4303" y="2465"/>
                    </a:lnTo>
                    <a:lnTo>
                      <a:pt x="4293" y="2468"/>
                    </a:lnTo>
                    <a:lnTo>
                      <a:pt x="4275" y="2472"/>
                    </a:lnTo>
                    <a:lnTo>
                      <a:pt x="4212" y="2472"/>
                    </a:lnTo>
                    <a:lnTo>
                      <a:pt x="4191" y="2468"/>
                    </a:lnTo>
                    <a:lnTo>
                      <a:pt x="4184" y="2468"/>
                    </a:lnTo>
                    <a:cubicBezTo>
                      <a:pt x="4177" y="2465"/>
                      <a:pt x="4170" y="2461"/>
                      <a:pt x="4159" y="2458"/>
                    </a:cubicBezTo>
                    <a:lnTo>
                      <a:pt x="4156" y="2458"/>
                    </a:lnTo>
                    <a:lnTo>
                      <a:pt x="4135" y="2447"/>
                    </a:lnTo>
                    <a:lnTo>
                      <a:pt x="4128" y="2440"/>
                    </a:lnTo>
                    <a:lnTo>
                      <a:pt x="4107" y="2430"/>
                    </a:lnTo>
                    <a:lnTo>
                      <a:pt x="4103" y="2426"/>
                    </a:lnTo>
                    <a:lnTo>
                      <a:pt x="4079" y="2405"/>
                    </a:lnTo>
                    <a:lnTo>
                      <a:pt x="4072" y="2402"/>
                    </a:lnTo>
                    <a:lnTo>
                      <a:pt x="4051" y="2384"/>
                    </a:lnTo>
                    <a:lnTo>
                      <a:pt x="4044" y="2377"/>
                    </a:lnTo>
                    <a:lnTo>
                      <a:pt x="4016" y="2356"/>
                    </a:lnTo>
                    <a:lnTo>
                      <a:pt x="3956" y="2307"/>
                    </a:lnTo>
                    <a:cubicBezTo>
                      <a:pt x="3886" y="2244"/>
                      <a:pt x="3827" y="2167"/>
                      <a:pt x="3781" y="2083"/>
                    </a:cubicBezTo>
                    <a:lnTo>
                      <a:pt x="3757" y="2045"/>
                    </a:lnTo>
                    <a:lnTo>
                      <a:pt x="3750" y="2031"/>
                    </a:lnTo>
                    <a:lnTo>
                      <a:pt x="3736" y="2006"/>
                    </a:lnTo>
                    <a:lnTo>
                      <a:pt x="3722" y="1989"/>
                    </a:lnTo>
                    <a:lnTo>
                      <a:pt x="3708" y="1968"/>
                    </a:lnTo>
                    <a:lnTo>
                      <a:pt x="3697" y="1950"/>
                    </a:lnTo>
                    <a:lnTo>
                      <a:pt x="3680" y="1929"/>
                    </a:lnTo>
                    <a:lnTo>
                      <a:pt x="3669" y="1908"/>
                    </a:lnTo>
                    <a:lnTo>
                      <a:pt x="3652" y="1887"/>
                    </a:lnTo>
                    <a:lnTo>
                      <a:pt x="3638" y="1869"/>
                    </a:lnTo>
                    <a:lnTo>
                      <a:pt x="3620" y="1848"/>
                    </a:lnTo>
                    <a:lnTo>
                      <a:pt x="3603" y="1827"/>
                    </a:lnTo>
                    <a:lnTo>
                      <a:pt x="3585" y="1806"/>
                    </a:lnTo>
                    <a:lnTo>
                      <a:pt x="3568" y="1789"/>
                    </a:lnTo>
                    <a:lnTo>
                      <a:pt x="3564" y="1785"/>
                    </a:lnTo>
                    <a:cubicBezTo>
                      <a:pt x="3522" y="1806"/>
                      <a:pt x="3466" y="1824"/>
                      <a:pt x="3414" y="1841"/>
                    </a:cubicBezTo>
                    <a:cubicBezTo>
                      <a:pt x="3302" y="1887"/>
                      <a:pt x="3183" y="1915"/>
                      <a:pt x="3060" y="1926"/>
                    </a:cubicBezTo>
                    <a:lnTo>
                      <a:pt x="3043" y="1926"/>
                    </a:lnTo>
                    <a:cubicBezTo>
                      <a:pt x="3008" y="1926"/>
                      <a:pt x="2955" y="1926"/>
                      <a:pt x="2892" y="1922"/>
                    </a:cubicBezTo>
                    <a:cubicBezTo>
                      <a:pt x="2833" y="1921"/>
                      <a:pt x="2735" y="1918"/>
                      <a:pt x="2634" y="1918"/>
                    </a:cubicBezTo>
                    <a:cubicBezTo>
                      <a:pt x="2498" y="1918"/>
                      <a:pt x="2356" y="1923"/>
                      <a:pt x="2297" y="1943"/>
                    </a:cubicBezTo>
                    <a:cubicBezTo>
                      <a:pt x="2290" y="1943"/>
                      <a:pt x="2283" y="1947"/>
                      <a:pt x="2280" y="1950"/>
                    </a:cubicBezTo>
                    <a:cubicBezTo>
                      <a:pt x="2273" y="2003"/>
                      <a:pt x="2283" y="2052"/>
                      <a:pt x="2311" y="2097"/>
                    </a:cubicBezTo>
                    <a:cubicBezTo>
                      <a:pt x="2322" y="2125"/>
                      <a:pt x="2346" y="2146"/>
                      <a:pt x="2374" y="2157"/>
                    </a:cubicBezTo>
                    <a:cubicBezTo>
                      <a:pt x="2469" y="2178"/>
                      <a:pt x="2591" y="2220"/>
                      <a:pt x="2616" y="2314"/>
                    </a:cubicBezTo>
                    <a:cubicBezTo>
                      <a:pt x="2637" y="2412"/>
                      <a:pt x="2539" y="2479"/>
                      <a:pt x="2507" y="2500"/>
                    </a:cubicBezTo>
                    <a:cubicBezTo>
                      <a:pt x="2437" y="2549"/>
                      <a:pt x="2357" y="2573"/>
                      <a:pt x="2269" y="2577"/>
                    </a:cubicBezTo>
                    <a:cubicBezTo>
                      <a:pt x="2182" y="2584"/>
                      <a:pt x="2164" y="2587"/>
                      <a:pt x="2164" y="2741"/>
                    </a:cubicBezTo>
                    <a:cubicBezTo>
                      <a:pt x="2164" y="2776"/>
                      <a:pt x="2168" y="2811"/>
                      <a:pt x="2178" y="2843"/>
                    </a:cubicBezTo>
                    <a:cubicBezTo>
                      <a:pt x="2217" y="2948"/>
                      <a:pt x="2269" y="3046"/>
                      <a:pt x="2339" y="3130"/>
                    </a:cubicBezTo>
                    <a:cubicBezTo>
                      <a:pt x="2423" y="3245"/>
                      <a:pt x="2511" y="3368"/>
                      <a:pt x="2525" y="3504"/>
                    </a:cubicBezTo>
                    <a:cubicBezTo>
                      <a:pt x="2528" y="3550"/>
                      <a:pt x="2525" y="3599"/>
                      <a:pt x="2511" y="3648"/>
                    </a:cubicBezTo>
                    <a:cubicBezTo>
                      <a:pt x="2451" y="3886"/>
                      <a:pt x="2416" y="4128"/>
                      <a:pt x="2402" y="4376"/>
                    </a:cubicBezTo>
                    <a:cubicBezTo>
                      <a:pt x="2402" y="4383"/>
                      <a:pt x="2381" y="4996"/>
                      <a:pt x="2199" y="5150"/>
                    </a:cubicBezTo>
                    <a:lnTo>
                      <a:pt x="2220" y="5178"/>
                    </a:lnTo>
                    <a:lnTo>
                      <a:pt x="2129" y="5185"/>
                    </a:lnTo>
                    <a:cubicBezTo>
                      <a:pt x="2108" y="5188"/>
                      <a:pt x="2090" y="5188"/>
                      <a:pt x="2069" y="5188"/>
                    </a:cubicBezTo>
                    <a:lnTo>
                      <a:pt x="2066" y="5188"/>
                    </a:lnTo>
                    <a:cubicBezTo>
                      <a:pt x="2027" y="5185"/>
                      <a:pt x="1985" y="5178"/>
                      <a:pt x="1950" y="5164"/>
                    </a:cubicBezTo>
                    <a:cubicBezTo>
                      <a:pt x="1911" y="5153"/>
                      <a:pt x="1876" y="5143"/>
                      <a:pt x="1840" y="5143"/>
                    </a:cubicBezTo>
                    <a:cubicBezTo>
                      <a:pt x="1795" y="5143"/>
                      <a:pt x="1751" y="5158"/>
                      <a:pt x="1698" y="5202"/>
                    </a:cubicBezTo>
                    <a:cubicBezTo>
                      <a:pt x="1625" y="5262"/>
                      <a:pt x="1534" y="5300"/>
                      <a:pt x="1443" y="5314"/>
                    </a:cubicBezTo>
                    <a:cubicBezTo>
                      <a:pt x="1411" y="5321"/>
                      <a:pt x="1383" y="5325"/>
                      <a:pt x="1355" y="5328"/>
                    </a:cubicBezTo>
                    <a:cubicBezTo>
                      <a:pt x="1324" y="5335"/>
                      <a:pt x="1299" y="5339"/>
                      <a:pt x="1271" y="5346"/>
                    </a:cubicBezTo>
                    <a:cubicBezTo>
                      <a:pt x="1184" y="5356"/>
                      <a:pt x="1103" y="5391"/>
                      <a:pt x="1033" y="5444"/>
                    </a:cubicBezTo>
                    <a:cubicBezTo>
                      <a:pt x="956" y="5503"/>
                      <a:pt x="865" y="5549"/>
                      <a:pt x="774" y="5577"/>
                    </a:cubicBezTo>
                    <a:lnTo>
                      <a:pt x="739" y="5587"/>
                    </a:lnTo>
                    <a:cubicBezTo>
                      <a:pt x="620" y="5626"/>
                      <a:pt x="578" y="5643"/>
                      <a:pt x="575" y="5720"/>
                    </a:cubicBezTo>
                    <a:cubicBezTo>
                      <a:pt x="561" y="5818"/>
                      <a:pt x="522" y="5909"/>
                      <a:pt x="466" y="5990"/>
                    </a:cubicBezTo>
                    <a:cubicBezTo>
                      <a:pt x="410" y="6081"/>
                      <a:pt x="379" y="6141"/>
                      <a:pt x="393" y="6214"/>
                    </a:cubicBezTo>
                    <a:cubicBezTo>
                      <a:pt x="438" y="6389"/>
                      <a:pt x="347" y="6438"/>
                      <a:pt x="267" y="6477"/>
                    </a:cubicBezTo>
                    <a:cubicBezTo>
                      <a:pt x="218" y="6501"/>
                      <a:pt x="172" y="6533"/>
                      <a:pt x="134" y="6568"/>
                    </a:cubicBezTo>
                    <a:cubicBezTo>
                      <a:pt x="81" y="6624"/>
                      <a:pt x="88" y="6659"/>
                      <a:pt x="99" y="6715"/>
                    </a:cubicBezTo>
                    <a:cubicBezTo>
                      <a:pt x="120" y="6788"/>
                      <a:pt x="106" y="6865"/>
                      <a:pt x="56" y="6921"/>
                    </a:cubicBezTo>
                    <a:cubicBezTo>
                      <a:pt x="0" y="6988"/>
                      <a:pt x="92" y="7131"/>
                      <a:pt x="183" y="7268"/>
                    </a:cubicBezTo>
                    <a:lnTo>
                      <a:pt x="211" y="7313"/>
                    </a:lnTo>
                    <a:cubicBezTo>
                      <a:pt x="235" y="7352"/>
                      <a:pt x="260" y="7390"/>
                      <a:pt x="288" y="7425"/>
                    </a:cubicBezTo>
                    <a:cubicBezTo>
                      <a:pt x="375" y="7555"/>
                      <a:pt x="463" y="7674"/>
                      <a:pt x="445" y="7824"/>
                    </a:cubicBezTo>
                    <a:cubicBezTo>
                      <a:pt x="438" y="7859"/>
                      <a:pt x="449" y="7894"/>
                      <a:pt x="473" y="7922"/>
                    </a:cubicBezTo>
                    <a:cubicBezTo>
                      <a:pt x="499" y="7949"/>
                      <a:pt x="547" y="7963"/>
                      <a:pt x="609" y="7963"/>
                    </a:cubicBezTo>
                    <a:cubicBezTo>
                      <a:pt x="621" y="7963"/>
                      <a:pt x="635" y="7962"/>
                      <a:pt x="648" y="7961"/>
                    </a:cubicBezTo>
                    <a:cubicBezTo>
                      <a:pt x="654" y="7960"/>
                      <a:pt x="659" y="7960"/>
                      <a:pt x="665" y="7960"/>
                    </a:cubicBezTo>
                    <a:cubicBezTo>
                      <a:pt x="780" y="7960"/>
                      <a:pt x="806" y="8066"/>
                      <a:pt x="823" y="8133"/>
                    </a:cubicBezTo>
                    <a:cubicBezTo>
                      <a:pt x="848" y="8231"/>
                      <a:pt x="862" y="8269"/>
                      <a:pt x="946" y="8269"/>
                    </a:cubicBezTo>
                    <a:cubicBezTo>
                      <a:pt x="1012" y="8269"/>
                      <a:pt x="1079" y="8273"/>
                      <a:pt x="1138" y="8276"/>
                    </a:cubicBezTo>
                    <a:cubicBezTo>
                      <a:pt x="1191" y="8280"/>
                      <a:pt x="1242" y="8283"/>
                      <a:pt x="1289" y="8283"/>
                    </a:cubicBezTo>
                    <a:cubicBezTo>
                      <a:pt x="1379" y="8283"/>
                      <a:pt x="1450" y="8271"/>
                      <a:pt x="1471" y="8227"/>
                    </a:cubicBezTo>
                    <a:cubicBezTo>
                      <a:pt x="1516" y="8122"/>
                      <a:pt x="1613" y="8025"/>
                      <a:pt x="1707" y="8025"/>
                    </a:cubicBezTo>
                    <a:cubicBezTo>
                      <a:pt x="1716" y="8025"/>
                      <a:pt x="1725" y="8026"/>
                      <a:pt x="1733" y="8027"/>
                    </a:cubicBezTo>
                    <a:cubicBezTo>
                      <a:pt x="1772" y="8034"/>
                      <a:pt x="1838" y="8069"/>
                      <a:pt x="1838" y="8206"/>
                    </a:cubicBezTo>
                    <a:cubicBezTo>
                      <a:pt x="1838" y="8238"/>
                      <a:pt x="1838" y="8280"/>
                      <a:pt x="1835" y="8329"/>
                    </a:cubicBezTo>
                    <a:cubicBezTo>
                      <a:pt x="1831" y="8448"/>
                      <a:pt x="1821" y="8805"/>
                      <a:pt x="1877" y="8857"/>
                    </a:cubicBezTo>
                    <a:cubicBezTo>
                      <a:pt x="1898" y="8850"/>
                      <a:pt x="1915" y="8843"/>
                      <a:pt x="1933" y="8840"/>
                    </a:cubicBezTo>
                    <a:lnTo>
                      <a:pt x="1943" y="8840"/>
                    </a:lnTo>
                    <a:cubicBezTo>
                      <a:pt x="2027" y="8821"/>
                      <a:pt x="2113" y="8812"/>
                      <a:pt x="2199" y="8812"/>
                    </a:cubicBezTo>
                    <a:cubicBezTo>
                      <a:pt x="2242" y="8812"/>
                      <a:pt x="2285" y="8814"/>
                      <a:pt x="2329" y="8819"/>
                    </a:cubicBezTo>
                    <a:lnTo>
                      <a:pt x="2329" y="8815"/>
                    </a:lnTo>
                    <a:lnTo>
                      <a:pt x="2395" y="8822"/>
                    </a:lnTo>
                    <a:cubicBezTo>
                      <a:pt x="2444" y="8829"/>
                      <a:pt x="2497" y="8836"/>
                      <a:pt x="2546" y="8847"/>
                    </a:cubicBezTo>
                    <a:lnTo>
                      <a:pt x="2549" y="8847"/>
                    </a:lnTo>
                    <a:lnTo>
                      <a:pt x="2581" y="8857"/>
                    </a:lnTo>
                    <a:lnTo>
                      <a:pt x="2598" y="8861"/>
                    </a:lnTo>
                    <a:lnTo>
                      <a:pt x="2637" y="8871"/>
                    </a:lnTo>
                    <a:cubicBezTo>
                      <a:pt x="2677" y="8885"/>
                      <a:pt x="2719" y="8892"/>
                      <a:pt x="2761" y="8892"/>
                    </a:cubicBezTo>
                    <a:cubicBezTo>
                      <a:pt x="2863" y="8892"/>
                      <a:pt x="2964" y="8851"/>
                      <a:pt x="3036" y="8777"/>
                    </a:cubicBezTo>
                    <a:cubicBezTo>
                      <a:pt x="3106" y="8710"/>
                      <a:pt x="3190" y="8661"/>
                      <a:pt x="3281" y="8633"/>
                    </a:cubicBezTo>
                    <a:cubicBezTo>
                      <a:pt x="3365" y="8602"/>
                      <a:pt x="3442" y="8563"/>
                      <a:pt x="3519" y="8521"/>
                    </a:cubicBezTo>
                    <a:cubicBezTo>
                      <a:pt x="3564" y="8497"/>
                      <a:pt x="3610" y="8469"/>
                      <a:pt x="3655" y="8441"/>
                    </a:cubicBezTo>
                    <a:cubicBezTo>
                      <a:pt x="3841" y="8329"/>
                      <a:pt x="4012" y="8220"/>
                      <a:pt x="4198" y="8220"/>
                    </a:cubicBezTo>
                    <a:cubicBezTo>
                      <a:pt x="4272" y="8217"/>
                      <a:pt x="4345" y="8210"/>
                      <a:pt x="4419" y="8196"/>
                    </a:cubicBezTo>
                    <a:cubicBezTo>
                      <a:pt x="4494" y="8184"/>
                      <a:pt x="4563" y="8174"/>
                      <a:pt x="4620" y="8174"/>
                    </a:cubicBezTo>
                    <a:cubicBezTo>
                      <a:pt x="4682" y="8174"/>
                      <a:pt x="4731" y="8185"/>
                      <a:pt x="4762" y="8220"/>
                    </a:cubicBezTo>
                    <a:cubicBezTo>
                      <a:pt x="4790" y="8252"/>
                      <a:pt x="4797" y="8297"/>
                      <a:pt x="4779" y="8339"/>
                    </a:cubicBezTo>
                    <a:cubicBezTo>
                      <a:pt x="4737" y="8483"/>
                      <a:pt x="4706" y="9057"/>
                      <a:pt x="4944" y="9344"/>
                    </a:cubicBezTo>
                    <a:cubicBezTo>
                      <a:pt x="5180" y="9623"/>
                      <a:pt x="5301" y="9717"/>
                      <a:pt x="5461" y="9717"/>
                    </a:cubicBezTo>
                    <a:cubicBezTo>
                      <a:pt x="5484" y="9717"/>
                      <a:pt x="5507" y="9715"/>
                      <a:pt x="5532" y="9711"/>
                    </a:cubicBezTo>
                    <a:cubicBezTo>
                      <a:pt x="5563" y="9707"/>
                      <a:pt x="5591" y="9705"/>
                      <a:pt x="5615" y="9705"/>
                    </a:cubicBezTo>
                    <a:cubicBezTo>
                      <a:pt x="5714" y="9705"/>
                      <a:pt x="5763" y="9735"/>
                      <a:pt x="5805" y="9760"/>
                    </a:cubicBezTo>
                    <a:cubicBezTo>
                      <a:pt x="5836" y="9782"/>
                      <a:pt x="5872" y="9793"/>
                      <a:pt x="5908" y="9793"/>
                    </a:cubicBezTo>
                    <a:cubicBezTo>
                      <a:pt x="5913" y="9793"/>
                      <a:pt x="5919" y="9792"/>
                      <a:pt x="5924" y="9792"/>
                    </a:cubicBezTo>
                    <a:cubicBezTo>
                      <a:pt x="5933" y="9791"/>
                      <a:pt x="5942" y="9791"/>
                      <a:pt x="5950" y="9791"/>
                    </a:cubicBezTo>
                    <a:cubicBezTo>
                      <a:pt x="6074" y="9791"/>
                      <a:pt x="6100" y="9886"/>
                      <a:pt x="6113" y="9935"/>
                    </a:cubicBezTo>
                    <a:cubicBezTo>
                      <a:pt x="6127" y="9984"/>
                      <a:pt x="6130" y="9984"/>
                      <a:pt x="6158" y="9984"/>
                    </a:cubicBezTo>
                    <a:cubicBezTo>
                      <a:pt x="6481" y="9984"/>
                      <a:pt x="6677" y="10086"/>
                      <a:pt x="6677" y="10261"/>
                    </a:cubicBezTo>
                    <a:lnTo>
                      <a:pt x="6677" y="10268"/>
                    </a:lnTo>
                    <a:cubicBezTo>
                      <a:pt x="6695" y="10287"/>
                      <a:pt x="6759" y="10291"/>
                      <a:pt x="6825" y="10291"/>
                    </a:cubicBezTo>
                    <a:cubicBezTo>
                      <a:pt x="6859" y="10291"/>
                      <a:pt x="6892" y="10290"/>
                      <a:pt x="6922" y="10289"/>
                    </a:cubicBezTo>
                    <a:cubicBezTo>
                      <a:pt x="6949" y="10288"/>
                      <a:pt x="6977" y="10287"/>
                      <a:pt x="7004" y="10287"/>
                    </a:cubicBezTo>
                    <a:cubicBezTo>
                      <a:pt x="7043" y="10287"/>
                      <a:pt x="7082" y="10288"/>
                      <a:pt x="7121" y="10293"/>
                    </a:cubicBezTo>
                    <a:cubicBezTo>
                      <a:pt x="7167" y="10296"/>
                      <a:pt x="7212" y="10314"/>
                      <a:pt x="7251" y="10342"/>
                    </a:cubicBezTo>
                    <a:lnTo>
                      <a:pt x="7286" y="10370"/>
                    </a:lnTo>
                    <a:cubicBezTo>
                      <a:pt x="7387" y="10457"/>
                      <a:pt x="7517" y="10562"/>
                      <a:pt x="7482" y="10772"/>
                    </a:cubicBezTo>
                    <a:cubicBezTo>
                      <a:pt x="7471" y="10839"/>
                      <a:pt x="7513" y="10902"/>
                      <a:pt x="7552" y="10961"/>
                    </a:cubicBezTo>
                    <a:cubicBezTo>
                      <a:pt x="7590" y="11024"/>
                      <a:pt x="7629" y="11084"/>
                      <a:pt x="7611" y="11150"/>
                    </a:cubicBezTo>
                    <a:cubicBezTo>
                      <a:pt x="7597" y="11192"/>
                      <a:pt x="7566" y="11224"/>
                      <a:pt x="7527" y="11241"/>
                    </a:cubicBezTo>
                    <a:cubicBezTo>
                      <a:pt x="7499" y="11255"/>
                      <a:pt x="7489" y="11259"/>
                      <a:pt x="7534" y="11360"/>
                    </a:cubicBezTo>
                    <a:lnTo>
                      <a:pt x="7545" y="11381"/>
                    </a:lnTo>
                    <a:cubicBezTo>
                      <a:pt x="7587" y="11458"/>
                      <a:pt x="7615" y="11542"/>
                      <a:pt x="7629" y="11630"/>
                    </a:cubicBezTo>
                    <a:cubicBezTo>
                      <a:pt x="7639" y="11801"/>
                      <a:pt x="7860" y="11847"/>
                      <a:pt x="8070" y="11847"/>
                    </a:cubicBezTo>
                    <a:lnTo>
                      <a:pt x="8157" y="11847"/>
                    </a:lnTo>
                    <a:cubicBezTo>
                      <a:pt x="8204" y="11845"/>
                      <a:pt x="8246" y="11843"/>
                      <a:pt x="8285" y="11843"/>
                    </a:cubicBezTo>
                    <a:cubicBezTo>
                      <a:pt x="8436" y="11843"/>
                      <a:pt x="8531" y="11863"/>
                      <a:pt x="8595" y="11924"/>
                    </a:cubicBezTo>
                    <a:cubicBezTo>
                      <a:pt x="8669" y="11990"/>
                      <a:pt x="8679" y="12095"/>
                      <a:pt x="8679" y="12186"/>
                    </a:cubicBezTo>
                    <a:cubicBezTo>
                      <a:pt x="8679" y="12302"/>
                      <a:pt x="8739" y="12362"/>
                      <a:pt x="8812" y="12435"/>
                    </a:cubicBezTo>
                    <a:cubicBezTo>
                      <a:pt x="8840" y="12460"/>
                      <a:pt x="8865" y="12484"/>
                      <a:pt x="8889" y="12516"/>
                    </a:cubicBezTo>
                    <a:cubicBezTo>
                      <a:pt x="8938" y="12568"/>
                      <a:pt x="8973" y="12631"/>
                      <a:pt x="8998" y="12698"/>
                    </a:cubicBezTo>
                    <a:cubicBezTo>
                      <a:pt x="9050" y="12855"/>
                      <a:pt x="9008" y="13016"/>
                      <a:pt x="8973" y="13160"/>
                    </a:cubicBezTo>
                    <a:cubicBezTo>
                      <a:pt x="8945" y="13258"/>
                      <a:pt x="8924" y="13349"/>
                      <a:pt x="8935" y="13419"/>
                    </a:cubicBezTo>
                    <a:cubicBezTo>
                      <a:pt x="8938" y="13436"/>
                      <a:pt x="8938" y="13454"/>
                      <a:pt x="8938" y="13471"/>
                    </a:cubicBezTo>
                    <a:lnTo>
                      <a:pt x="8938" y="13496"/>
                    </a:lnTo>
                    <a:lnTo>
                      <a:pt x="8938" y="13520"/>
                    </a:lnTo>
                    <a:cubicBezTo>
                      <a:pt x="8938" y="13527"/>
                      <a:pt x="8938" y="13541"/>
                      <a:pt x="8935" y="13552"/>
                    </a:cubicBezTo>
                    <a:lnTo>
                      <a:pt x="8931" y="13566"/>
                    </a:lnTo>
                    <a:cubicBezTo>
                      <a:pt x="8931" y="13580"/>
                      <a:pt x="8928" y="13590"/>
                      <a:pt x="8924" y="13601"/>
                    </a:cubicBezTo>
                    <a:cubicBezTo>
                      <a:pt x="8921" y="13615"/>
                      <a:pt x="8921" y="13611"/>
                      <a:pt x="8917" y="13618"/>
                    </a:cubicBezTo>
                    <a:cubicBezTo>
                      <a:pt x="8917" y="13622"/>
                      <a:pt x="8910" y="13639"/>
                      <a:pt x="8907" y="13650"/>
                    </a:cubicBezTo>
                    <a:cubicBezTo>
                      <a:pt x="8903" y="13660"/>
                      <a:pt x="8900" y="13667"/>
                      <a:pt x="8896" y="13678"/>
                    </a:cubicBezTo>
                    <a:cubicBezTo>
                      <a:pt x="8889" y="13685"/>
                      <a:pt x="8889" y="13688"/>
                      <a:pt x="8886" y="13692"/>
                    </a:cubicBezTo>
                    <a:cubicBezTo>
                      <a:pt x="8872" y="13723"/>
                      <a:pt x="8851" y="13755"/>
                      <a:pt x="8826" y="13779"/>
                    </a:cubicBezTo>
                    <a:cubicBezTo>
                      <a:pt x="8819" y="13793"/>
                      <a:pt x="8809" y="13804"/>
                      <a:pt x="8798" y="13814"/>
                    </a:cubicBezTo>
                    <a:lnTo>
                      <a:pt x="8805" y="13825"/>
                    </a:lnTo>
                    <a:lnTo>
                      <a:pt x="8812" y="13835"/>
                    </a:lnTo>
                    <a:cubicBezTo>
                      <a:pt x="8819" y="13846"/>
                      <a:pt x="8823" y="13853"/>
                      <a:pt x="8826" y="13860"/>
                    </a:cubicBezTo>
                    <a:lnTo>
                      <a:pt x="8833" y="13867"/>
                    </a:lnTo>
                    <a:cubicBezTo>
                      <a:pt x="8837" y="13877"/>
                      <a:pt x="8844" y="13888"/>
                      <a:pt x="8847" y="13898"/>
                    </a:cubicBezTo>
                    <a:lnTo>
                      <a:pt x="8851" y="13905"/>
                    </a:lnTo>
                    <a:cubicBezTo>
                      <a:pt x="8854" y="13912"/>
                      <a:pt x="8858" y="13919"/>
                      <a:pt x="8861" y="13926"/>
                    </a:cubicBezTo>
                    <a:lnTo>
                      <a:pt x="8865" y="13937"/>
                    </a:lnTo>
                    <a:cubicBezTo>
                      <a:pt x="8865" y="13944"/>
                      <a:pt x="8868" y="13951"/>
                      <a:pt x="8868" y="13958"/>
                    </a:cubicBezTo>
                    <a:cubicBezTo>
                      <a:pt x="8868" y="13965"/>
                      <a:pt x="8868" y="13965"/>
                      <a:pt x="8868" y="13968"/>
                    </a:cubicBezTo>
                    <a:cubicBezTo>
                      <a:pt x="8868" y="13975"/>
                      <a:pt x="8868" y="13982"/>
                      <a:pt x="8868" y="13986"/>
                    </a:cubicBezTo>
                    <a:lnTo>
                      <a:pt x="8868" y="13996"/>
                    </a:lnTo>
                    <a:cubicBezTo>
                      <a:pt x="8868" y="14007"/>
                      <a:pt x="8868" y="14014"/>
                      <a:pt x="8865" y="14024"/>
                    </a:cubicBezTo>
                    <a:cubicBezTo>
                      <a:pt x="8851" y="14080"/>
                      <a:pt x="8809" y="14126"/>
                      <a:pt x="8756" y="14150"/>
                    </a:cubicBezTo>
                    <a:cubicBezTo>
                      <a:pt x="8756" y="14150"/>
                      <a:pt x="8753" y="14154"/>
                      <a:pt x="8753" y="14154"/>
                    </a:cubicBezTo>
                    <a:cubicBezTo>
                      <a:pt x="8760" y="14196"/>
                      <a:pt x="8774" y="14234"/>
                      <a:pt x="8795" y="14269"/>
                    </a:cubicBezTo>
                    <a:cubicBezTo>
                      <a:pt x="8851" y="14389"/>
                      <a:pt x="8935" y="14564"/>
                      <a:pt x="8886" y="14781"/>
                    </a:cubicBezTo>
                    <a:lnTo>
                      <a:pt x="8886" y="14784"/>
                    </a:lnTo>
                    <a:cubicBezTo>
                      <a:pt x="8851" y="14942"/>
                      <a:pt x="8826" y="15057"/>
                      <a:pt x="8851" y="15092"/>
                    </a:cubicBezTo>
                    <a:cubicBezTo>
                      <a:pt x="8872" y="15110"/>
                      <a:pt x="8893" y="15120"/>
                      <a:pt x="8917" y="15124"/>
                    </a:cubicBezTo>
                    <a:cubicBezTo>
                      <a:pt x="8980" y="15134"/>
                      <a:pt x="9043" y="15141"/>
                      <a:pt x="9106" y="15145"/>
                    </a:cubicBezTo>
                    <a:cubicBezTo>
                      <a:pt x="9204" y="15145"/>
                      <a:pt x="9306" y="15162"/>
                      <a:pt x="9404" y="15190"/>
                    </a:cubicBezTo>
                    <a:cubicBezTo>
                      <a:pt x="9421" y="15197"/>
                      <a:pt x="9439" y="15204"/>
                      <a:pt x="9453" y="15208"/>
                    </a:cubicBezTo>
                    <a:cubicBezTo>
                      <a:pt x="9477" y="15216"/>
                      <a:pt x="9490" y="15220"/>
                      <a:pt x="9501" y="15220"/>
                    </a:cubicBezTo>
                    <a:cubicBezTo>
                      <a:pt x="9513" y="15220"/>
                      <a:pt x="9523" y="15214"/>
                      <a:pt x="9544" y="15201"/>
                    </a:cubicBezTo>
                    <a:cubicBezTo>
                      <a:pt x="9561" y="15190"/>
                      <a:pt x="9586" y="15183"/>
                      <a:pt x="9610" y="15180"/>
                    </a:cubicBezTo>
                    <a:cubicBezTo>
                      <a:pt x="9624" y="15180"/>
                      <a:pt x="9642" y="15183"/>
                      <a:pt x="9659" y="15187"/>
                    </a:cubicBezTo>
                    <a:cubicBezTo>
                      <a:pt x="9666" y="15187"/>
                      <a:pt x="9673" y="15190"/>
                      <a:pt x="9680" y="15194"/>
                    </a:cubicBezTo>
                    <a:cubicBezTo>
                      <a:pt x="9789" y="15236"/>
                      <a:pt x="9890" y="15393"/>
                      <a:pt x="9957" y="15533"/>
                    </a:cubicBezTo>
                    <a:cubicBezTo>
                      <a:pt x="9981" y="15586"/>
                      <a:pt x="10002" y="15642"/>
                      <a:pt x="10020" y="15701"/>
                    </a:cubicBezTo>
                    <a:cubicBezTo>
                      <a:pt x="10072" y="15897"/>
                      <a:pt x="10181" y="16181"/>
                      <a:pt x="10233" y="16254"/>
                    </a:cubicBezTo>
                    <a:lnTo>
                      <a:pt x="10275" y="16230"/>
                    </a:lnTo>
                    <a:cubicBezTo>
                      <a:pt x="10346" y="16190"/>
                      <a:pt x="10447" y="16132"/>
                      <a:pt x="10561" y="16132"/>
                    </a:cubicBezTo>
                    <a:cubicBezTo>
                      <a:pt x="10588" y="16132"/>
                      <a:pt x="10615" y="16135"/>
                      <a:pt x="10643" y="16142"/>
                    </a:cubicBezTo>
                    <a:cubicBezTo>
                      <a:pt x="10664" y="16149"/>
                      <a:pt x="10689" y="16156"/>
                      <a:pt x="10706" y="16167"/>
                    </a:cubicBezTo>
                    <a:cubicBezTo>
                      <a:pt x="10713" y="16170"/>
                      <a:pt x="10720" y="16174"/>
                      <a:pt x="10724" y="16177"/>
                    </a:cubicBezTo>
                    <a:cubicBezTo>
                      <a:pt x="10755" y="16202"/>
                      <a:pt x="10780" y="16230"/>
                      <a:pt x="10794" y="16265"/>
                    </a:cubicBezTo>
                    <a:cubicBezTo>
                      <a:pt x="10843" y="16401"/>
                      <a:pt x="10797" y="16629"/>
                      <a:pt x="10748" y="16867"/>
                    </a:cubicBezTo>
                    <a:cubicBezTo>
                      <a:pt x="10727" y="16965"/>
                      <a:pt x="10706" y="17060"/>
                      <a:pt x="10699" y="17137"/>
                    </a:cubicBezTo>
                    <a:lnTo>
                      <a:pt x="10738" y="17137"/>
                    </a:lnTo>
                    <a:cubicBezTo>
                      <a:pt x="10752" y="17136"/>
                      <a:pt x="10767" y="17136"/>
                      <a:pt x="10781" y="17136"/>
                    </a:cubicBezTo>
                    <a:cubicBezTo>
                      <a:pt x="10853" y="17136"/>
                      <a:pt x="10923" y="17143"/>
                      <a:pt x="10993" y="17158"/>
                    </a:cubicBezTo>
                    <a:lnTo>
                      <a:pt x="11000" y="17161"/>
                    </a:lnTo>
                    <a:lnTo>
                      <a:pt x="11007" y="17165"/>
                    </a:lnTo>
                    <a:lnTo>
                      <a:pt x="11014" y="17168"/>
                    </a:lnTo>
                    <a:cubicBezTo>
                      <a:pt x="11158" y="17238"/>
                      <a:pt x="11189" y="17875"/>
                      <a:pt x="11154" y="18057"/>
                    </a:cubicBezTo>
                    <a:lnTo>
                      <a:pt x="11154" y="18061"/>
                    </a:lnTo>
                    <a:cubicBezTo>
                      <a:pt x="11151" y="18071"/>
                      <a:pt x="11147" y="18078"/>
                      <a:pt x="11147" y="18085"/>
                    </a:cubicBezTo>
                    <a:cubicBezTo>
                      <a:pt x="11109" y="18180"/>
                      <a:pt x="10972" y="18243"/>
                      <a:pt x="10755" y="18341"/>
                    </a:cubicBezTo>
                    <a:cubicBezTo>
                      <a:pt x="10650" y="18379"/>
                      <a:pt x="10552" y="18428"/>
                      <a:pt x="10457" y="18484"/>
                    </a:cubicBezTo>
                    <a:cubicBezTo>
                      <a:pt x="10265" y="18611"/>
                      <a:pt x="9768" y="19076"/>
                      <a:pt x="9530" y="19461"/>
                    </a:cubicBezTo>
                    <a:cubicBezTo>
                      <a:pt x="9502" y="19503"/>
                      <a:pt x="9474" y="19549"/>
                      <a:pt x="9442" y="19591"/>
                    </a:cubicBezTo>
                    <a:cubicBezTo>
                      <a:pt x="9358" y="19703"/>
                      <a:pt x="9267" y="19808"/>
                      <a:pt x="9169" y="19909"/>
                    </a:cubicBezTo>
                    <a:lnTo>
                      <a:pt x="9155" y="19923"/>
                    </a:lnTo>
                    <a:lnTo>
                      <a:pt x="9162" y="19923"/>
                    </a:lnTo>
                    <a:lnTo>
                      <a:pt x="9173" y="19920"/>
                    </a:lnTo>
                    <a:lnTo>
                      <a:pt x="9180" y="19916"/>
                    </a:lnTo>
                    <a:lnTo>
                      <a:pt x="9197" y="19913"/>
                    </a:lnTo>
                    <a:lnTo>
                      <a:pt x="9204" y="19913"/>
                    </a:lnTo>
                    <a:lnTo>
                      <a:pt x="9222" y="19909"/>
                    </a:lnTo>
                    <a:lnTo>
                      <a:pt x="9225" y="19909"/>
                    </a:lnTo>
                    <a:cubicBezTo>
                      <a:pt x="9243" y="19907"/>
                      <a:pt x="9260" y="19904"/>
                      <a:pt x="9277" y="19904"/>
                    </a:cubicBezTo>
                    <a:cubicBezTo>
                      <a:pt x="9284" y="19904"/>
                      <a:pt x="9292" y="19905"/>
                      <a:pt x="9299" y="19906"/>
                    </a:cubicBezTo>
                    <a:lnTo>
                      <a:pt x="9341" y="19906"/>
                    </a:lnTo>
                    <a:lnTo>
                      <a:pt x="9358" y="19913"/>
                    </a:lnTo>
                    <a:lnTo>
                      <a:pt x="9376" y="19916"/>
                    </a:lnTo>
                    <a:lnTo>
                      <a:pt x="9393" y="19920"/>
                    </a:lnTo>
                    <a:lnTo>
                      <a:pt x="9411" y="19927"/>
                    </a:lnTo>
                    <a:lnTo>
                      <a:pt x="9432" y="19934"/>
                    </a:lnTo>
                    <a:lnTo>
                      <a:pt x="9449" y="19941"/>
                    </a:lnTo>
                    <a:lnTo>
                      <a:pt x="9470" y="19951"/>
                    </a:lnTo>
                    <a:lnTo>
                      <a:pt x="9488" y="19962"/>
                    </a:lnTo>
                    <a:lnTo>
                      <a:pt x="9509" y="19972"/>
                    </a:lnTo>
                    <a:lnTo>
                      <a:pt x="9530" y="19990"/>
                    </a:lnTo>
                    <a:lnTo>
                      <a:pt x="9551" y="20000"/>
                    </a:lnTo>
                    <a:lnTo>
                      <a:pt x="9572" y="20021"/>
                    </a:lnTo>
                    <a:lnTo>
                      <a:pt x="9589" y="20035"/>
                    </a:lnTo>
                    <a:cubicBezTo>
                      <a:pt x="9600" y="20042"/>
                      <a:pt x="9607" y="20053"/>
                      <a:pt x="9617" y="20063"/>
                    </a:cubicBezTo>
                    <a:lnTo>
                      <a:pt x="9631" y="20077"/>
                    </a:lnTo>
                    <a:cubicBezTo>
                      <a:pt x="9645" y="20091"/>
                      <a:pt x="9659" y="20105"/>
                      <a:pt x="9677" y="20123"/>
                    </a:cubicBezTo>
                    <a:cubicBezTo>
                      <a:pt x="9750" y="20214"/>
                      <a:pt x="9810" y="20315"/>
                      <a:pt x="9852" y="20424"/>
                    </a:cubicBezTo>
                    <a:cubicBezTo>
                      <a:pt x="9859" y="20438"/>
                      <a:pt x="9866" y="20455"/>
                      <a:pt x="9869" y="20466"/>
                    </a:cubicBezTo>
                    <a:cubicBezTo>
                      <a:pt x="9880" y="20459"/>
                      <a:pt x="9887" y="20448"/>
                      <a:pt x="9894" y="20438"/>
                    </a:cubicBezTo>
                    <a:cubicBezTo>
                      <a:pt x="9936" y="20389"/>
                      <a:pt x="9992" y="20319"/>
                      <a:pt x="10072" y="20319"/>
                    </a:cubicBezTo>
                    <a:lnTo>
                      <a:pt x="10076" y="20319"/>
                    </a:lnTo>
                    <a:cubicBezTo>
                      <a:pt x="10132" y="20319"/>
                      <a:pt x="10184" y="20354"/>
                      <a:pt x="10230" y="20424"/>
                    </a:cubicBezTo>
                    <a:cubicBezTo>
                      <a:pt x="10314" y="20539"/>
                      <a:pt x="10489" y="20648"/>
                      <a:pt x="10626" y="20732"/>
                    </a:cubicBezTo>
                    <a:cubicBezTo>
                      <a:pt x="10703" y="20774"/>
                      <a:pt x="10776" y="20827"/>
                      <a:pt x="10839" y="20886"/>
                    </a:cubicBezTo>
                    <a:cubicBezTo>
                      <a:pt x="10871" y="20914"/>
                      <a:pt x="10902" y="20935"/>
                      <a:pt x="10937" y="20956"/>
                    </a:cubicBezTo>
                    <a:cubicBezTo>
                      <a:pt x="11060" y="21033"/>
                      <a:pt x="11224" y="21138"/>
                      <a:pt x="11224" y="21359"/>
                    </a:cubicBezTo>
                    <a:cubicBezTo>
                      <a:pt x="11224" y="21404"/>
                      <a:pt x="11217" y="21460"/>
                      <a:pt x="11214" y="21523"/>
                    </a:cubicBezTo>
                    <a:cubicBezTo>
                      <a:pt x="11214" y="21541"/>
                      <a:pt x="11210" y="21558"/>
                      <a:pt x="11207" y="21576"/>
                    </a:cubicBezTo>
                    <a:lnTo>
                      <a:pt x="11207" y="21586"/>
                    </a:lnTo>
                    <a:cubicBezTo>
                      <a:pt x="11207" y="21604"/>
                      <a:pt x="11207" y="21625"/>
                      <a:pt x="11203" y="21642"/>
                    </a:cubicBezTo>
                    <a:lnTo>
                      <a:pt x="11203" y="21653"/>
                    </a:lnTo>
                    <a:cubicBezTo>
                      <a:pt x="11203" y="21674"/>
                      <a:pt x="11200" y="21695"/>
                      <a:pt x="11200" y="21716"/>
                    </a:cubicBezTo>
                    <a:lnTo>
                      <a:pt x="11200" y="21719"/>
                    </a:lnTo>
                    <a:lnTo>
                      <a:pt x="11200" y="21775"/>
                    </a:lnTo>
                    <a:lnTo>
                      <a:pt x="11200" y="21786"/>
                    </a:lnTo>
                    <a:lnTo>
                      <a:pt x="11200" y="21845"/>
                    </a:lnTo>
                    <a:lnTo>
                      <a:pt x="11200" y="21859"/>
                    </a:lnTo>
                    <a:cubicBezTo>
                      <a:pt x="11200" y="21880"/>
                      <a:pt x="11203" y="21901"/>
                      <a:pt x="11207" y="21919"/>
                    </a:cubicBezTo>
                    <a:lnTo>
                      <a:pt x="11207" y="21929"/>
                    </a:lnTo>
                    <a:cubicBezTo>
                      <a:pt x="11210" y="21947"/>
                      <a:pt x="11214" y="21964"/>
                      <a:pt x="11217" y="21985"/>
                    </a:cubicBezTo>
                    <a:lnTo>
                      <a:pt x="11217" y="21996"/>
                    </a:lnTo>
                    <a:cubicBezTo>
                      <a:pt x="11221" y="22013"/>
                      <a:pt x="11224" y="22034"/>
                      <a:pt x="11231" y="22055"/>
                    </a:cubicBezTo>
                    <a:lnTo>
                      <a:pt x="11231" y="22059"/>
                    </a:lnTo>
                    <a:cubicBezTo>
                      <a:pt x="11291" y="21992"/>
                      <a:pt x="11357" y="21933"/>
                      <a:pt x="11427" y="21884"/>
                    </a:cubicBezTo>
                    <a:cubicBezTo>
                      <a:pt x="11637" y="21733"/>
                      <a:pt x="11669" y="21632"/>
                      <a:pt x="11714" y="21488"/>
                    </a:cubicBezTo>
                    <a:cubicBezTo>
                      <a:pt x="11742" y="21397"/>
                      <a:pt x="11777" y="21310"/>
                      <a:pt x="11819" y="21226"/>
                    </a:cubicBezTo>
                    <a:cubicBezTo>
                      <a:pt x="11865" y="21142"/>
                      <a:pt x="11896" y="21047"/>
                      <a:pt x="11907" y="20953"/>
                    </a:cubicBezTo>
                    <a:cubicBezTo>
                      <a:pt x="11924" y="20795"/>
                      <a:pt x="12001" y="20648"/>
                      <a:pt x="12124" y="20543"/>
                    </a:cubicBezTo>
                    <a:cubicBezTo>
                      <a:pt x="12229" y="20441"/>
                      <a:pt x="12225" y="20368"/>
                      <a:pt x="12222" y="20280"/>
                    </a:cubicBezTo>
                    <a:cubicBezTo>
                      <a:pt x="12218" y="20172"/>
                      <a:pt x="12215" y="20049"/>
                      <a:pt x="12432" y="19948"/>
                    </a:cubicBezTo>
                    <a:cubicBezTo>
                      <a:pt x="12503" y="19915"/>
                      <a:pt x="12563" y="19898"/>
                      <a:pt x="12613" y="19898"/>
                    </a:cubicBezTo>
                    <a:cubicBezTo>
                      <a:pt x="12665" y="19898"/>
                      <a:pt x="12705" y="19916"/>
                      <a:pt x="12733" y="19951"/>
                    </a:cubicBezTo>
                    <a:cubicBezTo>
                      <a:pt x="12852" y="20105"/>
                      <a:pt x="12604" y="20445"/>
                      <a:pt x="12523" y="20546"/>
                    </a:cubicBezTo>
                    <a:cubicBezTo>
                      <a:pt x="12491" y="20589"/>
                      <a:pt x="12460" y="20624"/>
                      <a:pt x="12435" y="20659"/>
                    </a:cubicBezTo>
                    <a:lnTo>
                      <a:pt x="12470" y="20634"/>
                    </a:lnTo>
                    <a:cubicBezTo>
                      <a:pt x="12768" y="20413"/>
                      <a:pt x="12905" y="20119"/>
                      <a:pt x="13066" y="19780"/>
                    </a:cubicBezTo>
                    <a:cubicBezTo>
                      <a:pt x="13094" y="19717"/>
                      <a:pt x="13125" y="19654"/>
                      <a:pt x="13153" y="19591"/>
                    </a:cubicBezTo>
                    <a:cubicBezTo>
                      <a:pt x="13353" y="19181"/>
                      <a:pt x="13524" y="19003"/>
                      <a:pt x="13748" y="18971"/>
                    </a:cubicBezTo>
                    <a:cubicBezTo>
                      <a:pt x="13825" y="18961"/>
                      <a:pt x="13888" y="18737"/>
                      <a:pt x="13850" y="18253"/>
                    </a:cubicBezTo>
                    <a:cubicBezTo>
                      <a:pt x="13843" y="18173"/>
                      <a:pt x="13832" y="18096"/>
                      <a:pt x="13822" y="18019"/>
                    </a:cubicBezTo>
                    <a:cubicBezTo>
                      <a:pt x="13790" y="17791"/>
                      <a:pt x="13759" y="17574"/>
                      <a:pt x="13871" y="17399"/>
                    </a:cubicBezTo>
                    <a:cubicBezTo>
                      <a:pt x="13913" y="17333"/>
                      <a:pt x="13934" y="17252"/>
                      <a:pt x="13934" y="17175"/>
                    </a:cubicBezTo>
                    <a:cubicBezTo>
                      <a:pt x="13937" y="17091"/>
                      <a:pt x="13944" y="16969"/>
                      <a:pt x="14098" y="16969"/>
                    </a:cubicBezTo>
                    <a:cubicBezTo>
                      <a:pt x="14238" y="16969"/>
                      <a:pt x="14508" y="16703"/>
                      <a:pt x="14743" y="16468"/>
                    </a:cubicBezTo>
                    <a:cubicBezTo>
                      <a:pt x="15023" y="16188"/>
                      <a:pt x="15212" y="16156"/>
                      <a:pt x="15499" y="16132"/>
                    </a:cubicBezTo>
                    <a:cubicBezTo>
                      <a:pt x="15618" y="16121"/>
                      <a:pt x="15628" y="16104"/>
                      <a:pt x="15639" y="16079"/>
                    </a:cubicBezTo>
                    <a:cubicBezTo>
                      <a:pt x="15667" y="16020"/>
                      <a:pt x="15723" y="15974"/>
                      <a:pt x="15789" y="15964"/>
                    </a:cubicBezTo>
                    <a:cubicBezTo>
                      <a:pt x="15908" y="15932"/>
                      <a:pt x="16003" y="15838"/>
                      <a:pt x="16094" y="15747"/>
                    </a:cubicBezTo>
                    <a:cubicBezTo>
                      <a:pt x="16125" y="15715"/>
                      <a:pt x="16157" y="15684"/>
                      <a:pt x="16188" y="15656"/>
                    </a:cubicBezTo>
                    <a:cubicBezTo>
                      <a:pt x="16241" y="15607"/>
                      <a:pt x="16329" y="15591"/>
                      <a:pt x="16439" y="15591"/>
                    </a:cubicBezTo>
                    <a:cubicBezTo>
                      <a:pt x="16544" y="15591"/>
                      <a:pt x="16668" y="15605"/>
                      <a:pt x="16801" y="15621"/>
                    </a:cubicBezTo>
                    <a:cubicBezTo>
                      <a:pt x="16913" y="15635"/>
                      <a:pt x="17029" y="15645"/>
                      <a:pt x="17141" y="15649"/>
                    </a:cubicBezTo>
                    <a:lnTo>
                      <a:pt x="17235" y="15649"/>
                    </a:lnTo>
                    <a:cubicBezTo>
                      <a:pt x="17257" y="15649"/>
                      <a:pt x="17279" y="15649"/>
                      <a:pt x="17300" y="15649"/>
                    </a:cubicBezTo>
                    <a:cubicBezTo>
                      <a:pt x="17415" y="15649"/>
                      <a:pt x="17511" y="15646"/>
                      <a:pt x="17543" y="15614"/>
                    </a:cubicBezTo>
                    <a:cubicBezTo>
                      <a:pt x="17557" y="15596"/>
                      <a:pt x="17564" y="15579"/>
                      <a:pt x="17561" y="15558"/>
                    </a:cubicBezTo>
                    <a:cubicBezTo>
                      <a:pt x="17561" y="15337"/>
                      <a:pt x="17722" y="15162"/>
                      <a:pt x="17928" y="15162"/>
                    </a:cubicBezTo>
                    <a:cubicBezTo>
                      <a:pt x="18051" y="15162"/>
                      <a:pt x="18103" y="15155"/>
                      <a:pt x="18103" y="14938"/>
                    </a:cubicBezTo>
                    <a:cubicBezTo>
                      <a:pt x="18103" y="14686"/>
                      <a:pt x="18180" y="14515"/>
                      <a:pt x="18348" y="14389"/>
                    </a:cubicBezTo>
                    <a:cubicBezTo>
                      <a:pt x="18443" y="14318"/>
                      <a:pt x="18481" y="14168"/>
                      <a:pt x="18513" y="14031"/>
                    </a:cubicBezTo>
                    <a:cubicBezTo>
                      <a:pt x="18523" y="13989"/>
                      <a:pt x="18530" y="13951"/>
                      <a:pt x="18544" y="13912"/>
                    </a:cubicBezTo>
                    <a:cubicBezTo>
                      <a:pt x="18562" y="13842"/>
                      <a:pt x="18614" y="13790"/>
                      <a:pt x="18681" y="13765"/>
                    </a:cubicBezTo>
                    <a:cubicBezTo>
                      <a:pt x="18726" y="13741"/>
                      <a:pt x="18747" y="13730"/>
                      <a:pt x="18747" y="13639"/>
                    </a:cubicBezTo>
                    <a:cubicBezTo>
                      <a:pt x="18751" y="13510"/>
                      <a:pt x="18768" y="13384"/>
                      <a:pt x="18793" y="13258"/>
                    </a:cubicBezTo>
                    <a:cubicBezTo>
                      <a:pt x="18814" y="13163"/>
                      <a:pt x="18828" y="13069"/>
                      <a:pt x="18832" y="12974"/>
                    </a:cubicBezTo>
                    <a:cubicBezTo>
                      <a:pt x="18832" y="12827"/>
                      <a:pt x="18933" y="12775"/>
                      <a:pt x="19007" y="12733"/>
                    </a:cubicBezTo>
                    <a:cubicBezTo>
                      <a:pt x="19052" y="12715"/>
                      <a:pt x="19091" y="12684"/>
                      <a:pt x="19122" y="12645"/>
                    </a:cubicBezTo>
                    <a:cubicBezTo>
                      <a:pt x="19143" y="12610"/>
                      <a:pt x="19140" y="12568"/>
                      <a:pt x="19129" y="12484"/>
                    </a:cubicBezTo>
                    <a:cubicBezTo>
                      <a:pt x="19101" y="12316"/>
                      <a:pt x="19115" y="12141"/>
                      <a:pt x="19175" y="11980"/>
                    </a:cubicBezTo>
                    <a:cubicBezTo>
                      <a:pt x="19259" y="11742"/>
                      <a:pt x="19231" y="11507"/>
                      <a:pt x="19203" y="11280"/>
                    </a:cubicBezTo>
                    <a:cubicBezTo>
                      <a:pt x="19185" y="11164"/>
                      <a:pt x="19175" y="11049"/>
                      <a:pt x="19171" y="10933"/>
                    </a:cubicBezTo>
                    <a:cubicBezTo>
                      <a:pt x="19171" y="10562"/>
                      <a:pt x="19171" y="10212"/>
                      <a:pt x="19315" y="10082"/>
                    </a:cubicBezTo>
                    <a:cubicBezTo>
                      <a:pt x="19353" y="10047"/>
                      <a:pt x="19360" y="10026"/>
                      <a:pt x="19360" y="10023"/>
                    </a:cubicBezTo>
                    <a:cubicBezTo>
                      <a:pt x="19357" y="10019"/>
                      <a:pt x="19357" y="10005"/>
                      <a:pt x="19290" y="9974"/>
                    </a:cubicBezTo>
                    <a:cubicBezTo>
                      <a:pt x="19227" y="9946"/>
                      <a:pt x="19199" y="9872"/>
                      <a:pt x="19227" y="9809"/>
                    </a:cubicBezTo>
                    <a:cubicBezTo>
                      <a:pt x="19254" y="9737"/>
                      <a:pt x="19323" y="9690"/>
                      <a:pt x="19400" y="9690"/>
                    </a:cubicBezTo>
                    <a:cubicBezTo>
                      <a:pt x="19412" y="9690"/>
                      <a:pt x="19425" y="9692"/>
                      <a:pt x="19437" y="9694"/>
                    </a:cubicBezTo>
                    <a:cubicBezTo>
                      <a:pt x="19476" y="9708"/>
                      <a:pt x="19511" y="9732"/>
                      <a:pt x="19542" y="9760"/>
                    </a:cubicBezTo>
                    <a:cubicBezTo>
                      <a:pt x="19594" y="9803"/>
                      <a:pt x="19630" y="9828"/>
                      <a:pt x="19667" y="9828"/>
                    </a:cubicBezTo>
                    <a:cubicBezTo>
                      <a:pt x="19685" y="9828"/>
                      <a:pt x="19704" y="9822"/>
                      <a:pt x="19724" y="9809"/>
                    </a:cubicBezTo>
                    <a:cubicBezTo>
                      <a:pt x="19843" y="9736"/>
                      <a:pt x="19980" y="9386"/>
                      <a:pt x="20088" y="9106"/>
                    </a:cubicBezTo>
                    <a:lnTo>
                      <a:pt x="20134" y="8994"/>
                    </a:lnTo>
                    <a:cubicBezTo>
                      <a:pt x="20249" y="8696"/>
                      <a:pt x="20435" y="8637"/>
                      <a:pt x="20585" y="8591"/>
                    </a:cubicBezTo>
                    <a:cubicBezTo>
                      <a:pt x="20620" y="8581"/>
                      <a:pt x="20655" y="8570"/>
                      <a:pt x="20690" y="8556"/>
                    </a:cubicBezTo>
                    <a:cubicBezTo>
                      <a:pt x="20820" y="8500"/>
                      <a:pt x="21181" y="8126"/>
                      <a:pt x="21419" y="7513"/>
                    </a:cubicBezTo>
                    <a:cubicBezTo>
                      <a:pt x="21601" y="7040"/>
                      <a:pt x="21471" y="6571"/>
                      <a:pt x="21366" y="6193"/>
                    </a:cubicBezTo>
                    <a:cubicBezTo>
                      <a:pt x="21345" y="6113"/>
                      <a:pt x="21324" y="6035"/>
                      <a:pt x="21307" y="5965"/>
                    </a:cubicBezTo>
                    <a:cubicBezTo>
                      <a:pt x="21250" y="5726"/>
                      <a:pt x="21198" y="5684"/>
                      <a:pt x="21091" y="5684"/>
                    </a:cubicBezTo>
                    <a:cubicBezTo>
                      <a:pt x="21065" y="5684"/>
                      <a:pt x="21035" y="5686"/>
                      <a:pt x="21002" y="5689"/>
                    </a:cubicBezTo>
                    <a:cubicBezTo>
                      <a:pt x="20971" y="5692"/>
                      <a:pt x="20939" y="5696"/>
                      <a:pt x="20901" y="5699"/>
                    </a:cubicBezTo>
                    <a:cubicBezTo>
                      <a:pt x="20883" y="5700"/>
                      <a:pt x="20866" y="5701"/>
                      <a:pt x="20849" y="5701"/>
                    </a:cubicBezTo>
                    <a:cubicBezTo>
                      <a:pt x="20427" y="5701"/>
                      <a:pt x="19986" y="5456"/>
                      <a:pt x="19539" y="4975"/>
                    </a:cubicBezTo>
                    <a:cubicBezTo>
                      <a:pt x="19146" y="4547"/>
                      <a:pt x="18764" y="4431"/>
                      <a:pt x="18442" y="4431"/>
                    </a:cubicBezTo>
                    <a:cubicBezTo>
                      <a:pt x="18279" y="4431"/>
                      <a:pt x="18131" y="4461"/>
                      <a:pt x="18005" y="4495"/>
                    </a:cubicBezTo>
                    <a:cubicBezTo>
                      <a:pt x="17940" y="4513"/>
                      <a:pt x="17874" y="4520"/>
                      <a:pt x="17809" y="4520"/>
                    </a:cubicBezTo>
                    <a:cubicBezTo>
                      <a:pt x="17576" y="4520"/>
                      <a:pt x="17351" y="4423"/>
                      <a:pt x="17165" y="4341"/>
                    </a:cubicBezTo>
                    <a:cubicBezTo>
                      <a:pt x="17078" y="4303"/>
                      <a:pt x="16987" y="4268"/>
                      <a:pt x="16892" y="4243"/>
                    </a:cubicBezTo>
                    <a:cubicBezTo>
                      <a:pt x="16875" y="4239"/>
                      <a:pt x="16858" y="4237"/>
                      <a:pt x="16840" y="4237"/>
                    </a:cubicBezTo>
                    <a:cubicBezTo>
                      <a:pt x="16712" y="4237"/>
                      <a:pt x="16578" y="4343"/>
                      <a:pt x="16454" y="4436"/>
                    </a:cubicBezTo>
                    <a:cubicBezTo>
                      <a:pt x="16384" y="4499"/>
                      <a:pt x="16304" y="4551"/>
                      <a:pt x="16216" y="4590"/>
                    </a:cubicBezTo>
                    <a:cubicBezTo>
                      <a:pt x="16192" y="4600"/>
                      <a:pt x="16171" y="4604"/>
                      <a:pt x="16152" y="4604"/>
                    </a:cubicBezTo>
                    <a:cubicBezTo>
                      <a:pt x="16124" y="4604"/>
                      <a:pt x="16102" y="4594"/>
                      <a:pt x="16083" y="4576"/>
                    </a:cubicBezTo>
                    <a:cubicBezTo>
                      <a:pt x="16034" y="4520"/>
                      <a:pt x="16069" y="4443"/>
                      <a:pt x="16132" y="4310"/>
                    </a:cubicBezTo>
                    <a:cubicBezTo>
                      <a:pt x="16174" y="4212"/>
                      <a:pt x="16230" y="4089"/>
                      <a:pt x="16237" y="4002"/>
                    </a:cubicBezTo>
                    <a:cubicBezTo>
                      <a:pt x="16237" y="3949"/>
                      <a:pt x="16157" y="3746"/>
                      <a:pt x="14991" y="3291"/>
                    </a:cubicBezTo>
                    <a:cubicBezTo>
                      <a:pt x="14809" y="3219"/>
                      <a:pt x="14657" y="3183"/>
                      <a:pt x="14543" y="3183"/>
                    </a:cubicBezTo>
                    <a:cubicBezTo>
                      <a:pt x="14473" y="3183"/>
                      <a:pt x="14416" y="3196"/>
                      <a:pt x="14375" y="3224"/>
                    </a:cubicBezTo>
                    <a:cubicBezTo>
                      <a:pt x="14312" y="3266"/>
                      <a:pt x="14280" y="3350"/>
                      <a:pt x="14280" y="3473"/>
                    </a:cubicBezTo>
                    <a:cubicBezTo>
                      <a:pt x="14280" y="3546"/>
                      <a:pt x="14273" y="3623"/>
                      <a:pt x="14221" y="3658"/>
                    </a:cubicBezTo>
                    <a:cubicBezTo>
                      <a:pt x="14200" y="3675"/>
                      <a:pt x="14179" y="3680"/>
                      <a:pt x="14158" y="3680"/>
                    </a:cubicBezTo>
                    <a:cubicBezTo>
                      <a:pt x="14129" y="3680"/>
                      <a:pt x="14102" y="3670"/>
                      <a:pt x="14077" y="3662"/>
                    </a:cubicBezTo>
                    <a:cubicBezTo>
                      <a:pt x="14052" y="3654"/>
                      <a:pt x="14029" y="3646"/>
                      <a:pt x="14008" y="3646"/>
                    </a:cubicBezTo>
                    <a:cubicBezTo>
                      <a:pt x="13967" y="3646"/>
                      <a:pt x="13930" y="3673"/>
                      <a:pt x="13888" y="3767"/>
                    </a:cubicBezTo>
                    <a:cubicBezTo>
                      <a:pt x="13791" y="3983"/>
                      <a:pt x="13656" y="4006"/>
                      <a:pt x="13595" y="4006"/>
                    </a:cubicBezTo>
                    <a:cubicBezTo>
                      <a:pt x="13588" y="4006"/>
                      <a:pt x="13582" y="4005"/>
                      <a:pt x="13577" y="4005"/>
                    </a:cubicBezTo>
                    <a:cubicBezTo>
                      <a:pt x="13500" y="3998"/>
                      <a:pt x="13437" y="3949"/>
                      <a:pt x="13419" y="3875"/>
                    </a:cubicBezTo>
                    <a:cubicBezTo>
                      <a:pt x="13405" y="3805"/>
                      <a:pt x="13440" y="3739"/>
                      <a:pt x="13517" y="3693"/>
                    </a:cubicBezTo>
                    <a:cubicBezTo>
                      <a:pt x="13696" y="3588"/>
                      <a:pt x="13885" y="3333"/>
                      <a:pt x="13958" y="3102"/>
                    </a:cubicBezTo>
                    <a:cubicBezTo>
                      <a:pt x="13965" y="3088"/>
                      <a:pt x="13955" y="3070"/>
                      <a:pt x="13934" y="3049"/>
                    </a:cubicBezTo>
                    <a:cubicBezTo>
                      <a:pt x="13813" y="2936"/>
                      <a:pt x="13454" y="2855"/>
                      <a:pt x="13184" y="2855"/>
                    </a:cubicBezTo>
                    <a:cubicBezTo>
                      <a:pt x="13088" y="2855"/>
                      <a:pt x="13002" y="2865"/>
                      <a:pt x="12943" y="2888"/>
                    </a:cubicBezTo>
                    <a:cubicBezTo>
                      <a:pt x="12831" y="2934"/>
                      <a:pt x="12807" y="3028"/>
                      <a:pt x="12782" y="3151"/>
                    </a:cubicBezTo>
                    <a:cubicBezTo>
                      <a:pt x="12768" y="3228"/>
                      <a:pt x="12758" y="3301"/>
                      <a:pt x="12691" y="3333"/>
                    </a:cubicBezTo>
                    <a:cubicBezTo>
                      <a:pt x="12672" y="3339"/>
                      <a:pt x="12653" y="3342"/>
                      <a:pt x="12634" y="3342"/>
                    </a:cubicBezTo>
                    <a:cubicBezTo>
                      <a:pt x="12599" y="3342"/>
                      <a:pt x="12565" y="3332"/>
                      <a:pt x="12533" y="3312"/>
                    </a:cubicBezTo>
                    <a:cubicBezTo>
                      <a:pt x="12414" y="3252"/>
                      <a:pt x="12358" y="3116"/>
                      <a:pt x="12400" y="2990"/>
                    </a:cubicBezTo>
                    <a:cubicBezTo>
                      <a:pt x="12438" y="2865"/>
                      <a:pt x="12559" y="2737"/>
                      <a:pt x="12699" y="2737"/>
                    </a:cubicBezTo>
                    <a:cubicBezTo>
                      <a:pt x="12705" y="2737"/>
                      <a:pt x="12710" y="2737"/>
                      <a:pt x="12716" y="2738"/>
                    </a:cubicBezTo>
                    <a:cubicBezTo>
                      <a:pt x="12717" y="2738"/>
                      <a:pt x="12719" y="2738"/>
                      <a:pt x="12721" y="2738"/>
                    </a:cubicBezTo>
                    <a:cubicBezTo>
                      <a:pt x="12772" y="2738"/>
                      <a:pt x="12932" y="2682"/>
                      <a:pt x="13199" y="2097"/>
                    </a:cubicBezTo>
                    <a:cubicBezTo>
                      <a:pt x="13258" y="1968"/>
                      <a:pt x="13202" y="1915"/>
                      <a:pt x="13017" y="1792"/>
                    </a:cubicBezTo>
                    <a:cubicBezTo>
                      <a:pt x="12922" y="1733"/>
                      <a:pt x="12838" y="1663"/>
                      <a:pt x="12761" y="1586"/>
                    </a:cubicBezTo>
                    <a:cubicBezTo>
                      <a:pt x="12646" y="1456"/>
                      <a:pt x="12600" y="1229"/>
                      <a:pt x="12555" y="1008"/>
                    </a:cubicBezTo>
                    <a:cubicBezTo>
                      <a:pt x="12523" y="840"/>
                      <a:pt x="12484" y="655"/>
                      <a:pt x="12421" y="578"/>
                    </a:cubicBezTo>
                    <a:lnTo>
                      <a:pt x="12418" y="581"/>
                    </a:lnTo>
                    <a:lnTo>
                      <a:pt x="12393" y="606"/>
                    </a:lnTo>
                    <a:lnTo>
                      <a:pt x="12372" y="630"/>
                    </a:lnTo>
                    <a:lnTo>
                      <a:pt x="12348" y="655"/>
                    </a:lnTo>
                    <a:lnTo>
                      <a:pt x="12323" y="679"/>
                    </a:lnTo>
                    <a:lnTo>
                      <a:pt x="12302" y="704"/>
                    </a:lnTo>
                    <a:lnTo>
                      <a:pt x="12278" y="732"/>
                    </a:lnTo>
                    <a:lnTo>
                      <a:pt x="12257" y="756"/>
                    </a:lnTo>
                    <a:lnTo>
                      <a:pt x="12229" y="784"/>
                    </a:lnTo>
                    <a:lnTo>
                      <a:pt x="12208" y="809"/>
                    </a:lnTo>
                    <a:lnTo>
                      <a:pt x="12183" y="837"/>
                    </a:lnTo>
                    <a:lnTo>
                      <a:pt x="12162" y="861"/>
                    </a:lnTo>
                    <a:lnTo>
                      <a:pt x="12138" y="893"/>
                    </a:lnTo>
                    <a:lnTo>
                      <a:pt x="12120" y="917"/>
                    </a:lnTo>
                    <a:lnTo>
                      <a:pt x="12096" y="945"/>
                    </a:lnTo>
                    <a:lnTo>
                      <a:pt x="12075" y="973"/>
                    </a:lnTo>
                    <a:lnTo>
                      <a:pt x="12054" y="1001"/>
                    </a:lnTo>
                    <a:lnTo>
                      <a:pt x="12036" y="1026"/>
                    </a:lnTo>
                    <a:lnTo>
                      <a:pt x="12015" y="1057"/>
                    </a:lnTo>
                    <a:lnTo>
                      <a:pt x="11998" y="1082"/>
                    </a:lnTo>
                    <a:lnTo>
                      <a:pt x="11977" y="1110"/>
                    </a:lnTo>
                    <a:lnTo>
                      <a:pt x="11959" y="1134"/>
                    </a:lnTo>
                    <a:lnTo>
                      <a:pt x="11942" y="1162"/>
                    </a:lnTo>
                    <a:lnTo>
                      <a:pt x="11928" y="1187"/>
                    </a:lnTo>
                    <a:lnTo>
                      <a:pt x="11910" y="1215"/>
                    </a:lnTo>
                    <a:lnTo>
                      <a:pt x="11900" y="1239"/>
                    </a:lnTo>
                    <a:cubicBezTo>
                      <a:pt x="11893" y="1250"/>
                      <a:pt x="11889" y="1257"/>
                      <a:pt x="11882" y="1267"/>
                    </a:cubicBezTo>
                    <a:lnTo>
                      <a:pt x="11872" y="1288"/>
                    </a:lnTo>
                    <a:cubicBezTo>
                      <a:pt x="11868" y="1299"/>
                      <a:pt x="11861" y="1309"/>
                      <a:pt x="11858" y="1320"/>
                    </a:cubicBezTo>
                    <a:lnTo>
                      <a:pt x="11851" y="1337"/>
                    </a:lnTo>
                    <a:cubicBezTo>
                      <a:pt x="11844" y="1351"/>
                      <a:pt x="11840" y="1369"/>
                      <a:pt x="11833" y="1383"/>
                    </a:cubicBezTo>
                    <a:cubicBezTo>
                      <a:pt x="11750" y="1639"/>
                      <a:pt x="11626" y="1645"/>
                      <a:pt x="11493" y="1645"/>
                    </a:cubicBezTo>
                    <a:cubicBezTo>
                      <a:pt x="11487" y="1645"/>
                      <a:pt x="11480" y="1645"/>
                      <a:pt x="11473" y="1645"/>
                    </a:cubicBezTo>
                    <a:lnTo>
                      <a:pt x="11417" y="1645"/>
                    </a:lnTo>
                    <a:cubicBezTo>
                      <a:pt x="11347" y="1645"/>
                      <a:pt x="11280" y="1652"/>
                      <a:pt x="11217" y="1673"/>
                    </a:cubicBezTo>
                    <a:cubicBezTo>
                      <a:pt x="11196" y="1680"/>
                      <a:pt x="11179" y="1684"/>
                      <a:pt x="11161" y="1691"/>
                    </a:cubicBezTo>
                    <a:lnTo>
                      <a:pt x="11151" y="1691"/>
                    </a:lnTo>
                    <a:cubicBezTo>
                      <a:pt x="11133" y="1694"/>
                      <a:pt x="11119" y="1698"/>
                      <a:pt x="11105" y="1701"/>
                    </a:cubicBezTo>
                    <a:lnTo>
                      <a:pt x="11095" y="1701"/>
                    </a:lnTo>
                    <a:cubicBezTo>
                      <a:pt x="11081" y="1705"/>
                      <a:pt x="11067" y="1705"/>
                      <a:pt x="11049" y="1705"/>
                    </a:cubicBezTo>
                    <a:lnTo>
                      <a:pt x="10990" y="1705"/>
                    </a:lnTo>
                    <a:cubicBezTo>
                      <a:pt x="10895" y="1705"/>
                      <a:pt x="10804" y="1673"/>
                      <a:pt x="10727" y="1614"/>
                    </a:cubicBezTo>
                    <a:lnTo>
                      <a:pt x="10724" y="1621"/>
                    </a:lnTo>
                    <a:lnTo>
                      <a:pt x="10682" y="1568"/>
                    </a:lnTo>
                    <a:cubicBezTo>
                      <a:pt x="10671" y="1558"/>
                      <a:pt x="10661" y="1547"/>
                      <a:pt x="10650" y="1537"/>
                    </a:cubicBezTo>
                    <a:lnTo>
                      <a:pt x="10636" y="1516"/>
                    </a:lnTo>
                    <a:cubicBezTo>
                      <a:pt x="10626" y="1505"/>
                      <a:pt x="10619" y="1491"/>
                      <a:pt x="10608" y="1481"/>
                    </a:cubicBezTo>
                    <a:cubicBezTo>
                      <a:pt x="10595" y="1458"/>
                      <a:pt x="10558" y="1451"/>
                      <a:pt x="10511" y="1451"/>
                    </a:cubicBezTo>
                    <a:cubicBezTo>
                      <a:pt x="10457" y="1451"/>
                      <a:pt x="10388" y="1461"/>
                      <a:pt x="10328" y="1470"/>
                    </a:cubicBezTo>
                    <a:cubicBezTo>
                      <a:pt x="10252" y="1485"/>
                      <a:pt x="10174" y="1492"/>
                      <a:pt x="10097" y="1492"/>
                    </a:cubicBezTo>
                    <a:cubicBezTo>
                      <a:pt x="10082" y="1492"/>
                      <a:pt x="10067" y="1492"/>
                      <a:pt x="10051" y="1491"/>
                    </a:cubicBezTo>
                    <a:cubicBezTo>
                      <a:pt x="10045" y="1491"/>
                      <a:pt x="10039" y="1491"/>
                      <a:pt x="10034" y="1491"/>
                    </a:cubicBezTo>
                    <a:cubicBezTo>
                      <a:pt x="10000" y="1491"/>
                      <a:pt x="9990" y="1506"/>
                      <a:pt x="9978" y="1600"/>
                    </a:cubicBezTo>
                    <a:cubicBezTo>
                      <a:pt x="9967" y="1673"/>
                      <a:pt x="9953" y="1778"/>
                      <a:pt x="9859" y="1831"/>
                    </a:cubicBezTo>
                    <a:cubicBezTo>
                      <a:pt x="9848" y="1834"/>
                      <a:pt x="9838" y="1838"/>
                      <a:pt x="9827" y="1841"/>
                    </a:cubicBezTo>
                    <a:lnTo>
                      <a:pt x="9817" y="1845"/>
                    </a:lnTo>
                    <a:lnTo>
                      <a:pt x="9796" y="1852"/>
                    </a:lnTo>
                    <a:lnTo>
                      <a:pt x="9754" y="1852"/>
                    </a:lnTo>
                    <a:cubicBezTo>
                      <a:pt x="9733" y="1852"/>
                      <a:pt x="9715" y="1848"/>
                      <a:pt x="9698" y="1848"/>
                    </a:cubicBezTo>
                    <a:lnTo>
                      <a:pt x="9684" y="1848"/>
                    </a:lnTo>
                    <a:lnTo>
                      <a:pt x="9687" y="1855"/>
                    </a:lnTo>
                    <a:lnTo>
                      <a:pt x="9568" y="1824"/>
                    </a:lnTo>
                    <a:lnTo>
                      <a:pt x="9516" y="1810"/>
                    </a:lnTo>
                    <a:cubicBezTo>
                      <a:pt x="9440" y="1792"/>
                      <a:pt x="9358" y="1771"/>
                      <a:pt x="9298" y="1771"/>
                    </a:cubicBezTo>
                    <a:cubicBezTo>
                      <a:pt x="9263" y="1771"/>
                      <a:pt x="9235" y="1778"/>
                      <a:pt x="9218" y="1796"/>
                    </a:cubicBezTo>
                    <a:cubicBezTo>
                      <a:pt x="9170" y="1857"/>
                      <a:pt x="9099" y="1891"/>
                      <a:pt x="9022" y="1891"/>
                    </a:cubicBezTo>
                    <a:cubicBezTo>
                      <a:pt x="9015" y="1891"/>
                      <a:pt x="9008" y="1891"/>
                      <a:pt x="9001" y="1891"/>
                    </a:cubicBezTo>
                    <a:cubicBezTo>
                      <a:pt x="8963" y="1891"/>
                      <a:pt x="8963" y="1891"/>
                      <a:pt x="8952" y="1915"/>
                    </a:cubicBezTo>
                    <a:cubicBezTo>
                      <a:pt x="8896" y="2024"/>
                      <a:pt x="8777" y="2031"/>
                      <a:pt x="8690" y="2038"/>
                    </a:cubicBezTo>
                    <a:cubicBezTo>
                      <a:pt x="8651" y="2041"/>
                      <a:pt x="8592" y="2045"/>
                      <a:pt x="8581" y="2059"/>
                    </a:cubicBezTo>
                    <a:cubicBezTo>
                      <a:pt x="8532" y="2115"/>
                      <a:pt x="8462" y="2143"/>
                      <a:pt x="8388" y="2143"/>
                    </a:cubicBezTo>
                    <a:lnTo>
                      <a:pt x="8315" y="2143"/>
                    </a:lnTo>
                    <a:lnTo>
                      <a:pt x="8301" y="2139"/>
                    </a:lnTo>
                    <a:lnTo>
                      <a:pt x="8290" y="2139"/>
                    </a:lnTo>
                    <a:lnTo>
                      <a:pt x="8276" y="2136"/>
                    </a:lnTo>
                    <a:lnTo>
                      <a:pt x="8262" y="2132"/>
                    </a:lnTo>
                    <a:lnTo>
                      <a:pt x="8248" y="2125"/>
                    </a:lnTo>
                    <a:lnTo>
                      <a:pt x="8234" y="2122"/>
                    </a:lnTo>
                    <a:lnTo>
                      <a:pt x="8220" y="2115"/>
                    </a:lnTo>
                    <a:lnTo>
                      <a:pt x="8206" y="2111"/>
                    </a:lnTo>
                    <a:lnTo>
                      <a:pt x="8192" y="2104"/>
                    </a:lnTo>
                    <a:lnTo>
                      <a:pt x="8175" y="2097"/>
                    </a:lnTo>
                    <a:lnTo>
                      <a:pt x="8161" y="2090"/>
                    </a:lnTo>
                    <a:lnTo>
                      <a:pt x="8143" y="2080"/>
                    </a:lnTo>
                    <a:lnTo>
                      <a:pt x="8129" y="2069"/>
                    </a:lnTo>
                    <a:lnTo>
                      <a:pt x="8108" y="2059"/>
                    </a:lnTo>
                    <a:lnTo>
                      <a:pt x="8094" y="2048"/>
                    </a:lnTo>
                    <a:lnTo>
                      <a:pt x="8077" y="2038"/>
                    </a:lnTo>
                    <a:lnTo>
                      <a:pt x="8059" y="2024"/>
                    </a:lnTo>
                    <a:lnTo>
                      <a:pt x="8042" y="2010"/>
                    </a:lnTo>
                    <a:lnTo>
                      <a:pt x="8024" y="1996"/>
                    </a:lnTo>
                    <a:lnTo>
                      <a:pt x="8003" y="1982"/>
                    </a:lnTo>
                    <a:lnTo>
                      <a:pt x="7986" y="1961"/>
                    </a:lnTo>
                    <a:lnTo>
                      <a:pt x="7968" y="1947"/>
                    </a:lnTo>
                    <a:lnTo>
                      <a:pt x="7944" y="1922"/>
                    </a:lnTo>
                    <a:lnTo>
                      <a:pt x="7930" y="1908"/>
                    </a:lnTo>
                    <a:cubicBezTo>
                      <a:pt x="7916" y="1898"/>
                      <a:pt x="7905" y="1883"/>
                      <a:pt x="7891" y="1869"/>
                    </a:cubicBezTo>
                    <a:cubicBezTo>
                      <a:pt x="7688" y="1642"/>
                      <a:pt x="7639" y="1330"/>
                      <a:pt x="7660" y="1113"/>
                    </a:cubicBezTo>
                    <a:cubicBezTo>
                      <a:pt x="7674" y="963"/>
                      <a:pt x="7720" y="851"/>
                      <a:pt x="7786" y="802"/>
                    </a:cubicBezTo>
                    <a:cubicBezTo>
                      <a:pt x="7839" y="756"/>
                      <a:pt x="7863" y="683"/>
                      <a:pt x="7849" y="613"/>
                    </a:cubicBezTo>
                    <a:cubicBezTo>
                      <a:pt x="7846" y="546"/>
                      <a:pt x="7807" y="487"/>
                      <a:pt x="7748" y="455"/>
                    </a:cubicBezTo>
                    <a:cubicBezTo>
                      <a:pt x="7629" y="403"/>
                      <a:pt x="7622" y="273"/>
                      <a:pt x="7615" y="172"/>
                    </a:cubicBezTo>
                    <a:cubicBezTo>
                      <a:pt x="7608" y="46"/>
                      <a:pt x="7597" y="11"/>
                      <a:pt x="7538" y="0"/>
                    </a:cubicBezTo>
                    <a:close/>
                  </a:path>
                </a:pathLst>
              </a:custGeom>
              <a:solidFill>
                <a:srgbClr val="D9D9D9"/>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6" name="Google Shape;5264;p65">
                <a:extLst>
                  <a:ext uri="{FF2B5EF4-FFF2-40B4-BE49-F238E27FC236}">
                    <a16:creationId xmlns:a16="http://schemas.microsoft.com/office/drawing/2014/main" id="{FAC4BD35-8D0A-4152-9407-ABF3C5FF6F46}"/>
                  </a:ext>
                </a:extLst>
              </p:cNvPr>
              <p:cNvSpPr/>
              <p:nvPr/>
            </p:nvSpPr>
            <p:spPr>
              <a:xfrm>
                <a:off x="4206081" y="5509724"/>
                <a:ext cx="129144" cy="156835"/>
              </a:xfrm>
              <a:custGeom>
                <a:avLst/>
                <a:gdLst/>
                <a:ahLst/>
                <a:cxnLst/>
                <a:rect l="l" t="t" r="r" b="b"/>
                <a:pathLst>
                  <a:path w="2592" h="2755" extrusionOk="0">
                    <a:moveTo>
                      <a:pt x="725" y="1"/>
                    </a:moveTo>
                    <a:cubicBezTo>
                      <a:pt x="692" y="1"/>
                      <a:pt x="659" y="8"/>
                      <a:pt x="627" y="22"/>
                    </a:cubicBezTo>
                    <a:cubicBezTo>
                      <a:pt x="617" y="25"/>
                      <a:pt x="603" y="29"/>
                      <a:pt x="592" y="32"/>
                    </a:cubicBezTo>
                    <a:lnTo>
                      <a:pt x="575" y="36"/>
                    </a:lnTo>
                    <a:cubicBezTo>
                      <a:pt x="568" y="36"/>
                      <a:pt x="557" y="39"/>
                      <a:pt x="547" y="39"/>
                    </a:cubicBezTo>
                    <a:lnTo>
                      <a:pt x="466" y="39"/>
                    </a:lnTo>
                    <a:cubicBezTo>
                      <a:pt x="417" y="92"/>
                      <a:pt x="375" y="155"/>
                      <a:pt x="347" y="221"/>
                    </a:cubicBezTo>
                    <a:lnTo>
                      <a:pt x="347" y="225"/>
                    </a:lnTo>
                    <a:cubicBezTo>
                      <a:pt x="344" y="232"/>
                      <a:pt x="344" y="242"/>
                      <a:pt x="340" y="249"/>
                    </a:cubicBezTo>
                    <a:lnTo>
                      <a:pt x="340" y="256"/>
                    </a:lnTo>
                    <a:cubicBezTo>
                      <a:pt x="340" y="263"/>
                      <a:pt x="337" y="270"/>
                      <a:pt x="337" y="281"/>
                    </a:cubicBezTo>
                    <a:lnTo>
                      <a:pt x="337" y="323"/>
                    </a:lnTo>
                    <a:cubicBezTo>
                      <a:pt x="326" y="428"/>
                      <a:pt x="302" y="529"/>
                      <a:pt x="267" y="628"/>
                    </a:cubicBezTo>
                    <a:lnTo>
                      <a:pt x="249" y="691"/>
                    </a:lnTo>
                    <a:cubicBezTo>
                      <a:pt x="235" y="733"/>
                      <a:pt x="225" y="778"/>
                      <a:pt x="211" y="820"/>
                    </a:cubicBezTo>
                    <a:cubicBezTo>
                      <a:pt x="179" y="950"/>
                      <a:pt x="158" y="1083"/>
                      <a:pt x="155" y="1216"/>
                    </a:cubicBezTo>
                    <a:cubicBezTo>
                      <a:pt x="155" y="1331"/>
                      <a:pt x="137" y="1447"/>
                      <a:pt x="106" y="1559"/>
                    </a:cubicBezTo>
                    <a:cubicBezTo>
                      <a:pt x="92" y="1594"/>
                      <a:pt x="81" y="1622"/>
                      <a:pt x="71" y="1646"/>
                    </a:cubicBezTo>
                    <a:cubicBezTo>
                      <a:pt x="29" y="1734"/>
                      <a:pt x="8" y="1832"/>
                      <a:pt x="8" y="1926"/>
                    </a:cubicBezTo>
                    <a:cubicBezTo>
                      <a:pt x="1" y="2143"/>
                      <a:pt x="43" y="2161"/>
                      <a:pt x="81" y="2171"/>
                    </a:cubicBezTo>
                    <a:cubicBezTo>
                      <a:pt x="106" y="2178"/>
                      <a:pt x="127" y="2192"/>
                      <a:pt x="148" y="2210"/>
                    </a:cubicBezTo>
                    <a:cubicBezTo>
                      <a:pt x="155" y="2217"/>
                      <a:pt x="158" y="2224"/>
                      <a:pt x="162" y="2227"/>
                    </a:cubicBezTo>
                    <a:cubicBezTo>
                      <a:pt x="162" y="2227"/>
                      <a:pt x="162" y="2234"/>
                      <a:pt x="165" y="2234"/>
                    </a:cubicBezTo>
                    <a:cubicBezTo>
                      <a:pt x="169" y="2241"/>
                      <a:pt x="169" y="2245"/>
                      <a:pt x="172" y="2252"/>
                    </a:cubicBezTo>
                    <a:lnTo>
                      <a:pt x="172" y="2259"/>
                    </a:lnTo>
                    <a:cubicBezTo>
                      <a:pt x="172" y="2266"/>
                      <a:pt x="172" y="2273"/>
                      <a:pt x="172" y="2276"/>
                    </a:cubicBezTo>
                    <a:lnTo>
                      <a:pt x="172" y="2290"/>
                    </a:lnTo>
                    <a:lnTo>
                      <a:pt x="172" y="2308"/>
                    </a:lnTo>
                    <a:lnTo>
                      <a:pt x="172" y="2322"/>
                    </a:lnTo>
                    <a:cubicBezTo>
                      <a:pt x="172" y="2329"/>
                      <a:pt x="172" y="2336"/>
                      <a:pt x="172" y="2343"/>
                    </a:cubicBezTo>
                    <a:cubicBezTo>
                      <a:pt x="169" y="2350"/>
                      <a:pt x="169" y="2357"/>
                      <a:pt x="169" y="2360"/>
                    </a:cubicBezTo>
                    <a:cubicBezTo>
                      <a:pt x="165" y="2367"/>
                      <a:pt x="165" y="2378"/>
                      <a:pt x="162" y="2385"/>
                    </a:cubicBezTo>
                    <a:lnTo>
                      <a:pt x="155" y="2406"/>
                    </a:lnTo>
                    <a:cubicBezTo>
                      <a:pt x="155" y="2416"/>
                      <a:pt x="151" y="2427"/>
                      <a:pt x="148" y="2434"/>
                    </a:cubicBezTo>
                    <a:lnTo>
                      <a:pt x="137" y="2458"/>
                    </a:lnTo>
                    <a:lnTo>
                      <a:pt x="137" y="2469"/>
                    </a:lnTo>
                    <a:cubicBezTo>
                      <a:pt x="174" y="2503"/>
                      <a:pt x="203" y="2526"/>
                      <a:pt x="248" y="2526"/>
                    </a:cubicBezTo>
                    <a:cubicBezTo>
                      <a:pt x="254" y="2526"/>
                      <a:pt x="260" y="2526"/>
                      <a:pt x="267" y="2525"/>
                    </a:cubicBezTo>
                    <a:cubicBezTo>
                      <a:pt x="295" y="2525"/>
                      <a:pt x="323" y="2521"/>
                      <a:pt x="351" y="2521"/>
                    </a:cubicBezTo>
                    <a:cubicBezTo>
                      <a:pt x="564" y="2521"/>
                      <a:pt x="774" y="2609"/>
                      <a:pt x="1005" y="2714"/>
                    </a:cubicBezTo>
                    <a:cubicBezTo>
                      <a:pt x="1074" y="2744"/>
                      <a:pt x="1110" y="2755"/>
                      <a:pt x="1135" y="2755"/>
                    </a:cubicBezTo>
                    <a:cubicBezTo>
                      <a:pt x="1153" y="2755"/>
                      <a:pt x="1166" y="2749"/>
                      <a:pt x="1180" y="2742"/>
                    </a:cubicBezTo>
                    <a:cubicBezTo>
                      <a:pt x="1231" y="2716"/>
                      <a:pt x="1285" y="2702"/>
                      <a:pt x="1340" y="2702"/>
                    </a:cubicBezTo>
                    <a:cubicBezTo>
                      <a:pt x="1365" y="2702"/>
                      <a:pt x="1390" y="2705"/>
                      <a:pt x="1415" y="2711"/>
                    </a:cubicBezTo>
                    <a:cubicBezTo>
                      <a:pt x="1508" y="2723"/>
                      <a:pt x="1607" y="2734"/>
                      <a:pt x="1709" y="2734"/>
                    </a:cubicBezTo>
                    <a:cubicBezTo>
                      <a:pt x="1870" y="2734"/>
                      <a:pt x="2037" y="2706"/>
                      <a:pt x="2196" y="2609"/>
                    </a:cubicBezTo>
                    <a:cubicBezTo>
                      <a:pt x="2322" y="2532"/>
                      <a:pt x="2402" y="2413"/>
                      <a:pt x="2497" y="2276"/>
                    </a:cubicBezTo>
                    <a:cubicBezTo>
                      <a:pt x="2528" y="2234"/>
                      <a:pt x="2556" y="2189"/>
                      <a:pt x="2591" y="2147"/>
                    </a:cubicBezTo>
                    <a:lnTo>
                      <a:pt x="2591" y="2140"/>
                    </a:lnTo>
                    <a:cubicBezTo>
                      <a:pt x="2588" y="2133"/>
                      <a:pt x="2584" y="2126"/>
                      <a:pt x="2581" y="2119"/>
                    </a:cubicBezTo>
                    <a:cubicBezTo>
                      <a:pt x="2581" y="2112"/>
                      <a:pt x="2577" y="2105"/>
                      <a:pt x="2574" y="2098"/>
                    </a:cubicBezTo>
                    <a:cubicBezTo>
                      <a:pt x="2570" y="2087"/>
                      <a:pt x="2567" y="2084"/>
                      <a:pt x="2567" y="2077"/>
                    </a:cubicBezTo>
                    <a:cubicBezTo>
                      <a:pt x="2563" y="2070"/>
                      <a:pt x="2560" y="2059"/>
                      <a:pt x="2560" y="2052"/>
                    </a:cubicBezTo>
                    <a:cubicBezTo>
                      <a:pt x="2556" y="2042"/>
                      <a:pt x="2553" y="2038"/>
                      <a:pt x="2553" y="2031"/>
                    </a:cubicBezTo>
                    <a:cubicBezTo>
                      <a:pt x="2549" y="2024"/>
                      <a:pt x="2549" y="2014"/>
                      <a:pt x="2546" y="2007"/>
                    </a:cubicBezTo>
                    <a:cubicBezTo>
                      <a:pt x="2546" y="1996"/>
                      <a:pt x="2542" y="1993"/>
                      <a:pt x="2542" y="1986"/>
                    </a:cubicBezTo>
                    <a:cubicBezTo>
                      <a:pt x="2542" y="1979"/>
                      <a:pt x="2539" y="1968"/>
                      <a:pt x="2539" y="1961"/>
                    </a:cubicBezTo>
                    <a:cubicBezTo>
                      <a:pt x="2535" y="1951"/>
                      <a:pt x="2535" y="1947"/>
                      <a:pt x="2535" y="1940"/>
                    </a:cubicBezTo>
                    <a:cubicBezTo>
                      <a:pt x="2532" y="1933"/>
                      <a:pt x="2532" y="1923"/>
                      <a:pt x="2532" y="1916"/>
                    </a:cubicBezTo>
                    <a:cubicBezTo>
                      <a:pt x="2528" y="1905"/>
                      <a:pt x="2532" y="1902"/>
                      <a:pt x="2528" y="1895"/>
                    </a:cubicBezTo>
                    <a:cubicBezTo>
                      <a:pt x="2525" y="1888"/>
                      <a:pt x="2528" y="1877"/>
                      <a:pt x="2525" y="1870"/>
                    </a:cubicBezTo>
                    <a:cubicBezTo>
                      <a:pt x="2521" y="1860"/>
                      <a:pt x="2525" y="1856"/>
                      <a:pt x="2525" y="1849"/>
                    </a:cubicBezTo>
                    <a:lnTo>
                      <a:pt x="2525" y="1825"/>
                    </a:lnTo>
                    <a:lnTo>
                      <a:pt x="2525" y="1804"/>
                    </a:lnTo>
                    <a:lnTo>
                      <a:pt x="2525" y="1779"/>
                    </a:lnTo>
                    <a:lnTo>
                      <a:pt x="2525" y="1758"/>
                    </a:lnTo>
                    <a:lnTo>
                      <a:pt x="2525" y="1734"/>
                    </a:lnTo>
                    <a:lnTo>
                      <a:pt x="2525" y="1716"/>
                    </a:lnTo>
                    <a:lnTo>
                      <a:pt x="2525" y="1692"/>
                    </a:lnTo>
                    <a:lnTo>
                      <a:pt x="2525" y="1674"/>
                    </a:lnTo>
                    <a:lnTo>
                      <a:pt x="2525" y="1650"/>
                    </a:lnTo>
                    <a:lnTo>
                      <a:pt x="2525" y="1632"/>
                    </a:lnTo>
                    <a:lnTo>
                      <a:pt x="2525" y="1608"/>
                    </a:lnTo>
                    <a:lnTo>
                      <a:pt x="2525" y="1590"/>
                    </a:lnTo>
                    <a:lnTo>
                      <a:pt x="2525" y="1569"/>
                    </a:lnTo>
                    <a:lnTo>
                      <a:pt x="2525" y="1552"/>
                    </a:lnTo>
                    <a:lnTo>
                      <a:pt x="2525" y="1527"/>
                    </a:lnTo>
                    <a:lnTo>
                      <a:pt x="2525" y="1513"/>
                    </a:lnTo>
                    <a:lnTo>
                      <a:pt x="2528" y="1478"/>
                    </a:lnTo>
                    <a:cubicBezTo>
                      <a:pt x="2535" y="1419"/>
                      <a:pt x="2539" y="1366"/>
                      <a:pt x="2539" y="1324"/>
                    </a:cubicBezTo>
                    <a:cubicBezTo>
                      <a:pt x="2539" y="1177"/>
                      <a:pt x="2423" y="1104"/>
                      <a:pt x="2315" y="1034"/>
                    </a:cubicBezTo>
                    <a:cubicBezTo>
                      <a:pt x="2269" y="1009"/>
                      <a:pt x="2224" y="974"/>
                      <a:pt x="2185" y="939"/>
                    </a:cubicBezTo>
                    <a:cubicBezTo>
                      <a:pt x="2129" y="890"/>
                      <a:pt x="2070" y="848"/>
                      <a:pt x="2003" y="810"/>
                    </a:cubicBezTo>
                    <a:cubicBezTo>
                      <a:pt x="1852" y="719"/>
                      <a:pt x="1667" y="607"/>
                      <a:pt x="1569" y="466"/>
                    </a:cubicBezTo>
                    <a:cubicBezTo>
                      <a:pt x="1541" y="428"/>
                      <a:pt x="1523" y="417"/>
                      <a:pt x="1516" y="417"/>
                    </a:cubicBezTo>
                    <a:cubicBezTo>
                      <a:pt x="1495" y="417"/>
                      <a:pt x="1460" y="463"/>
                      <a:pt x="1439" y="487"/>
                    </a:cubicBezTo>
                    <a:cubicBezTo>
                      <a:pt x="1404" y="533"/>
                      <a:pt x="1373" y="572"/>
                      <a:pt x="1324" y="579"/>
                    </a:cubicBezTo>
                    <a:cubicBezTo>
                      <a:pt x="1317" y="580"/>
                      <a:pt x="1311" y="580"/>
                      <a:pt x="1305" y="580"/>
                    </a:cubicBezTo>
                    <a:cubicBezTo>
                      <a:pt x="1231" y="580"/>
                      <a:pt x="1203" y="507"/>
                      <a:pt x="1177" y="442"/>
                    </a:cubicBezTo>
                    <a:cubicBezTo>
                      <a:pt x="1138" y="347"/>
                      <a:pt x="1086" y="256"/>
                      <a:pt x="1019" y="176"/>
                    </a:cubicBezTo>
                    <a:cubicBezTo>
                      <a:pt x="923" y="61"/>
                      <a:pt x="822" y="1"/>
                      <a:pt x="725"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7" name="Google Shape;5265;p65">
                <a:extLst>
                  <a:ext uri="{FF2B5EF4-FFF2-40B4-BE49-F238E27FC236}">
                    <a16:creationId xmlns:a16="http://schemas.microsoft.com/office/drawing/2014/main" id="{C53238E8-53C7-4FED-A686-72B2C0485F07}"/>
                  </a:ext>
                </a:extLst>
              </p:cNvPr>
              <p:cNvSpPr/>
              <p:nvPr/>
            </p:nvSpPr>
            <p:spPr>
              <a:xfrm>
                <a:off x="4331688" y="5617545"/>
                <a:ext cx="198" cy="1254"/>
              </a:xfrm>
              <a:custGeom>
                <a:avLst/>
                <a:gdLst/>
                <a:ahLst/>
                <a:cxnLst/>
                <a:rect l="l" t="t" r="r" b="b"/>
                <a:pathLst>
                  <a:path w="4" h="22" extrusionOk="0">
                    <a:moveTo>
                      <a:pt x="0" y="1"/>
                    </a:moveTo>
                    <a:cubicBezTo>
                      <a:pt x="0" y="8"/>
                      <a:pt x="0" y="15"/>
                      <a:pt x="4" y="22"/>
                    </a:cubicBez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8" name="Google Shape;5266;p65">
                <a:extLst>
                  <a:ext uri="{FF2B5EF4-FFF2-40B4-BE49-F238E27FC236}">
                    <a16:creationId xmlns:a16="http://schemas.microsoft.com/office/drawing/2014/main" id="{0D5B6313-5131-442B-B649-A31DFB00AF36}"/>
                  </a:ext>
                </a:extLst>
              </p:cNvPr>
              <p:cNvSpPr/>
              <p:nvPr/>
            </p:nvSpPr>
            <p:spPr>
              <a:xfrm>
                <a:off x="4331340" y="5602631"/>
                <a:ext cx="198" cy="1023"/>
              </a:xfrm>
              <a:custGeom>
                <a:avLst/>
                <a:gdLst/>
                <a:ahLst/>
                <a:cxnLst/>
                <a:rect l="l" t="t" r="r" b="b"/>
                <a:pathLst>
                  <a:path w="4" h="18" extrusionOk="0">
                    <a:moveTo>
                      <a:pt x="4" y="0"/>
                    </a:moveTo>
                    <a:cubicBezTo>
                      <a:pt x="4" y="7"/>
                      <a:pt x="0" y="11"/>
                      <a:pt x="4" y="18"/>
                    </a:cubicBez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9" name="Google Shape;5267;p65">
                <a:extLst>
                  <a:ext uri="{FF2B5EF4-FFF2-40B4-BE49-F238E27FC236}">
                    <a16:creationId xmlns:a16="http://schemas.microsoft.com/office/drawing/2014/main" id="{E0626748-0CDE-41B7-8098-27232DA3FF3F}"/>
                  </a:ext>
                </a:extLst>
              </p:cNvPr>
              <p:cNvSpPr/>
              <p:nvPr/>
            </p:nvSpPr>
            <p:spPr>
              <a:xfrm>
                <a:off x="4332037" y="5620165"/>
                <a:ext cx="198" cy="1254"/>
              </a:xfrm>
              <a:custGeom>
                <a:avLst/>
                <a:gdLst/>
                <a:ahLst/>
                <a:cxnLst/>
                <a:rect l="l" t="t" r="r" b="b"/>
                <a:pathLst>
                  <a:path w="4" h="22" extrusionOk="0">
                    <a:moveTo>
                      <a:pt x="0" y="0"/>
                    </a:moveTo>
                    <a:cubicBezTo>
                      <a:pt x="0" y="7"/>
                      <a:pt x="4" y="14"/>
                      <a:pt x="4" y="21"/>
                    </a:cubicBezTo>
                    <a:cubicBezTo>
                      <a:pt x="4" y="14"/>
                      <a:pt x="0" y="7"/>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0" name="Google Shape;5268;p65">
                <a:extLst>
                  <a:ext uri="{FF2B5EF4-FFF2-40B4-BE49-F238E27FC236}">
                    <a16:creationId xmlns:a16="http://schemas.microsoft.com/office/drawing/2014/main" id="{B93618FA-FEE5-435A-9CE2-29345D0B9F3F}"/>
                  </a:ext>
                </a:extLst>
              </p:cNvPr>
              <p:cNvSpPr/>
              <p:nvPr/>
            </p:nvSpPr>
            <p:spPr>
              <a:xfrm>
                <a:off x="4331490" y="5614983"/>
                <a:ext cx="51" cy="1254"/>
              </a:xfrm>
              <a:custGeom>
                <a:avLst/>
                <a:gdLst/>
                <a:ahLst/>
                <a:cxnLst/>
                <a:rect l="l" t="t" r="r" b="b"/>
                <a:pathLst>
                  <a:path w="1" h="22" extrusionOk="0">
                    <a:moveTo>
                      <a:pt x="1" y="0"/>
                    </a:moveTo>
                    <a:lnTo>
                      <a:pt x="1" y="21"/>
                    </a:lnTo>
                    <a:cubicBezTo>
                      <a:pt x="1" y="14"/>
                      <a:pt x="1" y="7"/>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1" name="Google Shape;5269;p65">
                <a:extLst>
                  <a:ext uri="{FF2B5EF4-FFF2-40B4-BE49-F238E27FC236}">
                    <a16:creationId xmlns:a16="http://schemas.microsoft.com/office/drawing/2014/main" id="{0E3E271A-2138-4154-8901-C0EEEDC2FC1E}"/>
                  </a:ext>
                </a:extLst>
              </p:cNvPr>
              <p:cNvSpPr/>
              <p:nvPr/>
            </p:nvSpPr>
            <p:spPr>
              <a:xfrm>
                <a:off x="4332385" y="5622728"/>
                <a:ext cx="400" cy="1254"/>
              </a:xfrm>
              <a:custGeom>
                <a:avLst/>
                <a:gdLst/>
                <a:ahLst/>
                <a:cxnLst/>
                <a:rect l="l" t="t" r="r" b="b"/>
                <a:pathLst>
                  <a:path w="8" h="22" extrusionOk="0">
                    <a:moveTo>
                      <a:pt x="0" y="1"/>
                    </a:moveTo>
                    <a:cubicBezTo>
                      <a:pt x="0" y="8"/>
                      <a:pt x="4" y="15"/>
                      <a:pt x="7" y="22"/>
                    </a:cubicBezTo>
                    <a:cubicBezTo>
                      <a:pt x="4" y="15"/>
                      <a:pt x="4" y="8"/>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2" name="Google Shape;5270;p65">
                <a:extLst>
                  <a:ext uri="{FF2B5EF4-FFF2-40B4-BE49-F238E27FC236}">
                    <a16:creationId xmlns:a16="http://schemas.microsoft.com/office/drawing/2014/main" id="{31F2E699-2CB5-4A66-80DA-6C7330F688E2}"/>
                  </a:ext>
                </a:extLst>
              </p:cNvPr>
              <p:cNvSpPr/>
              <p:nvPr/>
            </p:nvSpPr>
            <p:spPr>
              <a:xfrm>
                <a:off x="4331340" y="5609801"/>
                <a:ext cx="51" cy="1254"/>
              </a:xfrm>
              <a:custGeom>
                <a:avLst/>
                <a:gdLst/>
                <a:ahLst/>
                <a:cxnLst/>
                <a:rect l="l" t="t" r="r" b="b"/>
                <a:pathLst>
                  <a:path w="1" h="22" extrusionOk="0">
                    <a:moveTo>
                      <a:pt x="0" y="0"/>
                    </a:moveTo>
                    <a:lnTo>
                      <a:pt x="0" y="2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3" name="Google Shape;5271;p65">
                <a:extLst>
                  <a:ext uri="{FF2B5EF4-FFF2-40B4-BE49-F238E27FC236}">
                    <a16:creationId xmlns:a16="http://schemas.microsoft.com/office/drawing/2014/main" id="{4AEF1656-B9C3-4F0D-93E9-CADBC31682A5}"/>
                  </a:ext>
                </a:extLst>
              </p:cNvPr>
              <p:cNvSpPr/>
              <p:nvPr/>
            </p:nvSpPr>
            <p:spPr>
              <a:xfrm>
                <a:off x="4331340" y="5612363"/>
                <a:ext cx="51" cy="1254"/>
              </a:xfrm>
              <a:custGeom>
                <a:avLst/>
                <a:gdLst/>
                <a:ahLst/>
                <a:cxnLst/>
                <a:rect l="l" t="t" r="r" b="b"/>
                <a:pathLst>
                  <a:path w="1" h="22" extrusionOk="0">
                    <a:moveTo>
                      <a:pt x="0" y="1"/>
                    </a:moveTo>
                    <a:lnTo>
                      <a:pt x="0" y="22"/>
                    </a:lnTo>
                    <a:cubicBezTo>
                      <a:pt x="0" y="15"/>
                      <a:pt x="0" y="8"/>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4" name="Google Shape;5272;p65">
                <a:extLst>
                  <a:ext uri="{FF2B5EF4-FFF2-40B4-BE49-F238E27FC236}">
                    <a16:creationId xmlns:a16="http://schemas.microsoft.com/office/drawing/2014/main" id="{A943D48B-4CD7-4B51-9168-FF15E7EDEF00}"/>
                  </a:ext>
                </a:extLst>
              </p:cNvPr>
              <p:cNvSpPr/>
              <p:nvPr/>
            </p:nvSpPr>
            <p:spPr>
              <a:xfrm>
                <a:off x="4331340" y="5605021"/>
                <a:ext cx="51" cy="1023"/>
              </a:xfrm>
              <a:custGeom>
                <a:avLst/>
                <a:gdLst/>
                <a:ahLst/>
                <a:cxnLst/>
                <a:rect l="l" t="t" r="r" b="b"/>
                <a:pathLst>
                  <a:path w="1" h="18" extrusionOk="0">
                    <a:moveTo>
                      <a:pt x="0" y="0"/>
                    </a:moveTo>
                    <a:lnTo>
                      <a:pt x="0" y="18"/>
                    </a:lnTo>
                    <a:cubicBezTo>
                      <a:pt x="0" y="11"/>
                      <a:pt x="0" y="7"/>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5" name="Google Shape;5273;p65">
                <a:extLst>
                  <a:ext uri="{FF2B5EF4-FFF2-40B4-BE49-F238E27FC236}">
                    <a16:creationId xmlns:a16="http://schemas.microsoft.com/office/drawing/2014/main" id="{C62A7F52-B89E-4C52-B1EA-1831B2BE9ABB}"/>
                  </a:ext>
                </a:extLst>
              </p:cNvPr>
              <p:cNvSpPr/>
              <p:nvPr/>
            </p:nvSpPr>
            <p:spPr>
              <a:xfrm>
                <a:off x="4334477" y="5630526"/>
                <a:ext cx="400" cy="1254"/>
              </a:xfrm>
              <a:custGeom>
                <a:avLst/>
                <a:gdLst/>
                <a:ahLst/>
                <a:cxnLst/>
                <a:rect l="l" t="t" r="r" b="b"/>
                <a:pathLst>
                  <a:path w="8" h="22" extrusionOk="0">
                    <a:moveTo>
                      <a:pt x="0" y="0"/>
                    </a:moveTo>
                    <a:cubicBezTo>
                      <a:pt x="4" y="7"/>
                      <a:pt x="4" y="14"/>
                      <a:pt x="7" y="21"/>
                    </a:cubicBezTo>
                    <a:cubicBezTo>
                      <a:pt x="4" y="14"/>
                      <a:pt x="4" y="7"/>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6" name="Google Shape;5274;p65">
                <a:extLst>
                  <a:ext uri="{FF2B5EF4-FFF2-40B4-BE49-F238E27FC236}">
                    <a16:creationId xmlns:a16="http://schemas.microsoft.com/office/drawing/2014/main" id="{99D72B3D-0694-4D56-A949-F1112FA63A69}"/>
                  </a:ext>
                </a:extLst>
              </p:cNvPr>
              <p:cNvSpPr/>
              <p:nvPr/>
            </p:nvSpPr>
            <p:spPr>
              <a:xfrm>
                <a:off x="4333581" y="5627906"/>
                <a:ext cx="400" cy="1254"/>
              </a:xfrm>
              <a:custGeom>
                <a:avLst/>
                <a:gdLst/>
                <a:ahLst/>
                <a:cxnLst/>
                <a:rect l="l" t="t" r="r" b="b"/>
                <a:pathLst>
                  <a:path w="8" h="22" extrusionOk="0">
                    <a:moveTo>
                      <a:pt x="1" y="1"/>
                    </a:moveTo>
                    <a:cubicBezTo>
                      <a:pt x="4" y="8"/>
                      <a:pt x="4" y="15"/>
                      <a:pt x="8" y="22"/>
                    </a:cubicBezTo>
                    <a:cubicBezTo>
                      <a:pt x="8" y="15"/>
                      <a:pt x="4" y="8"/>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7" name="Google Shape;5275;p65">
                <a:extLst>
                  <a:ext uri="{FF2B5EF4-FFF2-40B4-BE49-F238E27FC236}">
                    <a16:creationId xmlns:a16="http://schemas.microsoft.com/office/drawing/2014/main" id="{D028E289-AEBB-4E17-AB10-5721AC291B8F}"/>
                  </a:ext>
                </a:extLst>
              </p:cNvPr>
              <p:cNvSpPr/>
              <p:nvPr/>
            </p:nvSpPr>
            <p:spPr>
              <a:xfrm>
                <a:off x="4332884" y="5625344"/>
                <a:ext cx="400" cy="1254"/>
              </a:xfrm>
              <a:custGeom>
                <a:avLst/>
                <a:gdLst/>
                <a:ahLst/>
                <a:cxnLst/>
                <a:rect l="l" t="t" r="r" b="b"/>
                <a:pathLst>
                  <a:path w="8" h="22" extrusionOk="0">
                    <a:moveTo>
                      <a:pt x="1" y="0"/>
                    </a:moveTo>
                    <a:cubicBezTo>
                      <a:pt x="1" y="7"/>
                      <a:pt x="4" y="14"/>
                      <a:pt x="8" y="21"/>
                    </a:cubicBezTo>
                    <a:cubicBezTo>
                      <a:pt x="8" y="14"/>
                      <a:pt x="4" y="7"/>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8" name="Google Shape;5276;p65">
                <a:extLst>
                  <a:ext uri="{FF2B5EF4-FFF2-40B4-BE49-F238E27FC236}">
                    <a16:creationId xmlns:a16="http://schemas.microsoft.com/office/drawing/2014/main" id="{906F9F52-7A40-439D-A4A0-0C4D388B7A2F}"/>
                  </a:ext>
                </a:extLst>
              </p:cNvPr>
              <p:cNvSpPr/>
              <p:nvPr/>
            </p:nvSpPr>
            <p:spPr>
              <a:xfrm>
                <a:off x="4229798" y="5512113"/>
                <a:ext cx="1097" cy="59"/>
              </a:xfrm>
              <a:custGeom>
                <a:avLst/>
                <a:gdLst/>
                <a:ahLst/>
                <a:cxnLst/>
                <a:rect l="l" t="t" r="r" b="b"/>
                <a:pathLst>
                  <a:path w="22" h="1" extrusionOk="0">
                    <a:moveTo>
                      <a:pt x="22"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9" name="Google Shape;5277;p65">
                <a:extLst>
                  <a:ext uri="{FF2B5EF4-FFF2-40B4-BE49-F238E27FC236}">
                    <a16:creationId xmlns:a16="http://schemas.microsoft.com/office/drawing/2014/main" id="{08AE3686-D234-4ECC-81ED-E4A8B30859BE}"/>
                  </a:ext>
                </a:extLst>
              </p:cNvPr>
              <p:cNvSpPr/>
              <p:nvPr/>
            </p:nvSpPr>
            <p:spPr>
              <a:xfrm>
                <a:off x="4232440" y="5511946"/>
                <a:ext cx="895" cy="59"/>
              </a:xfrm>
              <a:custGeom>
                <a:avLst/>
                <a:gdLst/>
                <a:ahLst/>
                <a:cxnLst/>
                <a:rect l="l" t="t" r="r" b="b"/>
                <a:pathLst>
                  <a:path w="18" h="1" extrusionOk="0">
                    <a:moveTo>
                      <a:pt x="0" y="0"/>
                    </a:moveTo>
                    <a:lnTo>
                      <a:pt x="1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0" name="Google Shape;5278;p65">
                <a:extLst>
                  <a:ext uri="{FF2B5EF4-FFF2-40B4-BE49-F238E27FC236}">
                    <a16:creationId xmlns:a16="http://schemas.microsoft.com/office/drawing/2014/main" id="{31CC391C-4D30-43DF-8687-AC19539BE510}"/>
                  </a:ext>
                </a:extLst>
              </p:cNvPr>
              <p:cNvSpPr/>
              <p:nvPr/>
            </p:nvSpPr>
            <p:spPr>
              <a:xfrm>
                <a:off x="4331490" y="5600237"/>
                <a:ext cx="51" cy="1023"/>
              </a:xfrm>
              <a:custGeom>
                <a:avLst/>
                <a:gdLst/>
                <a:ahLst/>
                <a:cxnLst/>
                <a:rect l="l" t="t" r="r" b="b"/>
                <a:pathLst>
                  <a:path w="1" h="18" extrusionOk="0">
                    <a:moveTo>
                      <a:pt x="1" y="0"/>
                    </a:moveTo>
                    <a:lnTo>
                      <a:pt x="1"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1" name="Google Shape;5279;p65">
                <a:extLst>
                  <a:ext uri="{FF2B5EF4-FFF2-40B4-BE49-F238E27FC236}">
                    <a16:creationId xmlns:a16="http://schemas.microsoft.com/office/drawing/2014/main" id="{01ECB2AC-5A7E-4A39-9D0F-5244EF9F0A36}"/>
                  </a:ext>
                </a:extLst>
              </p:cNvPr>
              <p:cNvSpPr/>
              <p:nvPr/>
            </p:nvSpPr>
            <p:spPr>
              <a:xfrm>
                <a:off x="4331688" y="5598019"/>
                <a:ext cx="51" cy="1082"/>
              </a:xfrm>
              <a:custGeom>
                <a:avLst/>
                <a:gdLst/>
                <a:ahLst/>
                <a:cxnLst/>
                <a:rect l="l" t="t" r="r" b="b"/>
                <a:pathLst>
                  <a:path w="1" h="19" extrusionOk="0">
                    <a:moveTo>
                      <a:pt x="0" y="1"/>
                    </a:moveTo>
                    <a:lnTo>
                      <a:pt x="0" y="18"/>
                    </a:lnTo>
                    <a:cubicBezTo>
                      <a:pt x="0" y="11"/>
                      <a:pt x="0" y="4"/>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2" name="Google Shape;5280;p65">
                <a:extLst>
                  <a:ext uri="{FF2B5EF4-FFF2-40B4-BE49-F238E27FC236}">
                    <a16:creationId xmlns:a16="http://schemas.microsoft.com/office/drawing/2014/main" id="{EB8C6E5C-715D-4982-AF14-46D4D9CC1007}"/>
                  </a:ext>
                </a:extLst>
              </p:cNvPr>
              <p:cNvSpPr/>
              <p:nvPr/>
            </p:nvSpPr>
            <p:spPr>
              <a:xfrm>
                <a:off x="4331340" y="5607411"/>
                <a:ext cx="51" cy="1254"/>
              </a:xfrm>
              <a:custGeom>
                <a:avLst/>
                <a:gdLst/>
                <a:ahLst/>
                <a:cxnLst/>
                <a:rect l="l" t="t" r="r" b="b"/>
                <a:pathLst>
                  <a:path w="1" h="22" extrusionOk="0">
                    <a:moveTo>
                      <a:pt x="0" y="21"/>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3" name="Google Shape;5281;p65">
                <a:extLst>
                  <a:ext uri="{FF2B5EF4-FFF2-40B4-BE49-F238E27FC236}">
                    <a16:creationId xmlns:a16="http://schemas.microsoft.com/office/drawing/2014/main" id="{81EE7A52-4549-4F4A-B195-5DB9385646DF}"/>
                  </a:ext>
                </a:extLst>
              </p:cNvPr>
              <p:cNvSpPr/>
              <p:nvPr/>
            </p:nvSpPr>
            <p:spPr>
              <a:xfrm>
                <a:off x="4331838" y="5595856"/>
                <a:ext cx="51" cy="1023"/>
              </a:xfrm>
              <a:custGeom>
                <a:avLst/>
                <a:gdLst/>
                <a:ahLst/>
                <a:cxnLst/>
                <a:rect l="l" t="t" r="r" b="b"/>
                <a:pathLst>
                  <a:path w="1" h="18" extrusionOk="0">
                    <a:moveTo>
                      <a:pt x="1" y="0"/>
                    </a:moveTo>
                    <a:lnTo>
                      <a:pt x="1"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4" name="Google Shape;5282;p65">
                <a:extLst>
                  <a:ext uri="{FF2B5EF4-FFF2-40B4-BE49-F238E27FC236}">
                    <a16:creationId xmlns:a16="http://schemas.microsoft.com/office/drawing/2014/main" id="{94334C2F-71C3-4932-8B64-D780A1E59716}"/>
                  </a:ext>
                </a:extLst>
              </p:cNvPr>
              <p:cNvSpPr/>
              <p:nvPr/>
            </p:nvSpPr>
            <p:spPr>
              <a:xfrm>
                <a:off x="4234880" y="5511547"/>
                <a:ext cx="748" cy="227"/>
              </a:xfrm>
              <a:custGeom>
                <a:avLst/>
                <a:gdLst/>
                <a:ahLst/>
                <a:cxnLst/>
                <a:rect l="l" t="t" r="r" b="b"/>
                <a:pathLst>
                  <a:path w="15" h="4" extrusionOk="0">
                    <a:moveTo>
                      <a:pt x="0" y="4"/>
                    </a:moveTo>
                    <a:lnTo>
                      <a:pt x="1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5" name="Google Shape;5283;p65">
                <a:extLst>
                  <a:ext uri="{FF2B5EF4-FFF2-40B4-BE49-F238E27FC236}">
                    <a16:creationId xmlns:a16="http://schemas.microsoft.com/office/drawing/2014/main" id="{6525F3AB-7FD9-4866-A62A-6E5A480AECA9}"/>
                  </a:ext>
                </a:extLst>
              </p:cNvPr>
              <p:cNvSpPr/>
              <p:nvPr/>
            </p:nvSpPr>
            <p:spPr>
              <a:xfrm>
                <a:off x="3920741" y="6360734"/>
                <a:ext cx="5780" cy="12637"/>
              </a:xfrm>
              <a:custGeom>
                <a:avLst/>
                <a:gdLst/>
                <a:ahLst/>
                <a:cxnLst/>
                <a:rect l="l" t="t" r="r" b="b"/>
                <a:pathLst>
                  <a:path w="116" h="222" extrusionOk="0">
                    <a:moveTo>
                      <a:pt x="11" y="0"/>
                    </a:moveTo>
                    <a:cubicBezTo>
                      <a:pt x="7" y="74"/>
                      <a:pt x="4" y="151"/>
                      <a:pt x="0" y="221"/>
                    </a:cubicBezTo>
                    <a:cubicBezTo>
                      <a:pt x="32" y="190"/>
                      <a:pt x="70" y="162"/>
                      <a:pt x="112" y="137"/>
                    </a:cubicBezTo>
                    <a:cubicBezTo>
                      <a:pt x="116" y="137"/>
                      <a:pt x="116" y="120"/>
                      <a:pt x="98" y="91"/>
                    </a:cubicBezTo>
                    <a:cubicBezTo>
                      <a:pt x="77" y="53"/>
                      <a:pt x="46" y="25"/>
                      <a:pt x="1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6" name="Google Shape;5284;p65">
                <a:extLst>
                  <a:ext uri="{FF2B5EF4-FFF2-40B4-BE49-F238E27FC236}">
                    <a16:creationId xmlns:a16="http://schemas.microsoft.com/office/drawing/2014/main" id="{F5A773D2-AD82-4BAC-B908-90A68C9AD6C6}"/>
                  </a:ext>
                </a:extLst>
              </p:cNvPr>
              <p:cNvSpPr/>
              <p:nvPr/>
            </p:nvSpPr>
            <p:spPr>
              <a:xfrm>
                <a:off x="3787811" y="5231691"/>
                <a:ext cx="542531" cy="1107186"/>
              </a:xfrm>
              <a:custGeom>
                <a:avLst/>
                <a:gdLst/>
                <a:ahLst/>
                <a:cxnLst/>
                <a:rect l="l" t="t" r="r" b="b"/>
                <a:pathLst>
                  <a:path w="10889" h="19449" extrusionOk="0">
                    <a:moveTo>
                      <a:pt x="4099" y="0"/>
                    </a:moveTo>
                    <a:cubicBezTo>
                      <a:pt x="4066" y="0"/>
                      <a:pt x="4027" y="28"/>
                      <a:pt x="3949" y="110"/>
                    </a:cubicBezTo>
                    <a:cubicBezTo>
                      <a:pt x="3855" y="208"/>
                      <a:pt x="3753" y="299"/>
                      <a:pt x="3641" y="376"/>
                    </a:cubicBezTo>
                    <a:cubicBezTo>
                      <a:pt x="3617" y="397"/>
                      <a:pt x="3589" y="414"/>
                      <a:pt x="3561" y="435"/>
                    </a:cubicBezTo>
                    <a:lnTo>
                      <a:pt x="3561" y="442"/>
                    </a:lnTo>
                    <a:lnTo>
                      <a:pt x="3561" y="463"/>
                    </a:lnTo>
                    <a:lnTo>
                      <a:pt x="3561" y="488"/>
                    </a:lnTo>
                    <a:lnTo>
                      <a:pt x="3561" y="509"/>
                    </a:lnTo>
                    <a:lnTo>
                      <a:pt x="3561" y="537"/>
                    </a:lnTo>
                    <a:lnTo>
                      <a:pt x="3561" y="558"/>
                    </a:lnTo>
                    <a:lnTo>
                      <a:pt x="3557" y="586"/>
                    </a:lnTo>
                    <a:lnTo>
                      <a:pt x="3557" y="607"/>
                    </a:lnTo>
                    <a:lnTo>
                      <a:pt x="3554" y="635"/>
                    </a:lnTo>
                    <a:lnTo>
                      <a:pt x="3550" y="656"/>
                    </a:lnTo>
                    <a:lnTo>
                      <a:pt x="3547" y="684"/>
                    </a:lnTo>
                    <a:lnTo>
                      <a:pt x="3543" y="705"/>
                    </a:lnTo>
                    <a:lnTo>
                      <a:pt x="3540" y="733"/>
                    </a:lnTo>
                    <a:lnTo>
                      <a:pt x="3536" y="750"/>
                    </a:lnTo>
                    <a:lnTo>
                      <a:pt x="3533" y="778"/>
                    </a:lnTo>
                    <a:lnTo>
                      <a:pt x="3529" y="796"/>
                    </a:lnTo>
                    <a:lnTo>
                      <a:pt x="3526" y="824"/>
                    </a:lnTo>
                    <a:lnTo>
                      <a:pt x="3522" y="841"/>
                    </a:lnTo>
                    <a:lnTo>
                      <a:pt x="3515" y="866"/>
                    </a:lnTo>
                    <a:lnTo>
                      <a:pt x="3512" y="883"/>
                    </a:lnTo>
                    <a:lnTo>
                      <a:pt x="3508" y="904"/>
                    </a:lnTo>
                    <a:lnTo>
                      <a:pt x="3505" y="922"/>
                    </a:lnTo>
                    <a:lnTo>
                      <a:pt x="3498" y="943"/>
                    </a:lnTo>
                    <a:lnTo>
                      <a:pt x="3494" y="960"/>
                    </a:lnTo>
                    <a:lnTo>
                      <a:pt x="3491" y="978"/>
                    </a:lnTo>
                    <a:lnTo>
                      <a:pt x="3484" y="995"/>
                    </a:lnTo>
                    <a:lnTo>
                      <a:pt x="3480" y="1009"/>
                    </a:lnTo>
                    <a:lnTo>
                      <a:pt x="3473" y="1023"/>
                    </a:lnTo>
                    <a:cubicBezTo>
                      <a:pt x="3473" y="1030"/>
                      <a:pt x="3470" y="1034"/>
                      <a:pt x="3470" y="1037"/>
                    </a:cubicBezTo>
                    <a:lnTo>
                      <a:pt x="3466" y="1048"/>
                    </a:lnTo>
                    <a:cubicBezTo>
                      <a:pt x="3463" y="1055"/>
                      <a:pt x="3459" y="1062"/>
                      <a:pt x="3456" y="1069"/>
                    </a:cubicBezTo>
                    <a:cubicBezTo>
                      <a:pt x="3421" y="1132"/>
                      <a:pt x="3319" y="1198"/>
                      <a:pt x="3155" y="1300"/>
                    </a:cubicBezTo>
                    <a:cubicBezTo>
                      <a:pt x="3050" y="1367"/>
                      <a:pt x="2854" y="1489"/>
                      <a:pt x="2840" y="1538"/>
                    </a:cubicBezTo>
                    <a:cubicBezTo>
                      <a:pt x="2836" y="1584"/>
                      <a:pt x="2840" y="1629"/>
                      <a:pt x="2847" y="1675"/>
                    </a:cubicBezTo>
                    <a:cubicBezTo>
                      <a:pt x="2850" y="1713"/>
                      <a:pt x="2854" y="1752"/>
                      <a:pt x="2857" y="1794"/>
                    </a:cubicBezTo>
                    <a:cubicBezTo>
                      <a:pt x="2857" y="1846"/>
                      <a:pt x="2843" y="1895"/>
                      <a:pt x="2815" y="1941"/>
                    </a:cubicBezTo>
                    <a:cubicBezTo>
                      <a:pt x="2808" y="1951"/>
                      <a:pt x="2798" y="1962"/>
                      <a:pt x="2787" y="1969"/>
                    </a:cubicBezTo>
                    <a:cubicBezTo>
                      <a:pt x="2798" y="2028"/>
                      <a:pt x="2812" y="2088"/>
                      <a:pt x="2840" y="2140"/>
                    </a:cubicBezTo>
                    <a:cubicBezTo>
                      <a:pt x="2896" y="2287"/>
                      <a:pt x="2973" y="2490"/>
                      <a:pt x="2822" y="2571"/>
                    </a:cubicBezTo>
                    <a:cubicBezTo>
                      <a:pt x="2805" y="2581"/>
                      <a:pt x="2798" y="2588"/>
                      <a:pt x="2798" y="2592"/>
                    </a:cubicBezTo>
                    <a:cubicBezTo>
                      <a:pt x="2794" y="2606"/>
                      <a:pt x="2822" y="2651"/>
                      <a:pt x="2840" y="2676"/>
                    </a:cubicBezTo>
                    <a:cubicBezTo>
                      <a:pt x="2878" y="2739"/>
                      <a:pt x="2945" y="2844"/>
                      <a:pt x="2850" y="2928"/>
                    </a:cubicBezTo>
                    <a:cubicBezTo>
                      <a:pt x="2798" y="2966"/>
                      <a:pt x="2745" y="2998"/>
                      <a:pt x="2689" y="3026"/>
                    </a:cubicBezTo>
                    <a:cubicBezTo>
                      <a:pt x="2623" y="3061"/>
                      <a:pt x="2542" y="3106"/>
                      <a:pt x="2542" y="3138"/>
                    </a:cubicBezTo>
                    <a:cubicBezTo>
                      <a:pt x="2542" y="3299"/>
                      <a:pt x="2518" y="3579"/>
                      <a:pt x="2339" y="3660"/>
                    </a:cubicBezTo>
                    <a:cubicBezTo>
                      <a:pt x="2220" y="3712"/>
                      <a:pt x="2133" y="3929"/>
                      <a:pt x="2133" y="4090"/>
                    </a:cubicBezTo>
                    <a:cubicBezTo>
                      <a:pt x="2133" y="4118"/>
                      <a:pt x="2129" y="4143"/>
                      <a:pt x="2119" y="4167"/>
                    </a:cubicBezTo>
                    <a:cubicBezTo>
                      <a:pt x="2098" y="4216"/>
                      <a:pt x="2056" y="4255"/>
                      <a:pt x="2003" y="4272"/>
                    </a:cubicBezTo>
                    <a:cubicBezTo>
                      <a:pt x="1971" y="4290"/>
                      <a:pt x="1961" y="4293"/>
                      <a:pt x="1968" y="4325"/>
                    </a:cubicBezTo>
                    <a:cubicBezTo>
                      <a:pt x="1971" y="4335"/>
                      <a:pt x="1975" y="4346"/>
                      <a:pt x="1982" y="4363"/>
                    </a:cubicBezTo>
                    <a:cubicBezTo>
                      <a:pt x="2049" y="4559"/>
                      <a:pt x="2129" y="4780"/>
                      <a:pt x="2059" y="4913"/>
                    </a:cubicBezTo>
                    <a:cubicBezTo>
                      <a:pt x="2035" y="4962"/>
                      <a:pt x="1989" y="4997"/>
                      <a:pt x="1936" y="5007"/>
                    </a:cubicBezTo>
                    <a:cubicBezTo>
                      <a:pt x="1873" y="5025"/>
                      <a:pt x="1849" y="5140"/>
                      <a:pt x="1828" y="5231"/>
                    </a:cubicBezTo>
                    <a:cubicBezTo>
                      <a:pt x="1810" y="5322"/>
                      <a:pt x="1786" y="5431"/>
                      <a:pt x="1698" y="5438"/>
                    </a:cubicBezTo>
                    <a:cubicBezTo>
                      <a:pt x="1656" y="5487"/>
                      <a:pt x="1625" y="5771"/>
                      <a:pt x="1740" y="5925"/>
                    </a:cubicBezTo>
                    <a:cubicBezTo>
                      <a:pt x="1873" y="6089"/>
                      <a:pt x="1940" y="6296"/>
                      <a:pt x="1936" y="6506"/>
                    </a:cubicBezTo>
                    <a:cubicBezTo>
                      <a:pt x="1940" y="6565"/>
                      <a:pt x="1964" y="6625"/>
                      <a:pt x="1999" y="6674"/>
                    </a:cubicBezTo>
                    <a:cubicBezTo>
                      <a:pt x="2049" y="6758"/>
                      <a:pt x="2112" y="6863"/>
                      <a:pt x="2063" y="7003"/>
                    </a:cubicBezTo>
                    <a:cubicBezTo>
                      <a:pt x="2042" y="7066"/>
                      <a:pt x="2028" y="7132"/>
                      <a:pt x="2021" y="7199"/>
                    </a:cubicBezTo>
                    <a:cubicBezTo>
                      <a:pt x="2003" y="7314"/>
                      <a:pt x="1985" y="7426"/>
                      <a:pt x="1887" y="7493"/>
                    </a:cubicBezTo>
                    <a:cubicBezTo>
                      <a:pt x="1859" y="7514"/>
                      <a:pt x="1852" y="7574"/>
                      <a:pt x="1849" y="7633"/>
                    </a:cubicBezTo>
                    <a:cubicBezTo>
                      <a:pt x="1838" y="7728"/>
                      <a:pt x="1828" y="7843"/>
                      <a:pt x="1712" y="7896"/>
                    </a:cubicBezTo>
                    <a:cubicBezTo>
                      <a:pt x="1688" y="7924"/>
                      <a:pt x="1723" y="8092"/>
                      <a:pt x="1740" y="8172"/>
                    </a:cubicBezTo>
                    <a:lnTo>
                      <a:pt x="1747" y="8207"/>
                    </a:lnTo>
                    <a:cubicBezTo>
                      <a:pt x="1782" y="8368"/>
                      <a:pt x="1807" y="8508"/>
                      <a:pt x="1730" y="8575"/>
                    </a:cubicBezTo>
                    <a:cubicBezTo>
                      <a:pt x="1695" y="8603"/>
                      <a:pt x="1660" y="8624"/>
                      <a:pt x="1625" y="8645"/>
                    </a:cubicBezTo>
                    <a:cubicBezTo>
                      <a:pt x="1492" y="8729"/>
                      <a:pt x="1341" y="8820"/>
                      <a:pt x="1341" y="9068"/>
                    </a:cubicBezTo>
                    <a:cubicBezTo>
                      <a:pt x="1341" y="9219"/>
                      <a:pt x="1352" y="9341"/>
                      <a:pt x="1359" y="9450"/>
                    </a:cubicBezTo>
                    <a:cubicBezTo>
                      <a:pt x="1373" y="9594"/>
                      <a:pt x="1380" y="9706"/>
                      <a:pt x="1355" y="9807"/>
                    </a:cubicBezTo>
                    <a:cubicBezTo>
                      <a:pt x="1352" y="9821"/>
                      <a:pt x="1352" y="9825"/>
                      <a:pt x="1387" y="9853"/>
                    </a:cubicBezTo>
                    <a:cubicBezTo>
                      <a:pt x="1471" y="9912"/>
                      <a:pt x="1509" y="10014"/>
                      <a:pt x="1488" y="10112"/>
                    </a:cubicBezTo>
                    <a:cubicBezTo>
                      <a:pt x="1460" y="10280"/>
                      <a:pt x="1324" y="10297"/>
                      <a:pt x="1243" y="10308"/>
                    </a:cubicBezTo>
                    <a:cubicBezTo>
                      <a:pt x="1219" y="10308"/>
                      <a:pt x="1198" y="10315"/>
                      <a:pt x="1177" y="10322"/>
                    </a:cubicBezTo>
                    <a:cubicBezTo>
                      <a:pt x="1173" y="10374"/>
                      <a:pt x="1177" y="10427"/>
                      <a:pt x="1184" y="10479"/>
                    </a:cubicBezTo>
                    <a:cubicBezTo>
                      <a:pt x="1198" y="10616"/>
                      <a:pt x="1215" y="10770"/>
                      <a:pt x="1089" y="10791"/>
                    </a:cubicBezTo>
                    <a:cubicBezTo>
                      <a:pt x="1065" y="10794"/>
                      <a:pt x="995" y="10805"/>
                      <a:pt x="995" y="11071"/>
                    </a:cubicBezTo>
                    <a:cubicBezTo>
                      <a:pt x="998" y="11179"/>
                      <a:pt x="963" y="11288"/>
                      <a:pt x="893" y="11372"/>
                    </a:cubicBezTo>
                    <a:cubicBezTo>
                      <a:pt x="872" y="11396"/>
                      <a:pt x="855" y="11424"/>
                      <a:pt x="848" y="11456"/>
                    </a:cubicBezTo>
                    <a:cubicBezTo>
                      <a:pt x="844" y="11498"/>
                      <a:pt x="869" y="11550"/>
                      <a:pt x="897" y="11606"/>
                    </a:cubicBezTo>
                    <a:cubicBezTo>
                      <a:pt x="935" y="11677"/>
                      <a:pt x="960" y="11750"/>
                      <a:pt x="963" y="11827"/>
                    </a:cubicBezTo>
                    <a:cubicBezTo>
                      <a:pt x="963" y="11855"/>
                      <a:pt x="970" y="11911"/>
                      <a:pt x="974" y="11967"/>
                    </a:cubicBezTo>
                    <a:lnTo>
                      <a:pt x="981" y="12009"/>
                    </a:lnTo>
                    <a:cubicBezTo>
                      <a:pt x="988" y="12086"/>
                      <a:pt x="991" y="12160"/>
                      <a:pt x="991" y="12230"/>
                    </a:cubicBezTo>
                    <a:cubicBezTo>
                      <a:pt x="991" y="12363"/>
                      <a:pt x="970" y="12464"/>
                      <a:pt x="879" y="12482"/>
                    </a:cubicBezTo>
                    <a:cubicBezTo>
                      <a:pt x="862" y="12496"/>
                      <a:pt x="827" y="12573"/>
                      <a:pt x="809" y="12702"/>
                    </a:cubicBezTo>
                    <a:cubicBezTo>
                      <a:pt x="806" y="12734"/>
                      <a:pt x="802" y="12765"/>
                      <a:pt x="802" y="12797"/>
                    </a:cubicBezTo>
                    <a:cubicBezTo>
                      <a:pt x="795" y="12846"/>
                      <a:pt x="802" y="12895"/>
                      <a:pt x="823" y="12940"/>
                    </a:cubicBezTo>
                    <a:cubicBezTo>
                      <a:pt x="904" y="12996"/>
                      <a:pt x="942" y="13094"/>
                      <a:pt x="928" y="13189"/>
                    </a:cubicBezTo>
                    <a:cubicBezTo>
                      <a:pt x="928" y="13206"/>
                      <a:pt x="925" y="13224"/>
                      <a:pt x="921" y="13241"/>
                    </a:cubicBezTo>
                    <a:cubicBezTo>
                      <a:pt x="914" y="13266"/>
                      <a:pt x="904" y="13290"/>
                      <a:pt x="893" y="13315"/>
                    </a:cubicBezTo>
                    <a:cubicBezTo>
                      <a:pt x="907" y="13336"/>
                      <a:pt x="921" y="13353"/>
                      <a:pt x="939" y="13371"/>
                    </a:cubicBezTo>
                    <a:cubicBezTo>
                      <a:pt x="988" y="13427"/>
                      <a:pt x="1093" y="13549"/>
                      <a:pt x="963" y="13679"/>
                    </a:cubicBezTo>
                    <a:cubicBezTo>
                      <a:pt x="939" y="13703"/>
                      <a:pt x="921" y="13732"/>
                      <a:pt x="914" y="13767"/>
                    </a:cubicBezTo>
                    <a:cubicBezTo>
                      <a:pt x="914" y="13784"/>
                      <a:pt x="918" y="13802"/>
                      <a:pt x="925" y="13816"/>
                    </a:cubicBezTo>
                    <a:cubicBezTo>
                      <a:pt x="940" y="13838"/>
                      <a:pt x="967" y="13857"/>
                      <a:pt x="1007" y="13857"/>
                    </a:cubicBezTo>
                    <a:cubicBezTo>
                      <a:pt x="1023" y="13857"/>
                      <a:pt x="1041" y="13854"/>
                      <a:pt x="1061" y="13847"/>
                    </a:cubicBezTo>
                    <a:cubicBezTo>
                      <a:pt x="1078" y="13842"/>
                      <a:pt x="1096" y="13840"/>
                      <a:pt x="1114" y="13840"/>
                    </a:cubicBezTo>
                    <a:cubicBezTo>
                      <a:pt x="1157" y="13840"/>
                      <a:pt x="1200" y="13855"/>
                      <a:pt x="1233" y="13882"/>
                    </a:cubicBezTo>
                    <a:cubicBezTo>
                      <a:pt x="1310" y="13942"/>
                      <a:pt x="1341" y="14043"/>
                      <a:pt x="1310" y="14134"/>
                    </a:cubicBezTo>
                    <a:cubicBezTo>
                      <a:pt x="1287" y="14189"/>
                      <a:pt x="1236" y="14223"/>
                      <a:pt x="1179" y="14223"/>
                    </a:cubicBezTo>
                    <a:cubicBezTo>
                      <a:pt x="1173" y="14223"/>
                      <a:pt x="1168" y="14222"/>
                      <a:pt x="1163" y="14222"/>
                    </a:cubicBezTo>
                    <a:cubicBezTo>
                      <a:pt x="1114" y="14222"/>
                      <a:pt x="1047" y="14222"/>
                      <a:pt x="998" y="14229"/>
                    </a:cubicBezTo>
                    <a:cubicBezTo>
                      <a:pt x="1149" y="14348"/>
                      <a:pt x="1215" y="14449"/>
                      <a:pt x="1201" y="14544"/>
                    </a:cubicBezTo>
                    <a:cubicBezTo>
                      <a:pt x="1191" y="14610"/>
                      <a:pt x="1142" y="14663"/>
                      <a:pt x="1054" y="14694"/>
                    </a:cubicBezTo>
                    <a:cubicBezTo>
                      <a:pt x="977" y="14726"/>
                      <a:pt x="981" y="14743"/>
                      <a:pt x="1002" y="14841"/>
                    </a:cubicBezTo>
                    <a:cubicBezTo>
                      <a:pt x="1026" y="14918"/>
                      <a:pt x="1030" y="14999"/>
                      <a:pt x="1012" y="15076"/>
                    </a:cubicBezTo>
                    <a:cubicBezTo>
                      <a:pt x="1002" y="15139"/>
                      <a:pt x="1009" y="15198"/>
                      <a:pt x="1030" y="15258"/>
                    </a:cubicBezTo>
                    <a:lnTo>
                      <a:pt x="1037" y="15282"/>
                    </a:lnTo>
                    <a:cubicBezTo>
                      <a:pt x="1061" y="15352"/>
                      <a:pt x="1082" y="15419"/>
                      <a:pt x="1051" y="15478"/>
                    </a:cubicBezTo>
                    <a:cubicBezTo>
                      <a:pt x="1044" y="15485"/>
                      <a:pt x="1040" y="15496"/>
                      <a:pt x="1033" y="15503"/>
                    </a:cubicBezTo>
                    <a:cubicBezTo>
                      <a:pt x="1012" y="15527"/>
                      <a:pt x="984" y="15541"/>
                      <a:pt x="953" y="15552"/>
                    </a:cubicBezTo>
                    <a:cubicBezTo>
                      <a:pt x="942" y="15555"/>
                      <a:pt x="935" y="15559"/>
                      <a:pt x="935" y="15583"/>
                    </a:cubicBezTo>
                    <a:cubicBezTo>
                      <a:pt x="935" y="15597"/>
                      <a:pt x="935" y="15611"/>
                      <a:pt x="935" y="15625"/>
                    </a:cubicBezTo>
                    <a:cubicBezTo>
                      <a:pt x="935" y="15636"/>
                      <a:pt x="935" y="15643"/>
                      <a:pt x="939" y="15657"/>
                    </a:cubicBezTo>
                    <a:cubicBezTo>
                      <a:pt x="946" y="15744"/>
                      <a:pt x="963" y="15902"/>
                      <a:pt x="778" y="15930"/>
                    </a:cubicBezTo>
                    <a:cubicBezTo>
                      <a:pt x="697" y="15941"/>
                      <a:pt x="694" y="15969"/>
                      <a:pt x="683" y="16053"/>
                    </a:cubicBezTo>
                    <a:cubicBezTo>
                      <a:pt x="676" y="16119"/>
                      <a:pt x="662" y="16210"/>
                      <a:pt x="578" y="16277"/>
                    </a:cubicBezTo>
                    <a:cubicBezTo>
                      <a:pt x="561" y="16294"/>
                      <a:pt x="557" y="16308"/>
                      <a:pt x="610" y="16399"/>
                    </a:cubicBezTo>
                    <a:cubicBezTo>
                      <a:pt x="655" y="16473"/>
                      <a:pt x="736" y="16616"/>
                      <a:pt x="589" y="16707"/>
                    </a:cubicBezTo>
                    <a:cubicBezTo>
                      <a:pt x="526" y="16749"/>
                      <a:pt x="515" y="16816"/>
                      <a:pt x="505" y="16889"/>
                    </a:cubicBezTo>
                    <a:cubicBezTo>
                      <a:pt x="491" y="16970"/>
                      <a:pt x="473" y="17096"/>
                      <a:pt x="323" y="17096"/>
                    </a:cubicBezTo>
                    <a:cubicBezTo>
                      <a:pt x="193" y="17096"/>
                      <a:pt x="109" y="17299"/>
                      <a:pt x="95" y="17404"/>
                    </a:cubicBezTo>
                    <a:cubicBezTo>
                      <a:pt x="88" y="17435"/>
                      <a:pt x="81" y="17467"/>
                      <a:pt x="71" y="17498"/>
                    </a:cubicBezTo>
                    <a:cubicBezTo>
                      <a:pt x="39" y="17614"/>
                      <a:pt x="1" y="17757"/>
                      <a:pt x="95" y="17859"/>
                    </a:cubicBezTo>
                    <a:cubicBezTo>
                      <a:pt x="99" y="17866"/>
                      <a:pt x="106" y="17873"/>
                      <a:pt x="113" y="17880"/>
                    </a:cubicBezTo>
                    <a:cubicBezTo>
                      <a:pt x="120" y="17891"/>
                      <a:pt x="130" y="17905"/>
                      <a:pt x="137" y="17919"/>
                    </a:cubicBezTo>
                    <a:cubicBezTo>
                      <a:pt x="141" y="17926"/>
                      <a:pt x="144" y="17933"/>
                      <a:pt x="148" y="17940"/>
                    </a:cubicBezTo>
                    <a:cubicBezTo>
                      <a:pt x="176" y="18003"/>
                      <a:pt x="179" y="18073"/>
                      <a:pt x="165" y="18139"/>
                    </a:cubicBezTo>
                    <a:cubicBezTo>
                      <a:pt x="158" y="18181"/>
                      <a:pt x="155" y="18192"/>
                      <a:pt x="165" y="18199"/>
                    </a:cubicBezTo>
                    <a:cubicBezTo>
                      <a:pt x="165" y="18202"/>
                      <a:pt x="169" y="18202"/>
                      <a:pt x="172" y="18206"/>
                    </a:cubicBezTo>
                    <a:cubicBezTo>
                      <a:pt x="227" y="18220"/>
                      <a:pt x="283" y="18227"/>
                      <a:pt x="336" y="18227"/>
                    </a:cubicBezTo>
                    <a:cubicBezTo>
                      <a:pt x="347" y="18227"/>
                      <a:pt x="358" y="18227"/>
                      <a:pt x="368" y="18227"/>
                    </a:cubicBezTo>
                    <a:cubicBezTo>
                      <a:pt x="512" y="18230"/>
                      <a:pt x="645" y="18234"/>
                      <a:pt x="701" y="18314"/>
                    </a:cubicBezTo>
                    <a:cubicBezTo>
                      <a:pt x="729" y="18353"/>
                      <a:pt x="732" y="18402"/>
                      <a:pt x="715" y="18444"/>
                    </a:cubicBezTo>
                    <a:cubicBezTo>
                      <a:pt x="708" y="18468"/>
                      <a:pt x="701" y="18489"/>
                      <a:pt x="697" y="18514"/>
                    </a:cubicBezTo>
                    <a:cubicBezTo>
                      <a:pt x="683" y="18594"/>
                      <a:pt x="676" y="18671"/>
                      <a:pt x="680" y="18752"/>
                    </a:cubicBezTo>
                    <a:cubicBezTo>
                      <a:pt x="676" y="18832"/>
                      <a:pt x="687" y="18909"/>
                      <a:pt x="708" y="18986"/>
                    </a:cubicBezTo>
                    <a:cubicBezTo>
                      <a:pt x="767" y="18997"/>
                      <a:pt x="802" y="19053"/>
                      <a:pt x="841" y="19109"/>
                    </a:cubicBezTo>
                    <a:cubicBezTo>
                      <a:pt x="875" y="19163"/>
                      <a:pt x="905" y="19214"/>
                      <a:pt x="939" y="19214"/>
                    </a:cubicBezTo>
                    <a:cubicBezTo>
                      <a:pt x="940" y="19214"/>
                      <a:pt x="941" y="19214"/>
                      <a:pt x="942" y="19214"/>
                    </a:cubicBezTo>
                    <a:cubicBezTo>
                      <a:pt x="993" y="19207"/>
                      <a:pt x="1309" y="19168"/>
                      <a:pt x="1593" y="19168"/>
                    </a:cubicBezTo>
                    <a:cubicBezTo>
                      <a:pt x="1725" y="19168"/>
                      <a:pt x="1849" y="19177"/>
                      <a:pt x="1936" y="19200"/>
                    </a:cubicBezTo>
                    <a:cubicBezTo>
                      <a:pt x="1947" y="19203"/>
                      <a:pt x="1961" y="19207"/>
                      <a:pt x="1975" y="19210"/>
                    </a:cubicBezTo>
                    <a:lnTo>
                      <a:pt x="1989" y="19217"/>
                    </a:lnTo>
                    <a:lnTo>
                      <a:pt x="2014" y="19224"/>
                    </a:lnTo>
                    <a:lnTo>
                      <a:pt x="2031" y="19231"/>
                    </a:lnTo>
                    <a:lnTo>
                      <a:pt x="2056" y="19242"/>
                    </a:lnTo>
                    <a:lnTo>
                      <a:pt x="2070" y="19252"/>
                    </a:lnTo>
                    <a:lnTo>
                      <a:pt x="2094" y="19263"/>
                    </a:lnTo>
                    <a:lnTo>
                      <a:pt x="2112" y="19273"/>
                    </a:lnTo>
                    <a:lnTo>
                      <a:pt x="2133" y="19287"/>
                    </a:lnTo>
                    <a:lnTo>
                      <a:pt x="2150" y="19298"/>
                    </a:lnTo>
                    <a:lnTo>
                      <a:pt x="2171" y="19312"/>
                    </a:lnTo>
                    <a:lnTo>
                      <a:pt x="2185" y="19326"/>
                    </a:lnTo>
                    <a:lnTo>
                      <a:pt x="2206" y="19340"/>
                    </a:lnTo>
                    <a:lnTo>
                      <a:pt x="2224" y="19354"/>
                    </a:lnTo>
                    <a:lnTo>
                      <a:pt x="2231" y="19357"/>
                    </a:lnTo>
                    <a:cubicBezTo>
                      <a:pt x="2245" y="19357"/>
                      <a:pt x="2262" y="19354"/>
                      <a:pt x="2280" y="19354"/>
                    </a:cubicBezTo>
                    <a:cubicBezTo>
                      <a:pt x="2367" y="19361"/>
                      <a:pt x="2451" y="19378"/>
                      <a:pt x="2532" y="19410"/>
                    </a:cubicBezTo>
                    <a:cubicBezTo>
                      <a:pt x="2577" y="19427"/>
                      <a:pt x="2623" y="19441"/>
                      <a:pt x="2672" y="19448"/>
                    </a:cubicBezTo>
                    <a:cubicBezTo>
                      <a:pt x="2633" y="19385"/>
                      <a:pt x="2588" y="19322"/>
                      <a:pt x="2535" y="19266"/>
                    </a:cubicBezTo>
                    <a:cubicBezTo>
                      <a:pt x="2430" y="19140"/>
                      <a:pt x="2367" y="19056"/>
                      <a:pt x="2374" y="18986"/>
                    </a:cubicBezTo>
                    <a:cubicBezTo>
                      <a:pt x="2374" y="18920"/>
                      <a:pt x="2364" y="18853"/>
                      <a:pt x="2346" y="18787"/>
                    </a:cubicBezTo>
                    <a:cubicBezTo>
                      <a:pt x="2329" y="18720"/>
                      <a:pt x="2318" y="18650"/>
                      <a:pt x="2315" y="18580"/>
                    </a:cubicBezTo>
                    <a:cubicBezTo>
                      <a:pt x="2315" y="18559"/>
                      <a:pt x="2315" y="18535"/>
                      <a:pt x="2311" y="18503"/>
                    </a:cubicBezTo>
                    <a:cubicBezTo>
                      <a:pt x="2297" y="18356"/>
                      <a:pt x="2283" y="18136"/>
                      <a:pt x="2451" y="18017"/>
                    </a:cubicBezTo>
                    <a:cubicBezTo>
                      <a:pt x="2500" y="17978"/>
                      <a:pt x="2546" y="17936"/>
                      <a:pt x="2588" y="17884"/>
                    </a:cubicBezTo>
                    <a:cubicBezTo>
                      <a:pt x="2633" y="17832"/>
                      <a:pt x="2678" y="17781"/>
                      <a:pt x="2754" y="17781"/>
                    </a:cubicBezTo>
                    <a:cubicBezTo>
                      <a:pt x="2767" y="17781"/>
                      <a:pt x="2780" y="17783"/>
                      <a:pt x="2794" y="17785"/>
                    </a:cubicBezTo>
                    <a:cubicBezTo>
                      <a:pt x="2799" y="17786"/>
                      <a:pt x="2803" y="17786"/>
                      <a:pt x="2808" y="17786"/>
                    </a:cubicBezTo>
                    <a:cubicBezTo>
                      <a:pt x="2849" y="17786"/>
                      <a:pt x="2892" y="17772"/>
                      <a:pt x="2924" y="17743"/>
                    </a:cubicBezTo>
                    <a:cubicBezTo>
                      <a:pt x="3008" y="17673"/>
                      <a:pt x="3057" y="17568"/>
                      <a:pt x="3053" y="17460"/>
                    </a:cubicBezTo>
                    <a:cubicBezTo>
                      <a:pt x="3067" y="17145"/>
                      <a:pt x="3214" y="17022"/>
                      <a:pt x="3456" y="16816"/>
                    </a:cubicBezTo>
                    <a:lnTo>
                      <a:pt x="3466" y="16805"/>
                    </a:lnTo>
                    <a:cubicBezTo>
                      <a:pt x="3575" y="16718"/>
                      <a:pt x="3687" y="16637"/>
                      <a:pt x="3802" y="16564"/>
                    </a:cubicBezTo>
                    <a:cubicBezTo>
                      <a:pt x="3914" y="16490"/>
                      <a:pt x="4061" y="16392"/>
                      <a:pt x="4090" y="16343"/>
                    </a:cubicBezTo>
                    <a:cubicBezTo>
                      <a:pt x="4047" y="16256"/>
                      <a:pt x="4090" y="16119"/>
                      <a:pt x="4135" y="15976"/>
                    </a:cubicBezTo>
                    <a:cubicBezTo>
                      <a:pt x="4156" y="15916"/>
                      <a:pt x="4170" y="15857"/>
                      <a:pt x="4181" y="15793"/>
                    </a:cubicBezTo>
                    <a:cubicBezTo>
                      <a:pt x="4149" y="15765"/>
                      <a:pt x="3991" y="15751"/>
                      <a:pt x="3907" y="15741"/>
                    </a:cubicBezTo>
                    <a:cubicBezTo>
                      <a:pt x="3830" y="15737"/>
                      <a:pt x="3753" y="15723"/>
                      <a:pt x="3680" y="15702"/>
                    </a:cubicBezTo>
                    <a:cubicBezTo>
                      <a:pt x="3578" y="15667"/>
                      <a:pt x="3326" y="15503"/>
                      <a:pt x="3228" y="15251"/>
                    </a:cubicBezTo>
                    <a:cubicBezTo>
                      <a:pt x="3169" y="15093"/>
                      <a:pt x="3183" y="14918"/>
                      <a:pt x="3267" y="14775"/>
                    </a:cubicBezTo>
                    <a:cubicBezTo>
                      <a:pt x="3389" y="14551"/>
                      <a:pt x="3652" y="14278"/>
                      <a:pt x="4219" y="14229"/>
                    </a:cubicBezTo>
                    <a:lnTo>
                      <a:pt x="4230" y="14229"/>
                    </a:lnTo>
                    <a:cubicBezTo>
                      <a:pt x="4233" y="14208"/>
                      <a:pt x="4233" y="14187"/>
                      <a:pt x="4233" y="14166"/>
                    </a:cubicBezTo>
                    <a:cubicBezTo>
                      <a:pt x="4233" y="14099"/>
                      <a:pt x="4233" y="14001"/>
                      <a:pt x="4321" y="13949"/>
                    </a:cubicBezTo>
                    <a:cubicBezTo>
                      <a:pt x="4408" y="13896"/>
                      <a:pt x="4436" y="13816"/>
                      <a:pt x="4436" y="13630"/>
                    </a:cubicBezTo>
                    <a:cubicBezTo>
                      <a:pt x="4436" y="13406"/>
                      <a:pt x="4436" y="13035"/>
                      <a:pt x="4713" y="13007"/>
                    </a:cubicBezTo>
                    <a:cubicBezTo>
                      <a:pt x="4765" y="13003"/>
                      <a:pt x="4814" y="12986"/>
                      <a:pt x="4860" y="12958"/>
                    </a:cubicBezTo>
                    <a:lnTo>
                      <a:pt x="4846" y="12951"/>
                    </a:lnTo>
                    <a:cubicBezTo>
                      <a:pt x="4744" y="12923"/>
                      <a:pt x="4671" y="12839"/>
                      <a:pt x="4678" y="12758"/>
                    </a:cubicBezTo>
                    <a:cubicBezTo>
                      <a:pt x="4681" y="12716"/>
                      <a:pt x="4709" y="12625"/>
                      <a:pt x="4881" y="12604"/>
                    </a:cubicBezTo>
                    <a:cubicBezTo>
                      <a:pt x="4895" y="12601"/>
                      <a:pt x="4909" y="12600"/>
                      <a:pt x="4924" y="12600"/>
                    </a:cubicBezTo>
                    <a:cubicBezTo>
                      <a:pt x="5011" y="12600"/>
                      <a:pt x="5093" y="12653"/>
                      <a:pt x="5129" y="12734"/>
                    </a:cubicBezTo>
                    <a:cubicBezTo>
                      <a:pt x="5154" y="12776"/>
                      <a:pt x="5161" y="12786"/>
                      <a:pt x="5192" y="12786"/>
                    </a:cubicBezTo>
                    <a:cubicBezTo>
                      <a:pt x="5262" y="12786"/>
                      <a:pt x="5381" y="12699"/>
                      <a:pt x="5409" y="12608"/>
                    </a:cubicBezTo>
                    <a:cubicBezTo>
                      <a:pt x="5430" y="12559"/>
                      <a:pt x="5409" y="12506"/>
                      <a:pt x="5367" y="12482"/>
                    </a:cubicBezTo>
                    <a:cubicBezTo>
                      <a:pt x="5329" y="12452"/>
                      <a:pt x="5300" y="12439"/>
                      <a:pt x="5275" y="12439"/>
                    </a:cubicBezTo>
                    <a:cubicBezTo>
                      <a:pt x="5240" y="12439"/>
                      <a:pt x="5212" y="12465"/>
                      <a:pt x="5175" y="12503"/>
                    </a:cubicBezTo>
                    <a:cubicBezTo>
                      <a:pt x="5140" y="12545"/>
                      <a:pt x="5094" y="12576"/>
                      <a:pt x="5045" y="12590"/>
                    </a:cubicBezTo>
                    <a:cubicBezTo>
                      <a:pt x="5033" y="12593"/>
                      <a:pt x="5021" y="12595"/>
                      <a:pt x="5009" y="12595"/>
                    </a:cubicBezTo>
                    <a:cubicBezTo>
                      <a:pt x="4937" y="12595"/>
                      <a:pt x="4876" y="12545"/>
                      <a:pt x="4828" y="12506"/>
                    </a:cubicBezTo>
                    <a:cubicBezTo>
                      <a:pt x="4793" y="12478"/>
                      <a:pt x="4755" y="12447"/>
                      <a:pt x="4727" y="12447"/>
                    </a:cubicBezTo>
                    <a:cubicBezTo>
                      <a:pt x="4699" y="12447"/>
                      <a:pt x="4629" y="12436"/>
                      <a:pt x="4608" y="12324"/>
                    </a:cubicBezTo>
                    <a:cubicBezTo>
                      <a:pt x="4597" y="12272"/>
                      <a:pt x="4594" y="12216"/>
                      <a:pt x="4597" y="12160"/>
                    </a:cubicBezTo>
                    <a:cubicBezTo>
                      <a:pt x="4601" y="12107"/>
                      <a:pt x="4594" y="12051"/>
                      <a:pt x="4583" y="11995"/>
                    </a:cubicBezTo>
                    <a:cubicBezTo>
                      <a:pt x="4538" y="11894"/>
                      <a:pt x="4443" y="11589"/>
                      <a:pt x="4566" y="11421"/>
                    </a:cubicBezTo>
                    <a:cubicBezTo>
                      <a:pt x="4596" y="11380"/>
                      <a:pt x="4638" y="11363"/>
                      <a:pt x="4688" y="11363"/>
                    </a:cubicBezTo>
                    <a:cubicBezTo>
                      <a:pt x="4774" y="11363"/>
                      <a:pt x="4885" y="11412"/>
                      <a:pt x="5014" y="11470"/>
                    </a:cubicBezTo>
                    <a:cubicBezTo>
                      <a:pt x="5164" y="11536"/>
                      <a:pt x="5336" y="11613"/>
                      <a:pt x="5497" y="11624"/>
                    </a:cubicBezTo>
                    <a:cubicBezTo>
                      <a:pt x="5519" y="11626"/>
                      <a:pt x="5542" y="11627"/>
                      <a:pt x="5564" y="11627"/>
                    </a:cubicBezTo>
                    <a:cubicBezTo>
                      <a:pt x="5720" y="11627"/>
                      <a:pt x="5872" y="11574"/>
                      <a:pt x="5994" y="11473"/>
                    </a:cubicBezTo>
                    <a:cubicBezTo>
                      <a:pt x="6025" y="11449"/>
                      <a:pt x="6050" y="11414"/>
                      <a:pt x="6057" y="11375"/>
                    </a:cubicBezTo>
                    <a:cubicBezTo>
                      <a:pt x="6053" y="11337"/>
                      <a:pt x="6043" y="11298"/>
                      <a:pt x="6032" y="11260"/>
                    </a:cubicBezTo>
                    <a:cubicBezTo>
                      <a:pt x="5994" y="11130"/>
                      <a:pt x="5938" y="10931"/>
                      <a:pt x="6134" y="10798"/>
                    </a:cubicBezTo>
                    <a:cubicBezTo>
                      <a:pt x="6201" y="10756"/>
                      <a:pt x="6208" y="10731"/>
                      <a:pt x="6211" y="10728"/>
                    </a:cubicBezTo>
                    <a:cubicBezTo>
                      <a:pt x="6211" y="10714"/>
                      <a:pt x="6190" y="10682"/>
                      <a:pt x="6169" y="10651"/>
                    </a:cubicBezTo>
                    <a:cubicBezTo>
                      <a:pt x="6134" y="10602"/>
                      <a:pt x="6102" y="10546"/>
                      <a:pt x="6081" y="10486"/>
                    </a:cubicBezTo>
                    <a:cubicBezTo>
                      <a:pt x="6036" y="10336"/>
                      <a:pt x="6095" y="10220"/>
                      <a:pt x="6173" y="10175"/>
                    </a:cubicBezTo>
                    <a:cubicBezTo>
                      <a:pt x="6201" y="10156"/>
                      <a:pt x="6232" y="10148"/>
                      <a:pt x="6262" y="10148"/>
                    </a:cubicBezTo>
                    <a:cubicBezTo>
                      <a:pt x="6308" y="10148"/>
                      <a:pt x="6353" y="10167"/>
                      <a:pt x="6386" y="10203"/>
                    </a:cubicBezTo>
                    <a:cubicBezTo>
                      <a:pt x="6409" y="10220"/>
                      <a:pt x="6491" y="10230"/>
                      <a:pt x="6615" y="10230"/>
                    </a:cubicBezTo>
                    <a:cubicBezTo>
                      <a:pt x="6863" y="10230"/>
                      <a:pt x="7279" y="10191"/>
                      <a:pt x="7734" y="10098"/>
                    </a:cubicBezTo>
                    <a:cubicBezTo>
                      <a:pt x="8371" y="9968"/>
                      <a:pt x="8704" y="9748"/>
                      <a:pt x="8725" y="9639"/>
                    </a:cubicBezTo>
                    <a:cubicBezTo>
                      <a:pt x="8749" y="9523"/>
                      <a:pt x="8879" y="9355"/>
                      <a:pt x="9061" y="9131"/>
                    </a:cubicBezTo>
                    <a:cubicBezTo>
                      <a:pt x="9120" y="9058"/>
                      <a:pt x="9176" y="8984"/>
                      <a:pt x="9229" y="8904"/>
                    </a:cubicBezTo>
                    <a:cubicBezTo>
                      <a:pt x="9257" y="8858"/>
                      <a:pt x="9264" y="8802"/>
                      <a:pt x="9239" y="8753"/>
                    </a:cubicBezTo>
                    <a:cubicBezTo>
                      <a:pt x="9211" y="8694"/>
                      <a:pt x="9141" y="8652"/>
                      <a:pt x="9047" y="8638"/>
                    </a:cubicBezTo>
                    <a:cubicBezTo>
                      <a:pt x="8945" y="8627"/>
                      <a:pt x="8854" y="8561"/>
                      <a:pt x="8819" y="8463"/>
                    </a:cubicBezTo>
                    <a:cubicBezTo>
                      <a:pt x="8774" y="8340"/>
                      <a:pt x="8809" y="8172"/>
                      <a:pt x="8910" y="8057"/>
                    </a:cubicBezTo>
                    <a:cubicBezTo>
                      <a:pt x="8942" y="8018"/>
                      <a:pt x="8938" y="7994"/>
                      <a:pt x="8931" y="7976"/>
                    </a:cubicBezTo>
                    <a:cubicBezTo>
                      <a:pt x="8903" y="7910"/>
                      <a:pt x="8784" y="7850"/>
                      <a:pt x="8648" y="7836"/>
                    </a:cubicBezTo>
                    <a:cubicBezTo>
                      <a:pt x="8487" y="7819"/>
                      <a:pt x="8206" y="7731"/>
                      <a:pt x="8150" y="7567"/>
                    </a:cubicBezTo>
                    <a:cubicBezTo>
                      <a:pt x="8133" y="7514"/>
                      <a:pt x="8129" y="7437"/>
                      <a:pt x="8224" y="7349"/>
                    </a:cubicBezTo>
                    <a:cubicBezTo>
                      <a:pt x="8282" y="7291"/>
                      <a:pt x="8336" y="7264"/>
                      <a:pt x="8388" y="7264"/>
                    </a:cubicBezTo>
                    <a:cubicBezTo>
                      <a:pt x="8401" y="7264"/>
                      <a:pt x="8414" y="7265"/>
                      <a:pt x="8427" y="7269"/>
                    </a:cubicBezTo>
                    <a:lnTo>
                      <a:pt x="8427" y="7262"/>
                    </a:lnTo>
                    <a:lnTo>
                      <a:pt x="8434" y="7241"/>
                    </a:lnTo>
                    <a:lnTo>
                      <a:pt x="8434" y="7234"/>
                    </a:lnTo>
                    <a:cubicBezTo>
                      <a:pt x="8438" y="7223"/>
                      <a:pt x="8438" y="7216"/>
                      <a:pt x="8441" y="7209"/>
                    </a:cubicBezTo>
                    <a:lnTo>
                      <a:pt x="8441" y="7206"/>
                    </a:lnTo>
                    <a:cubicBezTo>
                      <a:pt x="8441" y="7202"/>
                      <a:pt x="8441" y="7195"/>
                      <a:pt x="8445" y="7192"/>
                    </a:cubicBezTo>
                    <a:lnTo>
                      <a:pt x="8445" y="7188"/>
                    </a:lnTo>
                    <a:lnTo>
                      <a:pt x="8445" y="7178"/>
                    </a:lnTo>
                    <a:lnTo>
                      <a:pt x="8434" y="7174"/>
                    </a:lnTo>
                    <a:cubicBezTo>
                      <a:pt x="8329" y="7136"/>
                      <a:pt x="8266" y="7059"/>
                      <a:pt x="8273" y="6800"/>
                    </a:cubicBezTo>
                    <a:cubicBezTo>
                      <a:pt x="8273" y="6688"/>
                      <a:pt x="8298" y="6576"/>
                      <a:pt x="8347" y="6474"/>
                    </a:cubicBezTo>
                    <a:cubicBezTo>
                      <a:pt x="8382" y="6394"/>
                      <a:pt x="8417" y="6313"/>
                      <a:pt x="8420" y="6089"/>
                    </a:cubicBezTo>
                    <a:cubicBezTo>
                      <a:pt x="8431" y="5876"/>
                      <a:pt x="8469" y="5666"/>
                      <a:pt x="8539" y="5466"/>
                    </a:cubicBezTo>
                    <a:cubicBezTo>
                      <a:pt x="8574" y="5368"/>
                      <a:pt x="8599" y="5263"/>
                      <a:pt x="8606" y="5158"/>
                    </a:cubicBezTo>
                    <a:cubicBezTo>
                      <a:pt x="8606" y="5140"/>
                      <a:pt x="8606" y="5126"/>
                      <a:pt x="8609" y="5112"/>
                    </a:cubicBezTo>
                    <a:lnTo>
                      <a:pt x="8609" y="5105"/>
                    </a:lnTo>
                    <a:cubicBezTo>
                      <a:pt x="8613" y="5074"/>
                      <a:pt x="8623" y="5046"/>
                      <a:pt x="8637" y="5018"/>
                    </a:cubicBezTo>
                    <a:cubicBezTo>
                      <a:pt x="8658" y="4972"/>
                      <a:pt x="8683" y="4934"/>
                      <a:pt x="8711" y="4895"/>
                    </a:cubicBezTo>
                    <a:lnTo>
                      <a:pt x="8711" y="4895"/>
                    </a:lnTo>
                    <a:lnTo>
                      <a:pt x="8704" y="4902"/>
                    </a:lnTo>
                    <a:lnTo>
                      <a:pt x="8756" y="4843"/>
                    </a:lnTo>
                    <a:cubicBezTo>
                      <a:pt x="8802" y="4787"/>
                      <a:pt x="8858" y="4731"/>
                      <a:pt x="8914" y="4668"/>
                    </a:cubicBezTo>
                    <a:cubicBezTo>
                      <a:pt x="8987" y="4591"/>
                      <a:pt x="9064" y="4503"/>
                      <a:pt x="9138" y="4412"/>
                    </a:cubicBezTo>
                    <a:cubicBezTo>
                      <a:pt x="9183" y="4360"/>
                      <a:pt x="9222" y="4300"/>
                      <a:pt x="9260" y="4241"/>
                    </a:cubicBezTo>
                    <a:cubicBezTo>
                      <a:pt x="9446" y="3936"/>
                      <a:pt x="9817" y="3555"/>
                      <a:pt x="10072" y="3344"/>
                    </a:cubicBezTo>
                    <a:cubicBezTo>
                      <a:pt x="10121" y="3302"/>
                      <a:pt x="10174" y="3264"/>
                      <a:pt x="10226" y="3225"/>
                    </a:cubicBezTo>
                    <a:cubicBezTo>
                      <a:pt x="10314" y="3173"/>
                      <a:pt x="10405" y="3127"/>
                      <a:pt x="10503" y="3089"/>
                    </a:cubicBezTo>
                    <a:lnTo>
                      <a:pt x="10545" y="3068"/>
                    </a:lnTo>
                    <a:cubicBezTo>
                      <a:pt x="10671" y="3015"/>
                      <a:pt x="10846" y="2938"/>
                      <a:pt x="10867" y="2889"/>
                    </a:cubicBezTo>
                    <a:cubicBezTo>
                      <a:pt x="10867" y="2886"/>
                      <a:pt x="10871" y="2882"/>
                      <a:pt x="10871" y="2875"/>
                    </a:cubicBezTo>
                    <a:cubicBezTo>
                      <a:pt x="10885" y="2791"/>
                      <a:pt x="10888" y="2704"/>
                      <a:pt x="10881" y="2616"/>
                    </a:cubicBezTo>
                    <a:cubicBezTo>
                      <a:pt x="10881" y="2592"/>
                      <a:pt x="10878" y="2564"/>
                      <a:pt x="10874" y="2536"/>
                    </a:cubicBezTo>
                    <a:lnTo>
                      <a:pt x="10874" y="2529"/>
                    </a:lnTo>
                    <a:cubicBezTo>
                      <a:pt x="10871" y="2501"/>
                      <a:pt x="10867" y="2469"/>
                      <a:pt x="10864" y="2441"/>
                    </a:cubicBezTo>
                    <a:lnTo>
                      <a:pt x="10864" y="2431"/>
                    </a:lnTo>
                    <a:cubicBezTo>
                      <a:pt x="10864" y="2413"/>
                      <a:pt x="10860" y="2396"/>
                      <a:pt x="10857" y="2378"/>
                    </a:cubicBezTo>
                    <a:cubicBezTo>
                      <a:pt x="10857" y="2361"/>
                      <a:pt x="10853" y="2354"/>
                      <a:pt x="10853" y="2343"/>
                    </a:cubicBezTo>
                    <a:cubicBezTo>
                      <a:pt x="10839" y="2242"/>
                      <a:pt x="10818" y="2161"/>
                      <a:pt x="10797" y="2137"/>
                    </a:cubicBezTo>
                    <a:cubicBezTo>
                      <a:pt x="10782" y="2130"/>
                      <a:pt x="10735" y="2119"/>
                      <a:pt x="10609" y="2119"/>
                    </a:cubicBezTo>
                    <a:cubicBezTo>
                      <a:pt x="10593" y="2119"/>
                      <a:pt x="10577" y="2119"/>
                      <a:pt x="10559" y="2119"/>
                    </a:cubicBezTo>
                    <a:lnTo>
                      <a:pt x="10542" y="2119"/>
                    </a:lnTo>
                    <a:lnTo>
                      <a:pt x="10542" y="2130"/>
                    </a:lnTo>
                    <a:lnTo>
                      <a:pt x="10542" y="2151"/>
                    </a:lnTo>
                    <a:lnTo>
                      <a:pt x="10542" y="2175"/>
                    </a:lnTo>
                    <a:lnTo>
                      <a:pt x="10542" y="2196"/>
                    </a:lnTo>
                    <a:lnTo>
                      <a:pt x="10542" y="2224"/>
                    </a:lnTo>
                    <a:lnTo>
                      <a:pt x="10542" y="2245"/>
                    </a:lnTo>
                    <a:cubicBezTo>
                      <a:pt x="10542" y="2252"/>
                      <a:pt x="10542" y="2266"/>
                      <a:pt x="10538" y="2277"/>
                    </a:cubicBezTo>
                    <a:cubicBezTo>
                      <a:pt x="10535" y="2287"/>
                      <a:pt x="10538" y="2291"/>
                      <a:pt x="10538" y="2298"/>
                    </a:cubicBezTo>
                    <a:cubicBezTo>
                      <a:pt x="10538" y="2305"/>
                      <a:pt x="10535" y="2319"/>
                      <a:pt x="10535" y="2333"/>
                    </a:cubicBezTo>
                    <a:cubicBezTo>
                      <a:pt x="10535" y="2343"/>
                      <a:pt x="10535" y="2347"/>
                      <a:pt x="10531" y="2354"/>
                    </a:cubicBezTo>
                    <a:cubicBezTo>
                      <a:pt x="10528" y="2361"/>
                      <a:pt x="10528" y="2378"/>
                      <a:pt x="10528" y="2389"/>
                    </a:cubicBezTo>
                    <a:cubicBezTo>
                      <a:pt x="10524" y="2399"/>
                      <a:pt x="10524" y="2403"/>
                      <a:pt x="10524" y="2413"/>
                    </a:cubicBezTo>
                    <a:cubicBezTo>
                      <a:pt x="10521" y="2420"/>
                      <a:pt x="10517" y="2434"/>
                      <a:pt x="10517" y="2448"/>
                    </a:cubicBezTo>
                    <a:lnTo>
                      <a:pt x="10510" y="2473"/>
                    </a:lnTo>
                    <a:cubicBezTo>
                      <a:pt x="10510" y="2483"/>
                      <a:pt x="10507" y="2494"/>
                      <a:pt x="10503" y="2508"/>
                    </a:cubicBezTo>
                    <a:lnTo>
                      <a:pt x="10500" y="2532"/>
                    </a:lnTo>
                    <a:cubicBezTo>
                      <a:pt x="10496" y="2543"/>
                      <a:pt x="10493" y="2557"/>
                      <a:pt x="10489" y="2567"/>
                    </a:cubicBezTo>
                    <a:lnTo>
                      <a:pt x="10482" y="2592"/>
                    </a:lnTo>
                    <a:cubicBezTo>
                      <a:pt x="10479" y="2602"/>
                      <a:pt x="10475" y="2613"/>
                      <a:pt x="10472" y="2623"/>
                    </a:cubicBezTo>
                    <a:cubicBezTo>
                      <a:pt x="10468" y="2637"/>
                      <a:pt x="10468" y="2641"/>
                      <a:pt x="10465" y="2648"/>
                    </a:cubicBezTo>
                    <a:cubicBezTo>
                      <a:pt x="10461" y="2658"/>
                      <a:pt x="10458" y="2669"/>
                      <a:pt x="10454" y="2683"/>
                    </a:cubicBezTo>
                    <a:cubicBezTo>
                      <a:pt x="10451" y="2693"/>
                      <a:pt x="10447" y="2697"/>
                      <a:pt x="10444" y="2704"/>
                    </a:cubicBezTo>
                    <a:cubicBezTo>
                      <a:pt x="10444" y="2714"/>
                      <a:pt x="10437" y="2725"/>
                      <a:pt x="10433" y="2735"/>
                    </a:cubicBezTo>
                    <a:cubicBezTo>
                      <a:pt x="10430" y="2746"/>
                      <a:pt x="10426" y="2749"/>
                      <a:pt x="10423" y="2756"/>
                    </a:cubicBezTo>
                    <a:cubicBezTo>
                      <a:pt x="10419" y="2763"/>
                      <a:pt x="10416" y="2777"/>
                      <a:pt x="10412" y="2784"/>
                    </a:cubicBezTo>
                    <a:cubicBezTo>
                      <a:pt x="10405" y="2795"/>
                      <a:pt x="10405" y="2798"/>
                      <a:pt x="10402" y="2805"/>
                    </a:cubicBezTo>
                    <a:cubicBezTo>
                      <a:pt x="10398" y="2812"/>
                      <a:pt x="10391" y="2823"/>
                      <a:pt x="10388" y="2833"/>
                    </a:cubicBezTo>
                    <a:cubicBezTo>
                      <a:pt x="10381" y="2840"/>
                      <a:pt x="10381" y="2844"/>
                      <a:pt x="10377" y="2851"/>
                    </a:cubicBezTo>
                    <a:cubicBezTo>
                      <a:pt x="10374" y="2854"/>
                      <a:pt x="10367" y="2868"/>
                      <a:pt x="10360" y="2875"/>
                    </a:cubicBezTo>
                    <a:lnTo>
                      <a:pt x="10353" y="2889"/>
                    </a:lnTo>
                    <a:cubicBezTo>
                      <a:pt x="10342" y="2900"/>
                      <a:pt x="10335" y="2910"/>
                      <a:pt x="10325" y="2921"/>
                    </a:cubicBezTo>
                    <a:cubicBezTo>
                      <a:pt x="10295" y="2960"/>
                      <a:pt x="10248" y="2981"/>
                      <a:pt x="10199" y="2981"/>
                    </a:cubicBezTo>
                    <a:cubicBezTo>
                      <a:pt x="10196" y="2981"/>
                      <a:pt x="10192" y="2981"/>
                      <a:pt x="10188" y="2980"/>
                    </a:cubicBezTo>
                    <a:cubicBezTo>
                      <a:pt x="10186" y="2980"/>
                      <a:pt x="10185" y="2980"/>
                      <a:pt x="10183" y="2980"/>
                    </a:cubicBezTo>
                    <a:cubicBezTo>
                      <a:pt x="10131" y="2980"/>
                      <a:pt x="10067" y="3031"/>
                      <a:pt x="10009" y="3082"/>
                    </a:cubicBezTo>
                    <a:cubicBezTo>
                      <a:pt x="9944" y="3139"/>
                      <a:pt x="9875" y="3196"/>
                      <a:pt x="9795" y="3196"/>
                    </a:cubicBezTo>
                    <a:cubicBezTo>
                      <a:pt x="9782" y="3196"/>
                      <a:pt x="9768" y="3194"/>
                      <a:pt x="9754" y="3190"/>
                    </a:cubicBezTo>
                    <a:cubicBezTo>
                      <a:pt x="9751" y="3190"/>
                      <a:pt x="9748" y="3189"/>
                      <a:pt x="9744" y="3189"/>
                    </a:cubicBezTo>
                    <a:cubicBezTo>
                      <a:pt x="9712" y="3189"/>
                      <a:pt x="9661" y="3218"/>
                      <a:pt x="9610" y="3243"/>
                    </a:cubicBezTo>
                    <a:lnTo>
                      <a:pt x="9589" y="3253"/>
                    </a:lnTo>
                    <a:lnTo>
                      <a:pt x="9582" y="3257"/>
                    </a:lnTo>
                    <a:lnTo>
                      <a:pt x="9561" y="3267"/>
                    </a:lnTo>
                    <a:lnTo>
                      <a:pt x="9558" y="3267"/>
                    </a:lnTo>
                    <a:cubicBezTo>
                      <a:pt x="9540" y="3278"/>
                      <a:pt x="9523" y="3285"/>
                      <a:pt x="9505" y="3292"/>
                    </a:cubicBezTo>
                    <a:lnTo>
                      <a:pt x="9498" y="3292"/>
                    </a:lnTo>
                    <a:lnTo>
                      <a:pt x="9477" y="3302"/>
                    </a:lnTo>
                    <a:lnTo>
                      <a:pt x="9470" y="3302"/>
                    </a:lnTo>
                    <a:lnTo>
                      <a:pt x="9442" y="3309"/>
                    </a:lnTo>
                    <a:lnTo>
                      <a:pt x="9418" y="3313"/>
                    </a:lnTo>
                    <a:lnTo>
                      <a:pt x="9351" y="3313"/>
                    </a:lnTo>
                    <a:cubicBezTo>
                      <a:pt x="9344" y="3313"/>
                      <a:pt x="9334" y="3309"/>
                      <a:pt x="9327" y="3306"/>
                    </a:cubicBezTo>
                    <a:lnTo>
                      <a:pt x="9320" y="3306"/>
                    </a:lnTo>
                    <a:lnTo>
                      <a:pt x="9299" y="3299"/>
                    </a:lnTo>
                    <a:lnTo>
                      <a:pt x="9288" y="3295"/>
                    </a:lnTo>
                    <a:cubicBezTo>
                      <a:pt x="9281" y="3292"/>
                      <a:pt x="9271" y="3285"/>
                      <a:pt x="9260" y="3281"/>
                    </a:cubicBezTo>
                    <a:cubicBezTo>
                      <a:pt x="9223" y="3258"/>
                      <a:pt x="9180" y="3251"/>
                      <a:pt x="9134" y="3251"/>
                    </a:cubicBezTo>
                    <a:cubicBezTo>
                      <a:pt x="9096" y="3251"/>
                      <a:pt x="9056" y="3256"/>
                      <a:pt x="9015" y="3260"/>
                    </a:cubicBezTo>
                    <a:cubicBezTo>
                      <a:pt x="8978" y="3265"/>
                      <a:pt x="8939" y="3269"/>
                      <a:pt x="8899" y="3269"/>
                    </a:cubicBezTo>
                    <a:cubicBezTo>
                      <a:pt x="8842" y="3269"/>
                      <a:pt x="8785" y="3260"/>
                      <a:pt x="8735" y="3229"/>
                    </a:cubicBezTo>
                    <a:cubicBezTo>
                      <a:pt x="8721" y="3222"/>
                      <a:pt x="8707" y="3215"/>
                      <a:pt x="8690" y="3211"/>
                    </a:cubicBezTo>
                    <a:cubicBezTo>
                      <a:pt x="8623" y="3201"/>
                      <a:pt x="8557" y="3194"/>
                      <a:pt x="8487" y="3190"/>
                    </a:cubicBezTo>
                    <a:cubicBezTo>
                      <a:pt x="8392" y="3187"/>
                      <a:pt x="8305" y="3180"/>
                      <a:pt x="8249" y="3148"/>
                    </a:cubicBezTo>
                    <a:cubicBezTo>
                      <a:pt x="8238" y="3145"/>
                      <a:pt x="8227" y="3138"/>
                      <a:pt x="8220" y="3127"/>
                    </a:cubicBezTo>
                    <a:cubicBezTo>
                      <a:pt x="8203" y="3110"/>
                      <a:pt x="8196" y="3085"/>
                      <a:pt x="8196" y="3061"/>
                    </a:cubicBezTo>
                    <a:cubicBezTo>
                      <a:pt x="8199" y="3005"/>
                      <a:pt x="8231" y="2956"/>
                      <a:pt x="8277" y="2928"/>
                    </a:cubicBezTo>
                    <a:cubicBezTo>
                      <a:pt x="8326" y="2893"/>
                      <a:pt x="8378" y="2854"/>
                      <a:pt x="8378" y="2697"/>
                    </a:cubicBezTo>
                    <a:cubicBezTo>
                      <a:pt x="8378" y="2508"/>
                      <a:pt x="8539" y="2322"/>
                      <a:pt x="8669" y="2172"/>
                    </a:cubicBezTo>
                    <a:cubicBezTo>
                      <a:pt x="8725" y="2109"/>
                      <a:pt x="8798" y="2021"/>
                      <a:pt x="8809" y="1986"/>
                    </a:cubicBezTo>
                    <a:cubicBezTo>
                      <a:pt x="8767" y="1941"/>
                      <a:pt x="8543" y="1853"/>
                      <a:pt x="8378" y="1783"/>
                    </a:cubicBezTo>
                    <a:cubicBezTo>
                      <a:pt x="8059" y="1657"/>
                      <a:pt x="7863" y="1573"/>
                      <a:pt x="7800" y="1489"/>
                    </a:cubicBezTo>
                    <a:cubicBezTo>
                      <a:pt x="7702" y="1363"/>
                      <a:pt x="7562" y="1233"/>
                      <a:pt x="7237" y="1202"/>
                    </a:cubicBezTo>
                    <a:cubicBezTo>
                      <a:pt x="7097" y="1195"/>
                      <a:pt x="6964" y="1135"/>
                      <a:pt x="6866" y="1034"/>
                    </a:cubicBezTo>
                    <a:lnTo>
                      <a:pt x="6831" y="999"/>
                    </a:lnTo>
                    <a:cubicBezTo>
                      <a:pt x="6761" y="929"/>
                      <a:pt x="6687" y="866"/>
                      <a:pt x="6603" y="813"/>
                    </a:cubicBezTo>
                    <a:cubicBezTo>
                      <a:pt x="6586" y="803"/>
                      <a:pt x="6568" y="792"/>
                      <a:pt x="6551" y="782"/>
                    </a:cubicBezTo>
                    <a:lnTo>
                      <a:pt x="6533" y="768"/>
                    </a:lnTo>
                    <a:lnTo>
                      <a:pt x="6502" y="743"/>
                    </a:lnTo>
                    <a:lnTo>
                      <a:pt x="6477" y="726"/>
                    </a:lnTo>
                    <a:lnTo>
                      <a:pt x="6446" y="701"/>
                    </a:lnTo>
                    <a:lnTo>
                      <a:pt x="6421" y="684"/>
                    </a:lnTo>
                    <a:lnTo>
                      <a:pt x="6390" y="656"/>
                    </a:lnTo>
                    <a:lnTo>
                      <a:pt x="6365" y="635"/>
                    </a:lnTo>
                    <a:lnTo>
                      <a:pt x="6334" y="607"/>
                    </a:lnTo>
                    <a:lnTo>
                      <a:pt x="6309" y="582"/>
                    </a:lnTo>
                    <a:lnTo>
                      <a:pt x="6278" y="554"/>
                    </a:lnTo>
                    <a:lnTo>
                      <a:pt x="6253" y="530"/>
                    </a:lnTo>
                    <a:lnTo>
                      <a:pt x="6222" y="502"/>
                    </a:lnTo>
                    <a:lnTo>
                      <a:pt x="6197" y="477"/>
                    </a:lnTo>
                    <a:lnTo>
                      <a:pt x="6169" y="446"/>
                    </a:lnTo>
                    <a:lnTo>
                      <a:pt x="6144" y="421"/>
                    </a:lnTo>
                    <a:lnTo>
                      <a:pt x="6116" y="390"/>
                    </a:lnTo>
                    <a:lnTo>
                      <a:pt x="6092" y="365"/>
                    </a:lnTo>
                    <a:lnTo>
                      <a:pt x="6064" y="334"/>
                    </a:lnTo>
                    <a:lnTo>
                      <a:pt x="6043" y="309"/>
                    </a:lnTo>
                    <a:lnTo>
                      <a:pt x="6015" y="278"/>
                    </a:lnTo>
                    <a:lnTo>
                      <a:pt x="5994" y="253"/>
                    </a:lnTo>
                    <a:lnTo>
                      <a:pt x="5969" y="222"/>
                    </a:lnTo>
                    <a:lnTo>
                      <a:pt x="5952" y="197"/>
                    </a:lnTo>
                    <a:lnTo>
                      <a:pt x="5927" y="169"/>
                    </a:lnTo>
                    <a:lnTo>
                      <a:pt x="5910" y="148"/>
                    </a:lnTo>
                    <a:lnTo>
                      <a:pt x="5889" y="120"/>
                    </a:lnTo>
                    <a:lnTo>
                      <a:pt x="5875" y="96"/>
                    </a:lnTo>
                    <a:lnTo>
                      <a:pt x="5857" y="71"/>
                    </a:lnTo>
                    <a:lnTo>
                      <a:pt x="5843" y="50"/>
                    </a:lnTo>
                    <a:lnTo>
                      <a:pt x="5836" y="43"/>
                    </a:lnTo>
                    <a:lnTo>
                      <a:pt x="5791" y="36"/>
                    </a:lnTo>
                    <a:cubicBezTo>
                      <a:pt x="5715" y="29"/>
                      <a:pt x="5582" y="15"/>
                      <a:pt x="5487" y="15"/>
                    </a:cubicBezTo>
                    <a:cubicBezTo>
                      <a:pt x="5439" y="15"/>
                      <a:pt x="5400" y="19"/>
                      <a:pt x="5385" y="29"/>
                    </a:cubicBezTo>
                    <a:cubicBezTo>
                      <a:pt x="5364" y="64"/>
                      <a:pt x="5343" y="99"/>
                      <a:pt x="5329" y="138"/>
                    </a:cubicBezTo>
                    <a:lnTo>
                      <a:pt x="5318" y="159"/>
                    </a:lnTo>
                    <a:cubicBezTo>
                      <a:pt x="5248" y="299"/>
                      <a:pt x="5185" y="435"/>
                      <a:pt x="5084" y="435"/>
                    </a:cubicBezTo>
                    <a:cubicBezTo>
                      <a:pt x="5031" y="435"/>
                      <a:pt x="4989" y="404"/>
                      <a:pt x="4958" y="337"/>
                    </a:cubicBezTo>
                    <a:cubicBezTo>
                      <a:pt x="4951" y="327"/>
                      <a:pt x="4947" y="316"/>
                      <a:pt x="4940" y="309"/>
                    </a:cubicBezTo>
                    <a:cubicBezTo>
                      <a:pt x="4849" y="169"/>
                      <a:pt x="4667" y="148"/>
                      <a:pt x="4475" y="127"/>
                    </a:cubicBezTo>
                    <a:lnTo>
                      <a:pt x="4377" y="113"/>
                    </a:lnTo>
                    <a:cubicBezTo>
                      <a:pt x="4300" y="103"/>
                      <a:pt x="4230" y="75"/>
                      <a:pt x="4167" y="29"/>
                    </a:cubicBezTo>
                    <a:cubicBezTo>
                      <a:pt x="4140" y="12"/>
                      <a:pt x="4121" y="0"/>
                      <a:pt x="4099"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7" name="Google Shape;5285;p65">
                <a:extLst>
                  <a:ext uri="{FF2B5EF4-FFF2-40B4-BE49-F238E27FC236}">
                    <a16:creationId xmlns:a16="http://schemas.microsoft.com/office/drawing/2014/main" id="{99356E2F-0AB6-466F-894D-93B2C0653FBD}"/>
                  </a:ext>
                </a:extLst>
              </p:cNvPr>
              <p:cNvSpPr/>
              <p:nvPr/>
            </p:nvSpPr>
            <p:spPr>
              <a:xfrm>
                <a:off x="3919347" y="6388456"/>
                <a:ext cx="90231" cy="70648"/>
              </a:xfrm>
              <a:custGeom>
                <a:avLst/>
                <a:gdLst/>
                <a:ahLst/>
                <a:cxnLst/>
                <a:rect l="l" t="t" r="r" b="b"/>
                <a:pathLst>
                  <a:path w="1811" h="1241" extrusionOk="0">
                    <a:moveTo>
                      <a:pt x="182" y="0"/>
                    </a:moveTo>
                    <a:cubicBezTo>
                      <a:pt x="165" y="0"/>
                      <a:pt x="147" y="4"/>
                      <a:pt x="133" y="7"/>
                    </a:cubicBezTo>
                    <a:cubicBezTo>
                      <a:pt x="116" y="10"/>
                      <a:pt x="99" y="12"/>
                      <a:pt x="82" y="12"/>
                    </a:cubicBezTo>
                    <a:cubicBezTo>
                      <a:pt x="61" y="12"/>
                      <a:pt x="40" y="9"/>
                      <a:pt x="21" y="4"/>
                    </a:cubicBezTo>
                    <a:cubicBezTo>
                      <a:pt x="4" y="434"/>
                      <a:pt x="0" y="774"/>
                      <a:pt x="7" y="977"/>
                    </a:cubicBezTo>
                    <a:lnTo>
                      <a:pt x="7" y="984"/>
                    </a:lnTo>
                    <a:cubicBezTo>
                      <a:pt x="7" y="1001"/>
                      <a:pt x="11" y="1022"/>
                      <a:pt x="11" y="1036"/>
                    </a:cubicBezTo>
                    <a:lnTo>
                      <a:pt x="11" y="1043"/>
                    </a:lnTo>
                    <a:lnTo>
                      <a:pt x="11" y="1064"/>
                    </a:lnTo>
                    <a:lnTo>
                      <a:pt x="11" y="1078"/>
                    </a:lnTo>
                    <a:lnTo>
                      <a:pt x="11" y="1103"/>
                    </a:lnTo>
                    <a:lnTo>
                      <a:pt x="11" y="1120"/>
                    </a:lnTo>
                    <a:lnTo>
                      <a:pt x="11" y="1131"/>
                    </a:lnTo>
                    <a:cubicBezTo>
                      <a:pt x="11" y="1138"/>
                      <a:pt x="11" y="1141"/>
                      <a:pt x="14" y="1148"/>
                    </a:cubicBezTo>
                    <a:lnTo>
                      <a:pt x="14" y="1152"/>
                    </a:lnTo>
                    <a:cubicBezTo>
                      <a:pt x="46" y="1152"/>
                      <a:pt x="102" y="1148"/>
                      <a:pt x="151" y="1145"/>
                    </a:cubicBezTo>
                    <a:cubicBezTo>
                      <a:pt x="224" y="1141"/>
                      <a:pt x="301" y="1138"/>
                      <a:pt x="375" y="1134"/>
                    </a:cubicBezTo>
                    <a:lnTo>
                      <a:pt x="651" y="1134"/>
                    </a:lnTo>
                    <a:lnTo>
                      <a:pt x="676" y="1138"/>
                    </a:lnTo>
                    <a:lnTo>
                      <a:pt x="700" y="1138"/>
                    </a:lnTo>
                    <a:lnTo>
                      <a:pt x="721" y="1141"/>
                    </a:lnTo>
                    <a:lnTo>
                      <a:pt x="746" y="1141"/>
                    </a:lnTo>
                    <a:lnTo>
                      <a:pt x="767" y="1148"/>
                    </a:lnTo>
                    <a:lnTo>
                      <a:pt x="788" y="1152"/>
                    </a:lnTo>
                    <a:lnTo>
                      <a:pt x="809" y="1155"/>
                    </a:lnTo>
                    <a:lnTo>
                      <a:pt x="826" y="1159"/>
                    </a:lnTo>
                    <a:lnTo>
                      <a:pt x="847" y="1166"/>
                    </a:lnTo>
                    <a:lnTo>
                      <a:pt x="865" y="1173"/>
                    </a:lnTo>
                    <a:lnTo>
                      <a:pt x="879" y="1180"/>
                    </a:lnTo>
                    <a:lnTo>
                      <a:pt x="896" y="1187"/>
                    </a:lnTo>
                    <a:lnTo>
                      <a:pt x="910" y="1194"/>
                    </a:lnTo>
                    <a:lnTo>
                      <a:pt x="921" y="1197"/>
                    </a:lnTo>
                    <a:lnTo>
                      <a:pt x="963" y="1215"/>
                    </a:lnTo>
                    <a:cubicBezTo>
                      <a:pt x="1005" y="1232"/>
                      <a:pt x="1034" y="1240"/>
                      <a:pt x="1056" y="1240"/>
                    </a:cubicBezTo>
                    <a:cubicBezTo>
                      <a:pt x="1076" y="1240"/>
                      <a:pt x="1090" y="1233"/>
                      <a:pt x="1103" y="1218"/>
                    </a:cubicBezTo>
                    <a:cubicBezTo>
                      <a:pt x="1183" y="1131"/>
                      <a:pt x="1327" y="1113"/>
                      <a:pt x="1474" y="1099"/>
                    </a:cubicBezTo>
                    <a:cubicBezTo>
                      <a:pt x="1593" y="1089"/>
                      <a:pt x="1716" y="1075"/>
                      <a:pt x="1796" y="1026"/>
                    </a:cubicBezTo>
                    <a:lnTo>
                      <a:pt x="1810" y="1015"/>
                    </a:lnTo>
                    <a:cubicBezTo>
                      <a:pt x="1772" y="1001"/>
                      <a:pt x="1677" y="984"/>
                      <a:pt x="1464" y="977"/>
                    </a:cubicBezTo>
                    <a:cubicBezTo>
                      <a:pt x="1211" y="966"/>
                      <a:pt x="819" y="648"/>
                      <a:pt x="469" y="350"/>
                    </a:cubicBezTo>
                    <a:cubicBezTo>
                      <a:pt x="420" y="305"/>
                      <a:pt x="378" y="270"/>
                      <a:pt x="347" y="245"/>
                    </a:cubicBezTo>
                    <a:cubicBezTo>
                      <a:pt x="280" y="193"/>
                      <a:pt x="235" y="119"/>
                      <a:pt x="214" y="39"/>
                    </a:cubicBezTo>
                    <a:cubicBezTo>
                      <a:pt x="210" y="25"/>
                      <a:pt x="203" y="14"/>
                      <a:pt x="20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8" name="Google Shape;5286;p65">
                <a:extLst>
                  <a:ext uri="{FF2B5EF4-FFF2-40B4-BE49-F238E27FC236}">
                    <a16:creationId xmlns:a16="http://schemas.microsoft.com/office/drawing/2014/main" id="{83F72C19-B314-48B7-9FAB-6EC847C6EA78}"/>
                  </a:ext>
                </a:extLst>
              </p:cNvPr>
              <p:cNvSpPr/>
              <p:nvPr/>
            </p:nvSpPr>
            <p:spPr>
              <a:xfrm>
                <a:off x="4313703" y="5352318"/>
                <a:ext cx="11907" cy="1023"/>
              </a:xfrm>
              <a:custGeom>
                <a:avLst/>
                <a:gdLst/>
                <a:ahLst/>
                <a:cxnLst/>
                <a:rect l="l" t="t" r="r" b="b"/>
                <a:pathLst>
                  <a:path w="239" h="18" extrusionOk="0">
                    <a:moveTo>
                      <a:pt x="1" y="0"/>
                    </a:moveTo>
                    <a:lnTo>
                      <a:pt x="1" y="0"/>
                    </a:lnTo>
                    <a:cubicBezTo>
                      <a:pt x="165" y="0"/>
                      <a:pt x="221" y="11"/>
                      <a:pt x="239" y="18"/>
                    </a:cubicBezTo>
                    <a:cubicBezTo>
                      <a:pt x="221" y="11"/>
                      <a:pt x="169" y="0"/>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9" name="Google Shape;5287;p65">
                <a:extLst>
                  <a:ext uri="{FF2B5EF4-FFF2-40B4-BE49-F238E27FC236}">
                    <a16:creationId xmlns:a16="http://schemas.microsoft.com/office/drawing/2014/main" id="{59CD3800-A7D6-4598-AD85-FD4940D960F7}"/>
                  </a:ext>
                </a:extLst>
              </p:cNvPr>
              <p:cNvSpPr/>
              <p:nvPr/>
            </p:nvSpPr>
            <p:spPr>
              <a:xfrm>
                <a:off x="4312855" y="5352318"/>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0" name="Google Shape;5288;p65">
                <a:extLst>
                  <a:ext uri="{FF2B5EF4-FFF2-40B4-BE49-F238E27FC236}">
                    <a16:creationId xmlns:a16="http://schemas.microsoft.com/office/drawing/2014/main" id="{C378D64F-FC9D-4003-BAD0-FD603E653A9F}"/>
                  </a:ext>
                </a:extLst>
              </p:cNvPr>
              <p:cNvSpPr/>
              <p:nvPr/>
            </p:nvSpPr>
            <p:spPr>
              <a:xfrm>
                <a:off x="4243053" y="5422057"/>
                <a:ext cx="46637" cy="61026"/>
              </a:xfrm>
              <a:custGeom>
                <a:avLst/>
                <a:gdLst/>
                <a:ahLst/>
                <a:cxnLst/>
                <a:rect l="l" t="t" r="r" b="b"/>
                <a:pathLst>
                  <a:path w="936" h="1072" extrusionOk="0">
                    <a:moveTo>
                      <a:pt x="935" y="0"/>
                    </a:moveTo>
                    <a:cubicBezTo>
                      <a:pt x="680" y="214"/>
                      <a:pt x="309" y="596"/>
                      <a:pt x="123" y="900"/>
                    </a:cubicBezTo>
                    <a:cubicBezTo>
                      <a:pt x="85" y="960"/>
                      <a:pt x="46" y="1016"/>
                      <a:pt x="1" y="1072"/>
                    </a:cubicBezTo>
                    <a:cubicBezTo>
                      <a:pt x="46" y="1016"/>
                      <a:pt x="85" y="960"/>
                      <a:pt x="123" y="900"/>
                    </a:cubicBezTo>
                    <a:cubicBezTo>
                      <a:pt x="309" y="596"/>
                      <a:pt x="680" y="214"/>
                      <a:pt x="935"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1" name="Google Shape;5289;p65">
                <a:extLst>
                  <a:ext uri="{FF2B5EF4-FFF2-40B4-BE49-F238E27FC236}">
                    <a16:creationId xmlns:a16="http://schemas.microsoft.com/office/drawing/2014/main" id="{6CA4B447-4504-44B3-BCCE-30008A6D566C}"/>
                  </a:ext>
                </a:extLst>
              </p:cNvPr>
              <p:cNvSpPr/>
              <p:nvPr/>
            </p:nvSpPr>
            <p:spPr>
              <a:xfrm>
                <a:off x="4221427" y="5507334"/>
                <a:ext cx="2690" cy="3471"/>
              </a:xfrm>
              <a:custGeom>
                <a:avLst/>
                <a:gdLst/>
                <a:ahLst/>
                <a:cxnLst/>
                <a:rect l="l" t="t" r="r" b="b"/>
                <a:pathLst>
                  <a:path w="54" h="61" extrusionOk="0">
                    <a:moveTo>
                      <a:pt x="53" y="1"/>
                    </a:moveTo>
                    <a:lnTo>
                      <a:pt x="1" y="60"/>
                    </a:lnTo>
                    <a:lnTo>
                      <a:pt x="8" y="60"/>
                    </a:lnTo>
                    <a:cubicBezTo>
                      <a:pt x="22" y="43"/>
                      <a:pt x="36" y="22"/>
                      <a:pt x="53"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2" name="Google Shape;5290;p65">
                <a:extLst>
                  <a:ext uri="{FF2B5EF4-FFF2-40B4-BE49-F238E27FC236}">
                    <a16:creationId xmlns:a16="http://schemas.microsoft.com/office/drawing/2014/main" id="{33BC8D63-9E4F-4DE8-A528-53BD2D571007}"/>
                  </a:ext>
                </a:extLst>
              </p:cNvPr>
              <p:cNvSpPr/>
              <p:nvPr/>
            </p:nvSpPr>
            <p:spPr>
              <a:xfrm>
                <a:off x="4329394" y="5376229"/>
                <a:ext cx="400" cy="4612"/>
              </a:xfrm>
              <a:custGeom>
                <a:avLst/>
                <a:gdLst/>
                <a:ahLst/>
                <a:cxnLst/>
                <a:rect l="l" t="t" r="r" b="b"/>
                <a:pathLst>
                  <a:path w="8" h="81" extrusionOk="0">
                    <a:moveTo>
                      <a:pt x="8" y="81"/>
                    </a:moveTo>
                    <a:cubicBezTo>
                      <a:pt x="8" y="56"/>
                      <a:pt x="4" y="28"/>
                      <a:pt x="1" y="0"/>
                    </a:cubicBezTo>
                    <a:cubicBezTo>
                      <a:pt x="4" y="28"/>
                      <a:pt x="8" y="56"/>
                      <a:pt x="8" y="8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3" name="Google Shape;5291;p65">
                <a:extLst>
                  <a:ext uri="{FF2B5EF4-FFF2-40B4-BE49-F238E27FC236}">
                    <a16:creationId xmlns:a16="http://schemas.microsoft.com/office/drawing/2014/main" id="{8ECE9D8C-A8CB-42E7-B069-5561C54723A2}"/>
                  </a:ext>
                </a:extLst>
              </p:cNvPr>
              <p:cNvSpPr/>
              <p:nvPr/>
            </p:nvSpPr>
            <p:spPr>
              <a:xfrm>
                <a:off x="4329046" y="5370820"/>
                <a:ext cx="400" cy="5065"/>
              </a:xfrm>
              <a:custGeom>
                <a:avLst/>
                <a:gdLst/>
                <a:ahLst/>
                <a:cxnLst/>
                <a:rect l="l" t="t" r="r" b="b"/>
                <a:pathLst>
                  <a:path w="8" h="89" extrusionOk="0">
                    <a:moveTo>
                      <a:pt x="8" y="88"/>
                    </a:moveTo>
                    <a:cubicBezTo>
                      <a:pt x="8" y="57"/>
                      <a:pt x="4" y="29"/>
                      <a:pt x="1" y="1"/>
                    </a:cubicBezTo>
                    <a:cubicBezTo>
                      <a:pt x="4" y="29"/>
                      <a:pt x="8" y="57"/>
                      <a:pt x="8" y="8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4" name="Google Shape;5292;p65">
                <a:extLst>
                  <a:ext uri="{FF2B5EF4-FFF2-40B4-BE49-F238E27FC236}">
                    <a16:creationId xmlns:a16="http://schemas.microsoft.com/office/drawing/2014/main" id="{AE9BE837-258E-4B55-8E6A-7CC82488A5E5}"/>
                  </a:ext>
                </a:extLst>
              </p:cNvPr>
              <p:cNvSpPr/>
              <p:nvPr/>
            </p:nvSpPr>
            <p:spPr>
              <a:xfrm>
                <a:off x="4328349" y="5365244"/>
                <a:ext cx="250" cy="2050"/>
              </a:xfrm>
              <a:custGeom>
                <a:avLst/>
                <a:gdLst/>
                <a:ahLst/>
                <a:cxnLst/>
                <a:rect l="l" t="t" r="r" b="b"/>
                <a:pathLst>
                  <a:path w="5" h="36" extrusionOk="0">
                    <a:moveTo>
                      <a:pt x="1" y="1"/>
                    </a:moveTo>
                    <a:cubicBezTo>
                      <a:pt x="1" y="11"/>
                      <a:pt x="4" y="22"/>
                      <a:pt x="4" y="36"/>
                    </a:cubicBezTo>
                    <a:cubicBezTo>
                      <a:pt x="4" y="22"/>
                      <a:pt x="4" y="11"/>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5" name="Google Shape;5293;p65">
                <a:extLst>
                  <a:ext uri="{FF2B5EF4-FFF2-40B4-BE49-F238E27FC236}">
                    <a16:creationId xmlns:a16="http://schemas.microsoft.com/office/drawing/2014/main" id="{63DC29FD-E093-41BD-B8A9-1B2C1968EFC0}"/>
                  </a:ext>
                </a:extLst>
              </p:cNvPr>
              <p:cNvSpPr/>
              <p:nvPr/>
            </p:nvSpPr>
            <p:spPr>
              <a:xfrm>
                <a:off x="4329046" y="5370422"/>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6" name="Google Shape;5294;p65">
                <a:extLst>
                  <a:ext uri="{FF2B5EF4-FFF2-40B4-BE49-F238E27FC236}">
                    <a16:creationId xmlns:a16="http://schemas.microsoft.com/office/drawing/2014/main" id="{903AF027-911B-4369-B777-38E8D83FB822}"/>
                  </a:ext>
                </a:extLst>
              </p:cNvPr>
              <p:cNvSpPr/>
              <p:nvPr/>
            </p:nvSpPr>
            <p:spPr>
              <a:xfrm>
                <a:off x="4297311" y="5407483"/>
                <a:ext cx="13651" cy="8025"/>
              </a:xfrm>
              <a:custGeom>
                <a:avLst/>
                <a:gdLst/>
                <a:ahLst/>
                <a:cxnLst/>
                <a:rect l="l" t="t" r="r" b="b"/>
                <a:pathLst>
                  <a:path w="274" h="141" extrusionOk="0">
                    <a:moveTo>
                      <a:pt x="0" y="141"/>
                    </a:moveTo>
                    <a:cubicBezTo>
                      <a:pt x="88" y="88"/>
                      <a:pt x="179" y="43"/>
                      <a:pt x="274" y="1"/>
                    </a:cubicBezTo>
                    <a:cubicBezTo>
                      <a:pt x="179" y="43"/>
                      <a:pt x="88" y="88"/>
                      <a:pt x="0" y="14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7" name="Google Shape;5295;p65">
                <a:extLst>
                  <a:ext uri="{FF2B5EF4-FFF2-40B4-BE49-F238E27FC236}">
                    <a16:creationId xmlns:a16="http://schemas.microsoft.com/office/drawing/2014/main" id="{91B6633D-8F48-4C65-9595-6B249018CF16}"/>
                  </a:ext>
                </a:extLst>
              </p:cNvPr>
              <p:cNvSpPr/>
              <p:nvPr/>
            </p:nvSpPr>
            <p:spPr>
              <a:xfrm>
                <a:off x="4217941" y="5517694"/>
                <a:ext cx="51" cy="285"/>
              </a:xfrm>
              <a:custGeom>
                <a:avLst/>
                <a:gdLst/>
                <a:ahLst/>
                <a:cxnLst/>
                <a:rect l="l" t="t" r="r" b="b"/>
                <a:pathLst>
                  <a:path w="1" h="5" extrusionOk="0">
                    <a:moveTo>
                      <a:pt x="1" y="1"/>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8" name="Google Shape;5296;p65">
                <a:extLst>
                  <a:ext uri="{FF2B5EF4-FFF2-40B4-BE49-F238E27FC236}">
                    <a16:creationId xmlns:a16="http://schemas.microsoft.com/office/drawing/2014/main" id="{62395DF8-74A6-42FE-881B-A80F29F93C86}"/>
                  </a:ext>
                </a:extLst>
              </p:cNvPr>
              <p:cNvSpPr/>
              <p:nvPr/>
            </p:nvSpPr>
            <p:spPr>
              <a:xfrm>
                <a:off x="4207678" y="5643846"/>
                <a:ext cx="51" cy="457"/>
              </a:xfrm>
              <a:custGeom>
                <a:avLst/>
                <a:gdLst/>
                <a:ahLst/>
                <a:cxnLst/>
                <a:rect l="l" t="t" r="r" b="b"/>
                <a:pathLst>
                  <a:path w="1" h="8" extrusionOk="0">
                    <a:moveTo>
                      <a:pt x="0" y="1"/>
                    </a:moveTo>
                    <a:lnTo>
                      <a:pt x="0"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9" name="Google Shape;5297;p65">
                <a:extLst>
                  <a:ext uri="{FF2B5EF4-FFF2-40B4-BE49-F238E27FC236}">
                    <a16:creationId xmlns:a16="http://schemas.microsoft.com/office/drawing/2014/main" id="{2058E6D7-7520-4CA2-8CE0-C619C4D963A5}"/>
                  </a:ext>
                </a:extLst>
              </p:cNvPr>
              <p:cNvSpPr/>
              <p:nvPr/>
            </p:nvSpPr>
            <p:spPr>
              <a:xfrm>
                <a:off x="4208027" y="5642254"/>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0" name="Google Shape;5298;p65">
                <a:extLst>
                  <a:ext uri="{FF2B5EF4-FFF2-40B4-BE49-F238E27FC236}">
                    <a16:creationId xmlns:a16="http://schemas.microsoft.com/office/drawing/2014/main" id="{DE55626B-2629-4E03-8542-1EF2DE249620}"/>
                  </a:ext>
                </a:extLst>
              </p:cNvPr>
              <p:cNvSpPr/>
              <p:nvPr/>
            </p:nvSpPr>
            <p:spPr>
              <a:xfrm>
                <a:off x="4208027" y="5641285"/>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1" name="Google Shape;5299;p65">
                <a:extLst>
                  <a:ext uri="{FF2B5EF4-FFF2-40B4-BE49-F238E27FC236}">
                    <a16:creationId xmlns:a16="http://schemas.microsoft.com/office/drawing/2014/main" id="{B2DD6696-B8B2-46FE-B39D-3A2757B6A493}"/>
                  </a:ext>
                </a:extLst>
              </p:cNvPr>
              <p:cNvSpPr/>
              <p:nvPr/>
            </p:nvSpPr>
            <p:spPr>
              <a:xfrm>
                <a:off x="4216543" y="5522704"/>
                <a:ext cx="51" cy="624"/>
              </a:xfrm>
              <a:custGeom>
                <a:avLst/>
                <a:gdLst/>
                <a:ahLst/>
                <a:cxnLst/>
                <a:rect l="l" t="t" r="r" b="b"/>
                <a:pathLst>
                  <a:path w="1" h="11" extrusionOk="0">
                    <a:moveTo>
                      <a:pt x="1" y="0"/>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2" name="Google Shape;5300;p65">
                <a:extLst>
                  <a:ext uri="{FF2B5EF4-FFF2-40B4-BE49-F238E27FC236}">
                    <a16:creationId xmlns:a16="http://schemas.microsoft.com/office/drawing/2014/main" id="{26F85E6A-1DA2-42D6-A9C2-C53C8BF6FE3D}"/>
                  </a:ext>
                </a:extLst>
              </p:cNvPr>
              <p:cNvSpPr/>
              <p:nvPr/>
            </p:nvSpPr>
            <p:spPr>
              <a:xfrm>
                <a:off x="4207127" y="5645666"/>
                <a:ext cx="51" cy="227"/>
              </a:xfrm>
              <a:custGeom>
                <a:avLst/>
                <a:gdLst/>
                <a:ahLst/>
                <a:cxnLst/>
                <a:rect l="l" t="t" r="r" b="b"/>
                <a:pathLst>
                  <a:path w="1" h="4" extrusionOk="0">
                    <a:moveTo>
                      <a:pt x="1" y="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3" name="Google Shape;5301;p65">
                <a:extLst>
                  <a:ext uri="{FF2B5EF4-FFF2-40B4-BE49-F238E27FC236}">
                    <a16:creationId xmlns:a16="http://schemas.microsoft.com/office/drawing/2014/main" id="{1EAC2232-1071-4427-84E7-E3C518A25230}"/>
                  </a:ext>
                </a:extLst>
              </p:cNvPr>
              <p:cNvSpPr/>
              <p:nvPr/>
            </p:nvSpPr>
            <p:spPr>
              <a:xfrm>
                <a:off x="3732007" y="5091647"/>
                <a:ext cx="225551" cy="1390116"/>
              </a:xfrm>
              <a:custGeom>
                <a:avLst/>
                <a:gdLst/>
                <a:ahLst/>
                <a:cxnLst/>
                <a:rect l="l" t="t" r="r" b="b"/>
                <a:pathLst>
                  <a:path w="4527" h="24419" extrusionOk="0">
                    <a:moveTo>
                      <a:pt x="3295" y="0"/>
                    </a:moveTo>
                    <a:lnTo>
                      <a:pt x="3288" y="28"/>
                    </a:lnTo>
                    <a:cubicBezTo>
                      <a:pt x="3253" y="151"/>
                      <a:pt x="3207" y="322"/>
                      <a:pt x="3067" y="389"/>
                    </a:cubicBezTo>
                    <a:lnTo>
                      <a:pt x="3056" y="396"/>
                    </a:lnTo>
                    <a:lnTo>
                      <a:pt x="3042" y="406"/>
                    </a:lnTo>
                    <a:lnTo>
                      <a:pt x="3039" y="406"/>
                    </a:lnTo>
                    <a:lnTo>
                      <a:pt x="3018" y="420"/>
                    </a:lnTo>
                    <a:lnTo>
                      <a:pt x="2990" y="445"/>
                    </a:lnTo>
                    <a:cubicBezTo>
                      <a:pt x="2990" y="480"/>
                      <a:pt x="2983" y="522"/>
                      <a:pt x="2979" y="564"/>
                    </a:cubicBezTo>
                    <a:cubicBezTo>
                      <a:pt x="2972" y="676"/>
                      <a:pt x="2958" y="802"/>
                      <a:pt x="2990" y="879"/>
                    </a:cubicBezTo>
                    <a:cubicBezTo>
                      <a:pt x="3067" y="1075"/>
                      <a:pt x="3105" y="1975"/>
                      <a:pt x="3028" y="2325"/>
                    </a:cubicBezTo>
                    <a:cubicBezTo>
                      <a:pt x="2972" y="2605"/>
                      <a:pt x="2899" y="2881"/>
                      <a:pt x="2811" y="3154"/>
                    </a:cubicBezTo>
                    <a:cubicBezTo>
                      <a:pt x="2787" y="3228"/>
                      <a:pt x="2811" y="3256"/>
                      <a:pt x="2853" y="3298"/>
                    </a:cubicBezTo>
                    <a:cubicBezTo>
                      <a:pt x="2881" y="3326"/>
                      <a:pt x="2958" y="3406"/>
                      <a:pt x="2867" y="3494"/>
                    </a:cubicBezTo>
                    <a:cubicBezTo>
                      <a:pt x="2815" y="3550"/>
                      <a:pt x="2818" y="3707"/>
                      <a:pt x="2825" y="3925"/>
                    </a:cubicBezTo>
                    <a:cubicBezTo>
                      <a:pt x="2825" y="4002"/>
                      <a:pt x="2829" y="4086"/>
                      <a:pt x="2829" y="4177"/>
                    </a:cubicBezTo>
                    <a:cubicBezTo>
                      <a:pt x="2829" y="4422"/>
                      <a:pt x="2741" y="4765"/>
                      <a:pt x="2671" y="5038"/>
                    </a:cubicBezTo>
                    <a:cubicBezTo>
                      <a:pt x="2633" y="5167"/>
                      <a:pt x="2605" y="5297"/>
                      <a:pt x="2584" y="5430"/>
                    </a:cubicBezTo>
                    <a:cubicBezTo>
                      <a:pt x="2577" y="5524"/>
                      <a:pt x="2549" y="5615"/>
                      <a:pt x="2507" y="5696"/>
                    </a:cubicBezTo>
                    <a:cubicBezTo>
                      <a:pt x="2465" y="5790"/>
                      <a:pt x="2426" y="5878"/>
                      <a:pt x="2440" y="5990"/>
                    </a:cubicBezTo>
                    <a:cubicBezTo>
                      <a:pt x="2465" y="6242"/>
                      <a:pt x="2328" y="6393"/>
                      <a:pt x="2174" y="6519"/>
                    </a:cubicBezTo>
                    <a:cubicBezTo>
                      <a:pt x="2143" y="6547"/>
                      <a:pt x="2227" y="6694"/>
                      <a:pt x="2272" y="6778"/>
                    </a:cubicBezTo>
                    <a:cubicBezTo>
                      <a:pt x="2339" y="6897"/>
                      <a:pt x="2409" y="7023"/>
                      <a:pt x="2402" y="7128"/>
                    </a:cubicBezTo>
                    <a:cubicBezTo>
                      <a:pt x="2395" y="7226"/>
                      <a:pt x="2346" y="7296"/>
                      <a:pt x="2293" y="7366"/>
                    </a:cubicBezTo>
                    <a:cubicBezTo>
                      <a:pt x="2227" y="7457"/>
                      <a:pt x="2164" y="7544"/>
                      <a:pt x="2195" y="7705"/>
                    </a:cubicBezTo>
                    <a:cubicBezTo>
                      <a:pt x="2255" y="8017"/>
                      <a:pt x="2223" y="8497"/>
                      <a:pt x="2206" y="8756"/>
                    </a:cubicBezTo>
                    <a:cubicBezTo>
                      <a:pt x="2199" y="8829"/>
                      <a:pt x="2195" y="8889"/>
                      <a:pt x="2195" y="8917"/>
                    </a:cubicBezTo>
                    <a:cubicBezTo>
                      <a:pt x="2195" y="8980"/>
                      <a:pt x="2171" y="9036"/>
                      <a:pt x="2129" y="9078"/>
                    </a:cubicBezTo>
                    <a:cubicBezTo>
                      <a:pt x="2090" y="9120"/>
                      <a:pt x="2055" y="9162"/>
                      <a:pt x="2076" y="9284"/>
                    </a:cubicBezTo>
                    <a:cubicBezTo>
                      <a:pt x="2097" y="9435"/>
                      <a:pt x="2045" y="9529"/>
                      <a:pt x="1996" y="9631"/>
                    </a:cubicBezTo>
                    <a:cubicBezTo>
                      <a:pt x="1933" y="9736"/>
                      <a:pt x="1894" y="9855"/>
                      <a:pt x="1880" y="9981"/>
                    </a:cubicBezTo>
                    <a:cubicBezTo>
                      <a:pt x="1852" y="10258"/>
                      <a:pt x="1695" y="10615"/>
                      <a:pt x="1565" y="10902"/>
                    </a:cubicBezTo>
                    <a:cubicBezTo>
                      <a:pt x="1520" y="11000"/>
                      <a:pt x="1481" y="11091"/>
                      <a:pt x="1453" y="11161"/>
                    </a:cubicBezTo>
                    <a:cubicBezTo>
                      <a:pt x="1425" y="11234"/>
                      <a:pt x="1404" y="11297"/>
                      <a:pt x="1387" y="11353"/>
                    </a:cubicBezTo>
                    <a:cubicBezTo>
                      <a:pt x="1334" y="11514"/>
                      <a:pt x="1292" y="11640"/>
                      <a:pt x="1135" y="11640"/>
                    </a:cubicBezTo>
                    <a:cubicBezTo>
                      <a:pt x="1132" y="11640"/>
                      <a:pt x="1129" y="11640"/>
                      <a:pt x="1126" y="11640"/>
                    </a:cubicBezTo>
                    <a:cubicBezTo>
                      <a:pt x="1108" y="11640"/>
                      <a:pt x="1091" y="11650"/>
                      <a:pt x="1082" y="11665"/>
                    </a:cubicBezTo>
                    <a:cubicBezTo>
                      <a:pt x="1058" y="11703"/>
                      <a:pt x="1054" y="11794"/>
                      <a:pt x="1124" y="11948"/>
                    </a:cubicBezTo>
                    <a:cubicBezTo>
                      <a:pt x="1184" y="12078"/>
                      <a:pt x="1170" y="12201"/>
                      <a:pt x="1156" y="12309"/>
                    </a:cubicBezTo>
                    <a:cubicBezTo>
                      <a:pt x="1142" y="12425"/>
                      <a:pt x="1128" y="12523"/>
                      <a:pt x="1194" y="12631"/>
                    </a:cubicBezTo>
                    <a:cubicBezTo>
                      <a:pt x="1341" y="12880"/>
                      <a:pt x="1306" y="12995"/>
                      <a:pt x="1243" y="13188"/>
                    </a:cubicBezTo>
                    <a:lnTo>
                      <a:pt x="1226" y="13244"/>
                    </a:lnTo>
                    <a:cubicBezTo>
                      <a:pt x="1201" y="13321"/>
                      <a:pt x="1166" y="13394"/>
                      <a:pt x="1124" y="13461"/>
                    </a:cubicBezTo>
                    <a:cubicBezTo>
                      <a:pt x="1079" y="13527"/>
                      <a:pt x="1054" y="13604"/>
                      <a:pt x="1058" y="13685"/>
                    </a:cubicBezTo>
                    <a:cubicBezTo>
                      <a:pt x="1054" y="13776"/>
                      <a:pt x="1036" y="13863"/>
                      <a:pt x="1005" y="13947"/>
                    </a:cubicBezTo>
                    <a:cubicBezTo>
                      <a:pt x="963" y="14070"/>
                      <a:pt x="931" y="14175"/>
                      <a:pt x="980" y="14301"/>
                    </a:cubicBezTo>
                    <a:cubicBezTo>
                      <a:pt x="1051" y="14483"/>
                      <a:pt x="1065" y="14588"/>
                      <a:pt x="1019" y="14651"/>
                    </a:cubicBezTo>
                    <a:cubicBezTo>
                      <a:pt x="988" y="14695"/>
                      <a:pt x="940" y="14719"/>
                      <a:pt x="891" y="14719"/>
                    </a:cubicBezTo>
                    <a:cubicBezTo>
                      <a:pt x="885" y="14719"/>
                      <a:pt x="878" y="14718"/>
                      <a:pt x="872" y="14718"/>
                    </a:cubicBezTo>
                    <a:cubicBezTo>
                      <a:pt x="805" y="14718"/>
                      <a:pt x="749" y="14900"/>
                      <a:pt x="704" y="15253"/>
                    </a:cubicBezTo>
                    <a:cubicBezTo>
                      <a:pt x="693" y="15365"/>
                      <a:pt x="672" y="15526"/>
                      <a:pt x="693" y="15547"/>
                    </a:cubicBezTo>
                    <a:cubicBezTo>
                      <a:pt x="699" y="15553"/>
                      <a:pt x="718" y="15555"/>
                      <a:pt x="744" y="15555"/>
                    </a:cubicBezTo>
                    <a:cubicBezTo>
                      <a:pt x="779" y="15555"/>
                      <a:pt x="826" y="15551"/>
                      <a:pt x="868" y="15547"/>
                    </a:cubicBezTo>
                    <a:lnTo>
                      <a:pt x="889" y="15547"/>
                    </a:lnTo>
                    <a:cubicBezTo>
                      <a:pt x="994" y="15540"/>
                      <a:pt x="994" y="15232"/>
                      <a:pt x="994" y="15029"/>
                    </a:cubicBezTo>
                    <a:cubicBezTo>
                      <a:pt x="991" y="14935"/>
                      <a:pt x="994" y="14837"/>
                      <a:pt x="1005" y="14742"/>
                    </a:cubicBezTo>
                    <a:cubicBezTo>
                      <a:pt x="1019" y="14627"/>
                      <a:pt x="1065" y="14567"/>
                      <a:pt x="1138" y="14567"/>
                    </a:cubicBezTo>
                    <a:cubicBezTo>
                      <a:pt x="1152" y="14567"/>
                      <a:pt x="1163" y="14567"/>
                      <a:pt x="1177" y="14564"/>
                    </a:cubicBezTo>
                    <a:cubicBezTo>
                      <a:pt x="1177" y="14553"/>
                      <a:pt x="1177" y="14546"/>
                      <a:pt x="1177" y="14539"/>
                    </a:cubicBezTo>
                    <a:cubicBezTo>
                      <a:pt x="1180" y="14452"/>
                      <a:pt x="1243" y="14378"/>
                      <a:pt x="1327" y="14364"/>
                    </a:cubicBezTo>
                    <a:cubicBezTo>
                      <a:pt x="1344" y="14357"/>
                      <a:pt x="1362" y="14354"/>
                      <a:pt x="1380" y="14354"/>
                    </a:cubicBezTo>
                    <a:cubicBezTo>
                      <a:pt x="1410" y="14354"/>
                      <a:pt x="1440" y="14363"/>
                      <a:pt x="1464" y="14378"/>
                    </a:cubicBezTo>
                    <a:cubicBezTo>
                      <a:pt x="1509" y="14413"/>
                      <a:pt x="1509" y="14473"/>
                      <a:pt x="1506" y="14515"/>
                    </a:cubicBezTo>
                    <a:cubicBezTo>
                      <a:pt x="1502" y="14536"/>
                      <a:pt x="1506" y="14553"/>
                      <a:pt x="1509" y="14571"/>
                    </a:cubicBezTo>
                    <a:cubicBezTo>
                      <a:pt x="1611" y="14599"/>
                      <a:pt x="1677" y="14662"/>
                      <a:pt x="1688" y="14732"/>
                    </a:cubicBezTo>
                    <a:cubicBezTo>
                      <a:pt x="1695" y="14781"/>
                      <a:pt x="1677" y="14854"/>
                      <a:pt x="1562" y="14931"/>
                    </a:cubicBezTo>
                    <a:cubicBezTo>
                      <a:pt x="1509" y="14963"/>
                      <a:pt x="1516" y="15008"/>
                      <a:pt x="1541" y="15113"/>
                    </a:cubicBezTo>
                    <a:cubicBezTo>
                      <a:pt x="1562" y="15197"/>
                      <a:pt x="1586" y="15288"/>
                      <a:pt x="1534" y="15372"/>
                    </a:cubicBezTo>
                    <a:lnTo>
                      <a:pt x="1499" y="15421"/>
                    </a:lnTo>
                    <a:cubicBezTo>
                      <a:pt x="1411" y="15554"/>
                      <a:pt x="1359" y="15649"/>
                      <a:pt x="1404" y="15747"/>
                    </a:cubicBezTo>
                    <a:cubicBezTo>
                      <a:pt x="1446" y="15820"/>
                      <a:pt x="1436" y="15918"/>
                      <a:pt x="1373" y="15978"/>
                    </a:cubicBezTo>
                    <a:cubicBezTo>
                      <a:pt x="1338" y="16020"/>
                      <a:pt x="1317" y="16072"/>
                      <a:pt x="1313" y="16128"/>
                    </a:cubicBezTo>
                    <a:cubicBezTo>
                      <a:pt x="1306" y="16185"/>
                      <a:pt x="1320" y="16241"/>
                      <a:pt x="1345" y="16290"/>
                    </a:cubicBezTo>
                    <a:cubicBezTo>
                      <a:pt x="1383" y="16339"/>
                      <a:pt x="1369" y="16409"/>
                      <a:pt x="1317" y="16440"/>
                    </a:cubicBezTo>
                    <a:cubicBezTo>
                      <a:pt x="1320" y="16451"/>
                      <a:pt x="1331" y="16468"/>
                      <a:pt x="1334" y="16479"/>
                    </a:cubicBezTo>
                    <a:cubicBezTo>
                      <a:pt x="1355" y="16524"/>
                      <a:pt x="1380" y="16577"/>
                      <a:pt x="1355" y="16629"/>
                    </a:cubicBezTo>
                    <a:cubicBezTo>
                      <a:pt x="1338" y="16661"/>
                      <a:pt x="1310" y="16682"/>
                      <a:pt x="1271" y="16685"/>
                    </a:cubicBezTo>
                    <a:cubicBezTo>
                      <a:pt x="1268" y="16689"/>
                      <a:pt x="1264" y="16689"/>
                      <a:pt x="1261" y="16692"/>
                    </a:cubicBezTo>
                    <a:cubicBezTo>
                      <a:pt x="1250" y="16713"/>
                      <a:pt x="1278" y="16790"/>
                      <a:pt x="1341" y="16920"/>
                    </a:cubicBezTo>
                    <a:cubicBezTo>
                      <a:pt x="1366" y="16958"/>
                      <a:pt x="1369" y="17007"/>
                      <a:pt x="1352" y="17046"/>
                    </a:cubicBezTo>
                    <a:cubicBezTo>
                      <a:pt x="1324" y="17102"/>
                      <a:pt x="1257" y="17109"/>
                      <a:pt x="1194" y="17116"/>
                    </a:cubicBezTo>
                    <a:cubicBezTo>
                      <a:pt x="1142" y="17119"/>
                      <a:pt x="1093" y="17133"/>
                      <a:pt x="1047" y="17161"/>
                    </a:cubicBezTo>
                    <a:cubicBezTo>
                      <a:pt x="1033" y="17172"/>
                      <a:pt x="1026" y="17175"/>
                      <a:pt x="1072" y="17252"/>
                    </a:cubicBezTo>
                    <a:cubicBezTo>
                      <a:pt x="1110" y="17315"/>
                      <a:pt x="1163" y="17406"/>
                      <a:pt x="1110" y="17504"/>
                    </a:cubicBezTo>
                    <a:cubicBezTo>
                      <a:pt x="1093" y="17543"/>
                      <a:pt x="1054" y="17574"/>
                      <a:pt x="1008" y="17581"/>
                    </a:cubicBezTo>
                    <a:cubicBezTo>
                      <a:pt x="1001" y="17583"/>
                      <a:pt x="993" y="17583"/>
                      <a:pt x="985" y="17583"/>
                    </a:cubicBezTo>
                    <a:cubicBezTo>
                      <a:pt x="886" y="17583"/>
                      <a:pt x="778" y="17484"/>
                      <a:pt x="697" y="17410"/>
                    </a:cubicBezTo>
                    <a:lnTo>
                      <a:pt x="658" y="17378"/>
                    </a:lnTo>
                    <a:cubicBezTo>
                      <a:pt x="634" y="17357"/>
                      <a:pt x="616" y="17326"/>
                      <a:pt x="616" y="17294"/>
                    </a:cubicBezTo>
                    <a:cubicBezTo>
                      <a:pt x="613" y="17238"/>
                      <a:pt x="648" y="17186"/>
                      <a:pt x="700" y="17130"/>
                    </a:cubicBezTo>
                    <a:lnTo>
                      <a:pt x="679" y="17130"/>
                    </a:lnTo>
                    <a:cubicBezTo>
                      <a:pt x="658" y="17126"/>
                      <a:pt x="634" y="17126"/>
                      <a:pt x="609" y="17126"/>
                    </a:cubicBezTo>
                    <a:lnTo>
                      <a:pt x="609" y="17130"/>
                    </a:lnTo>
                    <a:cubicBezTo>
                      <a:pt x="620" y="17284"/>
                      <a:pt x="497" y="17319"/>
                      <a:pt x="413" y="17343"/>
                    </a:cubicBezTo>
                    <a:cubicBezTo>
                      <a:pt x="364" y="17350"/>
                      <a:pt x="315" y="17375"/>
                      <a:pt x="277" y="17410"/>
                    </a:cubicBezTo>
                    <a:cubicBezTo>
                      <a:pt x="259" y="17427"/>
                      <a:pt x="259" y="17441"/>
                      <a:pt x="305" y="17501"/>
                    </a:cubicBezTo>
                    <a:cubicBezTo>
                      <a:pt x="333" y="17539"/>
                      <a:pt x="364" y="17581"/>
                      <a:pt x="347" y="17630"/>
                    </a:cubicBezTo>
                    <a:cubicBezTo>
                      <a:pt x="336" y="17665"/>
                      <a:pt x="308" y="17690"/>
                      <a:pt x="273" y="17697"/>
                    </a:cubicBezTo>
                    <a:cubicBezTo>
                      <a:pt x="186" y="17732"/>
                      <a:pt x="109" y="17784"/>
                      <a:pt x="46" y="17851"/>
                    </a:cubicBezTo>
                    <a:cubicBezTo>
                      <a:pt x="70" y="17833"/>
                      <a:pt x="98" y="17823"/>
                      <a:pt x="126" y="17819"/>
                    </a:cubicBezTo>
                    <a:cubicBezTo>
                      <a:pt x="138" y="17817"/>
                      <a:pt x="150" y="17816"/>
                      <a:pt x="162" y="17816"/>
                    </a:cubicBezTo>
                    <a:cubicBezTo>
                      <a:pt x="251" y="17816"/>
                      <a:pt x="333" y="17873"/>
                      <a:pt x="361" y="17963"/>
                    </a:cubicBezTo>
                    <a:cubicBezTo>
                      <a:pt x="364" y="17973"/>
                      <a:pt x="371" y="17984"/>
                      <a:pt x="378" y="17991"/>
                    </a:cubicBezTo>
                    <a:lnTo>
                      <a:pt x="424" y="17977"/>
                    </a:lnTo>
                    <a:cubicBezTo>
                      <a:pt x="470" y="17960"/>
                      <a:pt x="519" y="17951"/>
                      <a:pt x="567" y="17951"/>
                    </a:cubicBezTo>
                    <a:cubicBezTo>
                      <a:pt x="588" y="17951"/>
                      <a:pt x="609" y="17953"/>
                      <a:pt x="630" y="17956"/>
                    </a:cubicBezTo>
                    <a:cubicBezTo>
                      <a:pt x="753" y="17987"/>
                      <a:pt x="830" y="18110"/>
                      <a:pt x="805" y="18232"/>
                    </a:cubicBezTo>
                    <a:cubicBezTo>
                      <a:pt x="789" y="18313"/>
                      <a:pt x="738" y="18367"/>
                      <a:pt x="675" y="18367"/>
                    </a:cubicBezTo>
                    <a:cubicBezTo>
                      <a:pt x="670" y="18367"/>
                      <a:pt x="664" y="18366"/>
                      <a:pt x="658" y="18366"/>
                    </a:cubicBezTo>
                    <a:cubicBezTo>
                      <a:pt x="644" y="18369"/>
                      <a:pt x="634" y="18376"/>
                      <a:pt x="623" y="18383"/>
                    </a:cubicBezTo>
                    <a:cubicBezTo>
                      <a:pt x="571" y="18453"/>
                      <a:pt x="546" y="18544"/>
                      <a:pt x="560" y="18632"/>
                    </a:cubicBezTo>
                    <a:cubicBezTo>
                      <a:pt x="560" y="18646"/>
                      <a:pt x="567" y="18649"/>
                      <a:pt x="567" y="18649"/>
                    </a:cubicBezTo>
                    <a:cubicBezTo>
                      <a:pt x="576" y="18656"/>
                      <a:pt x="592" y="18658"/>
                      <a:pt x="612" y="18658"/>
                    </a:cubicBezTo>
                    <a:cubicBezTo>
                      <a:pt x="656" y="18658"/>
                      <a:pt x="720" y="18646"/>
                      <a:pt x="763" y="18639"/>
                    </a:cubicBezTo>
                    <a:cubicBezTo>
                      <a:pt x="824" y="18627"/>
                      <a:pt x="885" y="18616"/>
                      <a:pt x="941" y="18616"/>
                    </a:cubicBezTo>
                    <a:cubicBezTo>
                      <a:pt x="971" y="18616"/>
                      <a:pt x="1000" y="18619"/>
                      <a:pt x="1026" y="18628"/>
                    </a:cubicBezTo>
                    <a:cubicBezTo>
                      <a:pt x="1110" y="18656"/>
                      <a:pt x="1166" y="18737"/>
                      <a:pt x="1166" y="18821"/>
                    </a:cubicBezTo>
                    <a:cubicBezTo>
                      <a:pt x="1170" y="18898"/>
                      <a:pt x="1138" y="18961"/>
                      <a:pt x="1089" y="18982"/>
                    </a:cubicBezTo>
                    <a:cubicBezTo>
                      <a:pt x="1077" y="18987"/>
                      <a:pt x="1063" y="18990"/>
                      <a:pt x="1050" y="18990"/>
                    </a:cubicBezTo>
                    <a:cubicBezTo>
                      <a:pt x="1021" y="18990"/>
                      <a:pt x="993" y="18978"/>
                      <a:pt x="973" y="18954"/>
                    </a:cubicBezTo>
                    <a:cubicBezTo>
                      <a:pt x="908" y="18889"/>
                      <a:pt x="819" y="18827"/>
                      <a:pt x="762" y="18827"/>
                    </a:cubicBezTo>
                    <a:cubicBezTo>
                      <a:pt x="758" y="18827"/>
                      <a:pt x="753" y="18827"/>
                      <a:pt x="749" y="18828"/>
                    </a:cubicBezTo>
                    <a:cubicBezTo>
                      <a:pt x="732" y="18828"/>
                      <a:pt x="718" y="18842"/>
                      <a:pt x="711" y="18856"/>
                    </a:cubicBezTo>
                    <a:cubicBezTo>
                      <a:pt x="659" y="18946"/>
                      <a:pt x="592" y="18975"/>
                      <a:pt x="524" y="18975"/>
                    </a:cubicBezTo>
                    <a:cubicBezTo>
                      <a:pt x="451" y="18975"/>
                      <a:pt x="377" y="18941"/>
                      <a:pt x="322" y="18915"/>
                    </a:cubicBezTo>
                    <a:lnTo>
                      <a:pt x="301" y="18905"/>
                    </a:lnTo>
                    <a:cubicBezTo>
                      <a:pt x="300" y="18904"/>
                      <a:pt x="298" y="18904"/>
                      <a:pt x="297" y="18904"/>
                    </a:cubicBezTo>
                    <a:cubicBezTo>
                      <a:pt x="270" y="18904"/>
                      <a:pt x="187" y="18930"/>
                      <a:pt x="95" y="18992"/>
                    </a:cubicBezTo>
                    <a:cubicBezTo>
                      <a:pt x="56" y="19020"/>
                      <a:pt x="21" y="19055"/>
                      <a:pt x="0" y="19097"/>
                    </a:cubicBezTo>
                    <a:cubicBezTo>
                      <a:pt x="63" y="19146"/>
                      <a:pt x="112" y="19209"/>
                      <a:pt x="144" y="19283"/>
                    </a:cubicBezTo>
                    <a:cubicBezTo>
                      <a:pt x="151" y="19297"/>
                      <a:pt x="158" y="19311"/>
                      <a:pt x="165" y="19325"/>
                    </a:cubicBezTo>
                    <a:cubicBezTo>
                      <a:pt x="235" y="19314"/>
                      <a:pt x="340" y="19262"/>
                      <a:pt x="378" y="19195"/>
                    </a:cubicBezTo>
                    <a:cubicBezTo>
                      <a:pt x="413" y="19119"/>
                      <a:pt x="499" y="19049"/>
                      <a:pt x="583" y="19049"/>
                    </a:cubicBezTo>
                    <a:cubicBezTo>
                      <a:pt x="592" y="19049"/>
                      <a:pt x="601" y="19050"/>
                      <a:pt x="609" y="19052"/>
                    </a:cubicBezTo>
                    <a:cubicBezTo>
                      <a:pt x="651" y="19062"/>
                      <a:pt x="725" y="19097"/>
                      <a:pt x="732" y="19244"/>
                    </a:cubicBezTo>
                    <a:cubicBezTo>
                      <a:pt x="742" y="19426"/>
                      <a:pt x="602" y="19454"/>
                      <a:pt x="529" y="19468"/>
                    </a:cubicBezTo>
                    <a:cubicBezTo>
                      <a:pt x="483" y="19479"/>
                      <a:pt x="455" y="19486"/>
                      <a:pt x="448" y="19503"/>
                    </a:cubicBezTo>
                    <a:cubicBezTo>
                      <a:pt x="399" y="19626"/>
                      <a:pt x="308" y="19727"/>
                      <a:pt x="137" y="19857"/>
                    </a:cubicBezTo>
                    <a:cubicBezTo>
                      <a:pt x="91" y="19892"/>
                      <a:pt x="98" y="19923"/>
                      <a:pt x="112" y="19944"/>
                    </a:cubicBezTo>
                    <a:cubicBezTo>
                      <a:pt x="123" y="19966"/>
                      <a:pt x="144" y="19979"/>
                      <a:pt x="168" y="19979"/>
                    </a:cubicBezTo>
                    <a:cubicBezTo>
                      <a:pt x="175" y="19979"/>
                      <a:pt x="182" y="19978"/>
                      <a:pt x="189" y="19976"/>
                    </a:cubicBezTo>
                    <a:cubicBezTo>
                      <a:pt x="207" y="19961"/>
                      <a:pt x="227" y="19954"/>
                      <a:pt x="246" y="19954"/>
                    </a:cubicBezTo>
                    <a:cubicBezTo>
                      <a:pt x="304" y="19954"/>
                      <a:pt x="356" y="20012"/>
                      <a:pt x="333" y="20077"/>
                    </a:cubicBezTo>
                    <a:cubicBezTo>
                      <a:pt x="329" y="20133"/>
                      <a:pt x="333" y="20133"/>
                      <a:pt x="361" y="20137"/>
                    </a:cubicBezTo>
                    <a:cubicBezTo>
                      <a:pt x="371" y="20140"/>
                      <a:pt x="380" y="20142"/>
                      <a:pt x="390" y="20142"/>
                    </a:cubicBezTo>
                    <a:cubicBezTo>
                      <a:pt x="411" y="20142"/>
                      <a:pt x="431" y="20134"/>
                      <a:pt x="448" y="20119"/>
                    </a:cubicBezTo>
                    <a:cubicBezTo>
                      <a:pt x="469" y="20084"/>
                      <a:pt x="473" y="20042"/>
                      <a:pt x="455" y="20004"/>
                    </a:cubicBezTo>
                    <a:cubicBezTo>
                      <a:pt x="427" y="19902"/>
                      <a:pt x="476" y="19720"/>
                      <a:pt x="585" y="19654"/>
                    </a:cubicBezTo>
                    <a:cubicBezTo>
                      <a:pt x="612" y="19637"/>
                      <a:pt x="642" y="19628"/>
                      <a:pt x="673" y="19628"/>
                    </a:cubicBezTo>
                    <a:cubicBezTo>
                      <a:pt x="717" y="19628"/>
                      <a:pt x="762" y="19646"/>
                      <a:pt x="795" y="19682"/>
                    </a:cubicBezTo>
                    <a:cubicBezTo>
                      <a:pt x="924" y="19804"/>
                      <a:pt x="844" y="19937"/>
                      <a:pt x="791" y="20014"/>
                    </a:cubicBezTo>
                    <a:cubicBezTo>
                      <a:pt x="770" y="20046"/>
                      <a:pt x="753" y="20081"/>
                      <a:pt x="742" y="20119"/>
                    </a:cubicBezTo>
                    <a:cubicBezTo>
                      <a:pt x="739" y="20193"/>
                      <a:pt x="725" y="20263"/>
                      <a:pt x="700" y="20333"/>
                    </a:cubicBezTo>
                    <a:cubicBezTo>
                      <a:pt x="676" y="20396"/>
                      <a:pt x="662" y="20463"/>
                      <a:pt x="658" y="20529"/>
                    </a:cubicBezTo>
                    <a:cubicBezTo>
                      <a:pt x="662" y="20603"/>
                      <a:pt x="613" y="20666"/>
                      <a:pt x="546" y="20687"/>
                    </a:cubicBezTo>
                    <a:cubicBezTo>
                      <a:pt x="511" y="20704"/>
                      <a:pt x="511" y="20704"/>
                      <a:pt x="511" y="20732"/>
                    </a:cubicBezTo>
                    <a:cubicBezTo>
                      <a:pt x="522" y="20837"/>
                      <a:pt x="434" y="20872"/>
                      <a:pt x="364" y="20886"/>
                    </a:cubicBezTo>
                    <a:cubicBezTo>
                      <a:pt x="413" y="20963"/>
                      <a:pt x="361" y="21051"/>
                      <a:pt x="333" y="21096"/>
                    </a:cubicBezTo>
                    <a:cubicBezTo>
                      <a:pt x="319" y="21117"/>
                      <a:pt x="308" y="21142"/>
                      <a:pt x="301" y="21166"/>
                    </a:cubicBezTo>
                    <a:cubicBezTo>
                      <a:pt x="315" y="21156"/>
                      <a:pt x="326" y="21145"/>
                      <a:pt x="340" y="21135"/>
                    </a:cubicBezTo>
                    <a:cubicBezTo>
                      <a:pt x="379" y="21098"/>
                      <a:pt x="434" y="21051"/>
                      <a:pt x="507" y="21051"/>
                    </a:cubicBezTo>
                    <a:cubicBezTo>
                      <a:pt x="526" y="21051"/>
                      <a:pt x="546" y="21054"/>
                      <a:pt x="567" y="21061"/>
                    </a:cubicBezTo>
                    <a:cubicBezTo>
                      <a:pt x="592" y="21072"/>
                      <a:pt x="620" y="21086"/>
                      <a:pt x="644" y="21096"/>
                    </a:cubicBezTo>
                    <a:cubicBezTo>
                      <a:pt x="664" y="21105"/>
                      <a:pt x="676" y="21111"/>
                      <a:pt x="691" y="21111"/>
                    </a:cubicBezTo>
                    <a:cubicBezTo>
                      <a:pt x="711" y="21111"/>
                      <a:pt x="737" y="21101"/>
                      <a:pt x="795" y="21075"/>
                    </a:cubicBezTo>
                    <a:cubicBezTo>
                      <a:pt x="825" y="21062"/>
                      <a:pt x="856" y="21056"/>
                      <a:pt x="887" y="21056"/>
                    </a:cubicBezTo>
                    <a:cubicBezTo>
                      <a:pt x="931" y="21056"/>
                      <a:pt x="975" y="21069"/>
                      <a:pt x="1012" y="21096"/>
                    </a:cubicBezTo>
                    <a:cubicBezTo>
                      <a:pt x="1061" y="21135"/>
                      <a:pt x="1086" y="21194"/>
                      <a:pt x="1075" y="21257"/>
                    </a:cubicBezTo>
                    <a:cubicBezTo>
                      <a:pt x="1061" y="21317"/>
                      <a:pt x="1012" y="21366"/>
                      <a:pt x="949" y="21383"/>
                    </a:cubicBezTo>
                    <a:cubicBezTo>
                      <a:pt x="882" y="21404"/>
                      <a:pt x="823" y="21443"/>
                      <a:pt x="770" y="21495"/>
                    </a:cubicBezTo>
                    <a:cubicBezTo>
                      <a:pt x="806" y="21485"/>
                      <a:pt x="855" y="21471"/>
                      <a:pt x="904" y="21471"/>
                    </a:cubicBezTo>
                    <a:cubicBezTo>
                      <a:pt x="971" y="21471"/>
                      <a:pt x="1038" y="21497"/>
                      <a:pt x="1068" y="21590"/>
                    </a:cubicBezTo>
                    <a:cubicBezTo>
                      <a:pt x="1072" y="21607"/>
                      <a:pt x="1079" y="21625"/>
                      <a:pt x="1089" y="21639"/>
                    </a:cubicBezTo>
                    <a:cubicBezTo>
                      <a:pt x="1110" y="21611"/>
                      <a:pt x="1121" y="21579"/>
                      <a:pt x="1121" y="21544"/>
                    </a:cubicBezTo>
                    <a:cubicBezTo>
                      <a:pt x="1121" y="21474"/>
                      <a:pt x="1173" y="21415"/>
                      <a:pt x="1243" y="21408"/>
                    </a:cubicBezTo>
                    <a:cubicBezTo>
                      <a:pt x="1250" y="21407"/>
                      <a:pt x="1256" y="21407"/>
                      <a:pt x="1263" y="21407"/>
                    </a:cubicBezTo>
                    <a:cubicBezTo>
                      <a:pt x="1388" y="21407"/>
                      <a:pt x="1560" y="21526"/>
                      <a:pt x="1600" y="21649"/>
                    </a:cubicBezTo>
                    <a:cubicBezTo>
                      <a:pt x="1618" y="21702"/>
                      <a:pt x="1604" y="21761"/>
                      <a:pt x="1565" y="21800"/>
                    </a:cubicBezTo>
                    <a:cubicBezTo>
                      <a:pt x="1490" y="21889"/>
                      <a:pt x="1300" y="21939"/>
                      <a:pt x="1146" y="21939"/>
                    </a:cubicBezTo>
                    <a:cubicBezTo>
                      <a:pt x="1108" y="21939"/>
                      <a:pt x="1072" y="21936"/>
                      <a:pt x="1040" y="21929"/>
                    </a:cubicBezTo>
                    <a:cubicBezTo>
                      <a:pt x="1030" y="21926"/>
                      <a:pt x="1020" y="21925"/>
                      <a:pt x="1010" y="21925"/>
                    </a:cubicBezTo>
                    <a:cubicBezTo>
                      <a:pt x="977" y="21925"/>
                      <a:pt x="943" y="21942"/>
                      <a:pt x="924" y="21971"/>
                    </a:cubicBezTo>
                    <a:cubicBezTo>
                      <a:pt x="896" y="22031"/>
                      <a:pt x="903" y="22101"/>
                      <a:pt x="949" y="22153"/>
                    </a:cubicBezTo>
                    <a:cubicBezTo>
                      <a:pt x="977" y="22192"/>
                      <a:pt x="998" y="22192"/>
                      <a:pt x="1005" y="22192"/>
                    </a:cubicBezTo>
                    <a:cubicBezTo>
                      <a:pt x="1006" y="22192"/>
                      <a:pt x="1007" y="22192"/>
                      <a:pt x="1008" y="22192"/>
                    </a:cubicBezTo>
                    <a:cubicBezTo>
                      <a:pt x="1068" y="22192"/>
                      <a:pt x="1160" y="22103"/>
                      <a:pt x="1233" y="22027"/>
                    </a:cubicBezTo>
                    <a:lnTo>
                      <a:pt x="1250" y="22013"/>
                    </a:lnTo>
                    <a:cubicBezTo>
                      <a:pt x="1322" y="21939"/>
                      <a:pt x="1489" y="21910"/>
                      <a:pt x="1658" y="21910"/>
                    </a:cubicBezTo>
                    <a:cubicBezTo>
                      <a:pt x="1769" y="21910"/>
                      <a:pt x="1880" y="21923"/>
                      <a:pt x="1968" y="21943"/>
                    </a:cubicBezTo>
                    <a:cubicBezTo>
                      <a:pt x="2101" y="21975"/>
                      <a:pt x="2174" y="22020"/>
                      <a:pt x="2195" y="22087"/>
                    </a:cubicBezTo>
                    <a:cubicBezTo>
                      <a:pt x="2209" y="22122"/>
                      <a:pt x="2206" y="22164"/>
                      <a:pt x="2181" y="22195"/>
                    </a:cubicBezTo>
                    <a:cubicBezTo>
                      <a:pt x="2149" y="22241"/>
                      <a:pt x="2090" y="22250"/>
                      <a:pt x="2022" y="22250"/>
                    </a:cubicBezTo>
                    <a:cubicBezTo>
                      <a:pt x="2001" y="22250"/>
                      <a:pt x="1979" y="22249"/>
                      <a:pt x="1957" y="22248"/>
                    </a:cubicBezTo>
                    <a:cubicBezTo>
                      <a:pt x="1947" y="22247"/>
                      <a:pt x="1936" y="22247"/>
                      <a:pt x="1926" y="22247"/>
                    </a:cubicBezTo>
                    <a:cubicBezTo>
                      <a:pt x="1900" y="22247"/>
                      <a:pt x="1873" y="22249"/>
                      <a:pt x="1849" y="22251"/>
                    </a:cubicBezTo>
                    <a:cubicBezTo>
                      <a:pt x="1800" y="22339"/>
                      <a:pt x="1642" y="22388"/>
                      <a:pt x="1544" y="22388"/>
                    </a:cubicBezTo>
                    <a:cubicBezTo>
                      <a:pt x="1446" y="22388"/>
                      <a:pt x="1415" y="22342"/>
                      <a:pt x="1397" y="22307"/>
                    </a:cubicBezTo>
                    <a:cubicBezTo>
                      <a:pt x="1362" y="22314"/>
                      <a:pt x="1334" y="22328"/>
                      <a:pt x="1310" y="22346"/>
                    </a:cubicBezTo>
                    <a:cubicBezTo>
                      <a:pt x="1261" y="22374"/>
                      <a:pt x="1229" y="22423"/>
                      <a:pt x="1219" y="22476"/>
                    </a:cubicBezTo>
                    <a:cubicBezTo>
                      <a:pt x="1215" y="22528"/>
                      <a:pt x="1194" y="22577"/>
                      <a:pt x="1159" y="22619"/>
                    </a:cubicBezTo>
                    <a:lnTo>
                      <a:pt x="1184" y="22626"/>
                    </a:lnTo>
                    <a:cubicBezTo>
                      <a:pt x="1198" y="22630"/>
                      <a:pt x="1210" y="22633"/>
                      <a:pt x="1221" y="22633"/>
                    </a:cubicBezTo>
                    <a:cubicBezTo>
                      <a:pt x="1253" y="22633"/>
                      <a:pt x="1272" y="22612"/>
                      <a:pt x="1306" y="22570"/>
                    </a:cubicBezTo>
                    <a:cubicBezTo>
                      <a:pt x="1365" y="22501"/>
                      <a:pt x="1442" y="22415"/>
                      <a:pt x="1625" y="22415"/>
                    </a:cubicBezTo>
                    <a:cubicBezTo>
                      <a:pt x="1639" y="22415"/>
                      <a:pt x="1652" y="22415"/>
                      <a:pt x="1667" y="22416"/>
                    </a:cubicBezTo>
                    <a:cubicBezTo>
                      <a:pt x="1677" y="22417"/>
                      <a:pt x="1687" y="22417"/>
                      <a:pt x="1697" y="22417"/>
                    </a:cubicBezTo>
                    <a:cubicBezTo>
                      <a:pt x="1827" y="22417"/>
                      <a:pt x="1932" y="22356"/>
                      <a:pt x="2020" y="22307"/>
                    </a:cubicBezTo>
                    <a:cubicBezTo>
                      <a:pt x="2085" y="22268"/>
                      <a:pt x="2144" y="22235"/>
                      <a:pt x="2200" y="22235"/>
                    </a:cubicBezTo>
                    <a:cubicBezTo>
                      <a:pt x="2214" y="22235"/>
                      <a:pt x="2227" y="22237"/>
                      <a:pt x="2241" y="22241"/>
                    </a:cubicBezTo>
                    <a:cubicBezTo>
                      <a:pt x="2286" y="22255"/>
                      <a:pt x="2321" y="22290"/>
                      <a:pt x="2339" y="22332"/>
                    </a:cubicBezTo>
                    <a:cubicBezTo>
                      <a:pt x="2388" y="22430"/>
                      <a:pt x="2356" y="22535"/>
                      <a:pt x="2255" y="22612"/>
                    </a:cubicBezTo>
                    <a:cubicBezTo>
                      <a:pt x="2184" y="22666"/>
                      <a:pt x="2087" y="22700"/>
                      <a:pt x="1997" y="22700"/>
                    </a:cubicBezTo>
                    <a:cubicBezTo>
                      <a:pt x="1931" y="22700"/>
                      <a:pt x="1869" y="22682"/>
                      <a:pt x="1824" y="22640"/>
                    </a:cubicBezTo>
                    <a:cubicBezTo>
                      <a:pt x="1813" y="22627"/>
                      <a:pt x="1797" y="22620"/>
                      <a:pt x="1782" y="22620"/>
                    </a:cubicBezTo>
                    <a:cubicBezTo>
                      <a:pt x="1774" y="22620"/>
                      <a:pt x="1765" y="22622"/>
                      <a:pt x="1758" y="22626"/>
                    </a:cubicBezTo>
                    <a:cubicBezTo>
                      <a:pt x="1705" y="22654"/>
                      <a:pt x="1646" y="22759"/>
                      <a:pt x="1653" y="22854"/>
                    </a:cubicBezTo>
                    <a:cubicBezTo>
                      <a:pt x="1660" y="22896"/>
                      <a:pt x="1642" y="22938"/>
                      <a:pt x="1611" y="22966"/>
                    </a:cubicBezTo>
                    <a:cubicBezTo>
                      <a:pt x="1585" y="22985"/>
                      <a:pt x="1554" y="22993"/>
                      <a:pt x="1517" y="22993"/>
                    </a:cubicBezTo>
                    <a:cubicBezTo>
                      <a:pt x="1441" y="22993"/>
                      <a:pt x="1342" y="22957"/>
                      <a:pt x="1226" y="22917"/>
                    </a:cubicBezTo>
                    <a:cubicBezTo>
                      <a:pt x="1152" y="22889"/>
                      <a:pt x="1079" y="22864"/>
                      <a:pt x="1001" y="22850"/>
                    </a:cubicBezTo>
                    <a:cubicBezTo>
                      <a:pt x="994" y="22848"/>
                      <a:pt x="987" y="22847"/>
                      <a:pt x="981" y="22847"/>
                    </a:cubicBezTo>
                    <a:cubicBezTo>
                      <a:pt x="974" y="22847"/>
                      <a:pt x="968" y="22848"/>
                      <a:pt x="963" y="22850"/>
                    </a:cubicBezTo>
                    <a:cubicBezTo>
                      <a:pt x="959" y="22878"/>
                      <a:pt x="998" y="22980"/>
                      <a:pt x="1117" y="23102"/>
                    </a:cubicBezTo>
                    <a:cubicBezTo>
                      <a:pt x="1161" y="23149"/>
                      <a:pt x="1193" y="23163"/>
                      <a:pt x="1230" y="23163"/>
                    </a:cubicBezTo>
                    <a:cubicBezTo>
                      <a:pt x="1249" y="23163"/>
                      <a:pt x="1269" y="23159"/>
                      <a:pt x="1292" y="23155"/>
                    </a:cubicBezTo>
                    <a:cubicBezTo>
                      <a:pt x="1321" y="23147"/>
                      <a:pt x="1350" y="23144"/>
                      <a:pt x="1379" y="23144"/>
                    </a:cubicBezTo>
                    <a:cubicBezTo>
                      <a:pt x="1449" y="23144"/>
                      <a:pt x="1516" y="23164"/>
                      <a:pt x="1576" y="23204"/>
                    </a:cubicBezTo>
                    <a:cubicBezTo>
                      <a:pt x="1635" y="23242"/>
                      <a:pt x="1691" y="23288"/>
                      <a:pt x="1740" y="23340"/>
                    </a:cubicBezTo>
                    <a:cubicBezTo>
                      <a:pt x="1758" y="23361"/>
                      <a:pt x="1775" y="23375"/>
                      <a:pt x="1796" y="23389"/>
                    </a:cubicBezTo>
                    <a:cubicBezTo>
                      <a:pt x="1796" y="23389"/>
                      <a:pt x="1810" y="23389"/>
                      <a:pt x="1849" y="23354"/>
                    </a:cubicBezTo>
                    <a:cubicBezTo>
                      <a:pt x="1859" y="23347"/>
                      <a:pt x="1866" y="23337"/>
                      <a:pt x="1877" y="23330"/>
                    </a:cubicBezTo>
                    <a:lnTo>
                      <a:pt x="1852" y="23319"/>
                    </a:lnTo>
                    <a:cubicBezTo>
                      <a:pt x="1821" y="23309"/>
                      <a:pt x="1789" y="23295"/>
                      <a:pt x="1761" y="23277"/>
                    </a:cubicBezTo>
                    <a:cubicBezTo>
                      <a:pt x="1691" y="23232"/>
                      <a:pt x="1670" y="23137"/>
                      <a:pt x="1712" y="23064"/>
                    </a:cubicBezTo>
                    <a:cubicBezTo>
                      <a:pt x="1742" y="23007"/>
                      <a:pt x="1804" y="22966"/>
                      <a:pt x="1889" y="22966"/>
                    </a:cubicBezTo>
                    <a:cubicBezTo>
                      <a:pt x="1934" y="22966"/>
                      <a:pt x="1985" y="22977"/>
                      <a:pt x="2041" y="23004"/>
                    </a:cubicBezTo>
                    <a:cubicBezTo>
                      <a:pt x="2074" y="23019"/>
                      <a:pt x="2109" y="23027"/>
                      <a:pt x="2144" y="23027"/>
                    </a:cubicBezTo>
                    <a:cubicBezTo>
                      <a:pt x="2198" y="23027"/>
                      <a:pt x="2251" y="23009"/>
                      <a:pt x="2293" y="22973"/>
                    </a:cubicBezTo>
                    <a:cubicBezTo>
                      <a:pt x="2374" y="22903"/>
                      <a:pt x="2405" y="22794"/>
                      <a:pt x="2374" y="22693"/>
                    </a:cubicBezTo>
                    <a:cubicBezTo>
                      <a:pt x="2279" y="22307"/>
                      <a:pt x="2699" y="22160"/>
                      <a:pt x="2899" y="22090"/>
                    </a:cubicBezTo>
                    <a:cubicBezTo>
                      <a:pt x="2946" y="22075"/>
                      <a:pt x="2985" y="22068"/>
                      <a:pt x="3015" y="22068"/>
                    </a:cubicBezTo>
                    <a:cubicBezTo>
                      <a:pt x="3094" y="22068"/>
                      <a:pt x="3123" y="22109"/>
                      <a:pt x="3134" y="22139"/>
                    </a:cubicBezTo>
                    <a:cubicBezTo>
                      <a:pt x="3179" y="22248"/>
                      <a:pt x="3025" y="22420"/>
                      <a:pt x="2874" y="22483"/>
                    </a:cubicBezTo>
                    <a:cubicBezTo>
                      <a:pt x="2755" y="22532"/>
                      <a:pt x="2734" y="22556"/>
                      <a:pt x="2731" y="22570"/>
                    </a:cubicBezTo>
                    <a:cubicBezTo>
                      <a:pt x="2727" y="22581"/>
                      <a:pt x="2731" y="22605"/>
                      <a:pt x="2811" y="22693"/>
                    </a:cubicBezTo>
                    <a:cubicBezTo>
                      <a:pt x="2835" y="22718"/>
                      <a:pt x="2860" y="22730"/>
                      <a:pt x="2890" y="22730"/>
                    </a:cubicBezTo>
                    <a:cubicBezTo>
                      <a:pt x="2922" y="22730"/>
                      <a:pt x="2961" y="22717"/>
                      <a:pt x="3014" y="22696"/>
                    </a:cubicBezTo>
                    <a:cubicBezTo>
                      <a:pt x="3062" y="22679"/>
                      <a:pt x="3118" y="22658"/>
                      <a:pt x="3173" y="22658"/>
                    </a:cubicBezTo>
                    <a:cubicBezTo>
                      <a:pt x="3219" y="22658"/>
                      <a:pt x="3266" y="22672"/>
                      <a:pt x="3309" y="22714"/>
                    </a:cubicBezTo>
                    <a:cubicBezTo>
                      <a:pt x="3344" y="22745"/>
                      <a:pt x="3358" y="22791"/>
                      <a:pt x="3351" y="22836"/>
                    </a:cubicBezTo>
                    <a:cubicBezTo>
                      <a:pt x="3333" y="22903"/>
                      <a:pt x="3256" y="22927"/>
                      <a:pt x="3172" y="22955"/>
                    </a:cubicBezTo>
                    <a:cubicBezTo>
                      <a:pt x="3116" y="22973"/>
                      <a:pt x="3032" y="22997"/>
                      <a:pt x="3014" y="23032"/>
                    </a:cubicBezTo>
                    <a:cubicBezTo>
                      <a:pt x="3004" y="23057"/>
                      <a:pt x="3035" y="23102"/>
                      <a:pt x="3060" y="23148"/>
                    </a:cubicBezTo>
                    <a:cubicBezTo>
                      <a:pt x="3095" y="23204"/>
                      <a:pt x="3137" y="23270"/>
                      <a:pt x="3116" y="23344"/>
                    </a:cubicBezTo>
                    <a:cubicBezTo>
                      <a:pt x="3098" y="23393"/>
                      <a:pt x="3056" y="23431"/>
                      <a:pt x="3007" y="23452"/>
                    </a:cubicBezTo>
                    <a:cubicBezTo>
                      <a:pt x="2986" y="23465"/>
                      <a:pt x="2961" y="23471"/>
                      <a:pt x="2936" y="23471"/>
                    </a:cubicBezTo>
                    <a:cubicBezTo>
                      <a:pt x="2914" y="23471"/>
                      <a:pt x="2891" y="23466"/>
                      <a:pt x="2871" y="23456"/>
                    </a:cubicBezTo>
                    <a:cubicBezTo>
                      <a:pt x="2790" y="23410"/>
                      <a:pt x="2776" y="23295"/>
                      <a:pt x="2762" y="23172"/>
                    </a:cubicBezTo>
                    <a:cubicBezTo>
                      <a:pt x="2755" y="23116"/>
                      <a:pt x="2741" y="23022"/>
                      <a:pt x="2724" y="23004"/>
                    </a:cubicBezTo>
                    <a:cubicBezTo>
                      <a:pt x="2718" y="23000"/>
                      <a:pt x="2708" y="22997"/>
                      <a:pt x="2697" y="22997"/>
                    </a:cubicBezTo>
                    <a:cubicBezTo>
                      <a:pt x="2687" y="22997"/>
                      <a:pt x="2678" y="22999"/>
                      <a:pt x="2671" y="23008"/>
                    </a:cubicBezTo>
                    <a:cubicBezTo>
                      <a:pt x="2657" y="23022"/>
                      <a:pt x="2633" y="23106"/>
                      <a:pt x="2699" y="23256"/>
                    </a:cubicBezTo>
                    <a:cubicBezTo>
                      <a:pt x="2724" y="23309"/>
                      <a:pt x="2769" y="23417"/>
                      <a:pt x="2699" y="23463"/>
                    </a:cubicBezTo>
                    <a:cubicBezTo>
                      <a:pt x="2692" y="23468"/>
                      <a:pt x="2679" y="23477"/>
                      <a:pt x="2656" y="23477"/>
                    </a:cubicBezTo>
                    <a:cubicBezTo>
                      <a:pt x="2607" y="23477"/>
                      <a:pt x="2512" y="23436"/>
                      <a:pt x="2325" y="23232"/>
                    </a:cubicBezTo>
                    <a:cubicBezTo>
                      <a:pt x="2314" y="23214"/>
                      <a:pt x="2297" y="23207"/>
                      <a:pt x="2279" y="23207"/>
                    </a:cubicBezTo>
                    <a:cubicBezTo>
                      <a:pt x="2258" y="23214"/>
                      <a:pt x="2244" y="23228"/>
                      <a:pt x="2241" y="23249"/>
                    </a:cubicBezTo>
                    <a:cubicBezTo>
                      <a:pt x="2234" y="23284"/>
                      <a:pt x="2244" y="23323"/>
                      <a:pt x="2276" y="23344"/>
                    </a:cubicBezTo>
                    <a:cubicBezTo>
                      <a:pt x="2293" y="23365"/>
                      <a:pt x="2339" y="23410"/>
                      <a:pt x="2318" y="23466"/>
                    </a:cubicBezTo>
                    <a:cubicBezTo>
                      <a:pt x="2297" y="23522"/>
                      <a:pt x="2237" y="23529"/>
                      <a:pt x="2171" y="23533"/>
                    </a:cubicBezTo>
                    <a:cubicBezTo>
                      <a:pt x="2048" y="23543"/>
                      <a:pt x="2013" y="23557"/>
                      <a:pt x="2013" y="23610"/>
                    </a:cubicBezTo>
                    <a:cubicBezTo>
                      <a:pt x="2013" y="23627"/>
                      <a:pt x="2017" y="23645"/>
                      <a:pt x="2020" y="23659"/>
                    </a:cubicBezTo>
                    <a:cubicBezTo>
                      <a:pt x="2048" y="23659"/>
                      <a:pt x="2073" y="23652"/>
                      <a:pt x="2101" y="23645"/>
                    </a:cubicBezTo>
                    <a:cubicBezTo>
                      <a:pt x="2152" y="23630"/>
                      <a:pt x="2207" y="23623"/>
                      <a:pt x="2261" y="23623"/>
                    </a:cubicBezTo>
                    <a:cubicBezTo>
                      <a:pt x="2295" y="23623"/>
                      <a:pt x="2330" y="23625"/>
                      <a:pt x="2363" y="23631"/>
                    </a:cubicBezTo>
                    <a:cubicBezTo>
                      <a:pt x="2524" y="23666"/>
                      <a:pt x="2556" y="23813"/>
                      <a:pt x="2580" y="23932"/>
                    </a:cubicBezTo>
                    <a:cubicBezTo>
                      <a:pt x="2587" y="23995"/>
                      <a:pt x="2612" y="24054"/>
                      <a:pt x="2647" y="24107"/>
                    </a:cubicBezTo>
                    <a:cubicBezTo>
                      <a:pt x="2650" y="24082"/>
                      <a:pt x="2650" y="24047"/>
                      <a:pt x="2654" y="24023"/>
                    </a:cubicBezTo>
                    <a:cubicBezTo>
                      <a:pt x="2661" y="23890"/>
                      <a:pt x="2671" y="23718"/>
                      <a:pt x="2808" y="23690"/>
                    </a:cubicBezTo>
                    <a:cubicBezTo>
                      <a:pt x="2820" y="23688"/>
                      <a:pt x="2832" y="23687"/>
                      <a:pt x="2842" y="23687"/>
                    </a:cubicBezTo>
                    <a:cubicBezTo>
                      <a:pt x="2946" y="23687"/>
                      <a:pt x="2971" y="23803"/>
                      <a:pt x="2990" y="23879"/>
                    </a:cubicBezTo>
                    <a:cubicBezTo>
                      <a:pt x="3014" y="24005"/>
                      <a:pt x="3046" y="24142"/>
                      <a:pt x="3228" y="24201"/>
                    </a:cubicBezTo>
                    <a:cubicBezTo>
                      <a:pt x="3256" y="24212"/>
                      <a:pt x="3281" y="24219"/>
                      <a:pt x="3298" y="24222"/>
                    </a:cubicBezTo>
                    <a:cubicBezTo>
                      <a:pt x="3270" y="24149"/>
                      <a:pt x="3295" y="24061"/>
                      <a:pt x="3365" y="24019"/>
                    </a:cubicBezTo>
                    <a:cubicBezTo>
                      <a:pt x="3393" y="23995"/>
                      <a:pt x="3424" y="23984"/>
                      <a:pt x="3459" y="23984"/>
                    </a:cubicBezTo>
                    <a:cubicBezTo>
                      <a:pt x="3575" y="23984"/>
                      <a:pt x="3683" y="24110"/>
                      <a:pt x="3781" y="24226"/>
                    </a:cubicBezTo>
                    <a:cubicBezTo>
                      <a:pt x="3851" y="24310"/>
                      <a:pt x="3932" y="24404"/>
                      <a:pt x="3988" y="24418"/>
                    </a:cubicBezTo>
                    <a:lnTo>
                      <a:pt x="3998" y="24418"/>
                    </a:lnTo>
                    <a:cubicBezTo>
                      <a:pt x="3970" y="24324"/>
                      <a:pt x="3921" y="24233"/>
                      <a:pt x="3851" y="24163"/>
                    </a:cubicBezTo>
                    <a:cubicBezTo>
                      <a:pt x="3820" y="24135"/>
                      <a:pt x="3802" y="24093"/>
                      <a:pt x="3799" y="24051"/>
                    </a:cubicBezTo>
                    <a:lnTo>
                      <a:pt x="3736" y="24051"/>
                    </a:lnTo>
                    <a:cubicBezTo>
                      <a:pt x="3722" y="24051"/>
                      <a:pt x="3711" y="24047"/>
                      <a:pt x="3701" y="24037"/>
                    </a:cubicBezTo>
                    <a:cubicBezTo>
                      <a:pt x="3694" y="24030"/>
                      <a:pt x="3687" y="24023"/>
                      <a:pt x="3683" y="24016"/>
                    </a:cubicBezTo>
                    <a:cubicBezTo>
                      <a:pt x="3638" y="23925"/>
                      <a:pt x="3610" y="23582"/>
                      <a:pt x="3676" y="22244"/>
                    </a:cubicBezTo>
                    <a:lnTo>
                      <a:pt x="3652" y="22244"/>
                    </a:lnTo>
                    <a:cubicBezTo>
                      <a:pt x="3626" y="22245"/>
                      <a:pt x="3599" y="22246"/>
                      <a:pt x="3571" y="22246"/>
                    </a:cubicBezTo>
                    <a:cubicBezTo>
                      <a:pt x="3442" y="22246"/>
                      <a:pt x="3297" y="22232"/>
                      <a:pt x="3225" y="22143"/>
                    </a:cubicBezTo>
                    <a:cubicBezTo>
                      <a:pt x="3183" y="22090"/>
                      <a:pt x="3172" y="22020"/>
                      <a:pt x="3193" y="21957"/>
                    </a:cubicBezTo>
                    <a:cubicBezTo>
                      <a:pt x="3197" y="21933"/>
                      <a:pt x="3207" y="21912"/>
                      <a:pt x="3221" y="21894"/>
                    </a:cubicBezTo>
                    <a:lnTo>
                      <a:pt x="3218" y="21891"/>
                    </a:lnTo>
                    <a:cubicBezTo>
                      <a:pt x="3200" y="21880"/>
                      <a:pt x="3186" y="21870"/>
                      <a:pt x="3172" y="21859"/>
                    </a:cubicBezTo>
                    <a:lnTo>
                      <a:pt x="3162" y="21852"/>
                    </a:lnTo>
                    <a:cubicBezTo>
                      <a:pt x="3148" y="21845"/>
                      <a:pt x="3137" y="21835"/>
                      <a:pt x="3123" y="21828"/>
                    </a:cubicBezTo>
                    <a:lnTo>
                      <a:pt x="3116" y="21824"/>
                    </a:lnTo>
                    <a:cubicBezTo>
                      <a:pt x="3098" y="21817"/>
                      <a:pt x="3084" y="21810"/>
                      <a:pt x="3067" y="21803"/>
                    </a:cubicBezTo>
                    <a:lnTo>
                      <a:pt x="3056" y="21800"/>
                    </a:lnTo>
                    <a:cubicBezTo>
                      <a:pt x="3042" y="21793"/>
                      <a:pt x="3025" y="21789"/>
                      <a:pt x="3011" y="21786"/>
                    </a:cubicBezTo>
                    <a:cubicBezTo>
                      <a:pt x="2937" y="21766"/>
                      <a:pt x="2827" y="21758"/>
                      <a:pt x="2704" y="21758"/>
                    </a:cubicBezTo>
                    <a:cubicBezTo>
                      <a:pt x="2481" y="21758"/>
                      <a:pt x="2219" y="21783"/>
                      <a:pt x="2066" y="21803"/>
                    </a:cubicBezTo>
                    <a:cubicBezTo>
                      <a:pt x="2060" y="21804"/>
                      <a:pt x="2053" y="21805"/>
                      <a:pt x="2047" y="21805"/>
                    </a:cubicBezTo>
                    <a:cubicBezTo>
                      <a:pt x="2027" y="21805"/>
                      <a:pt x="2007" y="21801"/>
                      <a:pt x="1989" y="21793"/>
                    </a:cubicBezTo>
                    <a:cubicBezTo>
                      <a:pt x="1919" y="21768"/>
                      <a:pt x="1873" y="21695"/>
                      <a:pt x="1838" y="21639"/>
                    </a:cubicBezTo>
                    <a:cubicBezTo>
                      <a:pt x="1824" y="21614"/>
                      <a:pt x="1807" y="21593"/>
                      <a:pt x="1789" y="21572"/>
                    </a:cubicBezTo>
                    <a:cubicBezTo>
                      <a:pt x="1758" y="21569"/>
                      <a:pt x="1733" y="21555"/>
                      <a:pt x="1716" y="21530"/>
                    </a:cubicBezTo>
                    <a:cubicBezTo>
                      <a:pt x="1649" y="21436"/>
                      <a:pt x="1642" y="21131"/>
                      <a:pt x="1681" y="20939"/>
                    </a:cubicBezTo>
                    <a:cubicBezTo>
                      <a:pt x="1684" y="20914"/>
                      <a:pt x="1691" y="20886"/>
                      <a:pt x="1702" y="20862"/>
                    </a:cubicBezTo>
                    <a:cubicBezTo>
                      <a:pt x="1702" y="20858"/>
                      <a:pt x="1705" y="20851"/>
                      <a:pt x="1705" y="20844"/>
                    </a:cubicBezTo>
                    <a:cubicBezTo>
                      <a:pt x="1684" y="20820"/>
                      <a:pt x="1544" y="20816"/>
                      <a:pt x="1474" y="20813"/>
                    </a:cubicBezTo>
                    <a:cubicBezTo>
                      <a:pt x="1376" y="20813"/>
                      <a:pt x="1285" y="20809"/>
                      <a:pt x="1226" y="20778"/>
                    </a:cubicBezTo>
                    <a:cubicBezTo>
                      <a:pt x="1117" y="20725"/>
                      <a:pt x="1135" y="20634"/>
                      <a:pt x="1145" y="20575"/>
                    </a:cubicBezTo>
                    <a:cubicBezTo>
                      <a:pt x="1156" y="20515"/>
                      <a:pt x="1163" y="20466"/>
                      <a:pt x="1107" y="20403"/>
                    </a:cubicBezTo>
                    <a:cubicBezTo>
                      <a:pt x="1058" y="20351"/>
                      <a:pt x="1029" y="20284"/>
                      <a:pt x="1019" y="20217"/>
                    </a:cubicBezTo>
                    <a:cubicBezTo>
                      <a:pt x="1012" y="20116"/>
                      <a:pt x="1022" y="20014"/>
                      <a:pt x="1054" y="19920"/>
                    </a:cubicBezTo>
                    <a:cubicBezTo>
                      <a:pt x="1061" y="19899"/>
                      <a:pt x="1068" y="19878"/>
                      <a:pt x="1072" y="19857"/>
                    </a:cubicBezTo>
                    <a:cubicBezTo>
                      <a:pt x="1072" y="19850"/>
                      <a:pt x="1072" y="19846"/>
                      <a:pt x="1075" y="19839"/>
                    </a:cubicBezTo>
                    <a:cubicBezTo>
                      <a:pt x="1093" y="19703"/>
                      <a:pt x="1205" y="19423"/>
                      <a:pt x="1436" y="19423"/>
                    </a:cubicBezTo>
                    <a:cubicBezTo>
                      <a:pt x="1464" y="19423"/>
                      <a:pt x="1471" y="19423"/>
                      <a:pt x="1485" y="19325"/>
                    </a:cubicBezTo>
                    <a:cubicBezTo>
                      <a:pt x="1499" y="19241"/>
                      <a:pt x="1516" y="19129"/>
                      <a:pt x="1628" y="19055"/>
                    </a:cubicBezTo>
                    <a:cubicBezTo>
                      <a:pt x="1656" y="19038"/>
                      <a:pt x="1670" y="19031"/>
                      <a:pt x="1607" y="18926"/>
                    </a:cubicBezTo>
                    <a:cubicBezTo>
                      <a:pt x="1562" y="18849"/>
                      <a:pt x="1492" y="18726"/>
                      <a:pt x="1607" y="18635"/>
                    </a:cubicBezTo>
                    <a:cubicBezTo>
                      <a:pt x="1646" y="18604"/>
                      <a:pt x="1653" y="18562"/>
                      <a:pt x="1663" y="18495"/>
                    </a:cubicBezTo>
                    <a:cubicBezTo>
                      <a:pt x="1670" y="18411"/>
                      <a:pt x="1688" y="18285"/>
                      <a:pt x="1866" y="18261"/>
                    </a:cubicBezTo>
                    <a:cubicBezTo>
                      <a:pt x="1919" y="18253"/>
                      <a:pt x="1926" y="18243"/>
                      <a:pt x="1915" y="18127"/>
                    </a:cubicBezTo>
                    <a:cubicBezTo>
                      <a:pt x="1908" y="18050"/>
                      <a:pt x="1894" y="17921"/>
                      <a:pt x="2020" y="17882"/>
                    </a:cubicBezTo>
                    <a:cubicBezTo>
                      <a:pt x="2027" y="17882"/>
                      <a:pt x="2034" y="17879"/>
                      <a:pt x="2041" y="17875"/>
                    </a:cubicBezTo>
                    <a:cubicBezTo>
                      <a:pt x="2038" y="17844"/>
                      <a:pt x="2031" y="17809"/>
                      <a:pt x="2020" y="17781"/>
                    </a:cubicBezTo>
                    <a:cubicBezTo>
                      <a:pt x="1996" y="17714"/>
                      <a:pt x="1985" y="17648"/>
                      <a:pt x="1982" y="17581"/>
                    </a:cubicBezTo>
                    <a:cubicBezTo>
                      <a:pt x="1985" y="17553"/>
                      <a:pt x="1985" y="17529"/>
                      <a:pt x="1992" y="17504"/>
                    </a:cubicBezTo>
                    <a:cubicBezTo>
                      <a:pt x="2003" y="17445"/>
                      <a:pt x="1999" y="17385"/>
                      <a:pt x="1982" y="17329"/>
                    </a:cubicBezTo>
                    <a:cubicBezTo>
                      <a:pt x="1961" y="17235"/>
                      <a:pt x="1933" y="17102"/>
                      <a:pt x="2115" y="17032"/>
                    </a:cubicBezTo>
                    <a:cubicBezTo>
                      <a:pt x="2153" y="17018"/>
                      <a:pt x="2178" y="17000"/>
                      <a:pt x="2178" y="16983"/>
                    </a:cubicBezTo>
                    <a:cubicBezTo>
                      <a:pt x="2181" y="16955"/>
                      <a:pt x="2143" y="16885"/>
                      <a:pt x="2017" y="16787"/>
                    </a:cubicBezTo>
                    <a:cubicBezTo>
                      <a:pt x="1989" y="16762"/>
                      <a:pt x="1915" y="16706"/>
                      <a:pt x="1940" y="16636"/>
                    </a:cubicBezTo>
                    <a:cubicBezTo>
                      <a:pt x="1968" y="16552"/>
                      <a:pt x="2087" y="16552"/>
                      <a:pt x="2269" y="16552"/>
                    </a:cubicBezTo>
                    <a:cubicBezTo>
                      <a:pt x="2286" y="16552"/>
                      <a:pt x="2293" y="16549"/>
                      <a:pt x="2297" y="16545"/>
                    </a:cubicBezTo>
                    <a:lnTo>
                      <a:pt x="2297" y="16542"/>
                    </a:lnTo>
                    <a:cubicBezTo>
                      <a:pt x="2297" y="16538"/>
                      <a:pt x="2297" y="16531"/>
                      <a:pt x="2297" y="16524"/>
                    </a:cubicBezTo>
                    <a:cubicBezTo>
                      <a:pt x="2297" y="16510"/>
                      <a:pt x="2293" y="16496"/>
                      <a:pt x="2286" y="16482"/>
                    </a:cubicBezTo>
                    <a:cubicBezTo>
                      <a:pt x="2283" y="16475"/>
                      <a:pt x="2276" y="16465"/>
                      <a:pt x="2272" y="16461"/>
                    </a:cubicBezTo>
                    <a:cubicBezTo>
                      <a:pt x="2259" y="16443"/>
                      <a:pt x="2242" y="16434"/>
                      <a:pt x="2222" y="16434"/>
                    </a:cubicBezTo>
                    <a:cubicBezTo>
                      <a:pt x="2216" y="16434"/>
                      <a:pt x="2209" y="16435"/>
                      <a:pt x="2202" y="16437"/>
                    </a:cubicBezTo>
                    <a:cubicBezTo>
                      <a:pt x="2172" y="16446"/>
                      <a:pt x="2142" y="16450"/>
                      <a:pt x="2113" y="16450"/>
                    </a:cubicBezTo>
                    <a:cubicBezTo>
                      <a:pt x="2030" y="16450"/>
                      <a:pt x="1958" y="16413"/>
                      <a:pt x="1919" y="16346"/>
                    </a:cubicBezTo>
                    <a:cubicBezTo>
                      <a:pt x="1863" y="16251"/>
                      <a:pt x="1884" y="16135"/>
                      <a:pt x="1975" y="16048"/>
                    </a:cubicBezTo>
                    <a:cubicBezTo>
                      <a:pt x="2010" y="16013"/>
                      <a:pt x="2010" y="15995"/>
                      <a:pt x="1943" y="15918"/>
                    </a:cubicBezTo>
                    <a:cubicBezTo>
                      <a:pt x="1898" y="15866"/>
                      <a:pt x="1838" y="15799"/>
                      <a:pt x="1880" y="15719"/>
                    </a:cubicBezTo>
                    <a:cubicBezTo>
                      <a:pt x="1915" y="15649"/>
                      <a:pt x="1919" y="15551"/>
                      <a:pt x="1852" y="15509"/>
                    </a:cubicBezTo>
                    <a:cubicBezTo>
                      <a:pt x="1747" y="15439"/>
                      <a:pt x="1772" y="15180"/>
                      <a:pt x="1800" y="15054"/>
                    </a:cubicBezTo>
                    <a:cubicBezTo>
                      <a:pt x="1831" y="14914"/>
                      <a:pt x="1884" y="14833"/>
                      <a:pt x="1954" y="14816"/>
                    </a:cubicBezTo>
                    <a:cubicBezTo>
                      <a:pt x="1982" y="14763"/>
                      <a:pt x="1961" y="14539"/>
                      <a:pt x="1950" y="14438"/>
                    </a:cubicBezTo>
                    <a:cubicBezTo>
                      <a:pt x="1943" y="14378"/>
                      <a:pt x="1940" y="14322"/>
                      <a:pt x="1940" y="14287"/>
                    </a:cubicBezTo>
                    <a:cubicBezTo>
                      <a:pt x="1933" y="14231"/>
                      <a:pt x="1912" y="14175"/>
                      <a:pt x="1884" y="14126"/>
                    </a:cubicBezTo>
                    <a:cubicBezTo>
                      <a:pt x="1849" y="14056"/>
                      <a:pt x="1814" y="13979"/>
                      <a:pt x="1824" y="13902"/>
                    </a:cubicBezTo>
                    <a:cubicBezTo>
                      <a:pt x="1835" y="13849"/>
                      <a:pt x="1859" y="13800"/>
                      <a:pt x="1894" y="13758"/>
                    </a:cubicBezTo>
                    <a:cubicBezTo>
                      <a:pt x="1947" y="13695"/>
                      <a:pt x="1975" y="13615"/>
                      <a:pt x="1971" y="13534"/>
                    </a:cubicBezTo>
                    <a:cubicBezTo>
                      <a:pt x="1971" y="13373"/>
                      <a:pt x="1992" y="13160"/>
                      <a:pt x="2164" y="13125"/>
                    </a:cubicBezTo>
                    <a:cubicBezTo>
                      <a:pt x="2171" y="13069"/>
                      <a:pt x="2167" y="13013"/>
                      <a:pt x="2160" y="12957"/>
                    </a:cubicBezTo>
                    <a:cubicBezTo>
                      <a:pt x="2150" y="12894"/>
                      <a:pt x="2150" y="12831"/>
                      <a:pt x="2153" y="12768"/>
                    </a:cubicBezTo>
                    <a:cubicBezTo>
                      <a:pt x="2167" y="12663"/>
                      <a:pt x="2272" y="12649"/>
                      <a:pt x="2332" y="12638"/>
                    </a:cubicBezTo>
                    <a:cubicBezTo>
                      <a:pt x="2419" y="12628"/>
                      <a:pt x="2454" y="12617"/>
                      <a:pt x="2465" y="12551"/>
                    </a:cubicBezTo>
                    <a:cubicBezTo>
                      <a:pt x="2472" y="12523"/>
                      <a:pt x="2468" y="12491"/>
                      <a:pt x="2458" y="12463"/>
                    </a:cubicBezTo>
                    <a:cubicBezTo>
                      <a:pt x="2444" y="12442"/>
                      <a:pt x="2430" y="12425"/>
                      <a:pt x="2409" y="12411"/>
                    </a:cubicBezTo>
                    <a:cubicBezTo>
                      <a:pt x="2370" y="12379"/>
                      <a:pt x="2311" y="12330"/>
                      <a:pt x="2335" y="12232"/>
                    </a:cubicBezTo>
                    <a:cubicBezTo>
                      <a:pt x="2353" y="12152"/>
                      <a:pt x="2346" y="12054"/>
                      <a:pt x="2335" y="11917"/>
                    </a:cubicBezTo>
                    <a:cubicBezTo>
                      <a:pt x="2325" y="11812"/>
                      <a:pt x="2314" y="11682"/>
                      <a:pt x="2314" y="11525"/>
                    </a:cubicBezTo>
                    <a:cubicBezTo>
                      <a:pt x="2314" y="11203"/>
                      <a:pt x="2524" y="11077"/>
                      <a:pt x="2661" y="10989"/>
                    </a:cubicBezTo>
                    <a:cubicBezTo>
                      <a:pt x="2692" y="10972"/>
                      <a:pt x="2720" y="10954"/>
                      <a:pt x="2748" y="10933"/>
                    </a:cubicBezTo>
                    <a:cubicBezTo>
                      <a:pt x="2773" y="10902"/>
                      <a:pt x="2738" y="10744"/>
                      <a:pt x="2720" y="10657"/>
                    </a:cubicBezTo>
                    <a:cubicBezTo>
                      <a:pt x="2678" y="10468"/>
                      <a:pt x="2640" y="10289"/>
                      <a:pt x="2762" y="10233"/>
                    </a:cubicBezTo>
                    <a:cubicBezTo>
                      <a:pt x="2804" y="10216"/>
                      <a:pt x="2811" y="10170"/>
                      <a:pt x="2822" y="10079"/>
                    </a:cubicBezTo>
                    <a:cubicBezTo>
                      <a:pt x="2829" y="9995"/>
                      <a:pt x="2839" y="9900"/>
                      <a:pt x="2916" y="9844"/>
                    </a:cubicBezTo>
                    <a:cubicBezTo>
                      <a:pt x="2962" y="9809"/>
                      <a:pt x="2976" y="9746"/>
                      <a:pt x="2990" y="9638"/>
                    </a:cubicBezTo>
                    <a:cubicBezTo>
                      <a:pt x="3000" y="9561"/>
                      <a:pt x="3018" y="9487"/>
                      <a:pt x="3039" y="9417"/>
                    </a:cubicBezTo>
                    <a:cubicBezTo>
                      <a:pt x="3067" y="9337"/>
                      <a:pt x="3035" y="9281"/>
                      <a:pt x="2986" y="9200"/>
                    </a:cubicBezTo>
                    <a:cubicBezTo>
                      <a:pt x="2937" y="9130"/>
                      <a:pt x="2909" y="9046"/>
                      <a:pt x="2906" y="8962"/>
                    </a:cubicBezTo>
                    <a:cubicBezTo>
                      <a:pt x="2906" y="8910"/>
                      <a:pt x="2902" y="8861"/>
                      <a:pt x="2895" y="8808"/>
                    </a:cubicBezTo>
                    <a:cubicBezTo>
                      <a:pt x="2871" y="8682"/>
                      <a:pt x="2818" y="8560"/>
                      <a:pt x="2738" y="8458"/>
                    </a:cubicBezTo>
                    <a:cubicBezTo>
                      <a:pt x="2601" y="8280"/>
                      <a:pt x="2612" y="7979"/>
                      <a:pt x="2675" y="7845"/>
                    </a:cubicBezTo>
                    <a:cubicBezTo>
                      <a:pt x="2685" y="7828"/>
                      <a:pt x="2696" y="7810"/>
                      <a:pt x="2713" y="7793"/>
                    </a:cubicBezTo>
                    <a:cubicBezTo>
                      <a:pt x="2727" y="7779"/>
                      <a:pt x="2748" y="7768"/>
                      <a:pt x="2773" y="7761"/>
                    </a:cubicBezTo>
                    <a:cubicBezTo>
                      <a:pt x="2783" y="7730"/>
                      <a:pt x="2794" y="7695"/>
                      <a:pt x="2801" y="7660"/>
                    </a:cubicBezTo>
                    <a:cubicBezTo>
                      <a:pt x="2825" y="7541"/>
                      <a:pt x="2860" y="7376"/>
                      <a:pt x="3000" y="7338"/>
                    </a:cubicBezTo>
                    <a:cubicBezTo>
                      <a:pt x="3018" y="7334"/>
                      <a:pt x="3035" y="7324"/>
                      <a:pt x="3042" y="7306"/>
                    </a:cubicBezTo>
                    <a:cubicBezTo>
                      <a:pt x="3088" y="7226"/>
                      <a:pt x="3011" y="7016"/>
                      <a:pt x="2955" y="6865"/>
                    </a:cubicBezTo>
                    <a:cubicBezTo>
                      <a:pt x="2899" y="6704"/>
                      <a:pt x="2965" y="6645"/>
                      <a:pt x="3046" y="6610"/>
                    </a:cubicBezTo>
                    <a:cubicBezTo>
                      <a:pt x="3088" y="6592"/>
                      <a:pt x="3098" y="6585"/>
                      <a:pt x="3098" y="6547"/>
                    </a:cubicBezTo>
                    <a:cubicBezTo>
                      <a:pt x="3098" y="6344"/>
                      <a:pt x="3207" y="6074"/>
                      <a:pt x="3386" y="5994"/>
                    </a:cubicBezTo>
                    <a:cubicBezTo>
                      <a:pt x="3477" y="5955"/>
                      <a:pt x="3512" y="5752"/>
                      <a:pt x="3512" y="5594"/>
                    </a:cubicBezTo>
                    <a:cubicBezTo>
                      <a:pt x="3512" y="5482"/>
                      <a:pt x="3620" y="5423"/>
                      <a:pt x="3725" y="5367"/>
                    </a:cubicBezTo>
                    <a:cubicBezTo>
                      <a:pt x="3774" y="5342"/>
                      <a:pt x="3820" y="5314"/>
                      <a:pt x="3862" y="5283"/>
                    </a:cubicBezTo>
                    <a:cubicBezTo>
                      <a:pt x="3862" y="5279"/>
                      <a:pt x="3862" y="5279"/>
                      <a:pt x="3865" y="5279"/>
                    </a:cubicBezTo>
                    <a:cubicBezTo>
                      <a:pt x="3855" y="5251"/>
                      <a:pt x="3841" y="5223"/>
                      <a:pt x="3827" y="5202"/>
                    </a:cubicBezTo>
                    <a:cubicBezTo>
                      <a:pt x="3792" y="5146"/>
                      <a:pt x="3750" y="5083"/>
                      <a:pt x="3767" y="5013"/>
                    </a:cubicBezTo>
                    <a:cubicBezTo>
                      <a:pt x="3781" y="4968"/>
                      <a:pt x="3813" y="4933"/>
                      <a:pt x="3855" y="4912"/>
                    </a:cubicBezTo>
                    <a:cubicBezTo>
                      <a:pt x="3872" y="4905"/>
                      <a:pt x="3879" y="4884"/>
                      <a:pt x="3876" y="4859"/>
                    </a:cubicBezTo>
                    <a:cubicBezTo>
                      <a:pt x="3865" y="4786"/>
                      <a:pt x="3844" y="4712"/>
                      <a:pt x="3813" y="4646"/>
                    </a:cubicBezTo>
                    <a:cubicBezTo>
                      <a:pt x="3778" y="4548"/>
                      <a:pt x="3739" y="4457"/>
                      <a:pt x="3760" y="4387"/>
                    </a:cubicBezTo>
                    <a:cubicBezTo>
                      <a:pt x="3764" y="4366"/>
                      <a:pt x="3778" y="4345"/>
                      <a:pt x="3795" y="4331"/>
                    </a:cubicBezTo>
                    <a:cubicBezTo>
                      <a:pt x="3830" y="4303"/>
                      <a:pt x="3823" y="4240"/>
                      <a:pt x="3813" y="4145"/>
                    </a:cubicBezTo>
                    <a:cubicBezTo>
                      <a:pt x="3802" y="4089"/>
                      <a:pt x="3802" y="4033"/>
                      <a:pt x="3806" y="3977"/>
                    </a:cubicBezTo>
                    <a:cubicBezTo>
                      <a:pt x="3820" y="3879"/>
                      <a:pt x="3956" y="3785"/>
                      <a:pt x="4184" y="3644"/>
                    </a:cubicBezTo>
                    <a:cubicBezTo>
                      <a:pt x="4282" y="3581"/>
                      <a:pt x="4418" y="3497"/>
                      <a:pt x="4439" y="3459"/>
                    </a:cubicBezTo>
                    <a:cubicBezTo>
                      <a:pt x="4439" y="3455"/>
                      <a:pt x="4443" y="3452"/>
                      <a:pt x="4446" y="3448"/>
                    </a:cubicBezTo>
                    <a:lnTo>
                      <a:pt x="4446" y="3441"/>
                    </a:lnTo>
                    <a:lnTo>
                      <a:pt x="4450" y="3431"/>
                    </a:lnTo>
                    <a:lnTo>
                      <a:pt x="4453" y="3424"/>
                    </a:lnTo>
                    <a:lnTo>
                      <a:pt x="4457" y="3410"/>
                    </a:lnTo>
                    <a:lnTo>
                      <a:pt x="4460" y="3399"/>
                    </a:lnTo>
                    <a:lnTo>
                      <a:pt x="4464" y="3385"/>
                    </a:lnTo>
                    <a:lnTo>
                      <a:pt x="4467" y="3375"/>
                    </a:lnTo>
                    <a:lnTo>
                      <a:pt x="4471" y="3357"/>
                    </a:lnTo>
                    <a:lnTo>
                      <a:pt x="4474" y="3347"/>
                    </a:lnTo>
                    <a:cubicBezTo>
                      <a:pt x="4478" y="3336"/>
                      <a:pt x="4478" y="3326"/>
                      <a:pt x="4481" y="3315"/>
                    </a:cubicBezTo>
                    <a:lnTo>
                      <a:pt x="4481" y="3308"/>
                    </a:lnTo>
                    <a:lnTo>
                      <a:pt x="4488" y="3284"/>
                    </a:lnTo>
                    <a:lnTo>
                      <a:pt x="4488" y="3266"/>
                    </a:lnTo>
                    <a:lnTo>
                      <a:pt x="4495" y="3245"/>
                    </a:lnTo>
                    <a:lnTo>
                      <a:pt x="4495" y="3228"/>
                    </a:lnTo>
                    <a:lnTo>
                      <a:pt x="4499" y="3207"/>
                    </a:lnTo>
                    <a:lnTo>
                      <a:pt x="4502" y="3189"/>
                    </a:lnTo>
                    <a:lnTo>
                      <a:pt x="4506" y="3168"/>
                    </a:lnTo>
                    <a:lnTo>
                      <a:pt x="4509" y="3147"/>
                    </a:lnTo>
                    <a:lnTo>
                      <a:pt x="4513" y="3123"/>
                    </a:lnTo>
                    <a:lnTo>
                      <a:pt x="4516" y="3105"/>
                    </a:lnTo>
                    <a:cubicBezTo>
                      <a:pt x="4516" y="3091"/>
                      <a:pt x="4520" y="3074"/>
                      <a:pt x="4520" y="3060"/>
                    </a:cubicBezTo>
                    <a:lnTo>
                      <a:pt x="4523" y="3035"/>
                    </a:lnTo>
                    <a:lnTo>
                      <a:pt x="4527" y="3014"/>
                    </a:lnTo>
                    <a:lnTo>
                      <a:pt x="4527" y="2990"/>
                    </a:lnTo>
                    <a:lnTo>
                      <a:pt x="4527" y="2976"/>
                    </a:lnTo>
                    <a:lnTo>
                      <a:pt x="4513" y="2997"/>
                    </a:lnTo>
                    <a:lnTo>
                      <a:pt x="4478" y="3014"/>
                    </a:lnTo>
                    <a:cubicBezTo>
                      <a:pt x="4396" y="3053"/>
                      <a:pt x="4344" y="3063"/>
                      <a:pt x="4313" y="3063"/>
                    </a:cubicBezTo>
                    <a:cubicBezTo>
                      <a:pt x="4293" y="3063"/>
                      <a:pt x="4281" y="3059"/>
                      <a:pt x="4275" y="3056"/>
                    </a:cubicBezTo>
                    <a:lnTo>
                      <a:pt x="4268" y="3053"/>
                    </a:lnTo>
                    <a:lnTo>
                      <a:pt x="4257" y="3049"/>
                    </a:lnTo>
                    <a:cubicBezTo>
                      <a:pt x="4254" y="3046"/>
                      <a:pt x="4250" y="3046"/>
                      <a:pt x="4243" y="3042"/>
                    </a:cubicBezTo>
                    <a:lnTo>
                      <a:pt x="4236" y="3035"/>
                    </a:lnTo>
                    <a:cubicBezTo>
                      <a:pt x="4233" y="3032"/>
                      <a:pt x="4229" y="3028"/>
                      <a:pt x="4226" y="3025"/>
                    </a:cubicBezTo>
                    <a:lnTo>
                      <a:pt x="4219" y="3018"/>
                    </a:lnTo>
                    <a:cubicBezTo>
                      <a:pt x="4215" y="3011"/>
                      <a:pt x="4212" y="3004"/>
                      <a:pt x="4208" y="2997"/>
                    </a:cubicBezTo>
                    <a:cubicBezTo>
                      <a:pt x="4191" y="2948"/>
                      <a:pt x="4180" y="2899"/>
                      <a:pt x="4180" y="2850"/>
                    </a:cubicBezTo>
                    <a:cubicBezTo>
                      <a:pt x="4180" y="2829"/>
                      <a:pt x="4180" y="2804"/>
                      <a:pt x="4177" y="2783"/>
                    </a:cubicBezTo>
                    <a:cubicBezTo>
                      <a:pt x="4173" y="2654"/>
                      <a:pt x="4166" y="2493"/>
                      <a:pt x="4089" y="2419"/>
                    </a:cubicBezTo>
                    <a:cubicBezTo>
                      <a:pt x="4002" y="2332"/>
                      <a:pt x="3988" y="2209"/>
                      <a:pt x="3974" y="2104"/>
                    </a:cubicBezTo>
                    <a:cubicBezTo>
                      <a:pt x="3963" y="2006"/>
                      <a:pt x="3953" y="1947"/>
                      <a:pt x="3918" y="1929"/>
                    </a:cubicBezTo>
                    <a:cubicBezTo>
                      <a:pt x="3788" y="1873"/>
                      <a:pt x="3655" y="1691"/>
                      <a:pt x="3641" y="1547"/>
                    </a:cubicBezTo>
                    <a:cubicBezTo>
                      <a:pt x="3627" y="1477"/>
                      <a:pt x="3655" y="1407"/>
                      <a:pt x="3708" y="1365"/>
                    </a:cubicBezTo>
                    <a:cubicBezTo>
                      <a:pt x="3746" y="1337"/>
                      <a:pt x="3750" y="1292"/>
                      <a:pt x="3746" y="1218"/>
                    </a:cubicBezTo>
                    <a:cubicBezTo>
                      <a:pt x="3743" y="1141"/>
                      <a:pt x="3739" y="1047"/>
                      <a:pt x="3820" y="980"/>
                    </a:cubicBezTo>
                    <a:lnTo>
                      <a:pt x="3823" y="973"/>
                    </a:lnTo>
                    <a:cubicBezTo>
                      <a:pt x="3813" y="963"/>
                      <a:pt x="3792" y="949"/>
                      <a:pt x="3774" y="935"/>
                    </a:cubicBezTo>
                    <a:cubicBezTo>
                      <a:pt x="3704" y="886"/>
                      <a:pt x="3641" y="830"/>
                      <a:pt x="3585" y="763"/>
                    </a:cubicBezTo>
                    <a:cubicBezTo>
                      <a:pt x="3491" y="648"/>
                      <a:pt x="3505" y="518"/>
                      <a:pt x="3519" y="413"/>
                    </a:cubicBezTo>
                    <a:cubicBezTo>
                      <a:pt x="3529" y="301"/>
                      <a:pt x="3533" y="238"/>
                      <a:pt x="3466" y="189"/>
                    </a:cubicBezTo>
                    <a:cubicBezTo>
                      <a:pt x="3456" y="182"/>
                      <a:pt x="3442" y="172"/>
                      <a:pt x="3431" y="161"/>
                    </a:cubicBezTo>
                    <a:lnTo>
                      <a:pt x="3421" y="151"/>
                    </a:lnTo>
                    <a:lnTo>
                      <a:pt x="3403" y="133"/>
                    </a:lnTo>
                    <a:lnTo>
                      <a:pt x="3386" y="119"/>
                    </a:lnTo>
                    <a:lnTo>
                      <a:pt x="3375" y="109"/>
                    </a:lnTo>
                    <a:cubicBezTo>
                      <a:pt x="3347" y="74"/>
                      <a:pt x="3319" y="39"/>
                      <a:pt x="3295" y="0"/>
                    </a:cubicBezTo>
                    <a:close/>
                  </a:path>
                </a:pathLst>
              </a:custGeom>
              <a:solidFill>
                <a:srgbClr val="D9D9D9"/>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4" name="Google Shape;5302;p65">
                <a:extLst>
                  <a:ext uri="{FF2B5EF4-FFF2-40B4-BE49-F238E27FC236}">
                    <a16:creationId xmlns:a16="http://schemas.microsoft.com/office/drawing/2014/main" id="{7ACA4AC6-762B-40EA-9156-7A4D0343A6E1}"/>
                  </a:ext>
                </a:extLst>
              </p:cNvPr>
              <p:cNvSpPr/>
              <p:nvPr/>
            </p:nvSpPr>
            <p:spPr>
              <a:xfrm>
                <a:off x="3939574" y="6460644"/>
                <a:ext cx="17141" cy="3585"/>
              </a:xfrm>
              <a:custGeom>
                <a:avLst/>
                <a:gdLst/>
                <a:ahLst/>
                <a:cxnLst/>
                <a:rect l="l" t="t" r="r" b="b"/>
                <a:pathLst>
                  <a:path w="344" h="63" extrusionOk="0">
                    <a:moveTo>
                      <a:pt x="97" y="0"/>
                    </a:moveTo>
                    <a:cubicBezTo>
                      <a:pt x="64" y="0"/>
                      <a:pt x="32" y="1"/>
                      <a:pt x="0" y="3"/>
                    </a:cubicBezTo>
                    <a:lnTo>
                      <a:pt x="63" y="20"/>
                    </a:lnTo>
                    <a:cubicBezTo>
                      <a:pt x="101" y="31"/>
                      <a:pt x="198" y="62"/>
                      <a:pt x="265" y="62"/>
                    </a:cubicBezTo>
                    <a:cubicBezTo>
                      <a:pt x="285" y="62"/>
                      <a:pt x="303" y="59"/>
                      <a:pt x="315" y="52"/>
                    </a:cubicBezTo>
                    <a:cubicBezTo>
                      <a:pt x="333" y="45"/>
                      <a:pt x="340" y="31"/>
                      <a:pt x="343" y="13"/>
                    </a:cubicBezTo>
                    <a:lnTo>
                      <a:pt x="336" y="13"/>
                    </a:lnTo>
                    <a:lnTo>
                      <a:pt x="319" y="10"/>
                    </a:lnTo>
                    <a:lnTo>
                      <a:pt x="294" y="6"/>
                    </a:lnTo>
                    <a:lnTo>
                      <a:pt x="280" y="6"/>
                    </a:lnTo>
                    <a:lnTo>
                      <a:pt x="245" y="3"/>
                    </a:lnTo>
                    <a:lnTo>
                      <a:pt x="193" y="3"/>
                    </a:lnTo>
                    <a:cubicBezTo>
                      <a:pt x="161" y="1"/>
                      <a:pt x="129" y="0"/>
                      <a:pt x="97"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5" name="Google Shape;5303;p65">
                <a:extLst>
                  <a:ext uri="{FF2B5EF4-FFF2-40B4-BE49-F238E27FC236}">
                    <a16:creationId xmlns:a16="http://schemas.microsoft.com/office/drawing/2014/main" id="{0037A2E0-8E09-4485-83C6-C7E32FAB14D6}"/>
                  </a:ext>
                </a:extLst>
              </p:cNvPr>
              <p:cNvSpPr/>
              <p:nvPr/>
            </p:nvSpPr>
            <p:spPr>
              <a:xfrm>
                <a:off x="3764791" y="6038128"/>
                <a:ext cx="12756" cy="17761"/>
              </a:xfrm>
              <a:custGeom>
                <a:avLst/>
                <a:gdLst/>
                <a:ahLst/>
                <a:cxnLst/>
                <a:rect l="l" t="t" r="r" b="b"/>
                <a:pathLst>
                  <a:path w="256" h="312" extrusionOk="0">
                    <a:moveTo>
                      <a:pt x="42" y="0"/>
                    </a:moveTo>
                    <a:cubicBezTo>
                      <a:pt x="32" y="0"/>
                      <a:pt x="21" y="2"/>
                      <a:pt x="11" y="7"/>
                    </a:cubicBezTo>
                    <a:lnTo>
                      <a:pt x="0" y="10"/>
                    </a:lnTo>
                    <a:cubicBezTo>
                      <a:pt x="25" y="52"/>
                      <a:pt x="56" y="87"/>
                      <a:pt x="88" y="122"/>
                    </a:cubicBezTo>
                    <a:cubicBezTo>
                      <a:pt x="144" y="178"/>
                      <a:pt x="189" y="241"/>
                      <a:pt x="221" y="311"/>
                    </a:cubicBezTo>
                    <a:lnTo>
                      <a:pt x="224" y="308"/>
                    </a:lnTo>
                    <a:cubicBezTo>
                      <a:pt x="256" y="262"/>
                      <a:pt x="235" y="168"/>
                      <a:pt x="179" y="91"/>
                    </a:cubicBezTo>
                    <a:cubicBezTo>
                      <a:pt x="144" y="44"/>
                      <a:pt x="93" y="0"/>
                      <a:pt x="42"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6" name="Google Shape;5304;p65">
                <a:extLst>
                  <a:ext uri="{FF2B5EF4-FFF2-40B4-BE49-F238E27FC236}">
                    <a16:creationId xmlns:a16="http://schemas.microsoft.com/office/drawing/2014/main" id="{6E55ECE7-49F3-4D53-8DFB-C56A3079E863}"/>
                  </a:ext>
                </a:extLst>
              </p:cNvPr>
              <p:cNvSpPr/>
              <p:nvPr/>
            </p:nvSpPr>
            <p:spPr>
              <a:xfrm>
                <a:off x="3730414" y="6112588"/>
                <a:ext cx="598" cy="3644"/>
              </a:xfrm>
              <a:custGeom>
                <a:avLst/>
                <a:gdLst/>
                <a:ahLst/>
                <a:cxnLst/>
                <a:rect l="l" t="t" r="r" b="b"/>
                <a:pathLst>
                  <a:path w="12" h="64" extrusionOk="0">
                    <a:moveTo>
                      <a:pt x="11" y="1"/>
                    </a:moveTo>
                    <a:lnTo>
                      <a:pt x="11" y="1"/>
                    </a:lnTo>
                    <a:cubicBezTo>
                      <a:pt x="8" y="15"/>
                      <a:pt x="1" y="25"/>
                      <a:pt x="1" y="39"/>
                    </a:cubicBezTo>
                    <a:cubicBezTo>
                      <a:pt x="1" y="46"/>
                      <a:pt x="1" y="53"/>
                      <a:pt x="4" y="64"/>
                    </a:cubicBezTo>
                    <a:lnTo>
                      <a:pt x="4" y="57"/>
                    </a:lnTo>
                    <a:cubicBezTo>
                      <a:pt x="4" y="36"/>
                      <a:pt x="8" y="18"/>
                      <a:pt x="1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7" name="Google Shape;5305;p65">
                <a:extLst>
                  <a:ext uri="{FF2B5EF4-FFF2-40B4-BE49-F238E27FC236}">
                    <a16:creationId xmlns:a16="http://schemas.microsoft.com/office/drawing/2014/main" id="{BFDC7F07-D5C8-498F-90B1-5C5B52BA606E}"/>
                  </a:ext>
                </a:extLst>
              </p:cNvPr>
              <p:cNvSpPr/>
              <p:nvPr/>
            </p:nvSpPr>
            <p:spPr>
              <a:xfrm>
                <a:off x="3957860" y="5261804"/>
                <a:ext cx="51" cy="855"/>
              </a:xfrm>
              <a:custGeom>
                <a:avLst/>
                <a:gdLst/>
                <a:ahLst/>
                <a:cxnLst/>
                <a:rect l="l" t="t" r="r" b="b"/>
                <a:pathLst>
                  <a:path w="1" h="15" extrusionOk="0">
                    <a:moveTo>
                      <a:pt x="1" y="15"/>
                    </a:moveTo>
                    <a:lnTo>
                      <a:pt x="1" y="1"/>
                    </a:ln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8" name="Google Shape;5306;p65">
                <a:extLst>
                  <a:ext uri="{FF2B5EF4-FFF2-40B4-BE49-F238E27FC236}">
                    <a16:creationId xmlns:a16="http://schemas.microsoft.com/office/drawing/2014/main" id="{5EAC3126-9A08-475E-AF53-5E2C5B362B9B}"/>
                  </a:ext>
                </a:extLst>
              </p:cNvPr>
              <p:cNvSpPr/>
              <p:nvPr/>
            </p:nvSpPr>
            <p:spPr>
              <a:xfrm>
                <a:off x="3954722" y="5283321"/>
                <a:ext cx="250" cy="1254"/>
              </a:xfrm>
              <a:custGeom>
                <a:avLst/>
                <a:gdLst/>
                <a:ahLst/>
                <a:cxnLst/>
                <a:rect l="l" t="t" r="r" b="b"/>
                <a:pathLst>
                  <a:path w="5" h="22" extrusionOk="0">
                    <a:moveTo>
                      <a:pt x="4" y="1"/>
                    </a:moveTo>
                    <a:lnTo>
                      <a:pt x="1" y="2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9" name="Google Shape;5307;p65">
                <a:extLst>
                  <a:ext uri="{FF2B5EF4-FFF2-40B4-BE49-F238E27FC236}">
                    <a16:creationId xmlns:a16="http://schemas.microsoft.com/office/drawing/2014/main" id="{252B6E8D-AEFF-476B-A467-68631B095364}"/>
                  </a:ext>
                </a:extLst>
              </p:cNvPr>
              <p:cNvSpPr/>
              <p:nvPr/>
            </p:nvSpPr>
            <p:spPr>
              <a:xfrm>
                <a:off x="3955071" y="5281162"/>
                <a:ext cx="400" cy="1819"/>
              </a:xfrm>
              <a:custGeom>
                <a:avLst/>
                <a:gdLst/>
                <a:ahLst/>
                <a:cxnLst/>
                <a:rect l="l" t="t" r="r" b="b"/>
                <a:pathLst>
                  <a:path w="8" h="32" extrusionOk="0">
                    <a:moveTo>
                      <a:pt x="8" y="0"/>
                    </a:moveTo>
                    <a:cubicBezTo>
                      <a:pt x="4" y="11"/>
                      <a:pt x="1" y="21"/>
                      <a:pt x="1" y="32"/>
                    </a:cubicBezTo>
                    <a:cubicBezTo>
                      <a:pt x="1" y="21"/>
                      <a:pt x="4" y="11"/>
                      <a:pt x="8"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0" name="Google Shape;5308;p65">
                <a:extLst>
                  <a:ext uri="{FF2B5EF4-FFF2-40B4-BE49-F238E27FC236}">
                    <a16:creationId xmlns:a16="http://schemas.microsoft.com/office/drawing/2014/main" id="{BAA653C9-F41B-4F07-ADE1-F740E7EA4F1C}"/>
                  </a:ext>
                </a:extLst>
              </p:cNvPr>
              <p:cNvSpPr/>
              <p:nvPr/>
            </p:nvSpPr>
            <p:spPr>
              <a:xfrm>
                <a:off x="3954373" y="5284919"/>
                <a:ext cx="250" cy="855"/>
              </a:xfrm>
              <a:custGeom>
                <a:avLst/>
                <a:gdLst/>
                <a:ahLst/>
                <a:cxnLst/>
                <a:rect l="l" t="t" r="r" b="b"/>
                <a:pathLst>
                  <a:path w="5" h="15" extrusionOk="0">
                    <a:moveTo>
                      <a:pt x="4" y="1"/>
                    </a:moveTo>
                    <a:lnTo>
                      <a:pt x="1" y="1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1" name="Google Shape;5309;p65">
                <a:extLst>
                  <a:ext uri="{FF2B5EF4-FFF2-40B4-BE49-F238E27FC236}">
                    <a16:creationId xmlns:a16="http://schemas.microsoft.com/office/drawing/2014/main" id="{08D8CFED-C3F1-471C-9DD1-6A9603AA69EA}"/>
                  </a:ext>
                </a:extLst>
              </p:cNvPr>
              <p:cNvSpPr/>
              <p:nvPr/>
            </p:nvSpPr>
            <p:spPr>
              <a:xfrm>
                <a:off x="3953676" y="5287535"/>
                <a:ext cx="250" cy="855"/>
              </a:xfrm>
              <a:custGeom>
                <a:avLst/>
                <a:gdLst/>
                <a:ahLst/>
                <a:cxnLst/>
                <a:rect l="l" t="t" r="r" b="b"/>
                <a:pathLst>
                  <a:path w="5" h="15" extrusionOk="0">
                    <a:moveTo>
                      <a:pt x="4" y="0"/>
                    </a:moveTo>
                    <a:lnTo>
                      <a:pt x="1"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2" name="Google Shape;5310;p65">
                <a:extLst>
                  <a:ext uri="{FF2B5EF4-FFF2-40B4-BE49-F238E27FC236}">
                    <a16:creationId xmlns:a16="http://schemas.microsoft.com/office/drawing/2014/main" id="{80E55D22-B81B-4CB3-87F4-409CA9AB3136}"/>
                  </a:ext>
                </a:extLst>
              </p:cNvPr>
              <p:cNvSpPr/>
              <p:nvPr/>
            </p:nvSpPr>
            <p:spPr>
              <a:xfrm>
                <a:off x="3918448" y="5342129"/>
                <a:ext cx="6877" cy="26754"/>
              </a:xfrm>
              <a:custGeom>
                <a:avLst/>
                <a:gdLst/>
                <a:ahLst/>
                <a:cxnLst/>
                <a:rect l="l" t="t" r="r" b="b"/>
                <a:pathLst>
                  <a:path w="138" h="470" extrusionOk="0">
                    <a:moveTo>
                      <a:pt x="74" y="256"/>
                    </a:moveTo>
                    <a:cubicBezTo>
                      <a:pt x="106" y="323"/>
                      <a:pt x="127" y="396"/>
                      <a:pt x="137" y="470"/>
                    </a:cubicBezTo>
                    <a:cubicBezTo>
                      <a:pt x="127" y="396"/>
                      <a:pt x="106" y="323"/>
                      <a:pt x="74" y="256"/>
                    </a:cubicBezTo>
                    <a:cubicBezTo>
                      <a:pt x="36" y="162"/>
                      <a:pt x="1" y="67"/>
                      <a:pt x="18" y="1"/>
                    </a:cubicBezTo>
                    <a:cubicBezTo>
                      <a:pt x="1" y="67"/>
                      <a:pt x="36" y="162"/>
                      <a:pt x="74" y="256"/>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3" name="Google Shape;5311;p65">
                <a:extLst>
                  <a:ext uri="{FF2B5EF4-FFF2-40B4-BE49-F238E27FC236}">
                    <a16:creationId xmlns:a16="http://schemas.microsoft.com/office/drawing/2014/main" id="{2FF4D43A-06E3-4E85-B15A-86FEA2C34597}"/>
                  </a:ext>
                </a:extLst>
              </p:cNvPr>
              <p:cNvSpPr/>
              <p:nvPr/>
            </p:nvSpPr>
            <p:spPr>
              <a:xfrm>
                <a:off x="3954025" y="5286512"/>
                <a:ext cx="250" cy="684"/>
              </a:xfrm>
              <a:custGeom>
                <a:avLst/>
                <a:gdLst/>
                <a:ahLst/>
                <a:cxnLst/>
                <a:rect l="l" t="t" r="r" b="b"/>
                <a:pathLst>
                  <a:path w="5" h="12" extrusionOk="0">
                    <a:moveTo>
                      <a:pt x="4" y="1"/>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4" name="Google Shape;5312;p65">
                <a:extLst>
                  <a:ext uri="{FF2B5EF4-FFF2-40B4-BE49-F238E27FC236}">
                    <a16:creationId xmlns:a16="http://schemas.microsoft.com/office/drawing/2014/main" id="{471DE230-D891-4886-8AB6-782AB64CC87D}"/>
                  </a:ext>
                </a:extLst>
              </p:cNvPr>
              <p:cNvSpPr/>
              <p:nvPr/>
            </p:nvSpPr>
            <p:spPr>
              <a:xfrm>
                <a:off x="3957162" y="5266587"/>
                <a:ext cx="250" cy="2449"/>
              </a:xfrm>
              <a:custGeom>
                <a:avLst/>
                <a:gdLst/>
                <a:ahLst/>
                <a:cxnLst/>
                <a:rect l="l" t="t" r="r" b="b"/>
                <a:pathLst>
                  <a:path w="5" h="43" extrusionOk="0">
                    <a:moveTo>
                      <a:pt x="4" y="1"/>
                    </a:moveTo>
                    <a:cubicBezTo>
                      <a:pt x="4" y="15"/>
                      <a:pt x="1" y="29"/>
                      <a:pt x="1" y="43"/>
                    </a:cubicBezTo>
                    <a:cubicBezTo>
                      <a:pt x="1" y="29"/>
                      <a:pt x="4" y="15"/>
                      <a:pt x="4"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5" name="Google Shape;5313;p65">
                <a:extLst>
                  <a:ext uri="{FF2B5EF4-FFF2-40B4-BE49-F238E27FC236}">
                    <a16:creationId xmlns:a16="http://schemas.microsoft.com/office/drawing/2014/main" id="{7146B9C0-78B1-43FA-8037-80C04435B616}"/>
                  </a:ext>
                </a:extLst>
              </p:cNvPr>
              <p:cNvSpPr/>
              <p:nvPr/>
            </p:nvSpPr>
            <p:spPr>
              <a:xfrm>
                <a:off x="3915311" y="6459164"/>
                <a:ext cx="748" cy="1254"/>
              </a:xfrm>
              <a:custGeom>
                <a:avLst/>
                <a:gdLst/>
                <a:ahLst/>
                <a:cxnLst/>
                <a:rect l="l" t="t" r="r" b="b"/>
                <a:pathLst>
                  <a:path w="15" h="22" extrusionOk="0">
                    <a:moveTo>
                      <a:pt x="15" y="22"/>
                    </a:moveTo>
                    <a:cubicBezTo>
                      <a:pt x="8" y="15"/>
                      <a:pt x="4" y="8"/>
                      <a:pt x="1" y="1"/>
                    </a:cubicBezTo>
                    <a:cubicBezTo>
                      <a:pt x="4" y="8"/>
                      <a:pt x="8" y="15"/>
                      <a:pt x="15" y="2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6" name="Google Shape;5314;p65">
                <a:extLst>
                  <a:ext uri="{FF2B5EF4-FFF2-40B4-BE49-F238E27FC236}">
                    <a16:creationId xmlns:a16="http://schemas.microsoft.com/office/drawing/2014/main" id="{DDCF65D0-ECA9-406D-9A47-A16042772E13}"/>
                  </a:ext>
                </a:extLst>
              </p:cNvPr>
              <p:cNvSpPr/>
              <p:nvPr/>
            </p:nvSpPr>
            <p:spPr>
              <a:xfrm>
                <a:off x="3830708" y="6332840"/>
                <a:ext cx="3886" cy="624"/>
              </a:xfrm>
              <a:custGeom>
                <a:avLst/>
                <a:gdLst/>
                <a:ahLst/>
                <a:cxnLst/>
                <a:rect l="l" t="t" r="r" b="b"/>
                <a:pathLst>
                  <a:path w="78" h="11" extrusionOk="0">
                    <a:moveTo>
                      <a:pt x="78" y="7"/>
                    </a:moveTo>
                    <a:lnTo>
                      <a:pt x="78" y="7"/>
                    </a:lnTo>
                    <a:cubicBezTo>
                      <a:pt x="53" y="11"/>
                      <a:pt x="25" y="7"/>
                      <a:pt x="1" y="0"/>
                    </a:cubicBezTo>
                    <a:cubicBezTo>
                      <a:pt x="25" y="7"/>
                      <a:pt x="53" y="11"/>
                      <a:pt x="78" y="7"/>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7" name="Google Shape;5315;p65">
                <a:extLst>
                  <a:ext uri="{FF2B5EF4-FFF2-40B4-BE49-F238E27FC236}">
                    <a16:creationId xmlns:a16="http://schemas.microsoft.com/office/drawing/2014/main" id="{0F7C289A-DFF4-48DD-B9EB-A1A409CF74A9}"/>
                  </a:ext>
                </a:extLst>
              </p:cNvPr>
              <p:cNvSpPr/>
              <p:nvPr/>
            </p:nvSpPr>
            <p:spPr>
              <a:xfrm>
                <a:off x="3956814" y="5270001"/>
                <a:ext cx="250" cy="1421"/>
              </a:xfrm>
              <a:custGeom>
                <a:avLst/>
                <a:gdLst/>
                <a:ahLst/>
                <a:cxnLst/>
                <a:rect l="l" t="t" r="r" b="b"/>
                <a:pathLst>
                  <a:path w="5" h="25" extrusionOk="0">
                    <a:moveTo>
                      <a:pt x="4" y="0"/>
                    </a:moveTo>
                    <a:lnTo>
                      <a:pt x="1" y="2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8" name="Google Shape;5316;p65">
                <a:extLst>
                  <a:ext uri="{FF2B5EF4-FFF2-40B4-BE49-F238E27FC236}">
                    <a16:creationId xmlns:a16="http://schemas.microsoft.com/office/drawing/2014/main" id="{605253D1-15B9-45F1-9A39-711999E3D31E}"/>
                  </a:ext>
                </a:extLst>
              </p:cNvPr>
              <p:cNvSpPr/>
              <p:nvPr/>
            </p:nvSpPr>
            <p:spPr>
              <a:xfrm>
                <a:off x="3920393" y="6461382"/>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9" name="Google Shape;5317;p65">
                <a:extLst>
                  <a:ext uri="{FF2B5EF4-FFF2-40B4-BE49-F238E27FC236}">
                    <a16:creationId xmlns:a16="http://schemas.microsoft.com/office/drawing/2014/main" id="{6868FEAF-3AFB-4730-8434-560CC0585A12}"/>
                  </a:ext>
                </a:extLst>
              </p:cNvPr>
              <p:cNvSpPr/>
              <p:nvPr/>
            </p:nvSpPr>
            <p:spPr>
              <a:xfrm>
                <a:off x="3956465" y="5272563"/>
                <a:ext cx="250" cy="1254"/>
              </a:xfrm>
              <a:custGeom>
                <a:avLst/>
                <a:gdLst/>
                <a:ahLst/>
                <a:cxnLst/>
                <a:rect l="l" t="t" r="r" b="b"/>
                <a:pathLst>
                  <a:path w="5" h="22" extrusionOk="0">
                    <a:moveTo>
                      <a:pt x="4" y="1"/>
                    </a:moveTo>
                    <a:lnTo>
                      <a:pt x="1" y="2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0" name="Google Shape;5318;p65">
                <a:extLst>
                  <a:ext uri="{FF2B5EF4-FFF2-40B4-BE49-F238E27FC236}">
                    <a16:creationId xmlns:a16="http://schemas.microsoft.com/office/drawing/2014/main" id="{00E438AB-23E5-4ABF-8B17-18953CA4274F}"/>
                  </a:ext>
                </a:extLst>
              </p:cNvPr>
              <p:cNvSpPr/>
              <p:nvPr/>
            </p:nvSpPr>
            <p:spPr>
              <a:xfrm>
                <a:off x="3949140" y="6460358"/>
                <a:ext cx="2341" cy="285"/>
              </a:xfrm>
              <a:custGeom>
                <a:avLst/>
                <a:gdLst/>
                <a:ahLst/>
                <a:cxnLst/>
                <a:rect l="l" t="t" r="r" b="b"/>
                <a:pathLst>
                  <a:path w="47" h="5" extrusionOk="0">
                    <a:moveTo>
                      <a:pt x="1" y="1"/>
                    </a:moveTo>
                    <a:lnTo>
                      <a:pt x="46"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1" name="Google Shape;5319;p65">
                <a:extLst>
                  <a:ext uri="{FF2B5EF4-FFF2-40B4-BE49-F238E27FC236}">
                    <a16:creationId xmlns:a16="http://schemas.microsoft.com/office/drawing/2014/main" id="{C9656A7F-2103-4E5D-AD2F-15736E736CD9}"/>
                  </a:ext>
                </a:extLst>
              </p:cNvPr>
              <p:cNvSpPr/>
              <p:nvPr/>
            </p:nvSpPr>
            <p:spPr>
              <a:xfrm>
                <a:off x="3957511" y="5264026"/>
                <a:ext cx="250" cy="1254"/>
              </a:xfrm>
              <a:custGeom>
                <a:avLst/>
                <a:gdLst/>
                <a:ahLst/>
                <a:cxnLst/>
                <a:rect l="l" t="t" r="r" b="b"/>
                <a:pathLst>
                  <a:path w="5" h="22" extrusionOk="0">
                    <a:moveTo>
                      <a:pt x="4" y="0"/>
                    </a:moveTo>
                    <a:lnTo>
                      <a:pt x="1" y="2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2" name="Google Shape;5320;p65">
                <a:extLst>
                  <a:ext uri="{FF2B5EF4-FFF2-40B4-BE49-F238E27FC236}">
                    <a16:creationId xmlns:a16="http://schemas.microsoft.com/office/drawing/2014/main" id="{45CB35E6-CD52-4D24-8F48-6090CFF3E3B0}"/>
                  </a:ext>
                </a:extLst>
              </p:cNvPr>
              <p:cNvSpPr/>
              <p:nvPr/>
            </p:nvSpPr>
            <p:spPr>
              <a:xfrm>
                <a:off x="3830561" y="6088509"/>
                <a:ext cx="547" cy="4440"/>
              </a:xfrm>
              <a:custGeom>
                <a:avLst/>
                <a:gdLst/>
                <a:ahLst/>
                <a:cxnLst/>
                <a:rect l="l" t="t" r="r" b="b"/>
                <a:pathLst>
                  <a:path w="11" h="78" extrusionOk="0">
                    <a:moveTo>
                      <a:pt x="0" y="77"/>
                    </a:moveTo>
                    <a:cubicBezTo>
                      <a:pt x="0" y="49"/>
                      <a:pt x="4" y="25"/>
                      <a:pt x="11" y="0"/>
                    </a:cubicBezTo>
                    <a:cubicBezTo>
                      <a:pt x="4" y="25"/>
                      <a:pt x="0" y="49"/>
                      <a:pt x="0" y="77"/>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3" name="Google Shape;5321;p65">
                <a:extLst>
                  <a:ext uri="{FF2B5EF4-FFF2-40B4-BE49-F238E27FC236}">
                    <a16:creationId xmlns:a16="http://schemas.microsoft.com/office/drawing/2014/main" id="{6B4B3555-395C-4407-BA25-3B65B59E29D0}"/>
                  </a:ext>
                </a:extLst>
              </p:cNvPr>
              <p:cNvSpPr/>
              <p:nvPr/>
            </p:nvSpPr>
            <p:spPr>
              <a:xfrm>
                <a:off x="3846054" y="6032719"/>
                <a:ext cx="250" cy="1023"/>
              </a:xfrm>
              <a:custGeom>
                <a:avLst/>
                <a:gdLst/>
                <a:ahLst/>
                <a:cxnLst/>
                <a:rect l="l" t="t" r="r" b="b"/>
                <a:pathLst>
                  <a:path w="5" h="18" extrusionOk="0">
                    <a:moveTo>
                      <a:pt x="1" y="18"/>
                    </a:moveTo>
                    <a:lnTo>
                      <a:pt x="1" y="18"/>
                    </a:lnTo>
                    <a:cubicBezTo>
                      <a:pt x="4" y="11"/>
                      <a:pt x="4" y="7"/>
                      <a:pt x="4" y="0"/>
                    </a:cubicBezTo>
                    <a:cubicBezTo>
                      <a:pt x="4" y="7"/>
                      <a:pt x="4" y="11"/>
                      <a:pt x="1"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4" name="Google Shape;5322;p65">
                <a:extLst>
                  <a:ext uri="{FF2B5EF4-FFF2-40B4-BE49-F238E27FC236}">
                    <a16:creationId xmlns:a16="http://schemas.microsoft.com/office/drawing/2014/main" id="{EC17490E-EC27-4BEE-A460-42D563B19F41}"/>
                  </a:ext>
                </a:extLst>
              </p:cNvPr>
              <p:cNvSpPr/>
              <p:nvPr/>
            </p:nvSpPr>
            <p:spPr>
              <a:xfrm>
                <a:off x="3827420" y="6022359"/>
                <a:ext cx="14348" cy="7228"/>
              </a:xfrm>
              <a:custGeom>
                <a:avLst/>
                <a:gdLst/>
                <a:ahLst/>
                <a:cxnLst/>
                <a:rect l="l" t="t" r="r" b="b"/>
                <a:pathLst>
                  <a:path w="288" h="127" extrusionOk="0">
                    <a:moveTo>
                      <a:pt x="287" y="91"/>
                    </a:moveTo>
                    <a:cubicBezTo>
                      <a:pt x="168" y="126"/>
                      <a:pt x="56" y="91"/>
                      <a:pt x="0" y="0"/>
                    </a:cubicBezTo>
                    <a:cubicBezTo>
                      <a:pt x="56" y="91"/>
                      <a:pt x="168" y="126"/>
                      <a:pt x="287" y="9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5" name="Google Shape;5323;p65">
                <a:extLst>
                  <a:ext uri="{FF2B5EF4-FFF2-40B4-BE49-F238E27FC236}">
                    <a16:creationId xmlns:a16="http://schemas.microsoft.com/office/drawing/2014/main" id="{C87DEF4D-1D9F-4B37-B744-1F7A3E302946}"/>
                  </a:ext>
                </a:extLst>
              </p:cNvPr>
              <p:cNvSpPr/>
              <p:nvPr/>
            </p:nvSpPr>
            <p:spPr>
              <a:xfrm>
                <a:off x="3955419" y="5279166"/>
                <a:ext cx="400" cy="1421"/>
              </a:xfrm>
              <a:custGeom>
                <a:avLst/>
                <a:gdLst/>
                <a:ahLst/>
                <a:cxnLst/>
                <a:rect l="l" t="t" r="r" b="b"/>
                <a:pathLst>
                  <a:path w="8" h="25" extrusionOk="0">
                    <a:moveTo>
                      <a:pt x="8" y="0"/>
                    </a:moveTo>
                    <a:lnTo>
                      <a:pt x="1" y="2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6" name="Google Shape;5324;p65">
                <a:extLst>
                  <a:ext uri="{FF2B5EF4-FFF2-40B4-BE49-F238E27FC236}">
                    <a16:creationId xmlns:a16="http://schemas.microsoft.com/office/drawing/2014/main" id="{B2C5EAA7-7D5F-46A1-90DB-1AA92201D2AC}"/>
                  </a:ext>
                </a:extLst>
              </p:cNvPr>
              <p:cNvSpPr/>
              <p:nvPr/>
            </p:nvSpPr>
            <p:spPr>
              <a:xfrm>
                <a:off x="3956314" y="5274957"/>
                <a:ext cx="198" cy="1254"/>
              </a:xfrm>
              <a:custGeom>
                <a:avLst/>
                <a:gdLst/>
                <a:ahLst/>
                <a:cxnLst/>
                <a:rect l="l" t="t" r="r" b="b"/>
                <a:pathLst>
                  <a:path w="4" h="22" extrusionOk="0">
                    <a:moveTo>
                      <a:pt x="4" y="1"/>
                    </a:moveTo>
                    <a:lnTo>
                      <a:pt x="0" y="2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7" name="Google Shape;5325;p65">
                <a:extLst>
                  <a:ext uri="{FF2B5EF4-FFF2-40B4-BE49-F238E27FC236}">
                    <a16:creationId xmlns:a16="http://schemas.microsoft.com/office/drawing/2014/main" id="{B17A92BA-BAE9-40BE-9CD1-06E1F5E8FBE6}"/>
                  </a:ext>
                </a:extLst>
              </p:cNvPr>
              <p:cNvSpPr/>
              <p:nvPr/>
            </p:nvSpPr>
            <p:spPr>
              <a:xfrm>
                <a:off x="3951929" y="6460585"/>
                <a:ext cx="1644" cy="227"/>
              </a:xfrm>
              <a:custGeom>
                <a:avLst/>
                <a:gdLst/>
                <a:ahLst/>
                <a:cxnLst/>
                <a:rect l="l" t="t" r="r" b="b"/>
                <a:pathLst>
                  <a:path w="33" h="4" extrusionOk="0">
                    <a:moveTo>
                      <a:pt x="1" y="0"/>
                    </a:moveTo>
                    <a:lnTo>
                      <a:pt x="32"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8" name="Google Shape;5326;p65">
                <a:extLst>
                  <a:ext uri="{FF2B5EF4-FFF2-40B4-BE49-F238E27FC236}">
                    <a16:creationId xmlns:a16="http://schemas.microsoft.com/office/drawing/2014/main" id="{A6344956-9C78-4743-8914-F0C0A72A2B20}"/>
                  </a:ext>
                </a:extLst>
              </p:cNvPr>
              <p:cNvSpPr/>
              <p:nvPr/>
            </p:nvSpPr>
            <p:spPr>
              <a:xfrm>
                <a:off x="3955768" y="5277175"/>
                <a:ext cx="400" cy="1254"/>
              </a:xfrm>
              <a:custGeom>
                <a:avLst/>
                <a:gdLst/>
                <a:ahLst/>
                <a:cxnLst/>
                <a:rect l="l" t="t" r="r" b="b"/>
                <a:pathLst>
                  <a:path w="8" h="22" extrusionOk="0">
                    <a:moveTo>
                      <a:pt x="8" y="0"/>
                    </a:moveTo>
                    <a:lnTo>
                      <a:pt x="1" y="2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9" name="Google Shape;5327;p65">
                <a:extLst>
                  <a:ext uri="{FF2B5EF4-FFF2-40B4-BE49-F238E27FC236}">
                    <a16:creationId xmlns:a16="http://schemas.microsoft.com/office/drawing/2014/main" id="{99CCEC17-FCFE-44B9-B61F-DFE37BF83CC8}"/>
                  </a:ext>
                </a:extLst>
              </p:cNvPr>
              <p:cNvSpPr/>
              <p:nvPr/>
            </p:nvSpPr>
            <p:spPr>
              <a:xfrm>
                <a:off x="3854274" y="5801533"/>
                <a:ext cx="748" cy="5010"/>
              </a:xfrm>
              <a:custGeom>
                <a:avLst/>
                <a:gdLst/>
                <a:ahLst/>
                <a:cxnLst/>
                <a:rect l="l" t="t" r="r" b="b"/>
                <a:pathLst>
                  <a:path w="15" h="88" extrusionOk="0">
                    <a:moveTo>
                      <a:pt x="7" y="88"/>
                    </a:moveTo>
                    <a:cubicBezTo>
                      <a:pt x="14" y="60"/>
                      <a:pt x="14" y="28"/>
                      <a:pt x="0" y="0"/>
                    </a:cubicBezTo>
                    <a:cubicBezTo>
                      <a:pt x="14" y="28"/>
                      <a:pt x="14" y="60"/>
                      <a:pt x="7" y="8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0" name="Google Shape;5328;p65">
                <a:extLst>
                  <a:ext uri="{FF2B5EF4-FFF2-40B4-BE49-F238E27FC236}">
                    <a16:creationId xmlns:a16="http://schemas.microsoft.com/office/drawing/2014/main" id="{4E61E00E-5E5A-40C4-8825-7F5C2EE639CD}"/>
                  </a:ext>
                </a:extLst>
              </p:cNvPr>
              <p:cNvSpPr/>
              <p:nvPr/>
            </p:nvSpPr>
            <p:spPr>
              <a:xfrm>
                <a:off x="3911674" y="6358344"/>
                <a:ext cx="3688" cy="100875"/>
              </a:xfrm>
              <a:custGeom>
                <a:avLst/>
                <a:gdLst/>
                <a:ahLst/>
                <a:cxnLst/>
                <a:rect l="l" t="t" r="r" b="b"/>
                <a:pathLst>
                  <a:path w="74" h="1772" extrusionOk="0">
                    <a:moveTo>
                      <a:pt x="74" y="1772"/>
                    </a:moveTo>
                    <a:cubicBezTo>
                      <a:pt x="25" y="1681"/>
                      <a:pt x="0" y="1338"/>
                      <a:pt x="63" y="0"/>
                    </a:cubicBezTo>
                    <a:lnTo>
                      <a:pt x="63" y="0"/>
                    </a:lnTo>
                    <a:cubicBezTo>
                      <a:pt x="0" y="1338"/>
                      <a:pt x="25" y="1681"/>
                      <a:pt x="74" y="177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1" name="Google Shape;5329;p65">
                <a:extLst>
                  <a:ext uri="{FF2B5EF4-FFF2-40B4-BE49-F238E27FC236}">
                    <a16:creationId xmlns:a16="http://schemas.microsoft.com/office/drawing/2014/main" id="{9AB795D2-7374-4669-841D-DD6D91802464}"/>
                  </a:ext>
                </a:extLst>
              </p:cNvPr>
              <p:cNvSpPr/>
              <p:nvPr/>
            </p:nvSpPr>
            <p:spPr>
              <a:xfrm>
                <a:off x="3886860" y="6334605"/>
                <a:ext cx="400" cy="285"/>
              </a:xfrm>
              <a:custGeom>
                <a:avLst/>
                <a:gdLst/>
                <a:ahLst/>
                <a:cxnLst/>
                <a:rect l="l" t="t" r="r" b="b"/>
                <a:pathLst>
                  <a:path w="8" h="5" extrusionOk="0">
                    <a:moveTo>
                      <a:pt x="1" y="1"/>
                    </a:moveTo>
                    <a:lnTo>
                      <a:pt x="8"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2" name="Google Shape;5330;p65">
                <a:extLst>
                  <a:ext uri="{FF2B5EF4-FFF2-40B4-BE49-F238E27FC236}">
                    <a16:creationId xmlns:a16="http://schemas.microsoft.com/office/drawing/2014/main" id="{C5C53A5A-4867-4CC8-AEDC-6B0443F92532}"/>
                  </a:ext>
                </a:extLst>
              </p:cNvPr>
              <p:cNvSpPr/>
              <p:nvPr/>
            </p:nvSpPr>
            <p:spPr>
              <a:xfrm>
                <a:off x="3891942" y="6338194"/>
                <a:ext cx="250" cy="285"/>
              </a:xfrm>
              <a:custGeom>
                <a:avLst/>
                <a:gdLst/>
                <a:ahLst/>
                <a:cxnLst/>
                <a:rect l="l" t="t" r="r" b="b"/>
                <a:pathLst>
                  <a:path w="5" h="5" extrusionOk="0">
                    <a:moveTo>
                      <a:pt x="4" y="4"/>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3" name="Google Shape;5331;p65">
                <a:extLst>
                  <a:ext uri="{FF2B5EF4-FFF2-40B4-BE49-F238E27FC236}">
                    <a16:creationId xmlns:a16="http://schemas.microsoft.com/office/drawing/2014/main" id="{C4F26271-ABAB-4E30-85C8-B05E89776384}"/>
                  </a:ext>
                </a:extLst>
              </p:cNvPr>
              <p:cNvSpPr/>
              <p:nvPr/>
            </p:nvSpPr>
            <p:spPr>
              <a:xfrm>
                <a:off x="3889153" y="6336198"/>
                <a:ext cx="598" cy="457"/>
              </a:xfrm>
              <a:custGeom>
                <a:avLst/>
                <a:gdLst/>
                <a:ahLst/>
                <a:cxnLst/>
                <a:rect l="l" t="t" r="r" b="b"/>
                <a:pathLst>
                  <a:path w="12" h="8" extrusionOk="0">
                    <a:moveTo>
                      <a:pt x="1" y="1"/>
                    </a:moveTo>
                    <a:lnTo>
                      <a:pt x="1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4" name="Google Shape;5332;p65">
                <a:extLst>
                  <a:ext uri="{FF2B5EF4-FFF2-40B4-BE49-F238E27FC236}">
                    <a16:creationId xmlns:a16="http://schemas.microsoft.com/office/drawing/2014/main" id="{E7994B49-751B-4C92-B2EB-579957303730}"/>
                  </a:ext>
                </a:extLst>
              </p:cNvPr>
              <p:cNvSpPr/>
              <p:nvPr/>
            </p:nvSpPr>
            <p:spPr>
              <a:xfrm>
                <a:off x="3883921" y="6333011"/>
                <a:ext cx="547" cy="457"/>
              </a:xfrm>
              <a:custGeom>
                <a:avLst/>
                <a:gdLst/>
                <a:ahLst/>
                <a:cxnLst/>
                <a:rect l="l" t="t" r="r" b="b"/>
                <a:pathLst>
                  <a:path w="11" h="8" extrusionOk="0">
                    <a:moveTo>
                      <a:pt x="0" y="1"/>
                    </a:moveTo>
                    <a:lnTo>
                      <a:pt x="1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5" name="Google Shape;5333;p65">
                <a:extLst>
                  <a:ext uri="{FF2B5EF4-FFF2-40B4-BE49-F238E27FC236}">
                    <a16:creationId xmlns:a16="http://schemas.microsoft.com/office/drawing/2014/main" id="{FC64236F-EFED-4F7A-ACA6-CB0A6799C704}"/>
                  </a:ext>
                </a:extLst>
              </p:cNvPr>
              <p:cNvSpPr/>
              <p:nvPr/>
            </p:nvSpPr>
            <p:spPr>
              <a:xfrm>
                <a:off x="3782379" y="6242950"/>
                <a:ext cx="4433" cy="10646"/>
              </a:xfrm>
              <a:custGeom>
                <a:avLst/>
                <a:gdLst/>
                <a:ahLst/>
                <a:cxnLst/>
                <a:rect l="l" t="t" r="r" b="b"/>
                <a:pathLst>
                  <a:path w="89" h="187" extrusionOk="0">
                    <a:moveTo>
                      <a:pt x="1" y="0"/>
                    </a:moveTo>
                    <a:cubicBezTo>
                      <a:pt x="11" y="70"/>
                      <a:pt x="40" y="134"/>
                      <a:pt x="89" y="186"/>
                    </a:cubicBezTo>
                    <a:cubicBezTo>
                      <a:pt x="40" y="134"/>
                      <a:pt x="11" y="70"/>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6" name="Google Shape;5334;p65">
                <a:extLst>
                  <a:ext uri="{FF2B5EF4-FFF2-40B4-BE49-F238E27FC236}">
                    <a16:creationId xmlns:a16="http://schemas.microsoft.com/office/drawing/2014/main" id="{43C5900D-3418-4945-A156-E7CA5B986932}"/>
                  </a:ext>
                </a:extLst>
              </p:cNvPr>
              <p:cNvSpPr/>
              <p:nvPr/>
            </p:nvSpPr>
            <p:spPr>
              <a:xfrm>
                <a:off x="3954223" y="6460757"/>
                <a:ext cx="1244" cy="285"/>
              </a:xfrm>
              <a:custGeom>
                <a:avLst/>
                <a:gdLst/>
                <a:ahLst/>
                <a:cxnLst/>
                <a:rect l="l" t="t" r="r" b="b"/>
                <a:pathLst>
                  <a:path w="25" h="5" extrusionOk="0">
                    <a:moveTo>
                      <a:pt x="0" y="1"/>
                    </a:moveTo>
                    <a:lnTo>
                      <a:pt x="25"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7" name="Google Shape;5335;p65">
                <a:extLst>
                  <a:ext uri="{FF2B5EF4-FFF2-40B4-BE49-F238E27FC236}">
                    <a16:creationId xmlns:a16="http://schemas.microsoft.com/office/drawing/2014/main" id="{6929D485-8133-4DD9-BE13-2AF2A0C95B72}"/>
                  </a:ext>
                </a:extLst>
              </p:cNvPr>
              <p:cNvSpPr/>
              <p:nvPr/>
            </p:nvSpPr>
            <p:spPr>
              <a:xfrm>
                <a:off x="3916008" y="6460358"/>
                <a:ext cx="1993" cy="1082"/>
              </a:xfrm>
              <a:custGeom>
                <a:avLst/>
                <a:gdLst/>
                <a:ahLst/>
                <a:cxnLst/>
                <a:rect l="l" t="t" r="r" b="b"/>
                <a:pathLst>
                  <a:path w="40" h="19" extrusionOk="0">
                    <a:moveTo>
                      <a:pt x="1" y="1"/>
                    </a:moveTo>
                    <a:cubicBezTo>
                      <a:pt x="11" y="11"/>
                      <a:pt x="25" y="15"/>
                      <a:pt x="39" y="18"/>
                    </a:cubicBezTo>
                    <a:cubicBezTo>
                      <a:pt x="25" y="15"/>
                      <a:pt x="11" y="11"/>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8" name="Google Shape;5336;p65">
                <a:extLst>
                  <a:ext uri="{FF2B5EF4-FFF2-40B4-BE49-F238E27FC236}">
                    <a16:creationId xmlns:a16="http://schemas.microsoft.com/office/drawing/2014/main" id="{BE97D6AC-43A3-4577-9AE8-096D9C6E40C0}"/>
                  </a:ext>
                </a:extLst>
              </p:cNvPr>
              <p:cNvSpPr/>
              <p:nvPr/>
            </p:nvSpPr>
            <p:spPr>
              <a:xfrm>
                <a:off x="3918448" y="6461382"/>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9" name="Google Shape;5337;p65">
                <a:extLst>
                  <a:ext uri="{FF2B5EF4-FFF2-40B4-BE49-F238E27FC236}">
                    <a16:creationId xmlns:a16="http://schemas.microsoft.com/office/drawing/2014/main" id="{572F22FC-5CE3-44CF-BC8A-72EB28E9D397}"/>
                  </a:ext>
                </a:extLst>
              </p:cNvPr>
              <p:cNvSpPr/>
              <p:nvPr/>
            </p:nvSpPr>
            <p:spPr>
              <a:xfrm>
                <a:off x="3919145" y="6461382"/>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0" name="Google Shape;5338;p65">
                <a:extLst>
                  <a:ext uri="{FF2B5EF4-FFF2-40B4-BE49-F238E27FC236}">
                    <a16:creationId xmlns:a16="http://schemas.microsoft.com/office/drawing/2014/main" id="{2A92527B-A5EF-414A-AE7B-9128018AC1D7}"/>
                  </a:ext>
                </a:extLst>
              </p:cNvPr>
              <p:cNvSpPr/>
              <p:nvPr/>
            </p:nvSpPr>
            <p:spPr>
              <a:xfrm>
                <a:off x="3956314" y="6461382"/>
                <a:ext cx="400" cy="59"/>
              </a:xfrm>
              <a:custGeom>
                <a:avLst/>
                <a:gdLst/>
                <a:ahLst/>
                <a:cxnLst/>
                <a:rect l="l" t="t" r="r" b="b"/>
                <a:pathLst>
                  <a:path w="8" h="1" extrusionOk="0">
                    <a:moveTo>
                      <a:pt x="7"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1" name="Google Shape;5339;p65">
                <a:extLst>
                  <a:ext uri="{FF2B5EF4-FFF2-40B4-BE49-F238E27FC236}">
                    <a16:creationId xmlns:a16="http://schemas.microsoft.com/office/drawing/2014/main" id="{6FC8D65F-148B-4D87-BA9A-6282D0694C89}"/>
                  </a:ext>
                </a:extLst>
              </p:cNvPr>
              <p:cNvSpPr/>
              <p:nvPr/>
            </p:nvSpPr>
            <p:spPr>
              <a:xfrm>
                <a:off x="3881132" y="5628304"/>
                <a:ext cx="2294" cy="12637"/>
              </a:xfrm>
              <a:custGeom>
                <a:avLst/>
                <a:gdLst/>
                <a:ahLst/>
                <a:cxnLst/>
                <a:rect l="l" t="t" r="r" b="b"/>
                <a:pathLst>
                  <a:path w="46" h="222" extrusionOk="0">
                    <a:moveTo>
                      <a:pt x="46" y="1"/>
                    </a:moveTo>
                    <a:cubicBezTo>
                      <a:pt x="25" y="71"/>
                      <a:pt x="7" y="144"/>
                      <a:pt x="0" y="221"/>
                    </a:cubicBezTo>
                    <a:cubicBezTo>
                      <a:pt x="7" y="144"/>
                      <a:pt x="25" y="71"/>
                      <a:pt x="46"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2" name="Google Shape;5340;p65">
                <a:extLst>
                  <a:ext uri="{FF2B5EF4-FFF2-40B4-BE49-F238E27FC236}">
                    <a16:creationId xmlns:a16="http://schemas.microsoft.com/office/drawing/2014/main" id="{3B71361F-8A00-4186-B937-E1279761DB07}"/>
                  </a:ext>
                </a:extLst>
              </p:cNvPr>
              <p:cNvSpPr/>
              <p:nvPr/>
            </p:nvSpPr>
            <p:spPr>
              <a:xfrm>
                <a:off x="3953177" y="5288503"/>
                <a:ext cx="400" cy="855"/>
              </a:xfrm>
              <a:custGeom>
                <a:avLst/>
                <a:gdLst/>
                <a:ahLst/>
                <a:cxnLst/>
                <a:rect l="l" t="t" r="r" b="b"/>
                <a:pathLst>
                  <a:path w="8" h="15" extrusionOk="0">
                    <a:moveTo>
                      <a:pt x="7" y="1"/>
                    </a:moveTo>
                    <a:cubicBezTo>
                      <a:pt x="4" y="4"/>
                      <a:pt x="4" y="11"/>
                      <a:pt x="0" y="15"/>
                    </a:cubicBezTo>
                    <a:cubicBezTo>
                      <a:pt x="4" y="11"/>
                      <a:pt x="4" y="4"/>
                      <a:pt x="7"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3" name="Google Shape;5341;p65">
                <a:extLst>
                  <a:ext uri="{FF2B5EF4-FFF2-40B4-BE49-F238E27FC236}">
                    <a16:creationId xmlns:a16="http://schemas.microsoft.com/office/drawing/2014/main" id="{F2835AD4-F606-4D63-B484-8DC5AFAE779B}"/>
                  </a:ext>
                </a:extLst>
              </p:cNvPr>
              <p:cNvSpPr/>
              <p:nvPr/>
            </p:nvSpPr>
            <p:spPr>
              <a:xfrm>
                <a:off x="3939574" y="6460245"/>
                <a:ext cx="9615" cy="172"/>
              </a:xfrm>
              <a:custGeom>
                <a:avLst/>
                <a:gdLst/>
                <a:ahLst/>
                <a:cxnLst/>
                <a:rect l="l" t="t" r="r" b="b"/>
                <a:pathLst>
                  <a:path w="193" h="3" extrusionOk="0">
                    <a:moveTo>
                      <a:pt x="97" y="0"/>
                    </a:moveTo>
                    <a:cubicBezTo>
                      <a:pt x="64" y="0"/>
                      <a:pt x="32" y="1"/>
                      <a:pt x="0" y="3"/>
                    </a:cubicBezTo>
                    <a:lnTo>
                      <a:pt x="193" y="3"/>
                    </a:lnTo>
                    <a:cubicBezTo>
                      <a:pt x="161" y="1"/>
                      <a:pt x="129" y="0"/>
                      <a:pt x="97"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4" name="Google Shape;5342;p65">
                <a:extLst>
                  <a:ext uri="{FF2B5EF4-FFF2-40B4-BE49-F238E27FC236}">
                    <a16:creationId xmlns:a16="http://schemas.microsoft.com/office/drawing/2014/main" id="{242792F3-FE78-4A56-A22B-F1184DF1911F}"/>
                  </a:ext>
                </a:extLst>
              </p:cNvPr>
              <p:cNvSpPr/>
              <p:nvPr/>
            </p:nvSpPr>
            <p:spPr>
              <a:xfrm>
                <a:off x="3867180" y="5534260"/>
                <a:ext cx="2991" cy="1819"/>
              </a:xfrm>
              <a:custGeom>
                <a:avLst/>
                <a:gdLst/>
                <a:ahLst/>
                <a:cxnLst/>
                <a:rect l="l" t="t" r="r" b="b"/>
                <a:pathLst>
                  <a:path w="60" h="32" extrusionOk="0">
                    <a:moveTo>
                      <a:pt x="60" y="0"/>
                    </a:moveTo>
                    <a:cubicBezTo>
                      <a:pt x="39" y="4"/>
                      <a:pt x="14" y="14"/>
                      <a:pt x="0" y="32"/>
                    </a:cubicBezTo>
                    <a:cubicBezTo>
                      <a:pt x="14" y="14"/>
                      <a:pt x="39" y="4"/>
                      <a:pt x="6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5" name="Google Shape;5343;p65">
                <a:extLst>
                  <a:ext uri="{FF2B5EF4-FFF2-40B4-BE49-F238E27FC236}">
                    <a16:creationId xmlns:a16="http://schemas.microsoft.com/office/drawing/2014/main" id="{ECA178FA-117C-44D1-9B54-F57B7325261E}"/>
                  </a:ext>
                </a:extLst>
              </p:cNvPr>
              <p:cNvSpPr/>
              <p:nvPr/>
            </p:nvSpPr>
            <p:spPr>
              <a:xfrm>
                <a:off x="4086603" y="5147437"/>
                <a:ext cx="226300" cy="265395"/>
              </a:xfrm>
              <a:custGeom>
                <a:avLst/>
                <a:gdLst/>
                <a:ahLst/>
                <a:cxnLst/>
                <a:rect l="l" t="t" r="r" b="b"/>
                <a:pathLst>
                  <a:path w="4542" h="4662" extrusionOk="0">
                    <a:moveTo>
                      <a:pt x="1803" y="0"/>
                    </a:moveTo>
                    <a:cubicBezTo>
                      <a:pt x="1628" y="0"/>
                      <a:pt x="1453" y="0"/>
                      <a:pt x="1334" y="60"/>
                    </a:cubicBezTo>
                    <a:cubicBezTo>
                      <a:pt x="1250" y="105"/>
                      <a:pt x="1142" y="105"/>
                      <a:pt x="1030" y="105"/>
                    </a:cubicBezTo>
                    <a:cubicBezTo>
                      <a:pt x="900" y="105"/>
                      <a:pt x="771" y="105"/>
                      <a:pt x="680" y="168"/>
                    </a:cubicBezTo>
                    <a:cubicBezTo>
                      <a:pt x="473" y="305"/>
                      <a:pt x="277" y="560"/>
                      <a:pt x="284" y="623"/>
                    </a:cubicBezTo>
                    <a:cubicBezTo>
                      <a:pt x="291" y="683"/>
                      <a:pt x="249" y="1478"/>
                      <a:pt x="77" y="1534"/>
                    </a:cubicBezTo>
                    <a:cubicBezTo>
                      <a:pt x="74" y="1537"/>
                      <a:pt x="67" y="1537"/>
                      <a:pt x="60" y="1541"/>
                    </a:cubicBezTo>
                    <a:lnTo>
                      <a:pt x="0" y="1541"/>
                    </a:lnTo>
                    <a:lnTo>
                      <a:pt x="11" y="1555"/>
                    </a:lnTo>
                    <a:lnTo>
                      <a:pt x="25" y="1572"/>
                    </a:lnTo>
                    <a:lnTo>
                      <a:pt x="49" y="1604"/>
                    </a:lnTo>
                    <a:lnTo>
                      <a:pt x="60" y="1618"/>
                    </a:lnTo>
                    <a:lnTo>
                      <a:pt x="102" y="1667"/>
                    </a:lnTo>
                    <a:lnTo>
                      <a:pt x="144" y="1716"/>
                    </a:lnTo>
                    <a:lnTo>
                      <a:pt x="158" y="1730"/>
                    </a:lnTo>
                    <a:lnTo>
                      <a:pt x="190" y="1768"/>
                    </a:lnTo>
                    <a:lnTo>
                      <a:pt x="207" y="1786"/>
                    </a:lnTo>
                    <a:lnTo>
                      <a:pt x="239" y="1817"/>
                    </a:lnTo>
                    <a:lnTo>
                      <a:pt x="256" y="1835"/>
                    </a:lnTo>
                    <a:lnTo>
                      <a:pt x="291" y="1870"/>
                    </a:lnTo>
                    <a:lnTo>
                      <a:pt x="305" y="1887"/>
                    </a:lnTo>
                    <a:lnTo>
                      <a:pt x="344" y="1926"/>
                    </a:lnTo>
                    <a:lnTo>
                      <a:pt x="354" y="1936"/>
                    </a:lnTo>
                    <a:lnTo>
                      <a:pt x="407" y="1982"/>
                    </a:lnTo>
                    <a:lnTo>
                      <a:pt x="417" y="1992"/>
                    </a:lnTo>
                    <a:lnTo>
                      <a:pt x="456" y="2027"/>
                    </a:lnTo>
                    <a:lnTo>
                      <a:pt x="473" y="2041"/>
                    </a:lnTo>
                    <a:lnTo>
                      <a:pt x="505" y="2069"/>
                    </a:lnTo>
                    <a:lnTo>
                      <a:pt x="526" y="2083"/>
                    </a:lnTo>
                    <a:lnTo>
                      <a:pt x="554" y="2108"/>
                    </a:lnTo>
                    <a:lnTo>
                      <a:pt x="571" y="2122"/>
                    </a:lnTo>
                    <a:lnTo>
                      <a:pt x="606" y="2146"/>
                    </a:lnTo>
                    <a:lnTo>
                      <a:pt x="620" y="2157"/>
                    </a:lnTo>
                    <a:cubicBezTo>
                      <a:pt x="634" y="2167"/>
                      <a:pt x="648" y="2174"/>
                      <a:pt x="662" y="2185"/>
                    </a:cubicBezTo>
                    <a:cubicBezTo>
                      <a:pt x="757" y="2241"/>
                      <a:pt x="841" y="2307"/>
                      <a:pt x="914" y="2388"/>
                    </a:cubicBezTo>
                    <a:cubicBezTo>
                      <a:pt x="1002" y="2475"/>
                      <a:pt x="1061" y="2535"/>
                      <a:pt x="1243" y="2552"/>
                    </a:cubicBezTo>
                    <a:cubicBezTo>
                      <a:pt x="1618" y="2591"/>
                      <a:pt x="1789" y="2752"/>
                      <a:pt x="1894" y="2889"/>
                    </a:cubicBezTo>
                    <a:cubicBezTo>
                      <a:pt x="1943" y="2952"/>
                      <a:pt x="2220" y="3064"/>
                      <a:pt x="2420" y="3144"/>
                    </a:cubicBezTo>
                    <a:cubicBezTo>
                      <a:pt x="2745" y="3277"/>
                      <a:pt x="2882" y="3337"/>
                      <a:pt x="2920" y="3407"/>
                    </a:cubicBezTo>
                    <a:cubicBezTo>
                      <a:pt x="2973" y="3498"/>
                      <a:pt x="2885" y="3603"/>
                      <a:pt x="2763" y="3743"/>
                    </a:cubicBezTo>
                    <a:cubicBezTo>
                      <a:pt x="2647" y="3872"/>
                      <a:pt x="2504" y="4040"/>
                      <a:pt x="2504" y="4180"/>
                    </a:cubicBezTo>
                    <a:cubicBezTo>
                      <a:pt x="2504" y="4397"/>
                      <a:pt x="2409" y="4471"/>
                      <a:pt x="2350" y="4516"/>
                    </a:cubicBezTo>
                    <a:lnTo>
                      <a:pt x="2336" y="4527"/>
                    </a:lnTo>
                    <a:cubicBezTo>
                      <a:pt x="2388" y="4534"/>
                      <a:pt x="2437" y="4537"/>
                      <a:pt x="2486" y="4541"/>
                    </a:cubicBezTo>
                    <a:cubicBezTo>
                      <a:pt x="2605" y="4544"/>
                      <a:pt x="2724" y="4551"/>
                      <a:pt x="2801" y="4600"/>
                    </a:cubicBezTo>
                    <a:cubicBezTo>
                      <a:pt x="2826" y="4614"/>
                      <a:pt x="2857" y="4618"/>
                      <a:pt x="2885" y="4618"/>
                    </a:cubicBezTo>
                    <a:cubicBezTo>
                      <a:pt x="2924" y="4618"/>
                      <a:pt x="2959" y="4614"/>
                      <a:pt x="2997" y="4611"/>
                    </a:cubicBezTo>
                    <a:lnTo>
                      <a:pt x="3050" y="4604"/>
                    </a:lnTo>
                    <a:lnTo>
                      <a:pt x="3064" y="4604"/>
                    </a:lnTo>
                    <a:cubicBezTo>
                      <a:pt x="3085" y="4604"/>
                      <a:pt x="3106" y="4600"/>
                      <a:pt x="3123" y="4600"/>
                    </a:cubicBezTo>
                    <a:lnTo>
                      <a:pt x="3162" y="4600"/>
                    </a:lnTo>
                    <a:cubicBezTo>
                      <a:pt x="3176" y="4600"/>
                      <a:pt x="3190" y="4600"/>
                      <a:pt x="3200" y="4604"/>
                    </a:cubicBezTo>
                    <a:cubicBezTo>
                      <a:pt x="3214" y="4607"/>
                      <a:pt x="3225" y="4611"/>
                      <a:pt x="3239" y="4614"/>
                    </a:cubicBezTo>
                    <a:lnTo>
                      <a:pt x="3246" y="4614"/>
                    </a:lnTo>
                    <a:cubicBezTo>
                      <a:pt x="3256" y="4618"/>
                      <a:pt x="3270" y="4621"/>
                      <a:pt x="3281" y="4625"/>
                    </a:cubicBezTo>
                    <a:lnTo>
                      <a:pt x="3288" y="4628"/>
                    </a:lnTo>
                    <a:cubicBezTo>
                      <a:pt x="3298" y="4632"/>
                      <a:pt x="3312" y="4639"/>
                      <a:pt x="3323" y="4646"/>
                    </a:cubicBezTo>
                    <a:cubicBezTo>
                      <a:pt x="3341" y="4657"/>
                      <a:pt x="3360" y="4662"/>
                      <a:pt x="3380" y="4662"/>
                    </a:cubicBezTo>
                    <a:cubicBezTo>
                      <a:pt x="3425" y="4662"/>
                      <a:pt x="3477" y="4638"/>
                      <a:pt x="3547" y="4604"/>
                    </a:cubicBezTo>
                    <a:cubicBezTo>
                      <a:pt x="3611" y="4569"/>
                      <a:pt x="3675" y="4537"/>
                      <a:pt x="3741" y="4537"/>
                    </a:cubicBezTo>
                    <a:cubicBezTo>
                      <a:pt x="3754" y="4537"/>
                      <a:pt x="3768" y="4538"/>
                      <a:pt x="3781" y="4541"/>
                    </a:cubicBezTo>
                    <a:cubicBezTo>
                      <a:pt x="3784" y="4541"/>
                      <a:pt x="3786" y="4542"/>
                      <a:pt x="3788" y="4542"/>
                    </a:cubicBezTo>
                    <a:cubicBezTo>
                      <a:pt x="3821" y="4542"/>
                      <a:pt x="3873" y="4499"/>
                      <a:pt x="3921" y="4457"/>
                    </a:cubicBezTo>
                    <a:cubicBezTo>
                      <a:pt x="3988" y="4401"/>
                      <a:pt x="4065" y="4334"/>
                      <a:pt x="4159" y="4327"/>
                    </a:cubicBezTo>
                    <a:lnTo>
                      <a:pt x="4198" y="4327"/>
                    </a:lnTo>
                    <a:cubicBezTo>
                      <a:pt x="4208" y="4324"/>
                      <a:pt x="4219" y="4317"/>
                      <a:pt x="4226" y="4310"/>
                    </a:cubicBezTo>
                    <a:cubicBezTo>
                      <a:pt x="4338" y="4191"/>
                      <a:pt x="4433" y="3778"/>
                      <a:pt x="4408" y="3599"/>
                    </a:cubicBezTo>
                    <a:lnTo>
                      <a:pt x="4401" y="3599"/>
                    </a:lnTo>
                    <a:lnTo>
                      <a:pt x="4401" y="3529"/>
                    </a:lnTo>
                    <a:lnTo>
                      <a:pt x="4401" y="3470"/>
                    </a:lnTo>
                    <a:lnTo>
                      <a:pt x="4405" y="3470"/>
                    </a:lnTo>
                    <a:cubicBezTo>
                      <a:pt x="4415" y="3382"/>
                      <a:pt x="4436" y="3281"/>
                      <a:pt x="4461" y="3169"/>
                    </a:cubicBezTo>
                    <a:cubicBezTo>
                      <a:pt x="4492" y="3011"/>
                      <a:pt x="4541" y="2766"/>
                      <a:pt x="4520" y="2661"/>
                    </a:cubicBezTo>
                    <a:cubicBezTo>
                      <a:pt x="4517" y="2640"/>
                      <a:pt x="4506" y="2622"/>
                      <a:pt x="4489" y="2612"/>
                    </a:cubicBezTo>
                    <a:cubicBezTo>
                      <a:pt x="4464" y="2598"/>
                      <a:pt x="4436" y="2591"/>
                      <a:pt x="4408" y="2591"/>
                    </a:cubicBezTo>
                    <a:cubicBezTo>
                      <a:pt x="4324" y="2591"/>
                      <a:pt x="4243" y="2636"/>
                      <a:pt x="4180" y="2671"/>
                    </a:cubicBezTo>
                    <a:cubicBezTo>
                      <a:pt x="4145" y="2696"/>
                      <a:pt x="4103" y="2713"/>
                      <a:pt x="4058" y="2717"/>
                    </a:cubicBezTo>
                    <a:cubicBezTo>
                      <a:pt x="4002" y="2717"/>
                      <a:pt x="3953" y="2675"/>
                      <a:pt x="3862" y="2440"/>
                    </a:cubicBezTo>
                    <a:cubicBezTo>
                      <a:pt x="3806" y="2307"/>
                      <a:pt x="3757" y="2150"/>
                      <a:pt x="3732" y="2062"/>
                    </a:cubicBezTo>
                    <a:cubicBezTo>
                      <a:pt x="3690" y="1908"/>
                      <a:pt x="3557" y="1674"/>
                      <a:pt x="3470" y="1642"/>
                    </a:cubicBezTo>
                    <a:cubicBezTo>
                      <a:pt x="3465" y="1640"/>
                      <a:pt x="3461" y="1640"/>
                      <a:pt x="3458" y="1640"/>
                    </a:cubicBezTo>
                    <a:cubicBezTo>
                      <a:pt x="3456" y="1640"/>
                      <a:pt x="3454" y="1640"/>
                      <a:pt x="3452" y="1642"/>
                    </a:cubicBezTo>
                    <a:cubicBezTo>
                      <a:pt x="3418" y="1668"/>
                      <a:pt x="3377" y="1682"/>
                      <a:pt x="3335" y="1682"/>
                    </a:cubicBezTo>
                    <a:cubicBezTo>
                      <a:pt x="3305" y="1682"/>
                      <a:pt x="3274" y="1675"/>
                      <a:pt x="3246" y="1660"/>
                    </a:cubicBezTo>
                    <a:cubicBezTo>
                      <a:pt x="3148" y="1621"/>
                      <a:pt x="3046" y="1604"/>
                      <a:pt x="2941" y="1604"/>
                    </a:cubicBezTo>
                    <a:cubicBezTo>
                      <a:pt x="2756" y="1593"/>
                      <a:pt x="2647" y="1576"/>
                      <a:pt x="2591" y="1499"/>
                    </a:cubicBezTo>
                    <a:cubicBezTo>
                      <a:pt x="2525" y="1415"/>
                      <a:pt x="2553" y="1296"/>
                      <a:pt x="2602" y="1082"/>
                    </a:cubicBezTo>
                    <a:lnTo>
                      <a:pt x="2602" y="1079"/>
                    </a:lnTo>
                    <a:cubicBezTo>
                      <a:pt x="2640" y="907"/>
                      <a:pt x="2574" y="767"/>
                      <a:pt x="2518" y="655"/>
                    </a:cubicBezTo>
                    <a:cubicBezTo>
                      <a:pt x="2472" y="553"/>
                      <a:pt x="2413" y="431"/>
                      <a:pt x="2535" y="364"/>
                    </a:cubicBezTo>
                    <a:cubicBezTo>
                      <a:pt x="2546" y="357"/>
                      <a:pt x="2560" y="347"/>
                      <a:pt x="2570" y="336"/>
                    </a:cubicBezTo>
                    <a:cubicBezTo>
                      <a:pt x="2574" y="333"/>
                      <a:pt x="2577" y="329"/>
                      <a:pt x="2577" y="326"/>
                    </a:cubicBezTo>
                    <a:cubicBezTo>
                      <a:pt x="2577" y="322"/>
                      <a:pt x="2577" y="322"/>
                      <a:pt x="2577" y="319"/>
                    </a:cubicBezTo>
                    <a:lnTo>
                      <a:pt x="2577" y="315"/>
                    </a:lnTo>
                    <a:cubicBezTo>
                      <a:pt x="2577" y="315"/>
                      <a:pt x="2577" y="312"/>
                      <a:pt x="2577" y="312"/>
                    </a:cubicBezTo>
                    <a:lnTo>
                      <a:pt x="2577" y="308"/>
                    </a:lnTo>
                    <a:lnTo>
                      <a:pt x="2577" y="298"/>
                    </a:lnTo>
                    <a:lnTo>
                      <a:pt x="2577" y="294"/>
                    </a:lnTo>
                    <a:lnTo>
                      <a:pt x="2574" y="284"/>
                    </a:lnTo>
                    <a:lnTo>
                      <a:pt x="2570" y="277"/>
                    </a:lnTo>
                    <a:lnTo>
                      <a:pt x="2563" y="263"/>
                    </a:lnTo>
                    <a:lnTo>
                      <a:pt x="2560" y="259"/>
                    </a:lnTo>
                    <a:cubicBezTo>
                      <a:pt x="2556" y="252"/>
                      <a:pt x="2553" y="245"/>
                      <a:pt x="2546" y="235"/>
                    </a:cubicBezTo>
                    <a:lnTo>
                      <a:pt x="2542" y="231"/>
                    </a:lnTo>
                    <a:lnTo>
                      <a:pt x="2532" y="210"/>
                    </a:lnTo>
                    <a:cubicBezTo>
                      <a:pt x="2518" y="217"/>
                      <a:pt x="2507" y="221"/>
                      <a:pt x="2493" y="224"/>
                    </a:cubicBezTo>
                    <a:lnTo>
                      <a:pt x="2486" y="224"/>
                    </a:lnTo>
                    <a:cubicBezTo>
                      <a:pt x="2476" y="228"/>
                      <a:pt x="2465" y="228"/>
                      <a:pt x="2455" y="228"/>
                    </a:cubicBezTo>
                    <a:cubicBezTo>
                      <a:pt x="2378" y="228"/>
                      <a:pt x="2304" y="179"/>
                      <a:pt x="2230" y="126"/>
                    </a:cubicBezTo>
                    <a:cubicBezTo>
                      <a:pt x="2143" y="67"/>
                      <a:pt x="2045" y="0"/>
                      <a:pt x="1936"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6" name="Google Shape;5344;p65">
                <a:extLst>
                  <a:ext uri="{FF2B5EF4-FFF2-40B4-BE49-F238E27FC236}">
                    <a16:creationId xmlns:a16="http://schemas.microsoft.com/office/drawing/2014/main" id="{20794719-3E92-47F1-A516-F5C1B5D349D9}"/>
                  </a:ext>
                </a:extLst>
              </p:cNvPr>
              <p:cNvSpPr/>
              <p:nvPr/>
            </p:nvSpPr>
            <p:spPr>
              <a:xfrm>
                <a:off x="4214650" y="5163776"/>
                <a:ext cx="198" cy="624"/>
              </a:xfrm>
              <a:custGeom>
                <a:avLst/>
                <a:gdLst/>
                <a:ahLst/>
                <a:cxnLst/>
                <a:rect l="l" t="t" r="r" b="b"/>
                <a:pathLst>
                  <a:path w="4" h="11" extrusionOk="0">
                    <a:moveTo>
                      <a:pt x="0" y="0"/>
                    </a:moveTo>
                    <a:lnTo>
                      <a:pt x="4"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7" name="Google Shape;5345;p65">
                <a:extLst>
                  <a:ext uri="{FF2B5EF4-FFF2-40B4-BE49-F238E27FC236}">
                    <a16:creationId xmlns:a16="http://schemas.microsoft.com/office/drawing/2014/main" id="{FF4304A6-0E8D-4F08-8B94-CA62A0549A21}"/>
                  </a:ext>
                </a:extLst>
              </p:cNvPr>
              <p:cNvSpPr/>
              <p:nvPr/>
            </p:nvSpPr>
            <p:spPr>
              <a:xfrm>
                <a:off x="4213256" y="5160984"/>
                <a:ext cx="748" cy="1421"/>
              </a:xfrm>
              <a:custGeom>
                <a:avLst/>
                <a:gdLst/>
                <a:ahLst/>
                <a:cxnLst/>
                <a:rect l="l" t="t" r="r" b="b"/>
                <a:pathLst>
                  <a:path w="15" h="25" extrusionOk="0">
                    <a:moveTo>
                      <a:pt x="0" y="0"/>
                    </a:moveTo>
                    <a:cubicBezTo>
                      <a:pt x="7" y="11"/>
                      <a:pt x="11" y="18"/>
                      <a:pt x="14" y="25"/>
                    </a:cubicBezTo>
                    <a:cubicBezTo>
                      <a:pt x="11" y="18"/>
                      <a:pt x="7" y="11"/>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8" name="Google Shape;5346;p65">
                <a:extLst>
                  <a:ext uri="{FF2B5EF4-FFF2-40B4-BE49-F238E27FC236}">
                    <a16:creationId xmlns:a16="http://schemas.microsoft.com/office/drawing/2014/main" id="{8376308F-5860-48C2-9F16-1553FBA59BC1}"/>
                  </a:ext>
                </a:extLst>
              </p:cNvPr>
              <p:cNvSpPr/>
              <p:nvPr/>
            </p:nvSpPr>
            <p:spPr>
              <a:xfrm>
                <a:off x="4214103" y="5162581"/>
                <a:ext cx="400" cy="855"/>
              </a:xfrm>
              <a:custGeom>
                <a:avLst/>
                <a:gdLst/>
                <a:ahLst/>
                <a:cxnLst/>
                <a:rect l="l" t="t" r="r" b="b"/>
                <a:pathLst>
                  <a:path w="8" h="15" extrusionOk="0">
                    <a:moveTo>
                      <a:pt x="1" y="0"/>
                    </a:moveTo>
                    <a:lnTo>
                      <a:pt x="8"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9" name="Google Shape;5347;p65">
                <a:extLst>
                  <a:ext uri="{FF2B5EF4-FFF2-40B4-BE49-F238E27FC236}">
                    <a16:creationId xmlns:a16="http://schemas.microsoft.com/office/drawing/2014/main" id="{37B99391-580B-42A9-A358-8996BEECF875}"/>
                  </a:ext>
                </a:extLst>
              </p:cNvPr>
              <p:cNvSpPr/>
              <p:nvPr/>
            </p:nvSpPr>
            <p:spPr>
              <a:xfrm>
                <a:off x="4306030" y="5348733"/>
                <a:ext cx="400" cy="3815"/>
              </a:xfrm>
              <a:custGeom>
                <a:avLst/>
                <a:gdLst/>
                <a:ahLst/>
                <a:cxnLst/>
                <a:rect l="l" t="t" r="r" b="b"/>
                <a:pathLst>
                  <a:path w="8" h="67" extrusionOk="0">
                    <a:moveTo>
                      <a:pt x="1" y="0"/>
                    </a:moveTo>
                    <a:lnTo>
                      <a:pt x="1" y="67"/>
                    </a:lnTo>
                    <a:lnTo>
                      <a:pt x="8" y="67"/>
                    </a:lnTo>
                    <a:cubicBezTo>
                      <a:pt x="4" y="53"/>
                      <a:pt x="4" y="42"/>
                      <a:pt x="4" y="32"/>
                    </a:cubicBezTo>
                    <a:lnTo>
                      <a:pt x="4" y="18"/>
                    </a:ln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0" name="Google Shape;5348;p65">
                <a:extLst>
                  <a:ext uri="{FF2B5EF4-FFF2-40B4-BE49-F238E27FC236}">
                    <a16:creationId xmlns:a16="http://schemas.microsoft.com/office/drawing/2014/main" id="{003DD25B-0152-4CF6-945D-BE57701F58FD}"/>
                  </a:ext>
                </a:extLst>
              </p:cNvPr>
              <p:cNvSpPr/>
              <p:nvPr/>
            </p:nvSpPr>
            <p:spPr>
              <a:xfrm>
                <a:off x="4212360" y="5159563"/>
                <a:ext cx="748" cy="1254"/>
              </a:xfrm>
              <a:custGeom>
                <a:avLst/>
                <a:gdLst/>
                <a:ahLst/>
                <a:cxnLst/>
                <a:rect l="l" t="t" r="r" b="b"/>
                <a:pathLst>
                  <a:path w="15" h="22" extrusionOk="0">
                    <a:moveTo>
                      <a:pt x="15" y="22"/>
                    </a:moveTo>
                    <a:lnTo>
                      <a:pt x="1" y="1"/>
                    </a:ln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1" name="Google Shape;5349;p65">
                <a:extLst>
                  <a:ext uri="{FF2B5EF4-FFF2-40B4-BE49-F238E27FC236}">
                    <a16:creationId xmlns:a16="http://schemas.microsoft.com/office/drawing/2014/main" id="{F5616FA8-316B-47D4-87FA-A6B5485E2E5F}"/>
                  </a:ext>
                </a:extLst>
              </p:cNvPr>
              <p:cNvSpPr/>
              <p:nvPr/>
            </p:nvSpPr>
            <p:spPr>
              <a:xfrm>
                <a:off x="4258747" y="5240970"/>
                <a:ext cx="1097" cy="227"/>
              </a:xfrm>
              <a:custGeom>
                <a:avLst/>
                <a:gdLst/>
                <a:ahLst/>
                <a:cxnLst/>
                <a:rect l="l" t="t" r="r" b="b"/>
                <a:pathLst>
                  <a:path w="22" h="4" extrusionOk="0">
                    <a:moveTo>
                      <a:pt x="7" y="0"/>
                    </a:moveTo>
                    <a:cubicBezTo>
                      <a:pt x="4" y="0"/>
                      <a:pt x="3" y="1"/>
                      <a:pt x="1" y="3"/>
                    </a:cubicBezTo>
                    <a:cubicBezTo>
                      <a:pt x="1" y="3"/>
                      <a:pt x="1" y="4"/>
                      <a:pt x="2" y="4"/>
                    </a:cubicBezTo>
                    <a:cubicBezTo>
                      <a:pt x="3" y="4"/>
                      <a:pt x="7" y="2"/>
                      <a:pt x="14" y="2"/>
                    </a:cubicBezTo>
                    <a:cubicBezTo>
                      <a:pt x="16" y="2"/>
                      <a:pt x="19" y="2"/>
                      <a:pt x="22" y="3"/>
                    </a:cubicBezTo>
                    <a:cubicBezTo>
                      <a:pt x="15" y="1"/>
                      <a:pt x="10" y="0"/>
                      <a:pt x="7"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2" name="Google Shape;5350;p65">
                <a:extLst>
                  <a:ext uri="{FF2B5EF4-FFF2-40B4-BE49-F238E27FC236}">
                    <a16:creationId xmlns:a16="http://schemas.microsoft.com/office/drawing/2014/main" id="{0005C0FE-EE60-42FA-8F82-B37DA82A9CC6}"/>
                  </a:ext>
                </a:extLst>
              </p:cNvPr>
              <p:cNvSpPr/>
              <p:nvPr/>
            </p:nvSpPr>
            <p:spPr>
              <a:xfrm>
                <a:off x="4214650" y="5165768"/>
                <a:ext cx="547" cy="1023"/>
              </a:xfrm>
              <a:custGeom>
                <a:avLst/>
                <a:gdLst/>
                <a:ahLst/>
                <a:cxnLst/>
                <a:rect l="l" t="t" r="r" b="b"/>
                <a:pathLst>
                  <a:path w="11" h="18" extrusionOk="0">
                    <a:moveTo>
                      <a:pt x="0" y="18"/>
                    </a:moveTo>
                    <a:cubicBezTo>
                      <a:pt x="4" y="14"/>
                      <a:pt x="7" y="11"/>
                      <a:pt x="11" y="7"/>
                    </a:cubicBezTo>
                    <a:cubicBezTo>
                      <a:pt x="11" y="4"/>
                      <a:pt x="11" y="0"/>
                      <a:pt x="11" y="0"/>
                    </a:cubicBezTo>
                    <a:cubicBezTo>
                      <a:pt x="11" y="0"/>
                      <a:pt x="11" y="4"/>
                      <a:pt x="11" y="7"/>
                    </a:cubicBezTo>
                    <a:cubicBezTo>
                      <a:pt x="7" y="11"/>
                      <a:pt x="4" y="14"/>
                      <a:pt x="0"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3" name="Google Shape;5351;p65">
                <a:extLst>
                  <a:ext uri="{FF2B5EF4-FFF2-40B4-BE49-F238E27FC236}">
                    <a16:creationId xmlns:a16="http://schemas.microsoft.com/office/drawing/2014/main" id="{4EBA677F-9918-4757-B7A0-D755FBE77B54}"/>
                  </a:ext>
                </a:extLst>
              </p:cNvPr>
              <p:cNvSpPr/>
              <p:nvPr/>
            </p:nvSpPr>
            <p:spPr>
              <a:xfrm>
                <a:off x="4310411" y="5296302"/>
                <a:ext cx="1593" cy="2847"/>
              </a:xfrm>
              <a:custGeom>
                <a:avLst/>
                <a:gdLst/>
                <a:ahLst/>
                <a:cxnLst/>
                <a:rect l="l" t="t" r="r" b="b"/>
                <a:pathLst>
                  <a:path w="32" h="50" extrusionOk="0">
                    <a:moveTo>
                      <a:pt x="32" y="49"/>
                    </a:moveTo>
                    <a:cubicBezTo>
                      <a:pt x="28" y="32"/>
                      <a:pt x="18" y="11"/>
                      <a:pt x="0" y="0"/>
                    </a:cubicBezTo>
                    <a:lnTo>
                      <a:pt x="0" y="0"/>
                    </a:lnTo>
                    <a:cubicBezTo>
                      <a:pt x="18" y="11"/>
                      <a:pt x="28" y="32"/>
                      <a:pt x="32" y="4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4" name="Google Shape;5352;p65">
                <a:extLst>
                  <a:ext uri="{FF2B5EF4-FFF2-40B4-BE49-F238E27FC236}">
                    <a16:creationId xmlns:a16="http://schemas.microsoft.com/office/drawing/2014/main" id="{33C179F7-A5F0-41C0-8CA6-365C18555E94}"/>
                  </a:ext>
                </a:extLst>
              </p:cNvPr>
              <p:cNvSpPr/>
              <p:nvPr/>
            </p:nvSpPr>
            <p:spPr>
              <a:xfrm>
                <a:off x="4215149" y="5165370"/>
                <a:ext cx="51" cy="457"/>
              </a:xfrm>
              <a:custGeom>
                <a:avLst/>
                <a:gdLst/>
                <a:ahLst/>
                <a:cxnLst/>
                <a:rect l="l" t="t" r="r" b="b"/>
                <a:pathLst>
                  <a:path w="1" h="8" extrusionOk="0">
                    <a:moveTo>
                      <a:pt x="1" y="0"/>
                    </a:moveTo>
                    <a:cubicBezTo>
                      <a:pt x="1" y="4"/>
                      <a:pt x="1" y="4"/>
                      <a:pt x="1" y="7"/>
                    </a:cubicBezTo>
                    <a:cubicBezTo>
                      <a:pt x="1" y="4"/>
                      <a:pt x="1" y="4"/>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5" name="Google Shape;5353;p65">
                <a:extLst>
                  <a:ext uri="{FF2B5EF4-FFF2-40B4-BE49-F238E27FC236}">
                    <a16:creationId xmlns:a16="http://schemas.microsoft.com/office/drawing/2014/main" id="{2F8773BE-0745-467C-A383-9E4CB249EAAD}"/>
                  </a:ext>
                </a:extLst>
              </p:cNvPr>
              <p:cNvSpPr/>
              <p:nvPr/>
            </p:nvSpPr>
            <p:spPr>
              <a:xfrm>
                <a:off x="4215002" y="5164573"/>
                <a:ext cx="51" cy="624"/>
              </a:xfrm>
              <a:custGeom>
                <a:avLst/>
                <a:gdLst/>
                <a:ahLst/>
                <a:cxnLst/>
                <a:rect l="l" t="t" r="r" b="b"/>
                <a:pathLst>
                  <a:path w="1" h="11" extrusionOk="0">
                    <a:moveTo>
                      <a:pt x="0" y="0"/>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6" name="Google Shape;5354;p65">
                <a:extLst>
                  <a:ext uri="{FF2B5EF4-FFF2-40B4-BE49-F238E27FC236}">
                    <a16:creationId xmlns:a16="http://schemas.microsoft.com/office/drawing/2014/main" id="{E7E78E4B-4512-4382-AD68-9F2641C518E9}"/>
                  </a:ext>
                </a:extLst>
              </p:cNvPr>
              <p:cNvSpPr/>
              <p:nvPr/>
            </p:nvSpPr>
            <p:spPr>
              <a:xfrm>
                <a:off x="4306379" y="5295107"/>
                <a:ext cx="4085" cy="1254"/>
              </a:xfrm>
              <a:custGeom>
                <a:avLst/>
                <a:gdLst/>
                <a:ahLst/>
                <a:cxnLst/>
                <a:rect l="l" t="t" r="r" b="b"/>
                <a:pathLst>
                  <a:path w="82" h="22" extrusionOk="0">
                    <a:moveTo>
                      <a:pt x="1" y="0"/>
                    </a:moveTo>
                    <a:cubicBezTo>
                      <a:pt x="29" y="4"/>
                      <a:pt x="57" y="11"/>
                      <a:pt x="81" y="21"/>
                    </a:cubicBezTo>
                    <a:cubicBezTo>
                      <a:pt x="57" y="11"/>
                      <a:pt x="29" y="4"/>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7" name="Google Shape;5355;p65">
                <a:extLst>
                  <a:ext uri="{FF2B5EF4-FFF2-40B4-BE49-F238E27FC236}">
                    <a16:creationId xmlns:a16="http://schemas.microsoft.com/office/drawing/2014/main" id="{ACE19AE1-8FD6-41EA-98CD-BDBA4CEF5FA1}"/>
                  </a:ext>
                </a:extLst>
              </p:cNvPr>
              <p:cNvSpPr/>
              <p:nvPr/>
            </p:nvSpPr>
            <p:spPr>
              <a:xfrm>
                <a:off x="4293821" y="5393935"/>
                <a:ext cx="2143" cy="59"/>
              </a:xfrm>
              <a:custGeom>
                <a:avLst/>
                <a:gdLst/>
                <a:ahLst/>
                <a:cxnLst/>
                <a:rect l="l" t="t" r="r" b="b"/>
                <a:pathLst>
                  <a:path w="43" h="1" extrusionOk="0">
                    <a:moveTo>
                      <a:pt x="0" y="1"/>
                    </a:moveTo>
                    <a:cubicBezTo>
                      <a:pt x="14" y="1"/>
                      <a:pt x="28" y="1"/>
                      <a:pt x="42" y="1"/>
                    </a:cubicBezTo>
                    <a:cubicBezTo>
                      <a:pt x="28" y="1"/>
                      <a:pt x="14" y="1"/>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8" name="Google Shape;5356;p65">
                <a:extLst>
                  <a:ext uri="{FF2B5EF4-FFF2-40B4-BE49-F238E27FC236}">
                    <a16:creationId xmlns:a16="http://schemas.microsoft.com/office/drawing/2014/main" id="{9F8077ED-D7CE-4DE2-A0CA-FB37375D62EB}"/>
                  </a:ext>
                </a:extLst>
              </p:cNvPr>
              <p:cNvSpPr/>
              <p:nvPr/>
            </p:nvSpPr>
            <p:spPr>
              <a:xfrm>
                <a:off x="4096918" y="5249280"/>
                <a:ext cx="1794" cy="2050"/>
              </a:xfrm>
              <a:custGeom>
                <a:avLst/>
                <a:gdLst/>
                <a:ahLst/>
                <a:cxnLst/>
                <a:rect l="l" t="t" r="r" b="b"/>
                <a:pathLst>
                  <a:path w="36" h="36" extrusionOk="0">
                    <a:moveTo>
                      <a:pt x="35" y="35"/>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9" name="Google Shape;5357;p65">
                <a:extLst>
                  <a:ext uri="{FF2B5EF4-FFF2-40B4-BE49-F238E27FC236}">
                    <a16:creationId xmlns:a16="http://schemas.microsoft.com/office/drawing/2014/main" id="{18B66A1F-2041-46AA-8781-974A171376A5}"/>
                  </a:ext>
                </a:extLst>
              </p:cNvPr>
              <p:cNvSpPr/>
              <p:nvPr/>
            </p:nvSpPr>
            <p:spPr>
              <a:xfrm>
                <a:off x="4094478" y="5246266"/>
                <a:ext cx="1794" cy="2050"/>
              </a:xfrm>
              <a:custGeom>
                <a:avLst/>
                <a:gdLst/>
                <a:ahLst/>
                <a:cxnLst/>
                <a:rect l="l" t="t" r="r" b="b"/>
                <a:pathLst>
                  <a:path w="36" h="36" extrusionOk="0">
                    <a:moveTo>
                      <a:pt x="35" y="36"/>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0" name="Google Shape;5358;p65">
                <a:extLst>
                  <a:ext uri="{FF2B5EF4-FFF2-40B4-BE49-F238E27FC236}">
                    <a16:creationId xmlns:a16="http://schemas.microsoft.com/office/drawing/2014/main" id="{71B57C23-39E2-4707-BEC6-832335ED5DEB}"/>
                  </a:ext>
                </a:extLst>
              </p:cNvPr>
              <p:cNvSpPr/>
              <p:nvPr/>
            </p:nvSpPr>
            <p:spPr>
              <a:xfrm>
                <a:off x="4099509" y="5252240"/>
                <a:ext cx="1644" cy="2050"/>
              </a:xfrm>
              <a:custGeom>
                <a:avLst/>
                <a:gdLst/>
                <a:ahLst/>
                <a:cxnLst/>
                <a:rect l="l" t="t" r="r" b="b"/>
                <a:pathLst>
                  <a:path w="33" h="36" extrusionOk="0">
                    <a:moveTo>
                      <a:pt x="32" y="36"/>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1" name="Google Shape;5359;p65">
                <a:extLst>
                  <a:ext uri="{FF2B5EF4-FFF2-40B4-BE49-F238E27FC236}">
                    <a16:creationId xmlns:a16="http://schemas.microsoft.com/office/drawing/2014/main" id="{99BFA169-356C-4DC6-B772-CBB31F43E6E8}"/>
                  </a:ext>
                </a:extLst>
              </p:cNvPr>
              <p:cNvSpPr/>
              <p:nvPr/>
            </p:nvSpPr>
            <p:spPr>
              <a:xfrm>
                <a:off x="4101949" y="5255259"/>
                <a:ext cx="1993" cy="2222"/>
              </a:xfrm>
              <a:custGeom>
                <a:avLst/>
                <a:gdLst/>
                <a:ahLst/>
                <a:cxnLst/>
                <a:rect l="l" t="t" r="r" b="b"/>
                <a:pathLst>
                  <a:path w="40" h="39" extrusionOk="0">
                    <a:moveTo>
                      <a:pt x="39" y="39"/>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2" name="Google Shape;5360;p65">
                <a:extLst>
                  <a:ext uri="{FF2B5EF4-FFF2-40B4-BE49-F238E27FC236}">
                    <a16:creationId xmlns:a16="http://schemas.microsoft.com/office/drawing/2014/main" id="{389180CD-7373-425E-B748-BFAA415D75E6}"/>
                  </a:ext>
                </a:extLst>
              </p:cNvPr>
              <p:cNvSpPr/>
              <p:nvPr/>
            </p:nvSpPr>
            <p:spPr>
              <a:xfrm>
                <a:off x="4306228" y="5345148"/>
                <a:ext cx="51" cy="3644"/>
              </a:xfrm>
              <a:custGeom>
                <a:avLst/>
                <a:gdLst/>
                <a:ahLst/>
                <a:cxnLst/>
                <a:rect l="l" t="t" r="r" b="b"/>
                <a:pathLst>
                  <a:path w="1" h="64" extrusionOk="0">
                    <a:moveTo>
                      <a:pt x="0" y="0"/>
                    </a:moveTo>
                    <a:lnTo>
                      <a:pt x="0" y="63"/>
                    </a:lnTo>
                    <a:lnTo>
                      <a:pt x="0" y="56"/>
                    </a:lnTo>
                    <a:lnTo>
                      <a:pt x="0" y="28"/>
                    </a:lnTo>
                    <a:lnTo>
                      <a:pt x="0" y="21"/>
                    </a:ln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3" name="Google Shape;5361;p65">
                <a:extLst>
                  <a:ext uri="{FF2B5EF4-FFF2-40B4-BE49-F238E27FC236}">
                    <a16:creationId xmlns:a16="http://schemas.microsoft.com/office/drawing/2014/main" id="{A0DD0601-B4E3-430A-B0EB-07FAF8A91F3C}"/>
                  </a:ext>
                </a:extLst>
              </p:cNvPr>
              <p:cNvSpPr/>
              <p:nvPr/>
            </p:nvSpPr>
            <p:spPr>
              <a:xfrm>
                <a:off x="4091638" y="5242676"/>
                <a:ext cx="2341" cy="2847"/>
              </a:xfrm>
              <a:custGeom>
                <a:avLst/>
                <a:gdLst/>
                <a:ahLst/>
                <a:cxnLst/>
                <a:rect l="l" t="t" r="r" b="b"/>
                <a:pathLst>
                  <a:path w="47" h="50" extrusionOk="0">
                    <a:moveTo>
                      <a:pt x="46" y="50"/>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4" name="Google Shape;5362;p65">
                <a:extLst>
                  <a:ext uri="{FF2B5EF4-FFF2-40B4-BE49-F238E27FC236}">
                    <a16:creationId xmlns:a16="http://schemas.microsoft.com/office/drawing/2014/main" id="{304E2C05-3686-4BAC-86DF-662DEEC25310}"/>
                  </a:ext>
                </a:extLst>
              </p:cNvPr>
              <p:cNvSpPr/>
              <p:nvPr/>
            </p:nvSpPr>
            <p:spPr>
              <a:xfrm>
                <a:off x="4089744" y="5239888"/>
                <a:ext cx="1945" cy="2847"/>
              </a:xfrm>
              <a:custGeom>
                <a:avLst/>
                <a:gdLst/>
                <a:ahLst/>
                <a:cxnLst/>
                <a:rect l="l" t="t" r="r" b="b"/>
                <a:pathLst>
                  <a:path w="39" h="50" extrusionOk="0">
                    <a:moveTo>
                      <a:pt x="39" y="50"/>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5" name="Google Shape;5363;p65">
                <a:extLst>
                  <a:ext uri="{FF2B5EF4-FFF2-40B4-BE49-F238E27FC236}">
                    <a16:creationId xmlns:a16="http://schemas.microsoft.com/office/drawing/2014/main" id="{33753384-8FCA-46A5-BC48-199C2BB90086}"/>
                  </a:ext>
                </a:extLst>
              </p:cNvPr>
              <p:cNvSpPr/>
              <p:nvPr/>
            </p:nvSpPr>
            <p:spPr>
              <a:xfrm>
                <a:off x="4086603" y="5235334"/>
                <a:ext cx="748" cy="855"/>
              </a:xfrm>
              <a:custGeom>
                <a:avLst/>
                <a:gdLst/>
                <a:ahLst/>
                <a:cxnLst/>
                <a:rect l="l" t="t" r="r" b="b"/>
                <a:pathLst>
                  <a:path w="15" h="15" extrusionOk="0">
                    <a:moveTo>
                      <a:pt x="0" y="0"/>
                    </a:moveTo>
                    <a:lnTo>
                      <a:pt x="14"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6" name="Google Shape;5364;p65">
                <a:extLst>
                  <a:ext uri="{FF2B5EF4-FFF2-40B4-BE49-F238E27FC236}">
                    <a16:creationId xmlns:a16="http://schemas.microsoft.com/office/drawing/2014/main" id="{8391DF4C-5ADC-404B-9019-5838DA9D0FF3}"/>
                  </a:ext>
                </a:extLst>
              </p:cNvPr>
              <p:cNvSpPr/>
              <p:nvPr/>
            </p:nvSpPr>
            <p:spPr>
              <a:xfrm>
                <a:off x="4239412" y="5409474"/>
                <a:ext cx="2840" cy="285"/>
              </a:xfrm>
              <a:custGeom>
                <a:avLst/>
                <a:gdLst/>
                <a:ahLst/>
                <a:cxnLst/>
                <a:rect l="l" t="t" r="r" b="b"/>
                <a:pathLst>
                  <a:path w="57" h="5" extrusionOk="0">
                    <a:moveTo>
                      <a:pt x="56" y="1"/>
                    </a:moveTo>
                    <a:cubicBezTo>
                      <a:pt x="39" y="1"/>
                      <a:pt x="18" y="1"/>
                      <a:pt x="0" y="4"/>
                    </a:cubicBezTo>
                    <a:cubicBezTo>
                      <a:pt x="18" y="4"/>
                      <a:pt x="39" y="1"/>
                      <a:pt x="56"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7" name="Google Shape;5365;p65">
                <a:extLst>
                  <a:ext uri="{FF2B5EF4-FFF2-40B4-BE49-F238E27FC236}">
                    <a16:creationId xmlns:a16="http://schemas.microsoft.com/office/drawing/2014/main" id="{E70EF9B4-DEC4-4EF2-9D45-CFC9E2D57CE0}"/>
                  </a:ext>
                </a:extLst>
              </p:cNvPr>
              <p:cNvSpPr/>
              <p:nvPr/>
            </p:nvSpPr>
            <p:spPr>
              <a:xfrm>
                <a:off x="4087800" y="5237100"/>
                <a:ext cx="1446" cy="2050"/>
              </a:xfrm>
              <a:custGeom>
                <a:avLst/>
                <a:gdLst/>
                <a:ahLst/>
                <a:cxnLst/>
                <a:rect l="l" t="t" r="r" b="b"/>
                <a:pathLst>
                  <a:path w="29" h="36" extrusionOk="0">
                    <a:moveTo>
                      <a:pt x="29" y="36"/>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8" name="Google Shape;5366;p65">
                <a:extLst>
                  <a:ext uri="{FF2B5EF4-FFF2-40B4-BE49-F238E27FC236}">
                    <a16:creationId xmlns:a16="http://schemas.microsoft.com/office/drawing/2014/main" id="{3F67BF37-F68A-4DB3-B1B5-3624C20DC0CD}"/>
                  </a:ext>
                </a:extLst>
              </p:cNvPr>
              <p:cNvSpPr/>
              <p:nvPr/>
            </p:nvSpPr>
            <p:spPr>
              <a:xfrm>
                <a:off x="4247933" y="5410270"/>
                <a:ext cx="400" cy="59"/>
              </a:xfrm>
              <a:custGeom>
                <a:avLst/>
                <a:gdLst/>
                <a:ahLst/>
                <a:cxnLst/>
                <a:rect l="l" t="t" r="r" b="b"/>
                <a:pathLst>
                  <a:path w="8" h="1" extrusionOk="0">
                    <a:moveTo>
                      <a:pt x="8"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9" name="Google Shape;5367;p65">
                <a:extLst>
                  <a:ext uri="{FF2B5EF4-FFF2-40B4-BE49-F238E27FC236}">
                    <a16:creationId xmlns:a16="http://schemas.microsoft.com/office/drawing/2014/main" id="{65DC6DC5-B725-49B4-BCB9-2510156272B2}"/>
                  </a:ext>
                </a:extLst>
              </p:cNvPr>
              <p:cNvSpPr/>
              <p:nvPr/>
            </p:nvSpPr>
            <p:spPr>
              <a:xfrm>
                <a:off x="4235926" y="5409704"/>
                <a:ext cx="2840" cy="457"/>
              </a:xfrm>
              <a:custGeom>
                <a:avLst/>
                <a:gdLst/>
                <a:ahLst/>
                <a:cxnLst/>
                <a:rect l="l" t="t" r="r" b="b"/>
                <a:pathLst>
                  <a:path w="57" h="8" extrusionOk="0">
                    <a:moveTo>
                      <a:pt x="56" y="0"/>
                    </a:moveTo>
                    <a:lnTo>
                      <a:pt x="0"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0" name="Google Shape;5368;p65">
                <a:extLst>
                  <a:ext uri="{FF2B5EF4-FFF2-40B4-BE49-F238E27FC236}">
                    <a16:creationId xmlns:a16="http://schemas.microsoft.com/office/drawing/2014/main" id="{30A250E6-CF54-4B4A-81A1-93544B411BDD}"/>
                  </a:ext>
                </a:extLst>
              </p:cNvPr>
              <p:cNvSpPr/>
              <p:nvPr/>
            </p:nvSpPr>
            <p:spPr>
              <a:xfrm>
                <a:off x="4244296" y="5409474"/>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1" name="Google Shape;5369;p65">
                <a:extLst>
                  <a:ext uri="{FF2B5EF4-FFF2-40B4-BE49-F238E27FC236}">
                    <a16:creationId xmlns:a16="http://schemas.microsoft.com/office/drawing/2014/main" id="{5E171B3E-C702-4DCE-95DD-D30E9C17C008}"/>
                  </a:ext>
                </a:extLst>
              </p:cNvPr>
              <p:cNvSpPr/>
              <p:nvPr/>
            </p:nvSpPr>
            <p:spPr>
              <a:xfrm>
                <a:off x="4230345" y="5410103"/>
                <a:ext cx="5629" cy="457"/>
              </a:xfrm>
              <a:custGeom>
                <a:avLst/>
                <a:gdLst/>
                <a:ahLst/>
                <a:cxnLst/>
                <a:rect l="l" t="t" r="r" b="b"/>
                <a:pathLst>
                  <a:path w="113" h="8" extrusionOk="0">
                    <a:moveTo>
                      <a:pt x="112" y="0"/>
                    </a:moveTo>
                    <a:cubicBezTo>
                      <a:pt x="74" y="4"/>
                      <a:pt x="39" y="7"/>
                      <a:pt x="0" y="7"/>
                    </a:cubicBezTo>
                    <a:cubicBezTo>
                      <a:pt x="39" y="7"/>
                      <a:pt x="74" y="4"/>
                      <a:pt x="112"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2" name="Google Shape;5370;p65">
                <a:extLst>
                  <a:ext uri="{FF2B5EF4-FFF2-40B4-BE49-F238E27FC236}">
                    <a16:creationId xmlns:a16="http://schemas.microsoft.com/office/drawing/2014/main" id="{EB7392A9-723B-45C3-A1B0-92197CD1D065}"/>
                  </a:ext>
                </a:extLst>
              </p:cNvPr>
              <p:cNvSpPr/>
              <p:nvPr/>
            </p:nvSpPr>
            <p:spPr>
              <a:xfrm>
                <a:off x="4250025" y="5411067"/>
                <a:ext cx="400" cy="285"/>
              </a:xfrm>
              <a:custGeom>
                <a:avLst/>
                <a:gdLst/>
                <a:ahLst/>
                <a:cxnLst/>
                <a:rect l="l" t="t" r="r" b="b"/>
                <a:pathLst>
                  <a:path w="8" h="5" extrusionOk="0">
                    <a:moveTo>
                      <a:pt x="8" y="4"/>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3" name="Google Shape;5371;p65">
                <a:extLst>
                  <a:ext uri="{FF2B5EF4-FFF2-40B4-BE49-F238E27FC236}">
                    <a16:creationId xmlns:a16="http://schemas.microsoft.com/office/drawing/2014/main" id="{68152D1B-1D48-4863-BECD-2D17A34D9BA0}"/>
                  </a:ext>
                </a:extLst>
              </p:cNvPr>
              <p:cNvSpPr/>
              <p:nvPr/>
            </p:nvSpPr>
            <p:spPr>
              <a:xfrm>
                <a:off x="4246190" y="5409872"/>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4" name="Google Shape;5372;p65">
                <a:extLst>
                  <a:ext uri="{FF2B5EF4-FFF2-40B4-BE49-F238E27FC236}">
                    <a16:creationId xmlns:a16="http://schemas.microsoft.com/office/drawing/2014/main" id="{EBB8FB61-051A-4E59-A2CA-811EC3953D6F}"/>
                  </a:ext>
                </a:extLst>
              </p:cNvPr>
              <p:cNvSpPr/>
              <p:nvPr/>
            </p:nvSpPr>
            <p:spPr>
              <a:xfrm>
                <a:off x="4110169" y="5263796"/>
                <a:ext cx="1794" cy="1879"/>
              </a:xfrm>
              <a:custGeom>
                <a:avLst/>
                <a:gdLst/>
                <a:ahLst/>
                <a:cxnLst/>
                <a:rect l="l" t="t" r="r" b="b"/>
                <a:pathLst>
                  <a:path w="36" h="33" extrusionOk="0">
                    <a:moveTo>
                      <a:pt x="35" y="32"/>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5" name="Google Shape;5373;p65">
                <a:extLst>
                  <a:ext uri="{FF2B5EF4-FFF2-40B4-BE49-F238E27FC236}">
                    <a16:creationId xmlns:a16="http://schemas.microsoft.com/office/drawing/2014/main" id="{B4E41D60-EE4E-440C-9AFB-311DF3578FA7}"/>
                  </a:ext>
                </a:extLst>
              </p:cNvPr>
              <p:cNvSpPr/>
              <p:nvPr/>
            </p:nvSpPr>
            <p:spPr>
              <a:xfrm>
                <a:off x="4104389" y="5257820"/>
                <a:ext cx="2491" cy="2847"/>
              </a:xfrm>
              <a:custGeom>
                <a:avLst/>
                <a:gdLst/>
                <a:ahLst/>
                <a:cxnLst/>
                <a:rect l="l" t="t" r="r" b="b"/>
                <a:pathLst>
                  <a:path w="50" h="50" extrusionOk="0">
                    <a:moveTo>
                      <a:pt x="50" y="50"/>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6" name="Google Shape;5374;p65">
                <a:extLst>
                  <a:ext uri="{FF2B5EF4-FFF2-40B4-BE49-F238E27FC236}">
                    <a16:creationId xmlns:a16="http://schemas.microsoft.com/office/drawing/2014/main" id="{8F86540B-4A1F-41DC-BFCF-FA5B286D99F5}"/>
                  </a:ext>
                </a:extLst>
              </p:cNvPr>
              <p:cNvSpPr/>
              <p:nvPr/>
            </p:nvSpPr>
            <p:spPr>
              <a:xfrm>
                <a:off x="4115204" y="5268579"/>
                <a:ext cx="1644" cy="1254"/>
              </a:xfrm>
              <a:custGeom>
                <a:avLst/>
                <a:gdLst/>
                <a:ahLst/>
                <a:cxnLst/>
                <a:rect l="l" t="t" r="r" b="b"/>
                <a:pathLst>
                  <a:path w="33" h="22" extrusionOk="0">
                    <a:moveTo>
                      <a:pt x="32" y="22"/>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7" name="Google Shape;5375;p65">
                <a:extLst>
                  <a:ext uri="{FF2B5EF4-FFF2-40B4-BE49-F238E27FC236}">
                    <a16:creationId xmlns:a16="http://schemas.microsoft.com/office/drawing/2014/main" id="{3AB26E5F-7CE5-4E5C-B00D-E82A21165337}"/>
                  </a:ext>
                </a:extLst>
              </p:cNvPr>
              <p:cNvSpPr/>
              <p:nvPr/>
            </p:nvSpPr>
            <p:spPr>
              <a:xfrm>
                <a:off x="4107380" y="5261007"/>
                <a:ext cx="2143" cy="2276"/>
              </a:xfrm>
              <a:custGeom>
                <a:avLst/>
                <a:gdLst/>
                <a:ahLst/>
                <a:cxnLst/>
                <a:rect l="l" t="t" r="r" b="b"/>
                <a:pathLst>
                  <a:path w="43" h="40" extrusionOk="0">
                    <a:moveTo>
                      <a:pt x="42" y="39"/>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8" name="Google Shape;5376;p65">
                <a:extLst>
                  <a:ext uri="{FF2B5EF4-FFF2-40B4-BE49-F238E27FC236}">
                    <a16:creationId xmlns:a16="http://schemas.microsoft.com/office/drawing/2014/main" id="{E57C9CB7-D29C-48B7-AEF3-A3081FFC176A}"/>
                  </a:ext>
                </a:extLst>
              </p:cNvPr>
              <p:cNvSpPr/>
              <p:nvPr/>
            </p:nvSpPr>
            <p:spPr>
              <a:xfrm>
                <a:off x="4112760" y="5266416"/>
                <a:ext cx="1644" cy="1421"/>
              </a:xfrm>
              <a:custGeom>
                <a:avLst/>
                <a:gdLst/>
                <a:ahLst/>
                <a:cxnLst/>
                <a:rect l="l" t="t" r="r" b="b"/>
                <a:pathLst>
                  <a:path w="33" h="25" extrusionOk="0">
                    <a:moveTo>
                      <a:pt x="32" y="25"/>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9" name="Google Shape;5377;p65">
                <a:extLst>
                  <a:ext uri="{FF2B5EF4-FFF2-40B4-BE49-F238E27FC236}">
                    <a16:creationId xmlns:a16="http://schemas.microsoft.com/office/drawing/2014/main" id="{85AA3424-5BBE-46FB-BAB1-625C87A56D31}"/>
                  </a:ext>
                </a:extLst>
              </p:cNvPr>
              <p:cNvSpPr/>
              <p:nvPr/>
            </p:nvSpPr>
            <p:spPr>
              <a:xfrm>
                <a:off x="4117645" y="5270399"/>
                <a:ext cx="2143" cy="1652"/>
              </a:xfrm>
              <a:custGeom>
                <a:avLst/>
                <a:gdLst/>
                <a:ahLst/>
                <a:cxnLst/>
                <a:rect l="l" t="t" r="r" b="b"/>
                <a:pathLst>
                  <a:path w="43" h="29" extrusionOk="0">
                    <a:moveTo>
                      <a:pt x="43" y="28"/>
                    </a:moveTo>
                    <a:cubicBezTo>
                      <a:pt x="29" y="21"/>
                      <a:pt x="15" y="11"/>
                      <a:pt x="1" y="0"/>
                    </a:cubicBezTo>
                    <a:cubicBezTo>
                      <a:pt x="15" y="11"/>
                      <a:pt x="29" y="21"/>
                      <a:pt x="43" y="2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0" name="Google Shape;5378;p65">
                <a:extLst>
                  <a:ext uri="{FF2B5EF4-FFF2-40B4-BE49-F238E27FC236}">
                    <a16:creationId xmlns:a16="http://schemas.microsoft.com/office/drawing/2014/main" id="{5BBD987E-E9ED-425E-AA37-BEC03318F0CE}"/>
                  </a:ext>
                </a:extLst>
              </p:cNvPr>
              <p:cNvSpPr/>
              <p:nvPr/>
            </p:nvSpPr>
            <p:spPr>
              <a:xfrm>
                <a:off x="4306030" y="5348334"/>
                <a:ext cx="51" cy="1421"/>
              </a:xfrm>
              <a:custGeom>
                <a:avLst/>
                <a:gdLst/>
                <a:ahLst/>
                <a:cxnLst/>
                <a:rect l="l" t="t" r="r" b="b"/>
                <a:pathLst>
                  <a:path w="1" h="25" extrusionOk="0">
                    <a:moveTo>
                      <a:pt x="1" y="7"/>
                    </a:moveTo>
                    <a:lnTo>
                      <a:pt x="1" y="25"/>
                    </a:lnTo>
                    <a:lnTo>
                      <a:pt x="1" y="0"/>
                    </a:lnTo>
                    <a:lnTo>
                      <a:pt x="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1" name="Google Shape;5379;p65">
                <a:extLst>
                  <a:ext uri="{FF2B5EF4-FFF2-40B4-BE49-F238E27FC236}">
                    <a16:creationId xmlns:a16="http://schemas.microsoft.com/office/drawing/2014/main" id="{B0891A73-E123-48B7-8CB3-C6F549DF26BD}"/>
                  </a:ext>
                </a:extLst>
              </p:cNvPr>
              <p:cNvSpPr/>
              <p:nvPr/>
            </p:nvSpPr>
            <p:spPr>
              <a:xfrm>
                <a:off x="4306030" y="5350557"/>
                <a:ext cx="250" cy="1992"/>
              </a:xfrm>
              <a:custGeom>
                <a:avLst/>
                <a:gdLst/>
                <a:ahLst/>
                <a:cxnLst/>
                <a:rect l="l" t="t" r="r" b="b"/>
                <a:pathLst>
                  <a:path w="5" h="35" extrusionOk="0">
                    <a:moveTo>
                      <a:pt x="1" y="0"/>
                    </a:moveTo>
                    <a:cubicBezTo>
                      <a:pt x="1" y="11"/>
                      <a:pt x="4" y="24"/>
                      <a:pt x="4" y="35"/>
                    </a:cubicBezTo>
                    <a:cubicBezTo>
                      <a:pt x="4" y="21"/>
                      <a:pt x="1" y="10"/>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2" name="Google Shape;5380;p65">
                <a:extLst>
                  <a:ext uri="{FF2B5EF4-FFF2-40B4-BE49-F238E27FC236}">
                    <a16:creationId xmlns:a16="http://schemas.microsoft.com/office/drawing/2014/main" id="{C05068B0-2492-4371-877C-4DA2D3967F28}"/>
                  </a:ext>
                </a:extLst>
              </p:cNvPr>
              <p:cNvSpPr/>
              <p:nvPr/>
            </p:nvSpPr>
            <p:spPr>
              <a:xfrm>
                <a:off x="4306228" y="5346343"/>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3" name="Google Shape;5381;p65">
                <a:extLst>
                  <a:ext uri="{FF2B5EF4-FFF2-40B4-BE49-F238E27FC236}">
                    <a16:creationId xmlns:a16="http://schemas.microsoft.com/office/drawing/2014/main" id="{1AEE4947-3A87-49EE-A585-95DBCFCEDB30}"/>
                  </a:ext>
                </a:extLst>
              </p:cNvPr>
              <p:cNvSpPr/>
              <p:nvPr/>
            </p:nvSpPr>
            <p:spPr>
              <a:xfrm>
                <a:off x="3452047" y="4184450"/>
                <a:ext cx="81164" cy="75600"/>
              </a:xfrm>
              <a:custGeom>
                <a:avLst/>
                <a:gdLst/>
                <a:ahLst/>
                <a:cxnLst/>
                <a:rect l="l" t="t" r="r" b="b"/>
                <a:pathLst>
                  <a:path w="1629" h="1328" extrusionOk="0">
                    <a:moveTo>
                      <a:pt x="137" y="0"/>
                    </a:moveTo>
                    <a:cubicBezTo>
                      <a:pt x="151" y="77"/>
                      <a:pt x="119" y="158"/>
                      <a:pt x="56" y="207"/>
                    </a:cubicBezTo>
                    <a:cubicBezTo>
                      <a:pt x="18" y="245"/>
                      <a:pt x="0" y="294"/>
                      <a:pt x="11" y="347"/>
                    </a:cubicBezTo>
                    <a:cubicBezTo>
                      <a:pt x="21" y="448"/>
                      <a:pt x="91" y="532"/>
                      <a:pt x="186" y="567"/>
                    </a:cubicBezTo>
                    <a:cubicBezTo>
                      <a:pt x="243" y="589"/>
                      <a:pt x="275" y="597"/>
                      <a:pt x="296" y="597"/>
                    </a:cubicBezTo>
                    <a:cubicBezTo>
                      <a:pt x="319" y="597"/>
                      <a:pt x="327" y="587"/>
                      <a:pt x="336" y="574"/>
                    </a:cubicBezTo>
                    <a:cubicBezTo>
                      <a:pt x="366" y="528"/>
                      <a:pt x="415" y="501"/>
                      <a:pt x="467" y="501"/>
                    </a:cubicBezTo>
                    <a:cubicBezTo>
                      <a:pt x="470" y="501"/>
                      <a:pt x="473" y="501"/>
                      <a:pt x="477" y="501"/>
                    </a:cubicBezTo>
                    <a:cubicBezTo>
                      <a:pt x="585" y="501"/>
                      <a:pt x="631" y="585"/>
                      <a:pt x="662" y="641"/>
                    </a:cubicBezTo>
                    <a:cubicBezTo>
                      <a:pt x="690" y="690"/>
                      <a:pt x="701" y="704"/>
                      <a:pt x="718" y="704"/>
                    </a:cubicBezTo>
                    <a:cubicBezTo>
                      <a:pt x="813" y="704"/>
                      <a:pt x="974" y="770"/>
                      <a:pt x="1079" y="879"/>
                    </a:cubicBezTo>
                    <a:cubicBezTo>
                      <a:pt x="1142" y="942"/>
                      <a:pt x="1173" y="1026"/>
                      <a:pt x="1173" y="1114"/>
                    </a:cubicBezTo>
                    <a:cubicBezTo>
                      <a:pt x="1163" y="1166"/>
                      <a:pt x="1177" y="1222"/>
                      <a:pt x="1212" y="1264"/>
                    </a:cubicBezTo>
                    <a:cubicBezTo>
                      <a:pt x="1250" y="1303"/>
                      <a:pt x="1320" y="1324"/>
                      <a:pt x="1422" y="1324"/>
                    </a:cubicBezTo>
                    <a:cubicBezTo>
                      <a:pt x="1450" y="1324"/>
                      <a:pt x="1478" y="1324"/>
                      <a:pt x="1509" y="1327"/>
                    </a:cubicBezTo>
                    <a:lnTo>
                      <a:pt x="1509" y="1324"/>
                    </a:lnTo>
                    <a:cubicBezTo>
                      <a:pt x="1516" y="1303"/>
                      <a:pt x="1523" y="1285"/>
                      <a:pt x="1530" y="1268"/>
                    </a:cubicBezTo>
                    <a:cubicBezTo>
                      <a:pt x="1537" y="1250"/>
                      <a:pt x="1541" y="1236"/>
                      <a:pt x="1544" y="1222"/>
                    </a:cubicBezTo>
                    <a:cubicBezTo>
                      <a:pt x="1562" y="1191"/>
                      <a:pt x="1569" y="1152"/>
                      <a:pt x="1565" y="1117"/>
                    </a:cubicBezTo>
                    <a:cubicBezTo>
                      <a:pt x="1562" y="1107"/>
                      <a:pt x="1562" y="1096"/>
                      <a:pt x="1558" y="1086"/>
                    </a:cubicBezTo>
                    <a:lnTo>
                      <a:pt x="1558" y="1072"/>
                    </a:lnTo>
                    <a:lnTo>
                      <a:pt x="1558" y="1044"/>
                    </a:lnTo>
                    <a:lnTo>
                      <a:pt x="1558" y="1026"/>
                    </a:lnTo>
                    <a:lnTo>
                      <a:pt x="1558" y="998"/>
                    </a:lnTo>
                    <a:lnTo>
                      <a:pt x="1558" y="977"/>
                    </a:lnTo>
                    <a:cubicBezTo>
                      <a:pt x="1558" y="973"/>
                      <a:pt x="1562" y="959"/>
                      <a:pt x="1562" y="949"/>
                    </a:cubicBezTo>
                    <a:cubicBezTo>
                      <a:pt x="1565" y="935"/>
                      <a:pt x="1565" y="935"/>
                      <a:pt x="1569" y="924"/>
                    </a:cubicBezTo>
                    <a:cubicBezTo>
                      <a:pt x="1569" y="917"/>
                      <a:pt x="1572" y="903"/>
                      <a:pt x="1576" y="893"/>
                    </a:cubicBezTo>
                    <a:cubicBezTo>
                      <a:pt x="1576" y="882"/>
                      <a:pt x="1579" y="879"/>
                      <a:pt x="1579" y="872"/>
                    </a:cubicBezTo>
                    <a:cubicBezTo>
                      <a:pt x="1583" y="865"/>
                      <a:pt x="1586" y="851"/>
                      <a:pt x="1593" y="840"/>
                    </a:cubicBezTo>
                    <a:cubicBezTo>
                      <a:pt x="1597" y="826"/>
                      <a:pt x="1597" y="823"/>
                      <a:pt x="1600" y="816"/>
                    </a:cubicBezTo>
                    <a:cubicBezTo>
                      <a:pt x="1604" y="809"/>
                      <a:pt x="1611" y="795"/>
                      <a:pt x="1618" y="784"/>
                    </a:cubicBezTo>
                    <a:cubicBezTo>
                      <a:pt x="1621" y="770"/>
                      <a:pt x="1621" y="770"/>
                      <a:pt x="1628" y="763"/>
                    </a:cubicBezTo>
                    <a:lnTo>
                      <a:pt x="1628" y="760"/>
                    </a:lnTo>
                    <a:cubicBezTo>
                      <a:pt x="1453" y="560"/>
                      <a:pt x="1289" y="357"/>
                      <a:pt x="1138" y="140"/>
                    </a:cubicBezTo>
                    <a:lnTo>
                      <a:pt x="1114" y="140"/>
                    </a:lnTo>
                    <a:cubicBezTo>
                      <a:pt x="1096" y="140"/>
                      <a:pt x="1075" y="144"/>
                      <a:pt x="1058" y="144"/>
                    </a:cubicBezTo>
                    <a:lnTo>
                      <a:pt x="1023" y="144"/>
                    </a:lnTo>
                    <a:lnTo>
                      <a:pt x="995" y="140"/>
                    </a:lnTo>
                    <a:lnTo>
                      <a:pt x="984" y="140"/>
                    </a:lnTo>
                    <a:lnTo>
                      <a:pt x="960" y="137"/>
                    </a:lnTo>
                    <a:lnTo>
                      <a:pt x="953" y="137"/>
                    </a:lnTo>
                    <a:cubicBezTo>
                      <a:pt x="942" y="137"/>
                      <a:pt x="932" y="133"/>
                      <a:pt x="925" y="130"/>
                    </a:cubicBezTo>
                    <a:lnTo>
                      <a:pt x="918" y="126"/>
                    </a:lnTo>
                    <a:cubicBezTo>
                      <a:pt x="907" y="123"/>
                      <a:pt x="900" y="119"/>
                      <a:pt x="893" y="116"/>
                    </a:cubicBezTo>
                    <a:lnTo>
                      <a:pt x="886" y="112"/>
                    </a:lnTo>
                    <a:cubicBezTo>
                      <a:pt x="876" y="109"/>
                      <a:pt x="869" y="102"/>
                      <a:pt x="858" y="95"/>
                    </a:cubicBezTo>
                    <a:cubicBezTo>
                      <a:pt x="809" y="60"/>
                      <a:pt x="694" y="56"/>
                      <a:pt x="592" y="53"/>
                    </a:cubicBezTo>
                    <a:cubicBezTo>
                      <a:pt x="491" y="49"/>
                      <a:pt x="396" y="46"/>
                      <a:pt x="329" y="14"/>
                    </a:cubicBezTo>
                    <a:cubicBezTo>
                      <a:pt x="322" y="11"/>
                      <a:pt x="315" y="7"/>
                      <a:pt x="308" y="4"/>
                    </a:cubicBezTo>
                    <a:lnTo>
                      <a:pt x="301" y="4"/>
                    </a:lnTo>
                    <a:lnTo>
                      <a:pt x="277"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4" name="Google Shape;5382;p65">
                <a:extLst>
                  <a:ext uri="{FF2B5EF4-FFF2-40B4-BE49-F238E27FC236}">
                    <a16:creationId xmlns:a16="http://schemas.microsoft.com/office/drawing/2014/main" id="{B29B7763-50FE-4388-9116-94D62BD04ADF}"/>
                  </a:ext>
                </a:extLst>
              </p:cNvPr>
              <p:cNvSpPr/>
              <p:nvPr/>
            </p:nvSpPr>
            <p:spPr>
              <a:xfrm>
                <a:off x="3463907" y="4184051"/>
                <a:ext cx="1593" cy="227"/>
              </a:xfrm>
              <a:custGeom>
                <a:avLst/>
                <a:gdLst/>
                <a:ahLst/>
                <a:cxnLst/>
                <a:rect l="l" t="t" r="r" b="b"/>
                <a:pathLst>
                  <a:path w="32" h="4" extrusionOk="0">
                    <a:moveTo>
                      <a:pt x="0" y="0"/>
                    </a:moveTo>
                    <a:lnTo>
                      <a:pt x="32"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5" name="Google Shape;5383;p65">
                <a:extLst>
                  <a:ext uri="{FF2B5EF4-FFF2-40B4-BE49-F238E27FC236}">
                    <a16:creationId xmlns:a16="http://schemas.microsoft.com/office/drawing/2014/main" id="{27D573A1-6375-4068-8DCC-D911E3ED268E}"/>
                  </a:ext>
                </a:extLst>
              </p:cNvPr>
              <p:cNvSpPr/>
              <p:nvPr/>
            </p:nvSpPr>
            <p:spPr>
              <a:xfrm>
                <a:off x="3460069" y="4184051"/>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6" name="Google Shape;5384;p65">
                <a:extLst>
                  <a:ext uri="{FF2B5EF4-FFF2-40B4-BE49-F238E27FC236}">
                    <a16:creationId xmlns:a16="http://schemas.microsoft.com/office/drawing/2014/main" id="{F43F8BCC-337A-49F3-A442-0C96DDEE9D0C}"/>
                  </a:ext>
                </a:extLst>
              </p:cNvPr>
              <p:cNvSpPr/>
              <p:nvPr/>
            </p:nvSpPr>
            <p:spPr>
              <a:xfrm>
                <a:off x="3501773" y="4192592"/>
                <a:ext cx="1244" cy="59"/>
              </a:xfrm>
              <a:custGeom>
                <a:avLst/>
                <a:gdLst/>
                <a:ahLst/>
                <a:cxnLst/>
                <a:rect l="l" t="t" r="r" b="b"/>
                <a:pathLst>
                  <a:path w="25" h="1" extrusionOk="0">
                    <a:moveTo>
                      <a:pt x="0" y="1"/>
                    </a:moveTo>
                    <a:lnTo>
                      <a:pt x="2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7" name="Google Shape;5385;p65">
                <a:extLst>
                  <a:ext uri="{FF2B5EF4-FFF2-40B4-BE49-F238E27FC236}">
                    <a16:creationId xmlns:a16="http://schemas.microsoft.com/office/drawing/2014/main" id="{D16C74F2-4779-48E9-82DE-7A32C7E1B1CA}"/>
                  </a:ext>
                </a:extLst>
              </p:cNvPr>
              <p:cNvSpPr/>
              <p:nvPr/>
            </p:nvSpPr>
            <p:spPr>
              <a:xfrm>
                <a:off x="3462160" y="4184051"/>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8" name="Google Shape;5386;p65">
                <a:extLst>
                  <a:ext uri="{FF2B5EF4-FFF2-40B4-BE49-F238E27FC236}">
                    <a16:creationId xmlns:a16="http://schemas.microsoft.com/office/drawing/2014/main" id="{CF40FE30-748C-450D-A56C-7F390C2EDAB0}"/>
                  </a:ext>
                </a:extLst>
              </p:cNvPr>
              <p:cNvSpPr/>
              <p:nvPr/>
            </p:nvSpPr>
            <p:spPr>
              <a:xfrm>
                <a:off x="3458824" y="4184051"/>
                <a:ext cx="748" cy="59"/>
              </a:xfrm>
              <a:custGeom>
                <a:avLst/>
                <a:gdLst/>
                <a:ahLst/>
                <a:cxnLst/>
                <a:rect l="l" t="t" r="r" b="b"/>
                <a:pathLst>
                  <a:path w="15" h="1" extrusionOk="0">
                    <a:moveTo>
                      <a:pt x="1" y="0"/>
                    </a:moveTo>
                    <a:lnTo>
                      <a:pt x="1" y="0"/>
                    </a:lnTo>
                    <a:lnTo>
                      <a:pt x="15"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9" name="Google Shape;5387;p65">
                <a:extLst>
                  <a:ext uri="{FF2B5EF4-FFF2-40B4-BE49-F238E27FC236}">
                    <a16:creationId xmlns:a16="http://schemas.microsoft.com/office/drawing/2014/main" id="{1A01B84C-F953-4434-9D04-261A7BB4DD98}"/>
                  </a:ext>
                </a:extLst>
              </p:cNvPr>
              <p:cNvSpPr/>
              <p:nvPr/>
            </p:nvSpPr>
            <p:spPr>
              <a:xfrm>
                <a:off x="3504911" y="4192818"/>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0" name="Google Shape;5388;p65">
                <a:extLst>
                  <a:ext uri="{FF2B5EF4-FFF2-40B4-BE49-F238E27FC236}">
                    <a16:creationId xmlns:a16="http://schemas.microsoft.com/office/drawing/2014/main" id="{7D43A7F8-2D84-4CCE-9CF5-4CBE23F3B312}"/>
                  </a:ext>
                </a:extLst>
              </p:cNvPr>
              <p:cNvSpPr/>
              <p:nvPr/>
            </p:nvSpPr>
            <p:spPr>
              <a:xfrm>
                <a:off x="3507699" y="4192592"/>
                <a:ext cx="547" cy="59"/>
              </a:xfrm>
              <a:custGeom>
                <a:avLst/>
                <a:gdLst/>
                <a:ahLst/>
                <a:cxnLst/>
                <a:rect l="l" t="t" r="r" b="b"/>
                <a:pathLst>
                  <a:path w="11" h="1" extrusionOk="0">
                    <a:moveTo>
                      <a:pt x="0" y="1"/>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1" name="Google Shape;5389;p65">
                <a:extLst>
                  <a:ext uri="{FF2B5EF4-FFF2-40B4-BE49-F238E27FC236}">
                    <a16:creationId xmlns:a16="http://schemas.microsoft.com/office/drawing/2014/main" id="{7EF242AC-F62A-4DCB-8B26-8299E59569CA}"/>
                  </a:ext>
                </a:extLst>
              </p:cNvPr>
              <p:cNvSpPr/>
              <p:nvPr/>
            </p:nvSpPr>
            <p:spPr>
              <a:xfrm>
                <a:off x="3500026" y="4192194"/>
                <a:ext cx="1244" cy="285"/>
              </a:xfrm>
              <a:custGeom>
                <a:avLst/>
                <a:gdLst/>
                <a:ahLst/>
                <a:cxnLst/>
                <a:rect l="l" t="t" r="r" b="b"/>
                <a:pathLst>
                  <a:path w="25" h="5" extrusionOk="0">
                    <a:moveTo>
                      <a:pt x="0" y="1"/>
                    </a:moveTo>
                    <a:lnTo>
                      <a:pt x="25"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2" name="Google Shape;5390;p65">
                <a:extLst>
                  <a:ext uri="{FF2B5EF4-FFF2-40B4-BE49-F238E27FC236}">
                    <a16:creationId xmlns:a16="http://schemas.microsoft.com/office/drawing/2014/main" id="{854093DE-4C85-4263-B4AA-02B1A4F856F7}"/>
                  </a:ext>
                </a:extLst>
              </p:cNvPr>
              <p:cNvSpPr/>
              <p:nvPr/>
            </p:nvSpPr>
            <p:spPr>
              <a:xfrm>
                <a:off x="3494944" y="4189800"/>
                <a:ext cx="1296" cy="1082"/>
              </a:xfrm>
              <a:custGeom>
                <a:avLst/>
                <a:gdLst/>
                <a:ahLst/>
                <a:cxnLst/>
                <a:rect l="l" t="t" r="r" b="b"/>
                <a:pathLst>
                  <a:path w="26" h="19" extrusionOk="0">
                    <a:moveTo>
                      <a:pt x="1" y="1"/>
                    </a:moveTo>
                    <a:cubicBezTo>
                      <a:pt x="8" y="8"/>
                      <a:pt x="18" y="11"/>
                      <a:pt x="25" y="18"/>
                    </a:cubicBezTo>
                    <a:cubicBezTo>
                      <a:pt x="18" y="11"/>
                      <a:pt x="8" y="8"/>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3" name="Google Shape;5391;p65">
                <a:extLst>
                  <a:ext uri="{FF2B5EF4-FFF2-40B4-BE49-F238E27FC236}">
                    <a16:creationId xmlns:a16="http://schemas.microsoft.com/office/drawing/2014/main" id="{E9B335B4-95D0-4C7E-8A39-5367FDE58495}"/>
                  </a:ext>
                </a:extLst>
              </p:cNvPr>
              <p:cNvSpPr/>
              <p:nvPr/>
            </p:nvSpPr>
            <p:spPr>
              <a:xfrm>
                <a:off x="3496691" y="4190995"/>
                <a:ext cx="1097" cy="457"/>
              </a:xfrm>
              <a:custGeom>
                <a:avLst/>
                <a:gdLst/>
                <a:ahLst/>
                <a:cxnLst/>
                <a:rect l="l" t="t" r="r" b="b"/>
                <a:pathLst>
                  <a:path w="22" h="8" extrusionOk="0">
                    <a:moveTo>
                      <a:pt x="1" y="1"/>
                    </a:moveTo>
                    <a:cubicBezTo>
                      <a:pt x="8" y="4"/>
                      <a:pt x="15" y="8"/>
                      <a:pt x="22" y="8"/>
                    </a:cubicBezTo>
                    <a:cubicBezTo>
                      <a:pt x="15" y="8"/>
                      <a:pt x="8" y="4"/>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4" name="Google Shape;5392;p65">
                <a:extLst>
                  <a:ext uri="{FF2B5EF4-FFF2-40B4-BE49-F238E27FC236}">
                    <a16:creationId xmlns:a16="http://schemas.microsoft.com/office/drawing/2014/main" id="{DF0873F9-2B66-43D9-B64F-B04D845A0C02}"/>
                  </a:ext>
                </a:extLst>
              </p:cNvPr>
              <p:cNvSpPr/>
              <p:nvPr/>
            </p:nvSpPr>
            <p:spPr>
              <a:xfrm>
                <a:off x="3465800" y="4184224"/>
                <a:ext cx="1296" cy="285"/>
              </a:xfrm>
              <a:custGeom>
                <a:avLst/>
                <a:gdLst/>
                <a:ahLst/>
                <a:cxnLst/>
                <a:rect l="l" t="t" r="r" b="b"/>
                <a:pathLst>
                  <a:path w="26" h="5" extrusionOk="0">
                    <a:moveTo>
                      <a:pt x="1" y="1"/>
                    </a:moveTo>
                    <a:lnTo>
                      <a:pt x="25"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5" name="Google Shape;5393;p65">
                <a:extLst>
                  <a:ext uri="{FF2B5EF4-FFF2-40B4-BE49-F238E27FC236}">
                    <a16:creationId xmlns:a16="http://schemas.microsoft.com/office/drawing/2014/main" id="{FD3E1F91-F162-430C-8CB3-5E1767E4013D}"/>
                  </a:ext>
                </a:extLst>
              </p:cNvPr>
              <p:cNvSpPr/>
              <p:nvPr/>
            </p:nvSpPr>
            <p:spPr>
              <a:xfrm>
                <a:off x="3467393" y="4184621"/>
                <a:ext cx="1097" cy="457"/>
              </a:xfrm>
              <a:custGeom>
                <a:avLst/>
                <a:gdLst/>
                <a:ahLst/>
                <a:cxnLst/>
                <a:rect l="l" t="t" r="r" b="b"/>
                <a:pathLst>
                  <a:path w="22" h="8" extrusionOk="0">
                    <a:moveTo>
                      <a:pt x="0" y="1"/>
                    </a:moveTo>
                    <a:cubicBezTo>
                      <a:pt x="7" y="1"/>
                      <a:pt x="14" y="4"/>
                      <a:pt x="21" y="8"/>
                    </a:cubicBezTo>
                    <a:cubicBezTo>
                      <a:pt x="14" y="4"/>
                      <a:pt x="7" y="1"/>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6" name="Google Shape;5394;p65">
                <a:extLst>
                  <a:ext uri="{FF2B5EF4-FFF2-40B4-BE49-F238E27FC236}">
                    <a16:creationId xmlns:a16="http://schemas.microsoft.com/office/drawing/2014/main" id="{72934B6B-6B9F-49FE-8957-45F43B58F76C}"/>
                  </a:ext>
                </a:extLst>
              </p:cNvPr>
              <p:cNvSpPr/>
              <p:nvPr/>
            </p:nvSpPr>
            <p:spPr>
              <a:xfrm>
                <a:off x="3498085" y="4191623"/>
                <a:ext cx="1644" cy="624"/>
              </a:xfrm>
              <a:custGeom>
                <a:avLst/>
                <a:gdLst/>
                <a:ahLst/>
                <a:cxnLst/>
                <a:rect l="l" t="t" r="r" b="b"/>
                <a:pathLst>
                  <a:path w="33" h="11" extrusionOk="0">
                    <a:moveTo>
                      <a:pt x="1" y="0"/>
                    </a:moveTo>
                    <a:cubicBezTo>
                      <a:pt x="11" y="4"/>
                      <a:pt x="22" y="7"/>
                      <a:pt x="32" y="11"/>
                    </a:cubicBezTo>
                    <a:cubicBezTo>
                      <a:pt x="22" y="7"/>
                      <a:pt x="11" y="4"/>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7" name="Google Shape;5395;p65">
                <a:extLst>
                  <a:ext uri="{FF2B5EF4-FFF2-40B4-BE49-F238E27FC236}">
                    <a16:creationId xmlns:a16="http://schemas.microsoft.com/office/drawing/2014/main" id="{D92F16FD-6D36-4BF4-A76F-E226A638FF7B}"/>
                  </a:ext>
                </a:extLst>
              </p:cNvPr>
              <p:cNvSpPr/>
              <p:nvPr/>
            </p:nvSpPr>
            <p:spPr>
              <a:xfrm>
                <a:off x="3533860" y="4228000"/>
                <a:ext cx="150567" cy="70305"/>
              </a:xfrm>
              <a:custGeom>
                <a:avLst/>
                <a:gdLst/>
                <a:ahLst/>
                <a:cxnLst/>
                <a:rect l="l" t="t" r="r" b="b"/>
                <a:pathLst>
                  <a:path w="3022" h="1235" extrusionOk="0">
                    <a:moveTo>
                      <a:pt x="1846" y="0"/>
                    </a:moveTo>
                    <a:cubicBezTo>
                      <a:pt x="1649" y="0"/>
                      <a:pt x="1430" y="158"/>
                      <a:pt x="1268" y="307"/>
                    </a:cubicBezTo>
                    <a:cubicBezTo>
                      <a:pt x="1141" y="422"/>
                      <a:pt x="1003" y="464"/>
                      <a:pt x="867" y="464"/>
                    </a:cubicBezTo>
                    <a:cubicBezTo>
                      <a:pt x="668" y="464"/>
                      <a:pt x="473" y="374"/>
                      <a:pt x="319" y="289"/>
                    </a:cubicBezTo>
                    <a:cubicBezTo>
                      <a:pt x="231" y="237"/>
                      <a:pt x="151" y="166"/>
                      <a:pt x="81" y="89"/>
                    </a:cubicBezTo>
                    <a:lnTo>
                      <a:pt x="77" y="100"/>
                    </a:lnTo>
                    <a:lnTo>
                      <a:pt x="74" y="114"/>
                    </a:lnTo>
                    <a:cubicBezTo>
                      <a:pt x="70" y="124"/>
                      <a:pt x="67" y="131"/>
                      <a:pt x="63" y="142"/>
                    </a:cubicBezTo>
                    <a:cubicBezTo>
                      <a:pt x="63" y="145"/>
                      <a:pt x="60" y="149"/>
                      <a:pt x="60" y="152"/>
                    </a:cubicBezTo>
                    <a:cubicBezTo>
                      <a:pt x="56" y="166"/>
                      <a:pt x="53" y="177"/>
                      <a:pt x="53" y="187"/>
                    </a:cubicBezTo>
                    <a:lnTo>
                      <a:pt x="53" y="191"/>
                    </a:lnTo>
                    <a:cubicBezTo>
                      <a:pt x="49" y="205"/>
                      <a:pt x="49" y="215"/>
                      <a:pt x="46" y="226"/>
                    </a:cubicBezTo>
                    <a:lnTo>
                      <a:pt x="46" y="237"/>
                    </a:lnTo>
                    <a:lnTo>
                      <a:pt x="46" y="261"/>
                    </a:lnTo>
                    <a:lnTo>
                      <a:pt x="46" y="268"/>
                    </a:lnTo>
                    <a:lnTo>
                      <a:pt x="46" y="286"/>
                    </a:lnTo>
                    <a:lnTo>
                      <a:pt x="46" y="293"/>
                    </a:lnTo>
                    <a:cubicBezTo>
                      <a:pt x="49" y="300"/>
                      <a:pt x="49" y="307"/>
                      <a:pt x="49" y="314"/>
                    </a:cubicBezTo>
                    <a:cubicBezTo>
                      <a:pt x="60" y="366"/>
                      <a:pt x="56" y="426"/>
                      <a:pt x="35" y="478"/>
                    </a:cubicBezTo>
                    <a:cubicBezTo>
                      <a:pt x="28" y="499"/>
                      <a:pt x="21" y="524"/>
                      <a:pt x="11" y="541"/>
                    </a:cubicBezTo>
                    <a:lnTo>
                      <a:pt x="0" y="580"/>
                    </a:lnTo>
                    <a:cubicBezTo>
                      <a:pt x="228" y="618"/>
                      <a:pt x="518" y="723"/>
                      <a:pt x="669" y="909"/>
                    </a:cubicBezTo>
                    <a:cubicBezTo>
                      <a:pt x="714" y="972"/>
                      <a:pt x="784" y="1014"/>
                      <a:pt x="861" y="1028"/>
                    </a:cubicBezTo>
                    <a:cubicBezTo>
                      <a:pt x="956" y="1042"/>
                      <a:pt x="1033" y="1101"/>
                      <a:pt x="1075" y="1185"/>
                    </a:cubicBezTo>
                    <a:cubicBezTo>
                      <a:pt x="1088" y="1214"/>
                      <a:pt x="1116" y="1235"/>
                      <a:pt x="1148" y="1235"/>
                    </a:cubicBezTo>
                    <a:cubicBezTo>
                      <a:pt x="1150" y="1235"/>
                      <a:pt x="1153" y="1234"/>
                      <a:pt x="1156" y="1234"/>
                    </a:cubicBezTo>
                    <a:cubicBezTo>
                      <a:pt x="1243" y="1234"/>
                      <a:pt x="1352" y="1140"/>
                      <a:pt x="1383" y="1077"/>
                    </a:cubicBezTo>
                    <a:cubicBezTo>
                      <a:pt x="1394" y="1059"/>
                      <a:pt x="1394" y="1049"/>
                      <a:pt x="1334" y="989"/>
                    </a:cubicBezTo>
                    <a:cubicBezTo>
                      <a:pt x="1278" y="944"/>
                      <a:pt x="1240" y="884"/>
                      <a:pt x="1219" y="814"/>
                    </a:cubicBezTo>
                    <a:cubicBezTo>
                      <a:pt x="1198" y="699"/>
                      <a:pt x="1303" y="657"/>
                      <a:pt x="1373" y="629"/>
                    </a:cubicBezTo>
                    <a:cubicBezTo>
                      <a:pt x="1450" y="601"/>
                      <a:pt x="1495" y="576"/>
                      <a:pt x="1513" y="520"/>
                    </a:cubicBezTo>
                    <a:cubicBezTo>
                      <a:pt x="1534" y="440"/>
                      <a:pt x="1600" y="373"/>
                      <a:pt x="1698" y="324"/>
                    </a:cubicBezTo>
                    <a:cubicBezTo>
                      <a:pt x="1800" y="277"/>
                      <a:pt x="1921" y="250"/>
                      <a:pt x="2029" y="250"/>
                    </a:cubicBezTo>
                    <a:cubicBezTo>
                      <a:pt x="2097" y="250"/>
                      <a:pt x="2160" y="261"/>
                      <a:pt x="2209" y="282"/>
                    </a:cubicBezTo>
                    <a:cubicBezTo>
                      <a:pt x="2356" y="345"/>
                      <a:pt x="2444" y="426"/>
                      <a:pt x="2468" y="520"/>
                    </a:cubicBezTo>
                    <a:cubicBezTo>
                      <a:pt x="2486" y="597"/>
                      <a:pt x="2458" y="678"/>
                      <a:pt x="2388" y="758"/>
                    </a:cubicBezTo>
                    <a:cubicBezTo>
                      <a:pt x="2318" y="839"/>
                      <a:pt x="2531" y="1070"/>
                      <a:pt x="2661" y="1192"/>
                    </a:cubicBezTo>
                    <a:lnTo>
                      <a:pt x="2671" y="1182"/>
                    </a:lnTo>
                    <a:lnTo>
                      <a:pt x="2692" y="1161"/>
                    </a:lnTo>
                    <a:lnTo>
                      <a:pt x="2731" y="1122"/>
                    </a:lnTo>
                    <a:lnTo>
                      <a:pt x="2752" y="1101"/>
                    </a:lnTo>
                    <a:lnTo>
                      <a:pt x="2783" y="1066"/>
                    </a:lnTo>
                    <a:lnTo>
                      <a:pt x="2804" y="1045"/>
                    </a:lnTo>
                    <a:lnTo>
                      <a:pt x="2832" y="1017"/>
                    </a:lnTo>
                    <a:lnTo>
                      <a:pt x="2853" y="1000"/>
                    </a:lnTo>
                    <a:lnTo>
                      <a:pt x="2878" y="975"/>
                    </a:lnTo>
                    <a:lnTo>
                      <a:pt x="2895" y="958"/>
                    </a:lnTo>
                    <a:lnTo>
                      <a:pt x="2920" y="937"/>
                    </a:lnTo>
                    <a:lnTo>
                      <a:pt x="2934" y="923"/>
                    </a:lnTo>
                    <a:lnTo>
                      <a:pt x="2955" y="905"/>
                    </a:lnTo>
                    <a:lnTo>
                      <a:pt x="2966" y="895"/>
                    </a:lnTo>
                    <a:cubicBezTo>
                      <a:pt x="2976" y="888"/>
                      <a:pt x="2983" y="881"/>
                      <a:pt x="2990" y="874"/>
                    </a:cubicBezTo>
                    <a:lnTo>
                      <a:pt x="2994" y="874"/>
                    </a:lnTo>
                    <a:lnTo>
                      <a:pt x="2997" y="870"/>
                    </a:lnTo>
                    <a:lnTo>
                      <a:pt x="3001" y="863"/>
                    </a:lnTo>
                    <a:lnTo>
                      <a:pt x="3001" y="860"/>
                    </a:lnTo>
                    <a:lnTo>
                      <a:pt x="3004" y="853"/>
                    </a:lnTo>
                    <a:lnTo>
                      <a:pt x="3004" y="849"/>
                    </a:lnTo>
                    <a:cubicBezTo>
                      <a:pt x="3004" y="846"/>
                      <a:pt x="3008" y="839"/>
                      <a:pt x="3011" y="835"/>
                    </a:cubicBezTo>
                    <a:cubicBezTo>
                      <a:pt x="3015" y="828"/>
                      <a:pt x="3015" y="821"/>
                      <a:pt x="3018" y="814"/>
                    </a:cubicBezTo>
                    <a:lnTo>
                      <a:pt x="3018" y="807"/>
                    </a:lnTo>
                    <a:lnTo>
                      <a:pt x="3022" y="793"/>
                    </a:lnTo>
                    <a:cubicBezTo>
                      <a:pt x="2945" y="723"/>
                      <a:pt x="2860" y="590"/>
                      <a:pt x="2755" y="433"/>
                    </a:cubicBezTo>
                    <a:lnTo>
                      <a:pt x="2710" y="366"/>
                    </a:lnTo>
                    <a:cubicBezTo>
                      <a:pt x="2591" y="184"/>
                      <a:pt x="2398" y="138"/>
                      <a:pt x="2213" y="96"/>
                    </a:cubicBezTo>
                    <a:cubicBezTo>
                      <a:pt x="2129" y="79"/>
                      <a:pt x="2052" y="58"/>
                      <a:pt x="1975" y="26"/>
                    </a:cubicBezTo>
                    <a:cubicBezTo>
                      <a:pt x="1933" y="8"/>
                      <a:pt x="1890" y="0"/>
                      <a:pt x="1846"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8" name="Google Shape;5396;p65">
                <a:extLst>
                  <a:ext uri="{FF2B5EF4-FFF2-40B4-BE49-F238E27FC236}">
                    <a16:creationId xmlns:a16="http://schemas.microsoft.com/office/drawing/2014/main" id="{F320E8BD-3AC0-48F6-86DF-3C837F6E33AD}"/>
                  </a:ext>
                </a:extLst>
              </p:cNvPr>
              <p:cNvSpPr/>
              <p:nvPr/>
            </p:nvSpPr>
            <p:spPr>
              <a:xfrm>
                <a:off x="3536098" y="4238818"/>
                <a:ext cx="400" cy="2050"/>
              </a:xfrm>
              <a:custGeom>
                <a:avLst/>
                <a:gdLst/>
                <a:ahLst/>
                <a:cxnLst/>
                <a:rect l="l" t="t" r="r" b="b"/>
                <a:pathLst>
                  <a:path w="8" h="36" extrusionOk="0">
                    <a:moveTo>
                      <a:pt x="8" y="1"/>
                    </a:moveTo>
                    <a:cubicBezTo>
                      <a:pt x="4" y="11"/>
                      <a:pt x="1" y="25"/>
                      <a:pt x="1" y="36"/>
                    </a:cubicBezTo>
                    <a:cubicBezTo>
                      <a:pt x="4" y="25"/>
                      <a:pt x="4" y="15"/>
                      <a:pt x="8"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9" name="Google Shape;5397;p65">
                <a:extLst>
                  <a:ext uri="{FF2B5EF4-FFF2-40B4-BE49-F238E27FC236}">
                    <a16:creationId xmlns:a16="http://schemas.microsoft.com/office/drawing/2014/main" id="{A822249F-7F61-4AD6-A32F-7C7A495C822D}"/>
                  </a:ext>
                </a:extLst>
              </p:cNvPr>
              <p:cNvSpPr/>
              <p:nvPr/>
            </p:nvSpPr>
            <p:spPr>
              <a:xfrm>
                <a:off x="3536098" y="4241434"/>
                <a:ext cx="51" cy="1254"/>
              </a:xfrm>
              <a:custGeom>
                <a:avLst/>
                <a:gdLst/>
                <a:ahLst/>
                <a:cxnLst/>
                <a:rect l="l" t="t" r="r" b="b"/>
                <a:pathLst>
                  <a:path w="1" h="22" extrusionOk="0">
                    <a:moveTo>
                      <a:pt x="1" y="22"/>
                    </a:moveTo>
                    <a:lnTo>
                      <a:pt x="1" y="1"/>
                    </a:lnTo>
                    <a:cubicBezTo>
                      <a:pt x="1" y="8"/>
                      <a:pt x="1" y="15"/>
                      <a:pt x="1" y="2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0" name="Google Shape;5398;p65">
                <a:extLst>
                  <a:ext uri="{FF2B5EF4-FFF2-40B4-BE49-F238E27FC236}">
                    <a16:creationId xmlns:a16="http://schemas.microsoft.com/office/drawing/2014/main" id="{D9C67A7E-A720-4BDE-A59C-0F16C9C2A8B7}"/>
                  </a:ext>
                </a:extLst>
              </p:cNvPr>
              <p:cNvSpPr/>
              <p:nvPr/>
            </p:nvSpPr>
            <p:spPr>
              <a:xfrm>
                <a:off x="3537695" y="4233065"/>
                <a:ext cx="400" cy="624"/>
              </a:xfrm>
              <a:custGeom>
                <a:avLst/>
                <a:gdLst/>
                <a:ahLst/>
                <a:cxnLst/>
                <a:rect l="l" t="t" r="r" b="b"/>
                <a:pathLst>
                  <a:path w="8" h="11" extrusionOk="0">
                    <a:moveTo>
                      <a:pt x="7" y="0"/>
                    </a:moveTo>
                    <a:lnTo>
                      <a:pt x="0" y="11"/>
                    </a:lnTo>
                    <a:cubicBezTo>
                      <a:pt x="4" y="7"/>
                      <a:pt x="7" y="4"/>
                      <a:pt x="7"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1" name="Google Shape;5399;p65">
                <a:extLst>
                  <a:ext uri="{FF2B5EF4-FFF2-40B4-BE49-F238E27FC236}">
                    <a16:creationId xmlns:a16="http://schemas.microsoft.com/office/drawing/2014/main" id="{59CBD014-8591-4AD4-889B-EE4BB17621FD}"/>
                  </a:ext>
                </a:extLst>
              </p:cNvPr>
              <p:cNvSpPr/>
              <p:nvPr/>
            </p:nvSpPr>
            <p:spPr>
              <a:xfrm>
                <a:off x="3536098" y="4243258"/>
                <a:ext cx="51" cy="1023"/>
              </a:xfrm>
              <a:custGeom>
                <a:avLst/>
                <a:gdLst/>
                <a:ahLst/>
                <a:cxnLst/>
                <a:rect l="l" t="t" r="r" b="b"/>
                <a:pathLst>
                  <a:path w="1" h="18" extrusionOk="0">
                    <a:moveTo>
                      <a:pt x="1" y="18"/>
                    </a:moveTo>
                    <a:lnTo>
                      <a:pt x="1" y="0"/>
                    </a:lnTo>
                    <a:cubicBezTo>
                      <a:pt x="1" y="7"/>
                      <a:pt x="1" y="14"/>
                      <a:pt x="1"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2" name="Google Shape;5400;p65">
                <a:extLst>
                  <a:ext uri="{FF2B5EF4-FFF2-40B4-BE49-F238E27FC236}">
                    <a16:creationId xmlns:a16="http://schemas.microsoft.com/office/drawing/2014/main" id="{42F1C27C-BE4B-4C41-9472-CB07BF6031E9}"/>
                  </a:ext>
                </a:extLst>
              </p:cNvPr>
              <p:cNvSpPr/>
              <p:nvPr/>
            </p:nvSpPr>
            <p:spPr>
              <a:xfrm>
                <a:off x="3534355" y="4255211"/>
                <a:ext cx="1097" cy="3644"/>
              </a:xfrm>
              <a:custGeom>
                <a:avLst/>
                <a:gdLst/>
                <a:ahLst/>
                <a:cxnLst/>
                <a:rect l="l" t="t" r="r" b="b"/>
                <a:pathLst>
                  <a:path w="22" h="64" extrusionOk="0">
                    <a:moveTo>
                      <a:pt x="22" y="0"/>
                    </a:moveTo>
                    <a:lnTo>
                      <a:pt x="22" y="0"/>
                    </a:lnTo>
                    <a:cubicBezTo>
                      <a:pt x="15" y="18"/>
                      <a:pt x="8" y="42"/>
                      <a:pt x="1" y="63"/>
                    </a:cubicBezTo>
                    <a:cubicBezTo>
                      <a:pt x="11" y="42"/>
                      <a:pt x="18" y="21"/>
                      <a:pt x="22"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3" name="Google Shape;5401;p65">
                <a:extLst>
                  <a:ext uri="{FF2B5EF4-FFF2-40B4-BE49-F238E27FC236}">
                    <a16:creationId xmlns:a16="http://schemas.microsoft.com/office/drawing/2014/main" id="{22525788-2B64-4263-94F5-7C9050A5B258}"/>
                  </a:ext>
                </a:extLst>
              </p:cNvPr>
              <p:cNvSpPr/>
              <p:nvPr/>
            </p:nvSpPr>
            <p:spPr>
              <a:xfrm>
                <a:off x="3535401" y="4245647"/>
                <a:ext cx="1446" cy="9622"/>
              </a:xfrm>
              <a:custGeom>
                <a:avLst/>
                <a:gdLst/>
                <a:ahLst/>
                <a:cxnLst/>
                <a:rect l="l" t="t" r="r" b="b"/>
                <a:pathLst>
                  <a:path w="29" h="169" extrusionOk="0">
                    <a:moveTo>
                      <a:pt x="18" y="0"/>
                    </a:moveTo>
                    <a:lnTo>
                      <a:pt x="18" y="0"/>
                    </a:lnTo>
                    <a:cubicBezTo>
                      <a:pt x="29" y="56"/>
                      <a:pt x="25" y="116"/>
                      <a:pt x="1" y="168"/>
                    </a:cubicBezTo>
                    <a:cubicBezTo>
                      <a:pt x="25" y="116"/>
                      <a:pt x="29" y="56"/>
                      <a:pt x="18"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4" name="Google Shape;5402;p65">
                <a:extLst>
                  <a:ext uri="{FF2B5EF4-FFF2-40B4-BE49-F238E27FC236}">
                    <a16:creationId xmlns:a16="http://schemas.microsoft.com/office/drawing/2014/main" id="{FE41EEAD-4F42-4F51-B2C9-C8D6FA1D140D}"/>
                  </a:ext>
                </a:extLst>
              </p:cNvPr>
              <p:cNvSpPr/>
              <p:nvPr/>
            </p:nvSpPr>
            <p:spPr>
              <a:xfrm>
                <a:off x="3536098" y="4244621"/>
                <a:ext cx="250" cy="1082"/>
              </a:xfrm>
              <a:custGeom>
                <a:avLst/>
                <a:gdLst/>
                <a:ahLst/>
                <a:cxnLst/>
                <a:rect l="l" t="t" r="r" b="b"/>
                <a:pathLst>
                  <a:path w="5" h="19" extrusionOk="0">
                    <a:moveTo>
                      <a:pt x="4" y="18"/>
                    </a:moveTo>
                    <a:cubicBezTo>
                      <a:pt x="4" y="11"/>
                      <a:pt x="1" y="8"/>
                      <a:pt x="1" y="1"/>
                    </a:cubicBezTo>
                    <a:cubicBezTo>
                      <a:pt x="1" y="8"/>
                      <a:pt x="4" y="11"/>
                      <a:pt x="4"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5" name="Google Shape;5403;p65">
                <a:extLst>
                  <a:ext uri="{FF2B5EF4-FFF2-40B4-BE49-F238E27FC236}">
                    <a16:creationId xmlns:a16="http://schemas.microsoft.com/office/drawing/2014/main" id="{62B1B07B-83C3-4C78-B008-948B6A06FEF4}"/>
                  </a:ext>
                </a:extLst>
              </p:cNvPr>
              <p:cNvSpPr/>
              <p:nvPr/>
            </p:nvSpPr>
            <p:spPr>
              <a:xfrm>
                <a:off x="3536451" y="4236654"/>
                <a:ext cx="400" cy="2050"/>
              </a:xfrm>
              <a:custGeom>
                <a:avLst/>
                <a:gdLst/>
                <a:ahLst/>
                <a:cxnLst/>
                <a:rect l="l" t="t" r="r" b="b"/>
                <a:pathLst>
                  <a:path w="8" h="36" extrusionOk="0">
                    <a:moveTo>
                      <a:pt x="8" y="1"/>
                    </a:moveTo>
                    <a:lnTo>
                      <a:pt x="8" y="1"/>
                    </a:lnTo>
                    <a:cubicBezTo>
                      <a:pt x="4" y="15"/>
                      <a:pt x="1" y="25"/>
                      <a:pt x="1" y="35"/>
                    </a:cubicBezTo>
                    <a:cubicBezTo>
                      <a:pt x="4" y="25"/>
                      <a:pt x="4" y="15"/>
                      <a:pt x="8"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6" name="Google Shape;5404;p65">
                <a:extLst>
                  <a:ext uri="{FF2B5EF4-FFF2-40B4-BE49-F238E27FC236}">
                    <a16:creationId xmlns:a16="http://schemas.microsoft.com/office/drawing/2014/main" id="{502994AB-D91E-485D-B6C2-AF8433AE8179}"/>
                  </a:ext>
                </a:extLst>
              </p:cNvPr>
              <p:cNvSpPr/>
              <p:nvPr/>
            </p:nvSpPr>
            <p:spPr>
              <a:xfrm>
                <a:off x="3533860" y="4258796"/>
                <a:ext cx="547" cy="2050"/>
              </a:xfrm>
              <a:custGeom>
                <a:avLst/>
                <a:gdLst/>
                <a:ahLst/>
                <a:cxnLst/>
                <a:rect l="l" t="t" r="r" b="b"/>
                <a:pathLst>
                  <a:path w="11" h="36" extrusionOk="0">
                    <a:moveTo>
                      <a:pt x="0" y="35"/>
                    </a:moveTo>
                    <a:lnTo>
                      <a:pt x="0" y="35"/>
                    </a:ln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7" name="Google Shape;5405;p65">
                <a:extLst>
                  <a:ext uri="{FF2B5EF4-FFF2-40B4-BE49-F238E27FC236}">
                    <a16:creationId xmlns:a16="http://schemas.microsoft.com/office/drawing/2014/main" id="{8AA75A84-829D-4D4C-B31E-C5A00EFA5CF8}"/>
                  </a:ext>
                </a:extLst>
              </p:cNvPr>
              <p:cNvSpPr/>
              <p:nvPr/>
            </p:nvSpPr>
            <p:spPr>
              <a:xfrm>
                <a:off x="3537148" y="4234432"/>
                <a:ext cx="400" cy="1652"/>
              </a:xfrm>
              <a:custGeom>
                <a:avLst/>
                <a:gdLst/>
                <a:ahLst/>
                <a:cxnLst/>
                <a:rect l="l" t="t" r="r" b="b"/>
                <a:pathLst>
                  <a:path w="8" h="29" extrusionOk="0">
                    <a:moveTo>
                      <a:pt x="8" y="1"/>
                    </a:moveTo>
                    <a:lnTo>
                      <a:pt x="8" y="1"/>
                    </a:lnTo>
                    <a:cubicBezTo>
                      <a:pt x="4" y="8"/>
                      <a:pt x="1" y="18"/>
                      <a:pt x="1" y="29"/>
                    </a:cubicBezTo>
                    <a:cubicBezTo>
                      <a:pt x="1" y="18"/>
                      <a:pt x="4" y="11"/>
                      <a:pt x="8"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8" name="Google Shape;5406;p65">
                <a:extLst>
                  <a:ext uri="{FF2B5EF4-FFF2-40B4-BE49-F238E27FC236}">
                    <a16:creationId xmlns:a16="http://schemas.microsoft.com/office/drawing/2014/main" id="{893DFB8B-7570-402F-AF47-6772DBBD4CA4}"/>
                  </a:ext>
                </a:extLst>
              </p:cNvPr>
              <p:cNvSpPr/>
              <p:nvPr/>
            </p:nvSpPr>
            <p:spPr>
              <a:xfrm>
                <a:off x="3640432" y="4139818"/>
                <a:ext cx="318025" cy="515990"/>
              </a:xfrm>
              <a:custGeom>
                <a:avLst/>
                <a:gdLst/>
                <a:ahLst/>
                <a:cxnLst/>
                <a:rect l="l" t="t" r="r" b="b"/>
                <a:pathLst>
                  <a:path w="6383" h="9064" extrusionOk="0">
                    <a:moveTo>
                      <a:pt x="4068" y="1"/>
                    </a:moveTo>
                    <a:cubicBezTo>
                      <a:pt x="4013" y="1"/>
                      <a:pt x="3957" y="46"/>
                      <a:pt x="3869" y="130"/>
                    </a:cubicBezTo>
                    <a:cubicBezTo>
                      <a:pt x="3781" y="210"/>
                      <a:pt x="3683" y="301"/>
                      <a:pt x="3554" y="319"/>
                    </a:cubicBezTo>
                    <a:cubicBezTo>
                      <a:pt x="3414" y="340"/>
                      <a:pt x="3347" y="399"/>
                      <a:pt x="3270" y="466"/>
                    </a:cubicBezTo>
                    <a:cubicBezTo>
                      <a:pt x="3221" y="515"/>
                      <a:pt x="3162" y="557"/>
                      <a:pt x="3099" y="592"/>
                    </a:cubicBezTo>
                    <a:cubicBezTo>
                      <a:pt x="3015" y="627"/>
                      <a:pt x="2920" y="648"/>
                      <a:pt x="2825" y="648"/>
                    </a:cubicBezTo>
                    <a:cubicBezTo>
                      <a:pt x="2748" y="655"/>
                      <a:pt x="2640" y="665"/>
                      <a:pt x="2640" y="697"/>
                    </a:cubicBezTo>
                    <a:cubicBezTo>
                      <a:pt x="2636" y="728"/>
                      <a:pt x="2629" y="791"/>
                      <a:pt x="2577" y="816"/>
                    </a:cubicBezTo>
                    <a:cubicBezTo>
                      <a:pt x="2563" y="823"/>
                      <a:pt x="2550" y="826"/>
                      <a:pt x="2536" y="826"/>
                    </a:cubicBezTo>
                    <a:cubicBezTo>
                      <a:pt x="2498" y="826"/>
                      <a:pt x="2459" y="801"/>
                      <a:pt x="2423" y="777"/>
                    </a:cubicBezTo>
                    <a:cubicBezTo>
                      <a:pt x="2384" y="753"/>
                      <a:pt x="2346" y="732"/>
                      <a:pt x="2304" y="718"/>
                    </a:cubicBezTo>
                    <a:cubicBezTo>
                      <a:pt x="2301" y="717"/>
                      <a:pt x="2298" y="717"/>
                      <a:pt x="2294" y="717"/>
                    </a:cubicBezTo>
                    <a:cubicBezTo>
                      <a:pt x="2259" y="717"/>
                      <a:pt x="2181" y="748"/>
                      <a:pt x="2076" y="833"/>
                    </a:cubicBezTo>
                    <a:cubicBezTo>
                      <a:pt x="1961" y="931"/>
                      <a:pt x="1870" y="1057"/>
                      <a:pt x="1873" y="1124"/>
                    </a:cubicBezTo>
                    <a:cubicBezTo>
                      <a:pt x="1873" y="1148"/>
                      <a:pt x="1877" y="1169"/>
                      <a:pt x="1880" y="1194"/>
                    </a:cubicBezTo>
                    <a:cubicBezTo>
                      <a:pt x="1898" y="1355"/>
                      <a:pt x="1915" y="1537"/>
                      <a:pt x="1649" y="1705"/>
                    </a:cubicBezTo>
                    <a:cubicBezTo>
                      <a:pt x="1467" y="1821"/>
                      <a:pt x="1338" y="2013"/>
                      <a:pt x="1233" y="2164"/>
                    </a:cubicBezTo>
                    <a:cubicBezTo>
                      <a:pt x="1191" y="2227"/>
                      <a:pt x="1156" y="2279"/>
                      <a:pt x="1121" y="2321"/>
                    </a:cubicBezTo>
                    <a:cubicBezTo>
                      <a:pt x="1093" y="2360"/>
                      <a:pt x="1047" y="2384"/>
                      <a:pt x="998" y="2384"/>
                    </a:cubicBezTo>
                    <a:lnTo>
                      <a:pt x="998" y="2388"/>
                    </a:lnTo>
                    <a:cubicBezTo>
                      <a:pt x="995" y="2405"/>
                      <a:pt x="988" y="2419"/>
                      <a:pt x="984" y="2433"/>
                    </a:cubicBezTo>
                    <a:lnTo>
                      <a:pt x="981" y="2440"/>
                    </a:lnTo>
                    <a:cubicBezTo>
                      <a:pt x="977" y="2451"/>
                      <a:pt x="970" y="2461"/>
                      <a:pt x="967" y="2472"/>
                    </a:cubicBezTo>
                    <a:lnTo>
                      <a:pt x="963" y="2475"/>
                    </a:lnTo>
                    <a:cubicBezTo>
                      <a:pt x="956" y="2486"/>
                      <a:pt x="949" y="2496"/>
                      <a:pt x="942" y="2503"/>
                    </a:cubicBezTo>
                    <a:lnTo>
                      <a:pt x="939" y="2510"/>
                    </a:lnTo>
                    <a:cubicBezTo>
                      <a:pt x="932" y="2517"/>
                      <a:pt x="925" y="2524"/>
                      <a:pt x="914" y="2531"/>
                    </a:cubicBezTo>
                    <a:lnTo>
                      <a:pt x="900" y="2542"/>
                    </a:lnTo>
                    <a:lnTo>
                      <a:pt x="897" y="2549"/>
                    </a:lnTo>
                    <a:lnTo>
                      <a:pt x="886" y="2556"/>
                    </a:lnTo>
                    <a:lnTo>
                      <a:pt x="879" y="2563"/>
                    </a:lnTo>
                    <a:lnTo>
                      <a:pt x="869" y="2573"/>
                    </a:lnTo>
                    <a:lnTo>
                      <a:pt x="858" y="2580"/>
                    </a:lnTo>
                    <a:lnTo>
                      <a:pt x="848" y="2591"/>
                    </a:lnTo>
                    <a:lnTo>
                      <a:pt x="841" y="2598"/>
                    </a:lnTo>
                    <a:lnTo>
                      <a:pt x="827" y="2612"/>
                    </a:lnTo>
                    <a:lnTo>
                      <a:pt x="816" y="2619"/>
                    </a:lnTo>
                    <a:lnTo>
                      <a:pt x="798" y="2636"/>
                    </a:lnTo>
                    <a:lnTo>
                      <a:pt x="788" y="2647"/>
                    </a:lnTo>
                    <a:lnTo>
                      <a:pt x="770" y="2664"/>
                    </a:lnTo>
                    <a:lnTo>
                      <a:pt x="760" y="2675"/>
                    </a:lnTo>
                    <a:lnTo>
                      <a:pt x="746" y="2685"/>
                    </a:lnTo>
                    <a:lnTo>
                      <a:pt x="735" y="2699"/>
                    </a:lnTo>
                    <a:lnTo>
                      <a:pt x="721" y="2710"/>
                    </a:lnTo>
                    <a:lnTo>
                      <a:pt x="711" y="2724"/>
                    </a:lnTo>
                    <a:lnTo>
                      <a:pt x="697" y="2734"/>
                    </a:lnTo>
                    <a:lnTo>
                      <a:pt x="686" y="2748"/>
                    </a:lnTo>
                    <a:lnTo>
                      <a:pt x="676" y="2759"/>
                    </a:lnTo>
                    <a:lnTo>
                      <a:pt x="662" y="2773"/>
                    </a:lnTo>
                    <a:lnTo>
                      <a:pt x="658" y="2780"/>
                    </a:lnTo>
                    <a:lnTo>
                      <a:pt x="599" y="2836"/>
                    </a:lnTo>
                    <a:cubicBezTo>
                      <a:pt x="651" y="2885"/>
                      <a:pt x="697" y="2927"/>
                      <a:pt x="732" y="2965"/>
                    </a:cubicBezTo>
                    <a:cubicBezTo>
                      <a:pt x="823" y="3056"/>
                      <a:pt x="865" y="3186"/>
                      <a:pt x="848" y="3315"/>
                    </a:cubicBezTo>
                    <a:cubicBezTo>
                      <a:pt x="841" y="3347"/>
                      <a:pt x="844" y="3375"/>
                      <a:pt x="851" y="3403"/>
                    </a:cubicBezTo>
                    <a:cubicBezTo>
                      <a:pt x="974" y="3644"/>
                      <a:pt x="897" y="3746"/>
                      <a:pt x="834" y="3788"/>
                    </a:cubicBezTo>
                    <a:cubicBezTo>
                      <a:pt x="784" y="3872"/>
                      <a:pt x="848" y="4443"/>
                      <a:pt x="939" y="4541"/>
                    </a:cubicBezTo>
                    <a:cubicBezTo>
                      <a:pt x="1054" y="4674"/>
                      <a:pt x="988" y="4793"/>
                      <a:pt x="900" y="4950"/>
                    </a:cubicBezTo>
                    <a:cubicBezTo>
                      <a:pt x="879" y="4989"/>
                      <a:pt x="851" y="5038"/>
                      <a:pt x="827" y="5087"/>
                    </a:cubicBezTo>
                    <a:cubicBezTo>
                      <a:pt x="704" y="5328"/>
                      <a:pt x="585" y="5472"/>
                      <a:pt x="322" y="5486"/>
                    </a:cubicBezTo>
                    <a:cubicBezTo>
                      <a:pt x="235" y="5493"/>
                      <a:pt x="200" y="5577"/>
                      <a:pt x="165" y="5689"/>
                    </a:cubicBezTo>
                    <a:cubicBezTo>
                      <a:pt x="140" y="5759"/>
                      <a:pt x="116" y="5832"/>
                      <a:pt x="49" y="5839"/>
                    </a:cubicBezTo>
                    <a:cubicBezTo>
                      <a:pt x="21" y="5878"/>
                      <a:pt x="7" y="5927"/>
                      <a:pt x="0" y="5973"/>
                    </a:cubicBezTo>
                    <a:lnTo>
                      <a:pt x="11" y="5983"/>
                    </a:lnTo>
                    <a:lnTo>
                      <a:pt x="28" y="5997"/>
                    </a:lnTo>
                    <a:lnTo>
                      <a:pt x="53" y="6015"/>
                    </a:lnTo>
                    <a:lnTo>
                      <a:pt x="74" y="6029"/>
                    </a:lnTo>
                    <a:lnTo>
                      <a:pt x="98" y="6050"/>
                    </a:lnTo>
                    <a:lnTo>
                      <a:pt x="119" y="6060"/>
                    </a:lnTo>
                    <a:lnTo>
                      <a:pt x="147" y="6081"/>
                    </a:lnTo>
                    <a:lnTo>
                      <a:pt x="165" y="6095"/>
                    </a:lnTo>
                    <a:lnTo>
                      <a:pt x="193" y="6113"/>
                    </a:lnTo>
                    <a:lnTo>
                      <a:pt x="214" y="6123"/>
                    </a:lnTo>
                    <a:lnTo>
                      <a:pt x="242" y="6141"/>
                    </a:lnTo>
                    <a:lnTo>
                      <a:pt x="259" y="6155"/>
                    </a:lnTo>
                    <a:lnTo>
                      <a:pt x="287" y="6169"/>
                    </a:lnTo>
                    <a:lnTo>
                      <a:pt x="308" y="6183"/>
                    </a:lnTo>
                    <a:lnTo>
                      <a:pt x="333" y="6197"/>
                    </a:lnTo>
                    <a:lnTo>
                      <a:pt x="354" y="6207"/>
                    </a:lnTo>
                    <a:lnTo>
                      <a:pt x="378" y="6221"/>
                    </a:lnTo>
                    <a:lnTo>
                      <a:pt x="396" y="6232"/>
                    </a:lnTo>
                    <a:lnTo>
                      <a:pt x="420" y="6242"/>
                    </a:lnTo>
                    <a:lnTo>
                      <a:pt x="438" y="6253"/>
                    </a:lnTo>
                    <a:lnTo>
                      <a:pt x="459" y="6263"/>
                    </a:lnTo>
                    <a:lnTo>
                      <a:pt x="476" y="6270"/>
                    </a:lnTo>
                    <a:lnTo>
                      <a:pt x="497" y="6281"/>
                    </a:lnTo>
                    <a:lnTo>
                      <a:pt x="511" y="6288"/>
                    </a:lnTo>
                    <a:lnTo>
                      <a:pt x="529" y="6295"/>
                    </a:lnTo>
                    <a:lnTo>
                      <a:pt x="543" y="6298"/>
                    </a:lnTo>
                    <a:lnTo>
                      <a:pt x="557" y="6305"/>
                    </a:lnTo>
                    <a:lnTo>
                      <a:pt x="567" y="6309"/>
                    </a:lnTo>
                    <a:lnTo>
                      <a:pt x="585" y="6312"/>
                    </a:lnTo>
                    <a:lnTo>
                      <a:pt x="606" y="6312"/>
                    </a:lnTo>
                    <a:cubicBezTo>
                      <a:pt x="700" y="6312"/>
                      <a:pt x="763" y="6379"/>
                      <a:pt x="834" y="6449"/>
                    </a:cubicBezTo>
                    <a:cubicBezTo>
                      <a:pt x="876" y="6494"/>
                      <a:pt x="928" y="6540"/>
                      <a:pt x="981" y="6575"/>
                    </a:cubicBezTo>
                    <a:lnTo>
                      <a:pt x="1002" y="6582"/>
                    </a:lnTo>
                    <a:cubicBezTo>
                      <a:pt x="1053" y="6609"/>
                      <a:pt x="1111" y="6621"/>
                      <a:pt x="1169" y="6621"/>
                    </a:cubicBezTo>
                    <a:cubicBezTo>
                      <a:pt x="1202" y="6621"/>
                      <a:pt x="1235" y="6617"/>
                      <a:pt x="1268" y="6610"/>
                    </a:cubicBezTo>
                    <a:cubicBezTo>
                      <a:pt x="1285" y="6606"/>
                      <a:pt x="1303" y="6599"/>
                      <a:pt x="1313" y="6589"/>
                    </a:cubicBezTo>
                    <a:cubicBezTo>
                      <a:pt x="1334" y="6564"/>
                      <a:pt x="1362" y="6550"/>
                      <a:pt x="1394" y="6550"/>
                    </a:cubicBezTo>
                    <a:lnTo>
                      <a:pt x="1418" y="6550"/>
                    </a:lnTo>
                    <a:lnTo>
                      <a:pt x="1432" y="6554"/>
                    </a:lnTo>
                    <a:lnTo>
                      <a:pt x="1439" y="6554"/>
                    </a:lnTo>
                    <a:lnTo>
                      <a:pt x="1450" y="6557"/>
                    </a:lnTo>
                    <a:lnTo>
                      <a:pt x="1457" y="6561"/>
                    </a:lnTo>
                    <a:lnTo>
                      <a:pt x="1471" y="6564"/>
                    </a:lnTo>
                    <a:lnTo>
                      <a:pt x="1478" y="6568"/>
                    </a:lnTo>
                    <a:lnTo>
                      <a:pt x="1492" y="6578"/>
                    </a:lnTo>
                    <a:lnTo>
                      <a:pt x="1495" y="6582"/>
                    </a:lnTo>
                    <a:lnTo>
                      <a:pt x="1513" y="6592"/>
                    </a:lnTo>
                    <a:lnTo>
                      <a:pt x="1534" y="6606"/>
                    </a:lnTo>
                    <a:lnTo>
                      <a:pt x="1537" y="6610"/>
                    </a:lnTo>
                    <a:lnTo>
                      <a:pt x="1558" y="6627"/>
                    </a:lnTo>
                    <a:cubicBezTo>
                      <a:pt x="1649" y="6708"/>
                      <a:pt x="1737" y="6799"/>
                      <a:pt x="1821" y="6890"/>
                    </a:cubicBezTo>
                    <a:lnTo>
                      <a:pt x="1835" y="6886"/>
                    </a:lnTo>
                    <a:lnTo>
                      <a:pt x="1870" y="6883"/>
                    </a:lnTo>
                    <a:lnTo>
                      <a:pt x="1901" y="6876"/>
                    </a:lnTo>
                    <a:lnTo>
                      <a:pt x="1929" y="6872"/>
                    </a:lnTo>
                    <a:lnTo>
                      <a:pt x="1957" y="6865"/>
                    </a:lnTo>
                    <a:lnTo>
                      <a:pt x="1985" y="6862"/>
                    </a:lnTo>
                    <a:lnTo>
                      <a:pt x="2010" y="6858"/>
                    </a:lnTo>
                    <a:lnTo>
                      <a:pt x="2230" y="6858"/>
                    </a:lnTo>
                    <a:lnTo>
                      <a:pt x="2241" y="6862"/>
                    </a:lnTo>
                    <a:lnTo>
                      <a:pt x="2248" y="6862"/>
                    </a:lnTo>
                    <a:lnTo>
                      <a:pt x="2258" y="6865"/>
                    </a:lnTo>
                    <a:lnTo>
                      <a:pt x="2265" y="6865"/>
                    </a:lnTo>
                    <a:lnTo>
                      <a:pt x="2272" y="6869"/>
                    </a:lnTo>
                    <a:lnTo>
                      <a:pt x="2276" y="6869"/>
                    </a:lnTo>
                    <a:lnTo>
                      <a:pt x="2283" y="6872"/>
                    </a:lnTo>
                    <a:lnTo>
                      <a:pt x="2286" y="6872"/>
                    </a:lnTo>
                    <a:lnTo>
                      <a:pt x="2293" y="6876"/>
                    </a:lnTo>
                    <a:lnTo>
                      <a:pt x="2300" y="6879"/>
                    </a:lnTo>
                    <a:cubicBezTo>
                      <a:pt x="2388" y="6932"/>
                      <a:pt x="2423" y="7033"/>
                      <a:pt x="2454" y="7131"/>
                    </a:cubicBezTo>
                    <a:cubicBezTo>
                      <a:pt x="2500" y="7261"/>
                      <a:pt x="2528" y="7320"/>
                      <a:pt x="2594" y="7327"/>
                    </a:cubicBezTo>
                    <a:cubicBezTo>
                      <a:pt x="2724" y="7341"/>
                      <a:pt x="2843" y="7408"/>
                      <a:pt x="2920" y="7513"/>
                    </a:cubicBezTo>
                    <a:cubicBezTo>
                      <a:pt x="2976" y="7576"/>
                      <a:pt x="3004" y="7660"/>
                      <a:pt x="2997" y="7744"/>
                    </a:cubicBezTo>
                    <a:cubicBezTo>
                      <a:pt x="2994" y="7761"/>
                      <a:pt x="3036" y="7796"/>
                      <a:pt x="3064" y="7821"/>
                    </a:cubicBezTo>
                    <a:cubicBezTo>
                      <a:pt x="3130" y="7877"/>
                      <a:pt x="3221" y="7957"/>
                      <a:pt x="3207" y="8084"/>
                    </a:cubicBezTo>
                    <a:cubicBezTo>
                      <a:pt x="3207" y="8084"/>
                      <a:pt x="3214" y="8098"/>
                      <a:pt x="3256" y="8112"/>
                    </a:cubicBezTo>
                    <a:cubicBezTo>
                      <a:pt x="3311" y="8128"/>
                      <a:pt x="3384" y="8135"/>
                      <a:pt x="3457" y="8135"/>
                    </a:cubicBezTo>
                    <a:cubicBezTo>
                      <a:pt x="3580" y="8135"/>
                      <a:pt x="3704" y="8116"/>
                      <a:pt x="3732" y="8101"/>
                    </a:cubicBezTo>
                    <a:cubicBezTo>
                      <a:pt x="3793" y="8053"/>
                      <a:pt x="3886" y="8021"/>
                      <a:pt x="3975" y="8021"/>
                    </a:cubicBezTo>
                    <a:cubicBezTo>
                      <a:pt x="4029" y="8021"/>
                      <a:pt x="4081" y="8033"/>
                      <a:pt x="4124" y="8059"/>
                    </a:cubicBezTo>
                    <a:cubicBezTo>
                      <a:pt x="4133" y="8063"/>
                      <a:pt x="4143" y="8065"/>
                      <a:pt x="4156" y="8065"/>
                    </a:cubicBezTo>
                    <a:cubicBezTo>
                      <a:pt x="4187" y="8065"/>
                      <a:pt x="4229" y="8055"/>
                      <a:pt x="4271" y="8045"/>
                    </a:cubicBezTo>
                    <a:lnTo>
                      <a:pt x="4303" y="8038"/>
                    </a:lnTo>
                    <a:lnTo>
                      <a:pt x="4306" y="8038"/>
                    </a:lnTo>
                    <a:lnTo>
                      <a:pt x="4334" y="8031"/>
                    </a:lnTo>
                    <a:lnTo>
                      <a:pt x="4341" y="8031"/>
                    </a:lnTo>
                    <a:cubicBezTo>
                      <a:pt x="4362" y="8028"/>
                      <a:pt x="4383" y="8024"/>
                      <a:pt x="4404" y="8024"/>
                    </a:cubicBezTo>
                    <a:lnTo>
                      <a:pt x="4408" y="8024"/>
                    </a:lnTo>
                    <a:cubicBezTo>
                      <a:pt x="4418" y="8024"/>
                      <a:pt x="4429" y="8024"/>
                      <a:pt x="4439" y="8028"/>
                    </a:cubicBezTo>
                    <a:lnTo>
                      <a:pt x="4446" y="8028"/>
                    </a:lnTo>
                    <a:cubicBezTo>
                      <a:pt x="4457" y="8028"/>
                      <a:pt x="4467" y="8031"/>
                      <a:pt x="4474" y="8035"/>
                    </a:cubicBezTo>
                    <a:cubicBezTo>
                      <a:pt x="4604" y="8080"/>
                      <a:pt x="4726" y="8147"/>
                      <a:pt x="4835" y="8227"/>
                    </a:cubicBezTo>
                    <a:cubicBezTo>
                      <a:pt x="4873" y="8255"/>
                      <a:pt x="4901" y="8294"/>
                      <a:pt x="4919" y="8336"/>
                    </a:cubicBezTo>
                    <a:cubicBezTo>
                      <a:pt x="4933" y="8374"/>
                      <a:pt x="4929" y="8416"/>
                      <a:pt x="4908" y="8451"/>
                    </a:cubicBezTo>
                    <a:cubicBezTo>
                      <a:pt x="4870" y="8511"/>
                      <a:pt x="4824" y="8567"/>
                      <a:pt x="4779" y="8619"/>
                    </a:cubicBezTo>
                    <a:cubicBezTo>
                      <a:pt x="4726" y="8675"/>
                      <a:pt x="4607" y="8812"/>
                      <a:pt x="4625" y="8847"/>
                    </a:cubicBezTo>
                    <a:cubicBezTo>
                      <a:pt x="4639" y="8875"/>
                      <a:pt x="4695" y="8910"/>
                      <a:pt x="4747" y="8941"/>
                    </a:cubicBezTo>
                    <a:lnTo>
                      <a:pt x="4786" y="8962"/>
                    </a:lnTo>
                    <a:lnTo>
                      <a:pt x="4793" y="8969"/>
                    </a:lnTo>
                    <a:lnTo>
                      <a:pt x="4831" y="8994"/>
                    </a:lnTo>
                    <a:lnTo>
                      <a:pt x="4838" y="9001"/>
                    </a:lnTo>
                    <a:cubicBezTo>
                      <a:pt x="4852" y="9008"/>
                      <a:pt x="4863" y="9018"/>
                      <a:pt x="4873" y="9025"/>
                    </a:cubicBezTo>
                    <a:lnTo>
                      <a:pt x="4877" y="9029"/>
                    </a:lnTo>
                    <a:cubicBezTo>
                      <a:pt x="4887" y="9039"/>
                      <a:pt x="4901" y="9050"/>
                      <a:pt x="4912" y="9060"/>
                    </a:cubicBezTo>
                    <a:lnTo>
                      <a:pt x="4915" y="9064"/>
                    </a:lnTo>
                    <a:lnTo>
                      <a:pt x="4919" y="9060"/>
                    </a:lnTo>
                    <a:cubicBezTo>
                      <a:pt x="4922" y="9057"/>
                      <a:pt x="4926" y="9050"/>
                      <a:pt x="4929" y="9046"/>
                    </a:cubicBezTo>
                    <a:lnTo>
                      <a:pt x="4933" y="9043"/>
                    </a:lnTo>
                    <a:cubicBezTo>
                      <a:pt x="4936" y="9036"/>
                      <a:pt x="4940" y="9029"/>
                      <a:pt x="4943" y="9022"/>
                    </a:cubicBezTo>
                    <a:lnTo>
                      <a:pt x="4947" y="9015"/>
                    </a:lnTo>
                    <a:cubicBezTo>
                      <a:pt x="4950" y="9011"/>
                      <a:pt x="4954" y="9001"/>
                      <a:pt x="4954" y="8994"/>
                    </a:cubicBezTo>
                    <a:lnTo>
                      <a:pt x="4957" y="8983"/>
                    </a:lnTo>
                    <a:cubicBezTo>
                      <a:pt x="4961" y="8976"/>
                      <a:pt x="4965" y="8969"/>
                      <a:pt x="4968" y="8959"/>
                    </a:cubicBezTo>
                    <a:lnTo>
                      <a:pt x="4972" y="8948"/>
                    </a:lnTo>
                    <a:cubicBezTo>
                      <a:pt x="4975" y="8938"/>
                      <a:pt x="4979" y="8927"/>
                      <a:pt x="4982" y="8917"/>
                    </a:cubicBezTo>
                    <a:lnTo>
                      <a:pt x="4986" y="8903"/>
                    </a:lnTo>
                    <a:cubicBezTo>
                      <a:pt x="4989" y="8892"/>
                      <a:pt x="4993" y="8885"/>
                      <a:pt x="4993" y="8875"/>
                    </a:cubicBezTo>
                    <a:lnTo>
                      <a:pt x="5000" y="8857"/>
                    </a:lnTo>
                    <a:cubicBezTo>
                      <a:pt x="5000" y="8847"/>
                      <a:pt x="5003" y="8836"/>
                      <a:pt x="5007" y="8826"/>
                    </a:cubicBezTo>
                    <a:lnTo>
                      <a:pt x="5010" y="8808"/>
                    </a:lnTo>
                    <a:cubicBezTo>
                      <a:pt x="5014" y="8798"/>
                      <a:pt x="5014" y="8787"/>
                      <a:pt x="5017" y="8777"/>
                    </a:cubicBezTo>
                    <a:lnTo>
                      <a:pt x="5021" y="8756"/>
                    </a:lnTo>
                    <a:cubicBezTo>
                      <a:pt x="5021" y="8745"/>
                      <a:pt x="5024" y="8735"/>
                      <a:pt x="5028" y="8724"/>
                    </a:cubicBezTo>
                    <a:lnTo>
                      <a:pt x="5031" y="8703"/>
                    </a:lnTo>
                    <a:cubicBezTo>
                      <a:pt x="5031" y="8693"/>
                      <a:pt x="5035" y="8682"/>
                      <a:pt x="5035" y="8672"/>
                    </a:cubicBezTo>
                    <a:cubicBezTo>
                      <a:pt x="5038" y="8658"/>
                      <a:pt x="5038" y="8654"/>
                      <a:pt x="5038" y="8647"/>
                    </a:cubicBezTo>
                    <a:cubicBezTo>
                      <a:pt x="5042" y="8640"/>
                      <a:pt x="5042" y="8626"/>
                      <a:pt x="5045" y="8616"/>
                    </a:cubicBezTo>
                    <a:lnTo>
                      <a:pt x="5045" y="8595"/>
                    </a:lnTo>
                    <a:cubicBezTo>
                      <a:pt x="5045" y="8584"/>
                      <a:pt x="5049" y="8574"/>
                      <a:pt x="5049" y="8563"/>
                    </a:cubicBezTo>
                    <a:cubicBezTo>
                      <a:pt x="5052" y="8553"/>
                      <a:pt x="5049" y="8549"/>
                      <a:pt x="5052" y="8542"/>
                    </a:cubicBezTo>
                    <a:cubicBezTo>
                      <a:pt x="5056" y="8535"/>
                      <a:pt x="5052" y="8518"/>
                      <a:pt x="5056" y="8507"/>
                    </a:cubicBezTo>
                    <a:cubicBezTo>
                      <a:pt x="5059" y="8497"/>
                      <a:pt x="5056" y="8497"/>
                      <a:pt x="5056" y="8490"/>
                    </a:cubicBezTo>
                    <a:lnTo>
                      <a:pt x="5056" y="8455"/>
                    </a:lnTo>
                    <a:lnTo>
                      <a:pt x="5056" y="8441"/>
                    </a:lnTo>
                    <a:lnTo>
                      <a:pt x="5056" y="8392"/>
                    </a:lnTo>
                    <a:cubicBezTo>
                      <a:pt x="5070" y="8136"/>
                      <a:pt x="5108" y="7880"/>
                      <a:pt x="5171" y="7628"/>
                    </a:cubicBezTo>
                    <a:cubicBezTo>
                      <a:pt x="5210" y="7488"/>
                      <a:pt x="5122" y="7366"/>
                      <a:pt x="5021" y="7226"/>
                    </a:cubicBezTo>
                    <a:cubicBezTo>
                      <a:pt x="4933" y="7100"/>
                      <a:pt x="4831" y="6963"/>
                      <a:pt x="4817" y="6795"/>
                    </a:cubicBezTo>
                    <a:lnTo>
                      <a:pt x="4817" y="6760"/>
                    </a:lnTo>
                    <a:cubicBezTo>
                      <a:pt x="4817" y="6505"/>
                      <a:pt x="4915" y="6477"/>
                      <a:pt x="5045" y="6466"/>
                    </a:cubicBezTo>
                    <a:cubicBezTo>
                      <a:pt x="5108" y="6463"/>
                      <a:pt x="5168" y="6445"/>
                      <a:pt x="5217" y="6414"/>
                    </a:cubicBezTo>
                    <a:cubicBezTo>
                      <a:pt x="5241" y="6400"/>
                      <a:pt x="5259" y="6382"/>
                      <a:pt x="5273" y="6361"/>
                    </a:cubicBezTo>
                    <a:cubicBezTo>
                      <a:pt x="5266" y="6354"/>
                      <a:pt x="5234" y="6330"/>
                      <a:pt x="5133" y="6305"/>
                    </a:cubicBezTo>
                    <a:cubicBezTo>
                      <a:pt x="5119" y="6302"/>
                      <a:pt x="5101" y="6298"/>
                      <a:pt x="5087" y="6291"/>
                    </a:cubicBezTo>
                    <a:cubicBezTo>
                      <a:pt x="5045" y="6263"/>
                      <a:pt x="5007" y="6228"/>
                      <a:pt x="4982" y="6183"/>
                    </a:cubicBezTo>
                    <a:cubicBezTo>
                      <a:pt x="4947" y="6120"/>
                      <a:pt x="4929" y="6050"/>
                      <a:pt x="4929" y="5980"/>
                    </a:cubicBezTo>
                    <a:cubicBezTo>
                      <a:pt x="4929" y="5962"/>
                      <a:pt x="4933" y="5941"/>
                      <a:pt x="4940" y="5920"/>
                    </a:cubicBezTo>
                    <a:cubicBezTo>
                      <a:pt x="4967" y="5833"/>
                      <a:pt x="5102" y="5805"/>
                      <a:pt x="5391" y="5805"/>
                    </a:cubicBezTo>
                    <a:cubicBezTo>
                      <a:pt x="5475" y="5805"/>
                      <a:pt x="5571" y="5808"/>
                      <a:pt x="5682" y="5811"/>
                    </a:cubicBezTo>
                    <a:cubicBezTo>
                      <a:pt x="5742" y="5811"/>
                      <a:pt x="5794" y="5815"/>
                      <a:pt x="5829" y="5815"/>
                    </a:cubicBezTo>
                    <a:lnTo>
                      <a:pt x="5885" y="5815"/>
                    </a:lnTo>
                    <a:cubicBezTo>
                      <a:pt x="5952" y="5804"/>
                      <a:pt x="6015" y="5787"/>
                      <a:pt x="6078" y="5769"/>
                    </a:cubicBezTo>
                    <a:lnTo>
                      <a:pt x="6081" y="5769"/>
                    </a:lnTo>
                    <a:lnTo>
                      <a:pt x="6106" y="5759"/>
                    </a:lnTo>
                    <a:lnTo>
                      <a:pt x="6134" y="5752"/>
                    </a:lnTo>
                    <a:lnTo>
                      <a:pt x="6137" y="5752"/>
                    </a:lnTo>
                    <a:cubicBezTo>
                      <a:pt x="6193" y="5731"/>
                      <a:pt x="6242" y="5713"/>
                      <a:pt x="6284" y="5696"/>
                    </a:cubicBezTo>
                    <a:lnTo>
                      <a:pt x="6337" y="5671"/>
                    </a:lnTo>
                    <a:lnTo>
                      <a:pt x="6344" y="5668"/>
                    </a:lnTo>
                    <a:cubicBezTo>
                      <a:pt x="6365" y="5657"/>
                      <a:pt x="6375" y="5654"/>
                      <a:pt x="6382" y="5647"/>
                    </a:cubicBezTo>
                    <a:lnTo>
                      <a:pt x="6382" y="5640"/>
                    </a:lnTo>
                    <a:lnTo>
                      <a:pt x="6382" y="5633"/>
                    </a:lnTo>
                    <a:lnTo>
                      <a:pt x="6382" y="5619"/>
                    </a:lnTo>
                    <a:lnTo>
                      <a:pt x="6382" y="5612"/>
                    </a:lnTo>
                    <a:lnTo>
                      <a:pt x="6382" y="5598"/>
                    </a:lnTo>
                    <a:lnTo>
                      <a:pt x="6382" y="5591"/>
                    </a:lnTo>
                    <a:cubicBezTo>
                      <a:pt x="6382" y="5587"/>
                      <a:pt x="6382" y="5580"/>
                      <a:pt x="6379" y="5573"/>
                    </a:cubicBezTo>
                    <a:cubicBezTo>
                      <a:pt x="6379" y="5570"/>
                      <a:pt x="6379" y="5570"/>
                      <a:pt x="6379" y="5566"/>
                    </a:cubicBezTo>
                    <a:cubicBezTo>
                      <a:pt x="6379" y="5563"/>
                      <a:pt x="6375" y="5556"/>
                      <a:pt x="6375" y="5549"/>
                    </a:cubicBezTo>
                    <a:cubicBezTo>
                      <a:pt x="6372" y="5545"/>
                      <a:pt x="6372" y="5542"/>
                      <a:pt x="6372" y="5538"/>
                    </a:cubicBezTo>
                    <a:cubicBezTo>
                      <a:pt x="6368" y="5535"/>
                      <a:pt x="6365" y="5528"/>
                      <a:pt x="6361" y="5524"/>
                    </a:cubicBezTo>
                    <a:cubicBezTo>
                      <a:pt x="6358" y="5517"/>
                      <a:pt x="6358" y="5517"/>
                      <a:pt x="6354" y="5514"/>
                    </a:cubicBezTo>
                    <a:cubicBezTo>
                      <a:pt x="6351" y="5507"/>
                      <a:pt x="6347" y="5500"/>
                      <a:pt x="6340" y="5496"/>
                    </a:cubicBezTo>
                    <a:cubicBezTo>
                      <a:pt x="6337" y="5493"/>
                      <a:pt x="6337" y="5489"/>
                      <a:pt x="6333" y="5486"/>
                    </a:cubicBezTo>
                    <a:cubicBezTo>
                      <a:pt x="6323" y="5475"/>
                      <a:pt x="6312" y="5465"/>
                      <a:pt x="6302" y="5458"/>
                    </a:cubicBezTo>
                    <a:cubicBezTo>
                      <a:pt x="6239" y="5412"/>
                      <a:pt x="6197" y="5342"/>
                      <a:pt x="6190" y="5262"/>
                    </a:cubicBezTo>
                    <a:cubicBezTo>
                      <a:pt x="6176" y="5139"/>
                      <a:pt x="6253" y="5027"/>
                      <a:pt x="6316" y="4954"/>
                    </a:cubicBezTo>
                    <a:cubicBezTo>
                      <a:pt x="6358" y="4901"/>
                      <a:pt x="6326" y="4849"/>
                      <a:pt x="6186" y="4709"/>
                    </a:cubicBezTo>
                    <a:cubicBezTo>
                      <a:pt x="6158" y="4681"/>
                      <a:pt x="6130" y="4649"/>
                      <a:pt x="6102" y="4621"/>
                    </a:cubicBezTo>
                    <a:cubicBezTo>
                      <a:pt x="5931" y="4429"/>
                      <a:pt x="6057" y="3819"/>
                      <a:pt x="6225" y="3543"/>
                    </a:cubicBezTo>
                    <a:cubicBezTo>
                      <a:pt x="6246" y="3508"/>
                      <a:pt x="6253" y="3483"/>
                      <a:pt x="6246" y="3476"/>
                    </a:cubicBezTo>
                    <a:cubicBezTo>
                      <a:pt x="6228" y="3448"/>
                      <a:pt x="6154" y="3438"/>
                      <a:pt x="6062" y="3438"/>
                    </a:cubicBezTo>
                    <a:cubicBezTo>
                      <a:pt x="5919" y="3438"/>
                      <a:pt x="5734" y="3461"/>
                      <a:pt x="5651" y="3469"/>
                    </a:cubicBezTo>
                    <a:cubicBezTo>
                      <a:pt x="5609" y="3475"/>
                      <a:pt x="5568" y="3477"/>
                      <a:pt x="5528" y="3477"/>
                    </a:cubicBezTo>
                    <a:cubicBezTo>
                      <a:pt x="5253" y="3477"/>
                      <a:pt x="5014" y="3353"/>
                      <a:pt x="4824" y="3112"/>
                    </a:cubicBezTo>
                    <a:cubicBezTo>
                      <a:pt x="4757" y="3025"/>
                      <a:pt x="4684" y="2996"/>
                      <a:pt x="4574" y="2996"/>
                    </a:cubicBezTo>
                    <a:cubicBezTo>
                      <a:pt x="4507" y="2996"/>
                      <a:pt x="4428" y="3007"/>
                      <a:pt x="4327" y="3021"/>
                    </a:cubicBezTo>
                    <a:cubicBezTo>
                      <a:pt x="4201" y="3039"/>
                      <a:pt x="4072" y="3049"/>
                      <a:pt x="3942" y="3056"/>
                    </a:cubicBezTo>
                    <a:lnTo>
                      <a:pt x="3890" y="3056"/>
                    </a:lnTo>
                    <a:cubicBezTo>
                      <a:pt x="3788" y="3053"/>
                      <a:pt x="3687" y="3011"/>
                      <a:pt x="3617" y="2937"/>
                    </a:cubicBezTo>
                    <a:cubicBezTo>
                      <a:pt x="3463" y="2766"/>
                      <a:pt x="3494" y="2475"/>
                      <a:pt x="3515" y="2300"/>
                    </a:cubicBezTo>
                    <a:lnTo>
                      <a:pt x="3519" y="2262"/>
                    </a:lnTo>
                    <a:cubicBezTo>
                      <a:pt x="3529" y="2188"/>
                      <a:pt x="3484" y="2150"/>
                      <a:pt x="3410" y="2097"/>
                    </a:cubicBezTo>
                    <a:cubicBezTo>
                      <a:pt x="3347" y="2052"/>
                      <a:pt x="3277" y="1999"/>
                      <a:pt x="3277" y="1908"/>
                    </a:cubicBezTo>
                    <a:cubicBezTo>
                      <a:pt x="3277" y="1880"/>
                      <a:pt x="3270" y="1873"/>
                      <a:pt x="3267" y="1870"/>
                    </a:cubicBezTo>
                    <a:cubicBezTo>
                      <a:pt x="3237" y="1855"/>
                      <a:pt x="3206" y="1848"/>
                      <a:pt x="3174" y="1848"/>
                    </a:cubicBezTo>
                    <a:cubicBezTo>
                      <a:pt x="3167" y="1848"/>
                      <a:pt x="3161" y="1848"/>
                      <a:pt x="3155" y="1849"/>
                    </a:cubicBezTo>
                    <a:cubicBezTo>
                      <a:pt x="3130" y="1849"/>
                      <a:pt x="3106" y="1852"/>
                      <a:pt x="3092" y="1852"/>
                    </a:cubicBezTo>
                    <a:cubicBezTo>
                      <a:pt x="3084" y="1854"/>
                      <a:pt x="3077" y="1855"/>
                      <a:pt x="3070" y="1855"/>
                    </a:cubicBezTo>
                    <a:cubicBezTo>
                      <a:pt x="3034" y="1855"/>
                      <a:pt x="3000" y="1835"/>
                      <a:pt x="2983" y="1803"/>
                    </a:cubicBezTo>
                    <a:cubicBezTo>
                      <a:pt x="2945" y="1733"/>
                      <a:pt x="2997" y="1645"/>
                      <a:pt x="3120" y="1498"/>
                    </a:cubicBezTo>
                    <a:cubicBezTo>
                      <a:pt x="3179" y="1418"/>
                      <a:pt x="3179" y="1358"/>
                      <a:pt x="3186" y="1183"/>
                    </a:cubicBezTo>
                    <a:lnTo>
                      <a:pt x="3186" y="1131"/>
                    </a:lnTo>
                    <a:cubicBezTo>
                      <a:pt x="3190" y="963"/>
                      <a:pt x="3337" y="823"/>
                      <a:pt x="3480" y="686"/>
                    </a:cubicBezTo>
                    <a:cubicBezTo>
                      <a:pt x="3554" y="620"/>
                      <a:pt x="3620" y="550"/>
                      <a:pt x="3680" y="476"/>
                    </a:cubicBezTo>
                    <a:cubicBezTo>
                      <a:pt x="3690" y="462"/>
                      <a:pt x="3701" y="448"/>
                      <a:pt x="3715" y="438"/>
                    </a:cubicBezTo>
                    <a:cubicBezTo>
                      <a:pt x="3718" y="434"/>
                      <a:pt x="3722" y="431"/>
                      <a:pt x="3729" y="424"/>
                    </a:cubicBezTo>
                    <a:cubicBezTo>
                      <a:pt x="3739" y="417"/>
                      <a:pt x="3746" y="410"/>
                      <a:pt x="3757" y="403"/>
                    </a:cubicBezTo>
                    <a:cubicBezTo>
                      <a:pt x="3764" y="399"/>
                      <a:pt x="3771" y="396"/>
                      <a:pt x="3778" y="392"/>
                    </a:cubicBezTo>
                    <a:cubicBezTo>
                      <a:pt x="3781" y="389"/>
                      <a:pt x="3795" y="378"/>
                      <a:pt x="3809" y="375"/>
                    </a:cubicBezTo>
                    <a:lnTo>
                      <a:pt x="3830" y="364"/>
                    </a:lnTo>
                    <a:cubicBezTo>
                      <a:pt x="3837" y="361"/>
                      <a:pt x="3844" y="357"/>
                      <a:pt x="3848" y="357"/>
                    </a:cubicBezTo>
                    <a:cubicBezTo>
                      <a:pt x="3883" y="294"/>
                      <a:pt x="3946" y="249"/>
                      <a:pt x="4016" y="238"/>
                    </a:cubicBezTo>
                    <a:cubicBezTo>
                      <a:pt x="4142" y="214"/>
                      <a:pt x="4215" y="161"/>
                      <a:pt x="4219" y="123"/>
                    </a:cubicBezTo>
                    <a:cubicBezTo>
                      <a:pt x="4226" y="95"/>
                      <a:pt x="4191" y="56"/>
                      <a:pt x="4131" y="21"/>
                    </a:cubicBezTo>
                    <a:cubicBezTo>
                      <a:pt x="4109" y="8"/>
                      <a:pt x="4088" y="1"/>
                      <a:pt x="4068" y="1"/>
                    </a:cubicBezTo>
                    <a:close/>
                  </a:path>
                </a:pathLst>
              </a:custGeom>
              <a:solidFill>
                <a:srgbClr val="D9D9D9"/>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9" name="Google Shape;5407;p65">
                <a:extLst>
                  <a:ext uri="{FF2B5EF4-FFF2-40B4-BE49-F238E27FC236}">
                    <a16:creationId xmlns:a16="http://schemas.microsoft.com/office/drawing/2014/main" id="{EB2A542F-BFC9-41DD-943B-99D1E8B12988}"/>
                  </a:ext>
                </a:extLst>
              </p:cNvPr>
              <p:cNvSpPr/>
              <p:nvPr/>
            </p:nvSpPr>
            <p:spPr>
              <a:xfrm>
                <a:off x="3892489" y="4624898"/>
                <a:ext cx="198" cy="1819"/>
              </a:xfrm>
              <a:custGeom>
                <a:avLst/>
                <a:gdLst/>
                <a:ahLst/>
                <a:cxnLst/>
                <a:rect l="l" t="t" r="r" b="b"/>
                <a:pathLst>
                  <a:path w="4" h="32" extrusionOk="0">
                    <a:moveTo>
                      <a:pt x="4" y="0"/>
                    </a:moveTo>
                    <a:cubicBezTo>
                      <a:pt x="0" y="11"/>
                      <a:pt x="0" y="21"/>
                      <a:pt x="0" y="32"/>
                    </a:cubicBezTo>
                    <a:cubicBezTo>
                      <a:pt x="0" y="21"/>
                      <a:pt x="4" y="11"/>
                      <a:pt x="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0" name="Google Shape;5408;p65">
                <a:extLst>
                  <a:ext uri="{FF2B5EF4-FFF2-40B4-BE49-F238E27FC236}">
                    <a16:creationId xmlns:a16="http://schemas.microsoft.com/office/drawing/2014/main" id="{26C89CA2-CA77-4B6D-A16A-CAF6CC59BC3A}"/>
                  </a:ext>
                </a:extLst>
              </p:cNvPr>
              <p:cNvSpPr/>
              <p:nvPr/>
            </p:nvSpPr>
            <p:spPr>
              <a:xfrm>
                <a:off x="3934143" y="4468406"/>
                <a:ext cx="9816" cy="2847"/>
              </a:xfrm>
              <a:custGeom>
                <a:avLst/>
                <a:gdLst/>
                <a:ahLst/>
                <a:cxnLst/>
                <a:rect l="l" t="t" r="r" b="b"/>
                <a:pathLst>
                  <a:path w="197" h="50" extrusionOk="0">
                    <a:moveTo>
                      <a:pt x="1" y="50"/>
                    </a:moveTo>
                    <a:cubicBezTo>
                      <a:pt x="67" y="39"/>
                      <a:pt x="134" y="22"/>
                      <a:pt x="197" y="1"/>
                    </a:cubicBezTo>
                    <a:cubicBezTo>
                      <a:pt x="134" y="22"/>
                      <a:pt x="67" y="39"/>
                      <a:pt x="1" y="5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1" name="Google Shape;5409;p65">
                <a:extLst>
                  <a:ext uri="{FF2B5EF4-FFF2-40B4-BE49-F238E27FC236}">
                    <a16:creationId xmlns:a16="http://schemas.microsoft.com/office/drawing/2014/main" id="{290AF07B-346C-4914-B838-A931438F184C}"/>
                  </a:ext>
                </a:extLst>
              </p:cNvPr>
              <p:cNvSpPr/>
              <p:nvPr/>
            </p:nvSpPr>
            <p:spPr>
              <a:xfrm>
                <a:off x="3946550" y="4467438"/>
                <a:ext cx="400" cy="59"/>
              </a:xfrm>
              <a:custGeom>
                <a:avLst/>
                <a:gdLst/>
                <a:ahLst/>
                <a:cxnLst/>
                <a:rect l="l" t="t" r="r" b="b"/>
                <a:pathLst>
                  <a:path w="8" h="1" extrusionOk="0">
                    <a:moveTo>
                      <a:pt x="0" y="0"/>
                    </a:moveTo>
                    <a:lnTo>
                      <a:pt x="7"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2" name="Google Shape;5410;p65">
                <a:extLst>
                  <a:ext uri="{FF2B5EF4-FFF2-40B4-BE49-F238E27FC236}">
                    <a16:creationId xmlns:a16="http://schemas.microsoft.com/office/drawing/2014/main" id="{42ADEA0D-49A7-41CB-A269-1D814BECEFA3}"/>
                  </a:ext>
                </a:extLst>
              </p:cNvPr>
              <p:cNvSpPr/>
              <p:nvPr/>
            </p:nvSpPr>
            <p:spPr>
              <a:xfrm>
                <a:off x="3932748" y="4471194"/>
                <a:ext cx="947" cy="59"/>
              </a:xfrm>
              <a:custGeom>
                <a:avLst/>
                <a:gdLst/>
                <a:ahLst/>
                <a:cxnLst/>
                <a:rect l="l" t="t" r="r" b="b"/>
                <a:pathLst>
                  <a:path w="19" h="1" extrusionOk="0">
                    <a:moveTo>
                      <a:pt x="1" y="1"/>
                    </a:moveTo>
                    <a:lnTo>
                      <a:pt x="1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3" name="Google Shape;5411;p65">
                <a:extLst>
                  <a:ext uri="{FF2B5EF4-FFF2-40B4-BE49-F238E27FC236}">
                    <a16:creationId xmlns:a16="http://schemas.microsoft.com/office/drawing/2014/main" id="{30A80063-EC4D-4BFE-965B-5A100CC7C6ED}"/>
                  </a:ext>
                </a:extLst>
              </p:cNvPr>
              <p:cNvSpPr/>
              <p:nvPr/>
            </p:nvSpPr>
            <p:spPr>
              <a:xfrm>
                <a:off x="3954223" y="4462826"/>
                <a:ext cx="2642" cy="1480"/>
              </a:xfrm>
              <a:custGeom>
                <a:avLst/>
                <a:gdLst/>
                <a:ahLst/>
                <a:cxnLst/>
                <a:rect l="l" t="t" r="r" b="b"/>
                <a:pathLst>
                  <a:path w="53" h="26" extrusionOk="0">
                    <a:moveTo>
                      <a:pt x="53" y="1"/>
                    </a:moveTo>
                    <a:lnTo>
                      <a:pt x="28" y="11"/>
                    </a:lnTo>
                    <a:lnTo>
                      <a:pt x="0" y="25"/>
                    </a:lnTo>
                    <a:lnTo>
                      <a:pt x="0" y="25"/>
                    </a:lnTo>
                    <a:lnTo>
                      <a:pt x="53"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4" name="Google Shape;5412;p65">
                <a:extLst>
                  <a:ext uri="{FF2B5EF4-FFF2-40B4-BE49-F238E27FC236}">
                    <a16:creationId xmlns:a16="http://schemas.microsoft.com/office/drawing/2014/main" id="{26E82DDF-C8A9-445C-B941-92D054A37A91}"/>
                  </a:ext>
                </a:extLst>
              </p:cNvPr>
              <p:cNvSpPr/>
              <p:nvPr/>
            </p:nvSpPr>
            <p:spPr>
              <a:xfrm>
                <a:off x="3892639" y="4621711"/>
                <a:ext cx="250" cy="2050"/>
              </a:xfrm>
              <a:custGeom>
                <a:avLst/>
                <a:gdLst/>
                <a:ahLst/>
                <a:cxnLst/>
                <a:rect l="l" t="t" r="r" b="b"/>
                <a:pathLst>
                  <a:path w="5" h="36" extrusionOk="0">
                    <a:moveTo>
                      <a:pt x="1" y="0"/>
                    </a:moveTo>
                    <a:lnTo>
                      <a:pt x="1" y="35"/>
                    </a:lnTo>
                    <a:cubicBezTo>
                      <a:pt x="4" y="25"/>
                      <a:pt x="4" y="11"/>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5" name="Google Shape;5413;p65">
                <a:extLst>
                  <a:ext uri="{FF2B5EF4-FFF2-40B4-BE49-F238E27FC236}">
                    <a16:creationId xmlns:a16="http://schemas.microsoft.com/office/drawing/2014/main" id="{652566C0-029F-4684-A592-0C2586A37DE1}"/>
                  </a:ext>
                </a:extLst>
              </p:cNvPr>
              <p:cNvSpPr/>
              <p:nvPr/>
            </p:nvSpPr>
            <p:spPr>
              <a:xfrm>
                <a:off x="3892838" y="4618294"/>
                <a:ext cx="198" cy="2675"/>
              </a:xfrm>
              <a:custGeom>
                <a:avLst/>
                <a:gdLst/>
                <a:ahLst/>
                <a:cxnLst/>
                <a:rect l="l" t="t" r="r" b="b"/>
                <a:pathLst>
                  <a:path w="4" h="47" extrusionOk="0">
                    <a:moveTo>
                      <a:pt x="0" y="1"/>
                    </a:moveTo>
                    <a:lnTo>
                      <a:pt x="0" y="46"/>
                    </a:lnTo>
                    <a:cubicBezTo>
                      <a:pt x="0" y="29"/>
                      <a:pt x="4" y="15"/>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6" name="Google Shape;5414;p65">
                <a:extLst>
                  <a:ext uri="{FF2B5EF4-FFF2-40B4-BE49-F238E27FC236}">
                    <a16:creationId xmlns:a16="http://schemas.microsoft.com/office/drawing/2014/main" id="{3150B479-49EA-4E6A-BE6A-D5AC65395A43}"/>
                  </a:ext>
                </a:extLst>
              </p:cNvPr>
              <p:cNvSpPr/>
              <p:nvPr/>
            </p:nvSpPr>
            <p:spPr>
              <a:xfrm>
                <a:off x="3944109" y="4468008"/>
                <a:ext cx="1244" cy="457"/>
              </a:xfrm>
              <a:custGeom>
                <a:avLst/>
                <a:gdLst/>
                <a:ahLst/>
                <a:cxnLst/>
                <a:rect l="l" t="t" r="r" b="b"/>
                <a:pathLst>
                  <a:path w="25" h="8" extrusionOk="0">
                    <a:moveTo>
                      <a:pt x="0" y="8"/>
                    </a:moveTo>
                    <a:lnTo>
                      <a:pt x="2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7" name="Google Shape;5415;p65">
                <a:extLst>
                  <a:ext uri="{FF2B5EF4-FFF2-40B4-BE49-F238E27FC236}">
                    <a16:creationId xmlns:a16="http://schemas.microsoft.com/office/drawing/2014/main" id="{EAE67219-D4BF-4FD5-A5AE-0AEACA3E27DA}"/>
                  </a:ext>
                </a:extLst>
              </p:cNvPr>
              <p:cNvSpPr/>
              <p:nvPr/>
            </p:nvSpPr>
            <p:spPr>
              <a:xfrm>
                <a:off x="3891792" y="4630877"/>
                <a:ext cx="400" cy="1819"/>
              </a:xfrm>
              <a:custGeom>
                <a:avLst/>
                <a:gdLst/>
                <a:ahLst/>
                <a:cxnLst/>
                <a:rect l="l" t="t" r="r" b="b"/>
                <a:pathLst>
                  <a:path w="8" h="32" extrusionOk="0">
                    <a:moveTo>
                      <a:pt x="7" y="0"/>
                    </a:moveTo>
                    <a:cubicBezTo>
                      <a:pt x="4" y="11"/>
                      <a:pt x="0" y="21"/>
                      <a:pt x="0" y="32"/>
                    </a:cubicBezTo>
                    <a:cubicBezTo>
                      <a:pt x="4" y="21"/>
                      <a:pt x="4" y="11"/>
                      <a:pt x="7"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8" name="Google Shape;5416;p65">
                <a:extLst>
                  <a:ext uri="{FF2B5EF4-FFF2-40B4-BE49-F238E27FC236}">
                    <a16:creationId xmlns:a16="http://schemas.microsoft.com/office/drawing/2014/main" id="{7E16D8AE-585C-4242-A317-BD6819122F28}"/>
                  </a:ext>
                </a:extLst>
              </p:cNvPr>
              <p:cNvSpPr/>
              <p:nvPr/>
            </p:nvSpPr>
            <p:spPr>
              <a:xfrm>
                <a:off x="3887957" y="4650402"/>
                <a:ext cx="349" cy="1652"/>
              </a:xfrm>
              <a:custGeom>
                <a:avLst/>
                <a:gdLst/>
                <a:ahLst/>
                <a:cxnLst/>
                <a:rect l="l" t="t" r="r" b="b"/>
                <a:pathLst>
                  <a:path w="7" h="29" extrusionOk="0">
                    <a:moveTo>
                      <a:pt x="7" y="0"/>
                    </a:moveTo>
                    <a:cubicBezTo>
                      <a:pt x="4" y="11"/>
                      <a:pt x="4" y="18"/>
                      <a:pt x="0" y="28"/>
                    </a:cubicBezTo>
                    <a:cubicBezTo>
                      <a:pt x="4" y="18"/>
                      <a:pt x="7" y="11"/>
                      <a:pt x="7"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9" name="Google Shape;5417;p65">
                <a:extLst>
                  <a:ext uri="{FF2B5EF4-FFF2-40B4-BE49-F238E27FC236}">
                    <a16:creationId xmlns:a16="http://schemas.microsoft.com/office/drawing/2014/main" id="{26BF3E8F-03BB-4BCE-BE7E-ACE5BE295831}"/>
                  </a:ext>
                </a:extLst>
              </p:cNvPr>
              <p:cNvSpPr/>
              <p:nvPr/>
            </p:nvSpPr>
            <p:spPr>
              <a:xfrm>
                <a:off x="3892291" y="4628085"/>
                <a:ext cx="250" cy="1819"/>
              </a:xfrm>
              <a:custGeom>
                <a:avLst/>
                <a:gdLst/>
                <a:ahLst/>
                <a:cxnLst/>
                <a:rect l="l" t="t" r="r" b="b"/>
                <a:pathLst>
                  <a:path w="5" h="32" extrusionOk="0">
                    <a:moveTo>
                      <a:pt x="4" y="0"/>
                    </a:moveTo>
                    <a:cubicBezTo>
                      <a:pt x="1" y="7"/>
                      <a:pt x="1" y="18"/>
                      <a:pt x="1" y="32"/>
                    </a:cubicBezTo>
                    <a:cubicBezTo>
                      <a:pt x="1" y="21"/>
                      <a:pt x="1" y="11"/>
                      <a:pt x="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0" name="Google Shape;5418;p65">
                <a:extLst>
                  <a:ext uri="{FF2B5EF4-FFF2-40B4-BE49-F238E27FC236}">
                    <a16:creationId xmlns:a16="http://schemas.microsoft.com/office/drawing/2014/main" id="{92BEE663-BBDC-43D3-8B98-CCA860AFA5A3}"/>
                  </a:ext>
                </a:extLst>
              </p:cNvPr>
              <p:cNvSpPr/>
              <p:nvPr/>
            </p:nvSpPr>
            <p:spPr>
              <a:xfrm>
                <a:off x="3889153" y="4645392"/>
                <a:ext cx="598" cy="1879"/>
              </a:xfrm>
              <a:custGeom>
                <a:avLst/>
                <a:gdLst/>
                <a:ahLst/>
                <a:cxnLst/>
                <a:rect l="l" t="t" r="r" b="b"/>
                <a:pathLst>
                  <a:path w="12" h="33" extrusionOk="0">
                    <a:moveTo>
                      <a:pt x="11" y="1"/>
                    </a:moveTo>
                    <a:lnTo>
                      <a:pt x="1" y="32"/>
                    </a:lnTo>
                    <a:cubicBezTo>
                      <a:pt x="4" y="25"/>
                      <a:pt x="8" y="15"/>
                      <a:pt x="1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1" name="Google Shape;5419;p65">
                <a:extLst>
                  <a:ext uri="{FF2B5EF4-FFF2-40B4-BE49-F238E27FC236}">
                    <a16:creationId xmlns:a16="http://schemas.microsoft.com/office/drawing/2014/main" id="{1C9B4178-A660-49CE-813E-5D2F88CE22C4}"/>
                  </a:ext>
                </a:extLst>
              </p:cNvPr>
              <p:cNvSpPr/>
              <p:nvPr/>
            </p:nvSpPr>
            <p:spPr>
              <a:xfrm>
                <a:off x="3887209" y="4652394"/>
                <a:ext cx="598" cy="1421"/>
              </a:xfrm>
              <a:custGeom>
                <a:avLst/>
                <a:gdLst/>
                <a:ahLst/>
                <a:cxnLst/>
                <a:rect l="l" t="t" r="r" b="b"/>
                <a:pathLst>
                  <a:path w="12" h="25" extrusionOk="0">
                    <a:moveTo>
                      <a:pt x="1" y="25"/>
                    </a:moveTo>
                    <a:cubicBezTo>
                      <a:pt x="4" y="18"/>
                      <a:pt x="8" y="11"/>
                      <a:pt x="12" y="0"/>
                    </a:cubicBezTo>
                    <a:cubicBezTo>
                      <a:pt x="8" y="11"/>
                      <a:pt x="4" y="18"/>
                      <a:pt x="1" y="2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2" name="Google Shape;5420;p65">
                <a:extLst>
                  <a:ext uri="{FF2B5EF4-FFF2-40B4-BE49-F238E27FC236}">
                    <a16:creationId xmlns:a16="http://schemas.microsoft.com/office/drawing/2014/main" id="{F266A1C1-6C10-42DE-A523-96727B9385A8}"/>
                  </a:ext>
                </a:extLst>
              </p:cNvPr>
              <p:cNvSpPr/>
              <p:nvPr/>
            </p:nvSpPr>
            <p:spPr>
              <a:xfrm>
                <a:off x="3885664" y="4656378"/>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3" name="Google Shape;5421;p65">
                <a:extLst>
                  <a:ext uri="{FF2B5EF4-FFF2-40B4-BE49-F238E27FC236}">
                    <a16:creationId xmlns:a16="http://schemas.microsoft.com/office/drawing/2014/main" id="{4620F581-9B94-463A-8CCA-E1B8F709FCCD}"/>
                  </a:ext>
                </a:extLst>
              </p:cNvPr>
              <p:cNvSpPr/>
              <p:nvPr/>
            </p:nvSpPr>
            <p:spPr>
              <a:xfrm>
                <a:off x="3885815" y="4655581"/>
                <a:ext cx="598" cy="624"/>
              </a:xfrm>
              <a:custGeom>
                <a:avLst/>
                <a:gdLst/>
                <a:ahLst/>
                <a:cxnLst/>
                <a:rect l="l" t="t" r="r" b="b"/>
                <a:pathLst>
                  <a:path w="12" h="11" extrusionOk="0">
                    <a:moveTo>
                      <a:pt x="1" y="11"/>
                    </a:moveTo>
                    <a:cubicBezTo>
                      <a:pt x="4" y="7"/>
                      <a:pt x="8" y="4"/>
                      <a:pt x="11" y="0"/>
                    </a:cubicBezTo>
                    <a:cubicBezTo>
                      <a:pt x="8" y="4"/>
                      <a:pt x="4" y="7"/>
                      <a:pt x="1" y="1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4" name="Google Shape;5422;p65">
                <a:extLst>
                  <a:ext uri="{FF2B5EF4-FFF2-40B4-BE49-F238E27FC236}">
                    <a16:creationId xmlns:a16="http://schemas.microsoft.com/office/drawing/2014/main" id="{2452F0BF-E139-4F40-AC3C-8B283BDBC700}"/>
                  </a:ext>
                </a:extLst>
              </p:cNvPr>
              <p:cNvSpPr/>
              <p:nvPr/>
            </p:nvSpPr>
            <p:spPr>
              <a:xfrm>
                <a:off x="3886512" y="4654160"/>
                <a:ext cx="598" cy="1082"/>
              </a:xfrm>
              <a:custGeom>
                <a:avLst/>
                <a:gdLst/>
                <a:ahLst/>
                <a:cxnLst/>
                <a:rect l="l" t="t" r="r" b="b"/>
                <a:pathLst>
                  <a:path w="12" h="19" extrusionOk="0">
                    <a:moveTo>
                      <a:pt x="1" y="18"/>
                    </a:moveTo>
                    <a:cubicBezTo>
                      <a:pt x="4" y="15"/>
                      <a:pt x="8" y="8"/>
                      <a:pt x="11" y="1"/>
                    </a:cubicBezTo>
                    <a:cubicBezTo>
                      <a:pt x="8" y="8"/>
                      <a:pt x="4" y="15"/>
                      <a:pt x="1"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5" name="Google Shape;5423;p65">
                <a:extLst>
                  <a:ext uri="{FF2B5EF4-FFF2-40B4-BE49-F238E27FC236}">
                    <a16:creationId xmlns:a16="http://schemas.microsoft.com/office/drawing/2014/main" id="{4E90AF26-800B-4E7A-BD7A-F9D329172FD9}"/>
                  </a:ext>
                </a:extLst>
              </p:cNvPr>
              <p:cNvSpPr/>
              <p:nvPr/>
            </p:nvSpPr>
            <p:spPr>
              <a:xfrm>
                <a:off x="3888655" y="4648013"/>
                <a:ext cx="349" cy="1819"/>
              </a:xfrm>
              <a:custGeom>
                <a:avLst/>
                <a:gdLst/>
                <a:ahLst/>
                <a:cxnLst/>
                <a:rect l="l" t="t" r="r" b="b"/>
                <a:pathLst>
                  <a:path w="7" h="32" extrusionOk="0">
                    <a:moveTo>
                      <a:pt x="0" y="32"/>
                    </a:moveTo>
                    <a:cubicBezTo>
                      <a:pt x="0" y="21"/>
                      <a:pt x="4" y="11"/>
                      <a:pt x="7" y="0"/>
                    </a:cubicBezTo>
                    <a:cubicBezTo>
                      <a:pt x="4" y="11"/>
                      <a:pt x="0" y="21"/>
                      <a:pt x="0" y="3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6" name="Google Shape;5424;p65">
                <a:extLst>
                  <a:ext uri="{FF2B5EF4-FFF2-40B4-BE49-F238E27FC236}">
                    <a16:creationId xmlns:a16="http://schemas.microsoft.com/office/drawing/2014/main" id="{A95DAFC1-320C-401C-A2EA-154A5744AAA5}"/>
                  </a:ext>
                </a:extLst>
              </p:cNvPr>
              <p:cNvSpPr/>
              <p:nvPr/>
            </p:nvSpPr>
            <p:spPr>
              <a:xfrm>
                <a:off x="3891444" y="4634063"/>
                <a:ext cx="198" cy="1819"/>
              </a:xfrm>
              <a:custGeom>
                <a:avLst/>
                <a:gdLst/>
                <a:ahLst/>
                <a:cxnLst/>
                <a:rect l="l" t="t" r="r" b="b"/>
                <a:pathLst>
                  <a:path w="4" h="32" extrusionOk="0">
                    <a:moveTo>
                      <a:pt x="0" y="32"/>
                    </a:moveTo>
                    <a:cubicBezTo>
                      <a:pt x="0" y="21"/>
                      <a:pt x="4" y="11"/>
                      <a:pt x="4" y="0"/>
                    </a:cubicBezTo>
                    <a:cubicBezTo>
                      <a:pt x="4" y="11"/>
                      <a:pt x="0" y="21"/>
                      <a:pt x="0" y="3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7" name="Google Shape;5425;p65">
                <a:extLst>
                  <a:ext uri="{FF2B5EF4-FFF2-40B4-BE49-F238E27FC236}">
                    <a16:creationId xmlns:a16="http://schemas.microsoft.com/office/drawing/2014/main" id="{AF2A2C32-6A40-4709-8509-20F0D7C7D7D4}"/>
                  </a:ext>
                </a:extLst>
              </p:cNvPr>
              <p:cNvSpPr/>
              <p:nvPr/>
            </p:nvSpPr>
            <p:spPr>
              <a:xfrm>
                <a:off x="3890398" y="4640043"/>
                <a:ext cx="349" cy="1819"/>
              </a:xfrm>
              <a:custGeom>
                <a:avLst/>
                <a:gdLst/>
                <a:ahLst/>
                <a:cxnLst/>
                <a:rect l="l" t="t" r="r" b="b"/>
                <a:pathLst>
                  <a:path w="7" h="32" extrusionOk="0">
                    <a:moveTo>
                      <a:pt x="7" y="0"/>
                    </a:moveTo>
                    <a:cubicBezTo>
                      <a:pt x="4" y="11"/>
                      <a:pt x="0" y="21"/>
                      <a:pt x="0" y="32"/>
                    </a:cubicBezTo>
                    <a:cubicBezTo>
                      <a:pt x="4" y="21"/>
                      <a:pt x="4" y="11"/>
                      <a:pt x="7"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8" name="Google Shape;5426;p65">
                <a:extLst>
                  <a:ext uri="{FF2B5EF4-FFF2-40B4-BE49-F238E27FC236}">
                    <a16:creationId xmlns:a16="http://schemas.microsoft.com/office/drawing/2014/main" id="{A1BE1C82-3688-425F-861B-B2C2C44F00FA}"/>
                  </a:ext>
                </a:extLst>
              </p:cNvPr>
              <p:cNvSpPr/>
              <p:nvPr/>
            </p:nvSpPr>
            <p:spPr>
              <a:xfrm>
                <a:off x="3890896" y="4637023"/>
                <a:ext cx="400" cy="1879"/>
              </a:xfrm>
              <a:custGeom>
                <a:avLst/>
                <a:gdLst/>
                <a:ahLst/>
                <a:cxnLst/>
                <a:rect l="l" t="t" r="r" b="b"/>
                <a:pathLst>
                  <a:path w="8" h="33" extrusionOk="0">
                    <a:moveTo>
                      <a:pt x="8" y="1"/>
                    </a:moveTo>
                    <a:lnTo>
                      <a:pt x="8" y="1"/>
                    </a:lnTo>
                    <a:cubicBezTo>
                      <a:pt x="4" y="11"/>
                      <a:pt x="1" y="22"/>
                      <a:pt x="1" y="32"/>
                    </a:cubicBezTo>
                    <a:cubicBezTo>
                      <a:pt x="4" y="22"/>
                      <a:pt x="4" y="11"/>
                      <a:pt x="8"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9" name="Google Shape;5427;p65">
                <a:extLst>
                  <a:ext uri="{FF2B5EF4-FFF2-40B4-BE49-F238E27FC236}">
                    <a16:creationId xmlns:a16="http://schemas.microsoft.com/office/drawing/2014/main" id="{DAF4477C-F712-4F61-A6DD-A9DD400BA601}"/>
                  </a:ext>
                </a:extLst>
              </p:cNvPr>
              <p:cNvSpPr/>
              <p:nvPr/>
            </p:nvSpPr>
            <p:spPr>
              <a:xfrm>
                <a:off x="3889850" y="4642830"/>
                <a:ext cx="400" cy="2050"/>
              </a:xfrm>
              <a:custGeom>
                <a:avLst/>
                <a:gdLst/>
                <a:ahLst/>
                <a:cxnLst/>
                <a:rect l="l" t="t" r="r" b="b"/>
                <a:pathLst>
                  <a:path w="8" h="36" extrusionOk="0">
                    <a:moveTo>
                      <a:pt x="8" y="0"/>
                    </a:moveTo>
                    <a:cubicBezTo>
                      <a:pt x="4" y="11"/>
                      <a:pt x="1" y="21"/>
                      <a:pt x="1" y="35"/>
                    </a:cubicBezTo>
                    <a:cubicBezTo>
                      <a:pt x="1" y="25"/>
                      <a:pt x="4" y="14"/>
                      <a:pt x="8"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0" name="Google Shape;5428;p65">
                <a:extLst>
                  <a:ext uri="{FF2B5EF4-FFF2-40B4-BE49-F238E27FC236}">
                    <a16:creationId xmlns:a16="http://schemas.microsoft.com/office/drawing/2014/main" id="{64194121-7726-4E21-B082-F3814F9A14B9}"/>
                  </a:ext>
                </a:extLst>
              </p:cNvPr>
              <p:cNvSpPr/>
              <p:nvPr/>
            </p:nvSpPr>
            <p:spPr>
              <a:xfrm>
                <a:off x="3678446" y="4291873"/>
                <a:ext cx="748" cy="855"/>
              </a:xfrm>
              <a:custGeom>
                <a:avLst/>
                <a:gdLst/>
                <a:ahLst/>
                <a:cxnLst/>
                <a:rect l="l" t="t" r="r" b="b"/>
                <a:pathLst>
                  <a:path w="15" h="15" extrusionOk="0">
                    <a:moveTo>
                      <a:pt x="0" y="14"/>
                    </a:moveTo>
                    <a:lnTo>
                      <a:pt x="1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1" name="Google Shape;5429;p65">
                <a:extLst>
                  <a:ext uri="{FF2B5EF4-FFF2-40B4-BE49-F238E27FC236}">
                    <a16:creationId xmlns:a16="http://schemas.microsoft.com/office/drawing/2014/main" id="{25E04700-2A66-45B4-99D5-0A6638CF26BA}"/>
                  </a:ext>
                </a:extLst>
              </p:cNvPr>
              <p:cNvSpPr/>
              <p:nvPr/>
            </p:nvSpPr>
            <p:spPr>
              <a:xfrm>
                <a:off x="3681088" y="4288683"/>
                <a:ext cx="895" cy="1254"/>
              </a:xfrm>
              <a:custGeom>
                <a:avLst/>
                <a:gdLst/>
                <a:ahLst/>
                <a:cxnLst/>
                <a:rect l="l" t="t" r="r" b="b"/>
                <a:pathLst>
                  <a:path w="18" h="22" extrusionOk="0">
                    <a:moveTo>
                      <a:pt x="0" y="21"/>
                    </a:moveTo>
                    <a:lnTo>
                      <a:pt x="1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2" name="Google Shape;5430;p65">
                <a:extLst>
                  <a:ext uri="{FF2B5EF4-FFF2-40B4-BE49-F238E27FC236}">
                    <a16:creationId xmlns:a16="http://schemas.microsoft.com/office/drawing/2014/main" id="{BDCA1811-1B2D-4519-8258-A7ED63B97A11}"/>
                  </a:ext>
                </a:extLst>
              </p:cNvPr>
              <p:cNvSpPr/>
              <p:nvPr/>
            </p:nvSpPr>
            <p:spPr>
              <a:xfrm>
                <a:off x="3677202" y="4293240"/>
                <a:ext cx="748" cy="855"/>
              </a:xfrm>
              <a:custGeom>
                <a:avLst/>
                <a:gdLst/>
                <a:ahLst/>
                <a:cxnLst/>
                <a:rect l="l" t="t" r="r" b="b"/>
                <a:pathLst>
                  <a:path w="15" h="15" extrusionOk="0">
                    <a:moveTo>
                      <a:pt x="1" y="15"/>
                    </a:moveTo>
                    <a:lnTo>
                      <a:pt x="1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3" name="Google Shape;5431;p65">
                <a:extLst>
                  <a:ext uri="{FF2B5EF4-FFF2-40B4-BE49-F238E27FC236}">
                    <a16:creationId xmlns:a16="http://schemas.microsoft.com/office/drawing/2014/main" id="{E04B526F-1A1F-4EC7-A9ED-CCA93D7940ED}"/>
                  </a:ext>
                </a:extLst>
              </p:cNvPr>
              <p:cNvSpPr/>
              <p:nvPr/>
            </p:nvSpPr>
            <p:spPr>
              <a:xfrm>
                <a:off x="3679642" y="4290280"/>
                <a:ext cx="947" cy="1023"/>
              </a:xfrm>
              <a:custGeom>
                <a:avLst/>
                <a:gdLst/>
                <a:ahLst/>
                <a:cxnLst/>
                <a:rect l="l" t="t" r="r" b="b"/>
                <a:pathLst>
                  <a:path w="19" h="18" extrusionOk="0">
                    <a:moveTo>
                      <a:pt x="1" y="18"/>
                    </a:moveTo>
                    <a:lnTo>
                      <a:pt x="19"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4" name="Google Shape;5432;p65">
                <a:extLst>
                  <a:ext uri="{FF2B5EF4-FFF2-40B4-BE49-F238E27FC236}">
                    <a16:creationId xmlns:a16="http://schemas.microsoft.com/office/drawing/2014/main" id="{244BF856-829C-4943-9852-1E1F2CD5A7F7}"/>
                  </a:ext>
                </a:extLst>
              </p:cNvPr>
              <p:cNvSpPr/>
              <p:nvPr/>
            </p:nvSpPr>
            <p:spPr>
              <a:xfrm>
                <a:off x="3682483" y="4287659"/>
                <a:ext cx="547" cy="684"/>
              </a:xfrm>
              <a:custGeom>
                <a:avLst/>
                <a:gdLst/>
                <a:ahLst/>
                <a:cxnLst/>
                <a:rect l="l" t="t" r="r" b="b"/>
                <a:pathLst>
                  <a:path w="11" h="12" extrusionOk="0">
                    <a:moveTo>
                      <a:pt x="0" y="11"/>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5" name="Google Shape;5433;p65">
                <a:extLst>
                  <a:ext uri="{FF2B5EF4-FFF2-40B4-BE49-F238E27FC236}">
                    <a16:creationId xmlns:a16="http://schemas.microsoft.com/office/drawing/2014/main" id="{57FA14F9-9623-447B-8586-7D0E0D955D3D}"/>
                  </a:ext>
                </a:extLst>
              </p:cNvPr>
              <p:cNvSpPr/>
              <p:nvPr/>
            </p:nvSpPr>
            <p:spPr>
              <a:xfrm>
                <a:off x="3686816" y="4282708"/>
                <a:ext cx="1296" cy="1254"/>
              </a:xfrm>
              <a:custGeom>
                <a:avLst/>
                <a:gdLst/>
                <a:ahLst/>
                <a:cxnLst/>
                <a:rect l="l" t="t" r="r" b="b"/>
                <a:pathLst>
                  <a:path w="26" h="22" extrusionOk="0">
                    <a:moveTo>
                      <a:pt x="25" y="0"/>
                    </a:moveTo>
                    <a:cubicBezTo>
                      <a:pt x="15" y="7"/>
                      <a:pt x="8" y="14"/>
                      <a:pt x="1" y="21"/>
                    </a:cubicBezTo>
                    <a:cubicBezTo>
                      <a:pt x="8" y="14"/>
                      <a:pt x="18" y="7"/>
                      <a:pt x="25"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6" name="Google Shape;5434;p65">
                <a:extLst>
                  <a:ext uri="{FF2B5EF4-FFF2-40B4-BE49-F238E27FC236}">
                    <a16:creationId xmlns:a16="http://schemas.microsoft.com/office/drawing/2014/main" id="{08C83BEB-60D8-4427-907C-0CD4A6CED3DB}"/>
                  </a:ext>
                </a:extLst>
              </p:cNvPr>
              <p:cNvSpPr/>
              <p:nvPr/>
            </p:nvSpPr>
            <p:spPr>
              <a:xfrm>
                <a:off x="3673914" y="4297450"/>
                <a:ext cx="400" cy="457"/>
              </a:xfrm>
              <a:custGeom>
                <a:avLst/>
                <a:gdLst/>
                <a:ahLst/>
                <a:cxnLst/>
                <a:rect l="l" t="t" r="r" b="b"/>
                <a:pathLst>
                  <a:path w="8" h="8" extrusionOk="0">
                    <a:moveTo>
                      <a:pt x="0" y="7"/>
                    </a:moveTo>
                    <a:lnTo>
                      <a:pt x="7"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7" name="Google Shape;5435;p65">
                <a:extLst>
                  <a:ext uri="{FF2B5EF4-FFF2-40B4-BE49-F238E27FC236}">
                    <a16:creationId xmlns:a16="http://schemas.microsoft.com/office/drawing/2014/main" id="{7C56FF3F-AB48-4006-92CC-AB14A836EDD2}"/>
                  </a:ext>
                </a:extLst>
              </p:cNvPr>
              <p:cNvSpPr/>
              <p:nvPr/>
            </p:nvSpPr>
            <p:spPr>
              <a:xfrm>
                <a:off x="3674761" y="4296029"/>
                <a:ext cx="748" cy="855"/>
              </a:xfrm>
              <a:custGeom>
                <a:avLst/>
                <a:gdLst/>
                <a:ahLst/>
                <a:cxnLst/>
                <a:rect l="l" t="t" r="r" b="b"/>
                <a:pathLst>
                  <a:path w="15" h="15" extrusionOk="0">
                    <a:moveTo>
                      <a:pt x="1" y="15"/>
                    </a:moveTo>
                    <a:lnTo>
                      <a:pt x="1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8" name="Google Shape;5436;p65">
                <a:extLst>
                  <a:ext uri="{FF2B5EF4-FFF2-40B4-BE49-F238E27FC236}">
                    <a16:creationId xmlns:a16="http://schemas.microsoft.com/office/drawing/2014/main" id="{605D942E-9A90-4F92-AA61-60885EAED1E5}"/>
                  </a:ext>
                </a:extLst>
              </p:cNvPr>
              <p:cNvSpPr/>
              <p:nvPr/>
            </p:nvSpPr>
            <p:spPr>
              <a:xfrm>
                <a:off x="3676005" y="4294661"/>
                <a:ext cx="748" cy="855"/>
              </a:xfrm>
              <a:custGeom>
                <a:avLst/>
                <a:gdLst/>
                <a:ahLst/>
                <a:cxnLst/>
                <a:rect l="l" t="t" r="r" b="b"/>
                <a:pathLst>
                  <a:path w="15" h="15" extrusionOk="0">
                    <a:moveTo>
                      <a:pt x="0" y="14"/>
                    </a:moveTo>
                    <a:lnTo>
                      <a:pt x="1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9" name="Google Shape;5437;p65">
                <a:extLst>
                  <a:ext uri="{FF2B5EF4-FFF2-40B4-BE49-F238E27FC236}">
                    <a16:creationId xmlns:a16="http://schemas.microsoft.com/office/drawing/2014/main" id="{433A3FB5-EB3D-47A5-8859-0E9DD5DAD096}"/>
                  </a:ext>
                </a:extLst>
              </p:cNvPr>
              <p:cNvSpPr/>
              <p:nvPr/>
            </p:nvSpPr>
            <p:spPr>
              <a:xfrm>
                <a:off x="3689260" y="4278494"/>
                <a:ext cx="947" cy="2050"/>
              </a:xfrm>
              <a:custGeom>
                <a:avLst/>
                <a:gdLst/>
                <a:ahLst/>
                <a:cxnLst/>
                <a:rect l="l" t="t" r="r" b="b"/>
                <a:pathLst>
                  <a:path w="19" h="36" extrusionOk="0">
                    <a:moveTo>
                      <a:pt x="1" y="36"/>
                    </a:moveTo>
                    <a:cubicBezTo>
                      <a:pt x="8" y="25"/>
                      <a:pt x="11" y="15"/>
                      <a:pt x="18" y="1"/>
                    </a:cubicBezTo>
                    <a:cubicBezTo>
                      <a:pt x="11" y="15"/>
                      <a:pt x="8" y="25"/>
                      <a:pt x="1" y="36"/>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0" name="Google Shape;5438;p65">
                <a:extLst>
                  <a:ext uri="{FF2B5EF4-FFF2-40B4-BE49-F238E27FC236}">
                    <a16:creationId xmlns:a16="http://schemas.microsoft.com/office/drawing/2014/main" id="{1EC477F3-650D-454B-B198-93A8AFC71435}"/>
                  </a:ext>
                </a:extLst>
              </p:cNvPr>
              <p:cNvSpPr/>
              <p:nvPr/>
            </p:nvSpPr>
            <p:spPr>
              <a:xfrm>
                <a:off x="3683528" y="4286465"/>
                <a:ext cx="547" cy="684"/>
              </a:xfrm>
              <a:custGeom>
                <a:avLst/>
                <a:gdLst/>
                <a:ahLst/>
                <a:cxnLst/>
                <a:rect l="l" t="t" r="r" b="b"/>
                <a:pathLst>
                  <a:path w="11" h="12" extrusionOk="0">
                    <a:moveTo>
                      <a:pt x="0" y="11"/>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1" name="Google Shape;5439;p65">
                <a:extLst>
                  <a:ext uri="{FF2B5EF4-FFF2-40B4-BE49-F238E27FC236}">
                    <a16:creationId xmlns:a16="http://schemas.microsoft.com/office/drawing/2014/main" id="{A038F750-4386-406B-82A1-A8BF57EDCDCE}"/>
                  </a:ext>
                </a:extLst>
              </p:cNvPr>
              <p:cNvSpPr/>
              <p:nvPr/>
            </p:nvSpPr>
            <p:spPr>
              <a:xfrm>
                <a:off x="3686119" y="4283902"/>
                <a:ext cx="748" cy="624"/>
              </a:xfrm>
              <a:custGeom>
                <a:avLst/>
                <a:gdLst/>
                <a:ahLst/>
                <a:cxnLst/>
                <a:rect l="l" t="t" r="r" b="b"/>
                <a:pathLst>
                  <a:path w="15" h="11" extrusionOk="0">
                    <a:moveTo>
                      <a:pt x="1" y="11"/>
                    </a:moveTo>
                    <a:lnTo>
                      <a:pt x="15"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2" name="Google Shape;5440;p65">
                <a:extLst>
                  <a:ext uri="{FF2B5EF4-FFF2-40B4-BE49-F238E27FC236}">
                    <a16:creationId xmlns:a16="http://schemas.microsoft.com/office/drawing/2014/main" id="{7438274A-7BD8-4EE9-980F-956306A9D055}"/>
                  </a:ext>
                </a:extLst>
              </p:cNvPr>
              <p:cNvSpPr/>
              <p:nvPr/>
            </p:nvSpPr>
            <p:spPr>
              <a:xfrm>
                <a:off x="3690305" y="4275706"/>
                <a:ext cx="748" cy="2449"/>
              </a:xfrm>
              <a:custGeom>
                <a:avLst/>
                <a:gdLst/>
                <a:ahLst/>
                <a:cxnLst/>
                <a:rect l="l" t="t" r="r" b="b"/>
                <a:pathLst>
                  <a:path w="15" h="43" extrusionOk="0">
                    <a:moveTo>
                      <a:pt x="1" y="43"/>
                    </a:moveTo>
                    <a:cubicBezTo>
                      <a:pt x="4" y="29"/>
                      <a:pt x="11" y="15"/>
                      <a:pt x="15" y="1"/>
                    </a:cubicBezTo>
                    <a:cubicBezTo>
                      <a:pt x="11" y="15"/>
                      <a:pt x="4" y="29"/>
                      <a:pt x="1" y="43"/>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3" name="Google Shape;5441;p65">
                <a:extLst>
                  <a:ext uri="{FF2B5EF4-FFF2-40B4-BE49-F238E27FC236}">
                    <a16:creationId xmlns:a16="http://schemas.microsoft.com/office/drawing/2014/main" id="{DEB89723-6F34-4B0C-B1CB-DBE2FB5BA2A2}"/>
                  </a:ext>
                </a:extLst>
              </p:cNvPr>
              <p:cNvSpPr/>
              <p:nvPr/>
            </p:nvSpPr>
            <p:spPr>
              <a:xfrm>
                <a:off x="3688214" y="4280716"/>
                <a:ext cx="1097" cy="1652"/>
              </a:xfrm>
              <a:custGeom>
                <a:avLst/>
                <a:gdLst/>
                <a:ahLst/>
                <a:cxnLst/>
                <a:rect l="l" t="t" r="r" b="b"/>
                <a:pathLst>
                  <a:path w="22" h="29" extrusionOk="0">
                    <a:moveTo>
                      <a:pt x="1" y="28"/>
                    </a:moveTo>
                    <a:cubicBezTo>
                      <a:pt x="8" y="18"/>
                      <a:pt x="15" y="11"/>
                      <a:pt x="22" y="0"/>
                    </a:cubicBezTo>
                    <a:cubicBezTo>
                      <a:pt x="15" y="11"/>
                      <a:pt x="8" y="18"/>
                      <a:pt x="1" y="2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4" name="Google Shape;5442;p65">
                <a:extLst>
                  <a:ext uri="{FF2B5EF4-FFF2-40B4-BE49-F238E27FC236}">
                    <a16:creationId xmlns:a16="http://schemas.microsoft.com/office/drawing/2014/main" id="{F26E3B04-9A1C-4882-9BF7-C13101D6CFEE}"/>
                  </a:ext>
                </a:extLst>
              </p:cNvPr>
              <p:cNvSpPr/>
              <p:nvPr/>
            </p:nvSpPr>
            <p:spPr>
              <a:xfrm>
                <a:off x="3684376" y="4285496"/>
                <a:ext cx="598" cy="624"/>
              </a:xfrm>
              <a:custGeom>
                <a:avLst/>
                <a:gdLst/>
                <a:ahLst/>
                <a:cxnLst/>
                <a:rect l="l" t="t" r="r" b="b"/>
                <a:pathLst>
                  <a:path w="12" h="11" extrusionOk="0">
                    <a:moveTo>
                      <a:pt x="1" y="11"/>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5" name="Google Shape;5443;p65">
                <a:extLst>
                  <a:ext uri="{FF2B5EF4-FFF2-40B4-BE49-F238E27FC236}">
                    <a16:creationId xmlns:a16="http://schemas.microsoft.com/office/drawing/2014/main" id="{ABD984B3-95A6-42CD-8A2D-A7DB3B699B2F}"/>
                  </a:ext>
                </a:extLst>
              </p:cNvPr>
              <p:cNvSpPr/>
              <p:nvPr/>
            </p:nvSpPr>
            <p:spPr>
              <a:xfrm>
                <a:off x="3685421" y="4284699"/>
                <a:ext cx="598" cy="624"/>
              </a:xfrm>
              <a:custGeom>
                <a:avLst/>
                <a:gdLst/>
                <a:ahLst/>
                <a:cxnLst/>
                <a:rect l="l" t="t" r="r" b="b"/>
                <a:pathLst>
                  <a:path w="12" h="11" extrusionOk="0">
                    <a:moveTo>
                      <a:pt x="1" y="11"/>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6" name="Google Shape;5444;p65">
                <a:extLst>
                  <a:ext uri="{FF2B5EF4-FFF2-40B4-BE49-F238E27FC236}">
                    <a16:creationId xmlns:a16="http://schemas.microsoft.com/office/drawing/2014/main" id="{6010CBAA-27F2-460A-A392-DBC8FB955BFD}"/>
                  </a:ext>
                </a:extLst>
              </p:cNvPr>
              <p:cNvSpPr/>
              <p:nvPr/>
            </p:nvSpPr>
            <p:spPr>
              <a:xfrm>
                <a:off x="3898419" y="4841908"/>
                <a:ext cx="324106" cy="416596"/>
              </a:xfrm>
              <a:custGeom>
                <a:avLst/>
                <a:gdLst/>
                <a:ahLst/>
                <a:cxnLst/>
                <a:rect l="l" t="t" r="r" b="b"/>
                <a:pathLst>
                  <a:path w="6505" h="7318" extrusionOk="0">
                    <a:moveTo>
                      <a:pt x="2265" y="1"/>
                    </a:moveTo>
                    <a:cubicBezTo>
                      <a:pt x="2192" y="1"/>
                      <a:pt x="2122" y="8"/>
                      <a:pt x="2048" y="22"/>
                    </a:cubicBezTo>
                    <a:cubicBezTo>
                      <a:pt x="1971" y="36"/>
                      <a:pt x="1891" y="46"/>
                      <a:pt x="1810" y="46"/>
                    </a:cubicBezTo>
                    <a:cubicBezTo>
                      <a:pt x="1663" y="46"/>
                      <a:pt x="1505" y="144"/>
                      <a:pt x="1337" y="246"/>
                    </a:cubicBezTo>
                    <a:cubicBezTo>
                      <a:pt x="1292" y="274"/>
                      <a:pt x="1243" y="302"/>
                      <a:pt x="1197" y="330"/>
                    </a:cubicBezTo>
                    <a:cubicBezTo>
                      <a:pt x="1113" y="375"/>
                      <a:pt x="1029" y="417"/>
                      <a:pt x="942" y="449"/>
                    </a:cubicBezTo>
                    <a:cubicBezTo>
                      <a:pt x="910" y="463"/>
                      <a:pt x="882" y="473"/>
                      <a:pt x="854" y="484"/>
                    </a:cubicBezTo>
                    <a:cubicBezTo>
                      <a:pt x="812" y="505"/>
                      <a:pt x="774" y="529"/>
                      <a:pt x="739" y="561"/>
                    </a:cubicBezTo>
                    <a:cubicBezTo>
                      <a:pt x="651" y="652"/>
                      <a:pt x="529" y="708"/>
                      <a:pt x="403" y="718"/>
                    </a:cubicBezTo>
                    <a:cubicBezTo>
                      <a:pt x="390" y="720"/>
                      <a:pt x="377" y="721"/>
                      <a:pt x="364" y="721"/>
                    </a:cubicBezTo>
                    <a:cubicBezTo>
                      <a:pt x="351" y="721"/>
                      <a:pt x="338" y="720"/>
                      <a:pt x="326" y="718"/>
                    </a:cubicBezTo>
                    <a:cubicBezTo>
                      <a:pt x="284" y="715"/>
                      <a:pt x="242" y="708"/>
                      <a:pt x="203" y="690"/>
                    </a:cubicBezTo>
                    <a:lnTo>
                      <a:pt x="175" y="683"/>
                    </a:lnTo>
                    <a:lnTo>
                      <a:pt x="165" y="680"/>
                    </a:lnTo>
                    <a:lnTo>
                      <a:pt x="154" y="676"/>
                    </a:lnTo>
                    <a:lnTo>
                      <a:pt x="158" y="690"/>
                    </a:lnTo>
                    <a:lnTo>
                      <a:pt x="186" y="746"/>
                    </a:lnTo>
                    <a:lnTo>
                      <a:pt x="196" y="764"/>
                    </a:lnTo>
                    <a:lnTo>
                      <a:pt x="235" y="837"/>
                    </a:lnTo>
                    <a:lnTo>
                      <a:pt x="238" y="848"/>
                    </a:lnTo>
                    <a:lnTo>
                      <a:pt x="273" y="918"/>
                    </a:lnTo>
                    <a:lnTo>
                      <a:pt x="284" y="935"/>
                    </a:lnTo>
                    <a:lnTo>
                      <a:pt x="322" y="1009"/>
                    </a:lnTo>
                    <a:cubicBezTo>
                      <a:pt x="382" y="1114"/>
                      <a:pt x="434" y="1222"/>
                      <a:pt x="483" y="1334"/>
                    </a:cubicBezTo>
                    <a:cubicBezTo>
                      <a:pt x="550" y="1520"/>
                      <a:pt x="434" y="1607"/>
                      <a:pt x="364" y="1660"/>
                    </a:cubicBezTo>
                    <a:cubicBezTo>
                      <a:pt x="350" y="1674"/>
                      <a:pt x="336" y="1684"/>
                      <a:pt x="326" y="1691"/>
                    </a:cubicBezTo>
                    <a:cubicBezTo>
                      <a:pt x="305" y="1744"/>
                      <a:pt x="322" y="1958"/>
                      <a:pt x="375" y="2329"/>
                    </a:cubicBezTo>
                    <a:cubicBezTo>
                      <a:pt x="382" y="2367"/>
                      <a:pt x="385" y="2399"/>
                      <a:pt x="389" y="2416"/>
                    </a:cubicBezTo>
                    <a:cubicBezTo>
                      <a:pt x="399" y="2497"/>
                      <a:pt x="350" y="2584"/>
                      <a:pt x="301" y="2668"/>
                    </a:cubicBezTo>
                    <a:cubicBezTo>
                      <a:pt x="277" y="2717"/>
                      <a:pt x="228" y="2805"/>
                      <a:pt x="235" y="2829"/>
                    </a:cubicBezTo>
                    <a:cubicBezTo>
                      <a:pt x="329" y="2910"/>
                      <a:pt x="263" y="3043"/>
                      <a:pt x="200" y="3158"/>
                    </a:cubicBezTo>
                    <a:cubicBezTo>
                      <a:pt x="168" y="3225"/>
                      <a:pt x="130" y="3302"/>
                      <a:pt x="130" y="3347"/>
                    </a:cubicBezTo>
                    <a:cubicBezTo>
                      <a:pt x="130" y="3386"/>
                      <a:pt x="154" y="3403"/>
                      <a:pt x="214" y="3438"/>
                    </a:cubicBezTo>
                    <a:cubicBezTo>
                      <a:pt x="270" y="3473"/>
                      <a:pt x="340" y="3515"/>
                      <a:pt x="340" y="3606"/>
                    </a:cubicBezTo>
                    <a:cubicBezTo>
                      <a:pt x="340" y="3750"/>
                      <a:pt x="144" y="4027"/>
                      <a:pt x="14" y="4100"/>
                    </a:cubicBezTo>
                    <a:lnTo>
                      <a:pt x="11" y="4104"/>
                    </a:lnTo>
                    <a:lnTo>
                      <a:pt x="7" y="4107"/>
                    </a:lnTo>
                    <a:lnTo>
                      <a:pt x="7" y="4111"/>
                    </a:lnTo>
                    <a:lnTo>
                      <a:pt x="4" y="4114"/>
                    </a:lnTo>
                    <a:lnTo>
                      <a:pt x="4" y="4121"/>
                    </a:lnTo>
                    <a:cubicBezTo>
                      <a:pt x="4" y="4125"/>
                      <a:pt x="4" y="4125"/>
                      <a:pt x="4" y="4128"/>
                    </a:cubicBezTo>
                    <a:cubicBezTo>
                      <a:pt x="0" y="4132"/>
                      <a:pt x="4" y="4132"/>
                      <a:pt x="4" y="4135"/>
                    </a:cubicBezTo>
                    <a:lnTo>
                      <a:pt x="4" y="4146"/>
                    </a:lnTo>
                    <a:lnTo>
                      <a:pt x="4" y="4156"/>
                    </a:lnTo>
                    <a:lnTo>
                      <a:pt x="4" y="4170"/>
                    </a:lnTo>
                    <a:lnTo>
                      <a:pt x="4" y="4184"/>
                    </a:lnTo>
                    <a:lnTo>
                      <a:pt x="4" y="4205"/>
                    </a:lnTo>
                    <a:lnTo>
                      <a:pt x="4" y="4219"/>
                    </a:lnTo>
                    <a:lnTo>
                      <a:pt x="4" y="4223"/>
                    </a:lnTo>
                    <a:cubicBezTo>
                      <a:pt x="18" y="4240"/>
                      <a:pt x="32" y="4261"/>
                      <a:pt x="42" y="4282"/>
                    </a:cubicBezTo>
                    <a:cubicBezTo>
                      <a:pt x="81" y="4356"/>
                      <a:pt x="137" y="4422"/>
                      <a:pt x="200" y="4471"/>
                    </a:cubicBezTo>
                    <a:lnTo>
                      <a:pt x="203" y="4475"/>
                    </a:lnTo>
                    <a:cubicBezTo>
                      <a:pt x="214" y="4482"/>
                      <a:pt x="221" y="4489"/>
                      <a:pt x="228" y="4492"/>
                    </a:cubicBezTo>
                    <a:cubicBezTo>
                      <a:pt x="235" y="4499"/>
                      <a:pt x="242" y="4506"/>
                      <a:pt x="245" y="4513"/>
                    </a:cubicBezTo>
                    <a:cubicBezTo>
                      <a:pt x="252" y="4517"/>
                      <a:pt x="256" y="4524"/>
                      <a:pt x="259" y="4527"/>
                    </a:cubicBezTo>
                    <a:lnTo>
                      <a:pt x="263" y="4534"/>
                    </a:lnTo>
                    <a:cubicBezTo>
                      <a:pt x="270" y="4545"/>
                      <a:pt x="277" y="4555"/>
                      <a:pt x="284" y="4569"/>
                    </a:cubicBezTo>
                    <a:cubicBezTo>
                      <a:pt x="326" y="4650"/>
                      <a:pt x="315" y="4741"/>
                      <a:pt x="305" y="4818"/>
                    </a:cubicBezTo>
                    <a:cubicBezTo>
                      <a:pt x="294" y="4912"/>
                      <a:pt x="284" y="4993"/>
                      <a:pt x="343" y="5066"/>
                    </a:cubicBezTo>
                    <a:cubicBezTo>
                      <a:pt x="392" y="5126"/>
                      <a:pt x="448" y="5175"/>
                      <a:pt x="511" y="5217"/>
                    </a:cubicBezTo>
                    <a:cubicBezTo>
                      <a:pt x="571" y="5262"/>
                      <a:pt x="620" y="5297"/>
                      <a:pt x="623" y="5357"/>
                    </a:cubicBezTo>
                    <a:cubicBezTo>
                      <a:pt x="620" y="5402"/>
                      <a:pt x="599" y="5441"/>
                      <a:pt x="564" y="5465"/>
                    </a:cubicBezTo>
                    <a:cubicBezTo>
                      <a:pt x="532" y="5493"/>
                      <a:pt x="532" y="5535"/>
                      <a:pt x="536" y="5602"/>
                    </a:cubicBezTo>
                    <a:lnTo>
                      <a:pt x="536" y="5633"/>
                    </a:lnTo>
                    <a:cubicBezTo>
                      <a:pt x="543" y="5703"/>
                      <a:pt x="522" y="5773"/>
                      <a:pt x="476" y="5829"/>
                    </a:cubicBezTo>
                    <a:cubicBezTo>
                      <a:pt x="466" y="5840"/>
                      <a:pt x="455" y="5847"/>
                      <a:pt x="445" y="5857"/>
                    </a:cubicBezTo>
                    <a:cubicBezTo>
                      <a:pt x="441" y="5861"/>
                      <a:pt x="424" y="5875"/>
                      <a:pt x="427" y="5920"/>
                    </a:cubicBezTo>
                    <a:cubicBezTo>
                      <a:pt x="452" y="6036"/>
                      <a:pt x="525" y="6138"/>
                      <a:pt x="627" y="6197"/>
                    </a:cubicBezTo>
                    <a:cubicBezTo>
                      <a:pt x="735" y="6246"/>
                      <a:pt x="749" y="6369"/>
                      <a:pt x="763" y="6474"/>
                    </a:cubicBezTo>
                    <a:cubicBezTo>
                      <a:pt x="774" y="6561"/>
                      <a:pt x="784" y="6656"/>
                      <a:pt x="840" y="6712"/>
                    </a:cubicBezTo>
                    <a:cubicBezTo>
                      <a:pt x="952" y="6824"/>
                      <a:pt x="959" y="7013"/>
                      <a:pt x="966" y="7163"/>
                    </a:cubicBezTo>
                    <a:cubicBezTo>
                      <a:pt x="966" y="7188"/>
                      <a:pt x="966" y="7216"/>
                      <a:pt x="970" y="7237"/>
                    </a:cubicBezTo>
                    <a:lnTo>
                      <a:pt x="970" y="7247"/>
                    </a:lnTo>
                    <a:lnTo>
                      <a:pt x="970" y="7265"/>
                    </a:lnTo>
                    <a:lnTo>
                      <a:pt x="970" y="7286"/>
                    </a:lnTo>
                    <a:lnTo>
                      <a:pt x="970" y="7296"/>
                    </a:lnTo>
                    <a:cubicBezTo>
                      <a:pt x="970" y="7300"/>
                      <a:pt x="970" y="7310"/>
                      <a:pt x="973" y="7317"/>
                    </a:cubicBezTo>
                    <a:cubicBezTo>
                      <a:pt x="1001" y="7314"/>
                      <a:pt x="1078" y="7289"/>
                      <a:pt x="1222" y="7198"/>
                    </a:cubicBezTo>
                    <a:cubicBezTo>
                      <a:pt x="1348" y="7118"/>
                      <a:pt x="1463" y="7023"/>
                      <a:pt x="1568" y="6918"/>
                    </a:cubicBezTo>
                    <a:lnTo>
                      <a:pt x="1610" y="6876"/>
                    </a:lnTo>
                    <a:cubicBezTo>
                      <a:pt x="1717" y="6763"/>
                      <a:pt x="1792" y="6719"/>
                      <a:pt x="1861" y="6719"/>
                    </a:cubicBezTo>
                    <a:cubicBezTo>
                      <a:pt x="1871" y="6719"/>
                      <a:pt x="1881" y="6720"/>
                      <a:pt x="1891" y="6722"/>
                    </a:cubicBezTo>
                    <a:lnTo>
                      <a:pt x="1912" y="6729"/>
                    </a:lnTo>
                    <a:cubicBezTo>
                      <a:pt x="1926" y="6736"/>
                      <a:pt x="1940" y="6740"/>
                      <a:pt x="1954" y="6747"/>
                    </a:cubicBezTo>
                    <a:cubicBezTo>
                      <a:pt x="1971" y="6757"/>
                      <a:pt x="1985" y="6764"/>
                      <a:pt x="1999" y="6775"/>
                    </a:cubicBezTo>
                    <a:cubicBezTo>
                      <a:pt x="2045" y="6810"/>
                      <a:pt x="2097" y="6831"/>
                      <a:pt x="2153" y="6838"/>
                    </a:cubicBezTo>
                    <a:lnTo>
                      <a:pt x="2248" y="6852"/>
                    </a:lnTo>
                    <a:cubicBezTo>
                      <a:pt x="2468" y="6876"/>
                      <a:pt x="2720" y="6904"/>
                      <a:pt x="2832" y="7135"/>
                    </a:cubicBezTo>
                    <a:cubicBezTo>
                      <a:pt x="2836" y="7142"/>
                      <a:pt x="2843" y="7149"/>
                      <a:pt x="2846" y="7156"/>
                    </a:cubicBezTo>
                    <a:cubicBezTo>
                      <a:pt x="2878" y="7125"/>
                      <a:pt x="2934" y="7013"/>
                      <a:pt x="2962" y="6957"/>
                    </a:cubicBezTo>
                    <a:lnTo>
                      <a:pt x="2983" y="6908"/>
                    </a:lnTo>
                    <a:cubicBezTo>
                      <a:pt x="3000" y="6869"/>
                      <a:pt x="3021" y="6834"/>
                      <a:pt x="3049" y="6799"/>
                    </a:cubicBezTo>
                    <a:cubicBezTo>
                      <a:pt x="3092" y="6754"/>
                      <a:pt x="3166" y="6739"/>
                      <a:pt x="3272" y="6739"/>
                    </a:cubicBezTo>
                    <a:cubicBezTo>
                      <a:pt x="3355" y="6739"/>
                      <a:pt x="3458" y="6748"/>
                      <a:pt x="3581" y="6761"/>
                    </a:cubicBezTo>
                    <a:lnTo>
                      <a:pt x="3655" y="6771"/>
                    </a:lnTo>
                    <a:cubicBezTo>
                      <a:pt x="3691" y="6776"/>
                      <a:pt x="3729" y="6780"/>
                      <a:pt x="3767" y="6780"/>
                    </a:cubicBezTo>
                    <a:cubicBezTo>
                      <a:pt x="3781" y="6780"/>
                      <a:pt x="3795" y="6779"/>
                      <a:pt x="3809" y="6778"/>
                    </a:cubicBezTo>
                    <a:cubicBezTo>
                      <a:pt x="3826" y="6743"/>
                      <a:pt x="3844" y="6705"/>
                      <a:pt x="3851" y="6663"/>
                    </a:cubicBezTo>
                    <a:lnTo>
                      <a:pt x="3851" y="6659"/>
                    </a:lnTo>
                    <a:lnTo>
                      <a:pt x="3858" y="6638"/>
                    </a:lnTo>
                    <a:lnTo>
                      <a:pt x="3858" y="6631"/>
                    </a:lnTo>
                    <a:lnTo>
                      <a:pt x="3861" y="6614"/>
                    </a:lnTo>
                    <a:lnTo>
                      <a:pt x="3865" y="6589"/>
                    </a:lnTo>
                    <a:lnTo>
                      <a:pt x="3865" y="6586"/>
                    </a:lnTo>
                    <a:cubicBezTo>
                      <a:pt x="3910" y="6383"/>
                      <a:pt x="3942" y="6089"/>
                      <a:pt x="3931" y="6008"/>
                    </a:cubicBezTo>
                    <a:cubicBezTo>
                      <a:pt x="3907" y="5840"/>
                      <a:pt x="4208" y="5539"/>
                      <a:pt x="4380" y="5427"/>
                    </a:cubicBezTo>
                    <a:cubicBezTo>
                      <a:pt x="4502" y="5343"/>
                      <a:pt x="4663" y="5343"/>
                      <a:pt x="4800" y="5339"/>
                    </a:cubicBezTo>
                    <a:lnTo>
                      <a:pt x="4873" y="5339"/>
                    </a:lnTo>
                    <a:cubicBezTo>
                      <a:pt x="4881" y="5340"/>
                      <a:pt x="4888" y="5340"/>
                      <a:pt x="4896" y="5340"/>
                    </a:cubicBezTo>
                    <a:cubicBezTo>
                      <a:pt x="4948" y="5340"/>
                      <a:pt x="4999" y="5330"/>
                      <a:pt x="5048" y="5311"/>
                    </a:cubicBezTo>
                    <a:cubicBezTo>
                      <a:pt x="5164" y="5252"/>
                      <a:pt x="5311" y="5241"/>
                      <a:pt x="5461" y="5238"/>
                    </a:cubicBezTo>
                    <a:lnTo>
                      <a:pt x="5710" y="5238"/>
                    </a:lnTo>
                    <a:cubicBezTo>
                      <a:pt x="5857" y="5238"/>
                      <a:pt x="5979" y="5318"/>
                      <a:pt x="6074" y="5385"/>
                    </a:cubicBezTo>
                    <a:cubicBezTo>
                      <a:pt x="6134" y="5423"/>
                      <a:pt x="6190" y="5465"/>
                      <a:pt x="6225" y="5465"/>
                    </a:cubicBezTo>
                    <a:cubicBezTo>
                      <a:pt x="6246" y="5462"/>
                      <a:pt x="6267" y="5455"/>
                      <a:pt x="6284" y="5441"/>
                    </a:cubicBezTo>
                    <a:cubicBezTo>
                      <a:pt x="6340" y="5399"/>
                      <a:pt x="6386" y="5339"/>
                      <a:pt x="6407" y="5273"/>
                    </a:cubicBezTo>
                    <a:cubicBezTo>
                      <a:pt x="6410" y="5259"/>
                      <a:pt x="6414" y="5245"/>
                      <a:pt x="6417" y="5231"/>
                    </a:cubicBezTo>
                    <a:lnTo>
                      <a:pt x="6417" y="5224"/>
                    </a:lnTo>
                    <a:cubicBezTo>
                      <a:pt x="6421" y="5213"/>
                      <a:pt x="6421" y="5203"/>
                      <a:pt x="6421" y="5189"/>
                    </a:cubicBezTo>
                    <a:lnTo>
                      <a:pt x="6421" y="5182"/>
                    </a:lnTo>
                    <a:cubicBezTo>
                      <a:pt x="6421" y="5164"/>
                      <a:pt x="6421" y="5150"/>
                      <a:pt x="6417" y="5136"/>
                    </a:cubicBezTo>
                    <a:cubicBezTo>
                      <a:pt x="6403" y="5038"/>
                      <a:pt x="6428" y="4933"/>
                      <a:pt x="6456" y="4821"/>
                    </a:cubicBezTo>
                    <a:cubicBezTo>
                      <a:pt x="6466" y="4790"/>
                      <a:pt x="6473" y="4758"/>
                      <a:pt x="6480" y="4723"/>
                    </a:cubicBezTo>
                    <a:cubicBezTo>
                      <a:pt x="6494" y="4674"/>
                      <a:pt x="6501" y="4625"/>
                      <a:pt x="6501" y="4576"/>
                    </a:cubicBezTo>
                    <a:cubicBezTo>
                      <a:pt x="6505" y="4527"/>
                      <a:pt x="6498" y="4482"/>
                      <a:pt x="6484" y="4436"/>
                    </a:cubicBezTo>
                    <a:cubicBezTo>
                      <a:pt x="6452" y="4352"/>
                      <a:pt x="6400" y="4282"/>
                      <a:pt x="6333" y="4223"/>
                    </a:cubicBezTo>
                    <a:cubicBezTo>
                      <a:pt x="6253" y="4142"/>
                      <a:pt x="6158" y="4051"/>
                      <a:pt x="6158" y="3879"/>
                    </a:cubicBezTo>
                    <a:cubicBezTo>
                      <a:pt x="6158" y="3788"/>
                      <a:pt x="6148" y="3739"/>
                      <a:pt x="6120" y="3711"/>
                    </a:cubicBezTo>
                    <a:cubicBezTo>
                      <a:pt x="6095" y="3694"/>
                      <a:pt x="6067" y="3680"/>
                      <a:pt x="6036" y="3676"/>
                    </a:cubicBezTo>
                    <a:cubicBezTo>
                      <a:pt x="5980" y="3670"/>
                      <a:pt x="5925" y="3667"/>
                      <a:pt x="5869" y="3667"/>
                    </a:cubicBezTo>
                    <a:cubicBezTo>
                      <a:pt x="5837" y="3667"/>
                      <a:pt x="5805" y="3668"/>
                      <a:pt x="5773" y="3669"/>
                    </a:cubicBezTo>
                    <a:lnTo>
                      <a:pt x="5755" y="3669"/>
                    </a:lnTo>
                    <a:cubicBezTo>
                      <a:pt x="5730" y="3670"/>
                      <a:pt x="5705" y="3671"/>
                      <a:pt x="5681" y="3671"/>
                    </a:cubicBezTo>
                    <a:cubicBezTo>
                      <a:pt x="5232" y="3671"/>
                      <a:pt x="5118" y="3490"/>
                      <a:pt x="5108" y="3337"/>
                    </a:cubicBezTo>
                    <a:cubicBezTo>
                      <a:pt x="5097" y="3263"/>
                      <a:pt x="5073" y="3197"/>
                      <a:pt x="5038" y="3134"/>
                    </a:cubicBezTo>
                    <a:cubicBezTo>
                      <a:pt x="4992" y="3039"/>
                      <a:pt x="4922" y="2896"/>
                      <a:pt x="5080" y="2819"/>
                    </a:cubicBezTo>
                    <a:cubicBezTo>
                      <a:pt x="5083" y="2815"/>
                      <a:pt x="5090" y="2812"/>
                      <a:pt x="5094" y="2808"/>
                    </a:cubicBezTo>
                    <a:cubicBezTo>
                      <a:pt x="5083" y="2780"/>
                      <a:pt x="5069" y="2752"/>
                      <a:pt x="5052" y="2728"/>
                    </a:cubicBezTo>
                    <a:cubicBezTo>
                      <a:pt x="5006" y="2658"/>
                      <a:pt x="4943" y="2560"/>
                      <a:pt x="4964" y="2448"/>
                    </a:cubicBezTo>
                    <a:cubicBezTo>
                      <a:pt x="4985" y="2315"/>
                      <a:pt x="4922" y="2259"/>
                      <a:pt x="4814" y="2168"/>
                    </a:cubicBezTo>
                    <a:lnTo>
                      <a:pt x="4775" y="2136"/>
                    </a:lnTo>
                    <a:cubicBezTo>
                      <a:pt x="4753" y="2117"/>
                      <a:pt x="4672" y="2115"/>
                      <a:pt x="4598" y="2115"/>
                    </a:cubicBezTo>
                    <a:cubicBezTo>
                      <a:pt x="4577" y="2115"/>
                      <a:pt x="4556" y="2115"/>
                      <a:pt x="4537" y="2115"/>
                    </a:cubicBezTo>
                    <a:cubicBezTo>
                      <a:pt x="4506" y="2116"/>
                      <a:pt x="4475" y="2117"/>
                      <a:pt x="4445" y="2117"/>
                    </a:cubicBezTo>
                    <a:cubicBezTo>
                      <a:pt x="4341" y="2117"/>
                      <a:pt x="4248" y="2107"/>
                      <a:pt x="4194" y="2056"/>
                    </a:cubicBezTo>
                    <a:cubicBezTo>
                      <a:pt x="4170" y="2031"/>
                      <a:pt x="4152" y="1993"/>
                      <a:pt x="4156" y="1958"/>
                    </a:cubicBezTo>
                    <a:cubicBezTo>
                      <a:pt x="4156" y="1842"/>
                      <a:pt x="3910" y="1810"/>
                      <a:pt x="3767" y="1810"/>
                    </a:cubicBezTo>
                    <a:cubicBezTo>
                      <a:pt x="3637" y="1810"/>
                      <a:pt x="3613" y="1716"/>
                      <a:pt x="3599" y="1667"/>
                    </a:cubicBezTo>
                    <a:cubicBezTo>
                      <a:pt x="3588" y="1625"/>
                      <a:pt x="3586" y="1617"/>
                      <a:pt x="3569" y="1617"/>
                    </a:cubicBezTo>
                    <a:cubicBezTo>
                      <a:pt x="3565" y="1617"/>
                      <a:pt x="3560" y="1617"/>
                      <a:pt x="3553" y="1618"/>
                    </a:cubicBezTo>
                    <a:lnTo>
                      <a:pt x="3536" y="1618"/>
                    </a:lnTo>
                    <a:cubicBezTo>
                      <a:pt x="3530" y="1618"/>
                      <a:pt x="3525" y="1618"/>
                      <a:pt x="3519" y="1618"/>
                    </a:cubicBezTo>
                    <a:cubicBezTo>
                      <a:pt x="3458" y="1618"/>
                      <a:pt x="3398" y="1601"/>
                      <a:pt x="3350" y="1569"/>
                    </a:cubicBezTo>
                    <a:cubicBezTo>
                      <a:pt x="3315" y="1547"/>
                      <a:pt x="3288" y="1529"/>
                      <a:pt x="3224" y="1529"/>
                    </a:cubicBezTo>
                    <a:cubicBezTo>
                      <a:pt x="3207" y="1529"/>
                      <a:pt x="3186" y="1531"/>
                      <a:pt x="3161" y="1534"/>
                    </a:cubicBezTo>
                    <a:cubicBezTo>
                      <a:pt x="3130" y="1538"/>
                      <a:pt x="3101" y="1540"/>
                      <a:pt x="3072" y="1540"/>
                    </a:cubicBezTo>
                    <a:cubicBezTo>
                      <a:pt x="2847" y="1540"/>
                      <a:pt x="2691" y="1404"/>
                      <a:pt x="2458" y="1124"/>
                    </a:cubicBezTo>
                    <a:cubicBezTo>
                      <a:pt x="2185" y="802"/>
                      <a:pt x="2209" y="193"/>
                      <a:pt x="2265"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7" name="Google Shape;5445;p65">
                <a:extLst>
                  <a:ext uri="{FF2B5EF4-FFF2-40B4-BE49-F238E27FC236}">
                    <a16:creationId xmlns:a16="http://schemas.microsoft.com/office/drawing/2014/main" id="{AF033CDB-F4E8-4CD4-9F69-6B6D2898A7A3}"/>
                  </a:ext>
                </a:extLst>
              </p:cNvPr>
              <p:cNvSpPr/>
              <p:nvPr/>
            </p:nvSpPr>
            <p:spPr>
              <a:xfrm>
                <a:off x="4153217" y="5031816"/>
                <a:ext cx="32336" cy="20210"/>
              </a:xfrm>
              <a:custGeom>
                <a:avLst/>
                <a:gdLst/>
                <a:ahLst/>
                <a:cxnLst/>
                <a:rect l="l" t="t" r="r" b="b"/>
                <a:pathLst>
                  <a:path w="649" h="355" extrusionOk="0">
                    <a:moveTo>
                      <a:pt x="648" y="337"/>
                    </a:moveTo>
                    <a:cubicBezTo>
                      <a:pt x="134" y="354"/>
                      <a:pt x="11" y="165"/>
                      <a:pt x="1" y="1"/>
                    </a:cubicBezTo>
                    <a:cubicBezTo>
                      <a:pt x="11" y="165"/>
                      <a:pt x="134" y="354"/>
                      <a:pt x="648" y="337"/>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8" name="Google Shape;5446;p65">
                <a:extLst>
                  <a:ext uri="{FF2B5EF4-FFF2-40B4-BE49-F238E27FC236}">
                    <a16:creationId xmlns:a16="http://schemas.microsoft.com/office/drawing/2014/main" id="{3F3EBF54-3D4F-409A-B207-C8C078A40612}"/>
                  </a:ext>
                </a:extLst>
              </p:cNvPr>
              <p:cNvSpPr/>
              <p:nvPr/>
            </p:nvSpPr>
            <p:spPr>
              <a:xfrm>
                <a:off x="4218488" y="5134288"/>
                <a:ext cx="198" cy="2620"/>
              </a:xfrm>
              <a:custGeom>
                <a:avLst/>
                <a:gdLst/>
                <a:ahLst/>
                <a:cxnLst/>
                <a:rect l="l" t="t" r="r" b="b"/>
                <a:pathLst>
                  <a:path w="4" h="46" extrusionOk="0">
                    <a:moveTo>
                      <a:pt x="0" y="0"/>
                    </a:moveTo>
                    <a:cubicBezTo>
                      <a:pt x="4" y="14"/>
                      <a:pt x="4" y="32"/>
                      <a:pt x="4" y="46"/>
                    </a:cubicBezTo>
                    <a:cubicBezTo>
                      <a:pt x="4" y="32"/>
                      <a:pt x="4" y="14"/>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9" name="Google Shape;5447;p65">
                <a:extLst>
                  <a:ext uri="{FF2B5EF4-FFF2-40B4-BE49-F238E27FC236}">
                    <a16:creationId xmlns:a16="http://schemas.microsoft.com/office/drawing/2014/main" id="{879F4827-59AC-4667-A81A-3000F5DF3B8F}"/>
                  </a:ext>
                </a:extLst>
              </p:cNvPr>
              <p:cNvSpPr/>
              <p:nvPr/>
            </p:nvSpPr>
            <p:spPr>
              <a:xfrm>
                <a:off x="4107729" y="4958892"/>
                <a:ext cx="16939" cy="3870"/>
              </a:xfrm>
              <a:custGeom>
                <a:avLst/>
                <a:gdLst/>
                <a:ahLst/>
                <a:cxnLst/>
                <a:rect l="l" t="t" r="r" b="b"/>
                <a:pathLst>
                  <a:path w="340" h="68" extrusionOk="0">
                    <a:moveTo>
                      <a:pt x="340" y="60"/>
                    </a:moveTo>
                    <a:cubicBezTo>
                      <a:pt x="200" y="64"/>
                      <a:pt x="67" y="67"/>
                      <a:pt x="0" y="1"/>
                    </a:cubicBezTo>
                    <a:cubicBezTo>
                      <a:pt x="67" y="67"/>
                      <a:pt x="200" y="64"/>
                      <a:pt x="340" y="6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0" name="Google Shape;5448;p65">
                <a:extLst>
                  <a:ext uri="{FF2B5EF4-FFF2-40B4-BE49-F238E27FC236}">
                    <a16:creationId xmlns:a16="http://schemas.microsoft.com/office/drawing/2014/main" id="{2215C1FB-A797-4830-85C9-E9E6B98437EC}"/>
                  </a:ext>
                </a:extLst>
              </p:cNvPr>
              <p:cNvSpPr/>
              <p:nvPr/>
            </p:nvSpPr>
            <p:spPr>
              <a:xfrm>
                <a:off x="4211663" y="5142029"/>
                <a:ext cx="6326" cy="9849"/>
              </a:xfrm>
              <a:custGeom>
                <a:avLst/>
                <a:gdLst/>
                <a:ahLst/>
                <a:cxnLst/>
                <a:rect l="l" t="t" r="r" b="b"/>
                <a:pathLst>
                  <a:path w="127" h="173" extrusionOk="0">
                    <a:moveTo>
                      <a:pt x="127" y="1"/>
                    </a:moveTo>
                    <a:cubicBezTo>
                      <a:pt x="114" y="34"/>
                      <a:pt x="99" y="63"/>
                      <a:pt x="82" y="90"/>
                    </a:cubicBezTo>
                    <a:lnTo>
                      <a:pt x="82" y="90"/>
                    </a:lnTo>
                    <a:cubicBezTo>
                      <a:pt x="100" y="63"/>
                      <a:pt x="115" y="33"/>
                      <a:pt x="127" y="1"/>
                    </a:cubicBezTo>
                    <a:close/>
                    <a:moveTo>
                      <a:pt x="82" y="90"/>
                    </a:moveTo>
                    <a:cubicBezTo>
                      <a:pt x="70" y="108"/>
                      <a:pt x="56" y="124"/>
                      <a:pt x="40" y="140"/>
                    </a:cubicBezTo>
                    <a:lnTo>
                      <a:pt x="40" y="140"/>
                    </a:lnTo>
                    <a:cubicBezTo>
                      <a:pt x="47" y="133"/>
                      <a:pt x="54" y="126"/>
                      <a:pt x="60" y="120"/>
                    </a:cubicBezTo>
                    <a:cubicBezTo>
                      <a:pt x="68" y="110"/>
                      <a:pt x="75" y="100"/>
                      <a:pt x="82" y="90"/>
                    </a:cubicBezTo>
                    <a:close/>
                    <a:moveTo>
                      <a:pt x="40" y="140"/>
                    </a:moveTo>
                    <a:lnTo>
                      <a:pt x="40" y="140"/>
                    </a:lnTo>
                    <a:cubicBezTo>
                      <a:pt x="32" y="147"/>
                      <a:pt x="24" y="154"/>
                      <a:pt x="15" y="162"/>
                    </a:cubicBezTo>
                    <a:lnTo>
                      <a:pt x="1" y="172"/>
                    </a:lnTo>
                    <a:cubicBezTo>
                      <a:pt x="15" y="162"/>
                      <a:pt x="28" y="151"/>
                      <a:pt x="40" y="14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1" name="Google Shape;5449;p65">
                <a:extLst>
                  <a:ext uri="{FF2B5EF4-FFF2-40B4-BE49-F238E27FC236}">
                    <a16:creationId xmlns:a16="http://schemas.microsoft.com/office/drawing/2014/main" id="{CFD63F01-6FBF-41E4-BDE4-C5CF6A405060}"/>
                  </a:ext>
                </a:extLst>
              </p:cNvPr>
              <p:cNvSpPr/>
              <p:nvPr/>
            </p:nvSpPr>
            <p:spPr>
              <a:xfrm>
                <a:off x="4217791" y="5139864"/>
                <a:ext cx="547" cy="2222"/>
              </a:xfrm>
              <a:custGeom>
                <a:avLst/>
                <a:gdLst/>
                <a:ahLst/>
                <a:cxnLst/>
                <a:rect l="l" t="t" r="r" b="b"/>
                <a:pathLst>
                  <a:path w="11" h="39" extrusionOk="0">
                    <a:moveTo>
                      <a:pt x="11" y="0"/>
                    </a:moveTo>
                    <a:cubicBezTo>
                      <a:pt x="7" y="11"/>
                      <a:pt x="4" y="25"/>
                      <a:pt x="0" y="39"/>
                    </a:cubicBezTo>
                    <a:cubicBezTo>
                      <a:pt x="4" y="25"/>
                      <a:pt x="7" y="11"/>
                      <a:pt x="1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2" name="Google Shape;5450;p65">
                <a:extLst>
                  <a:ext uri="{FF2B5EF4-FFF2-40B4-BE49-F238E27FC236}">
                    <a16:creationId xmlns:a16="http://schemas.microsoft.com/office/drawing/2014/main" id="{369A86BB-C272-4A89-8419-9EB94FEC05FD}"/>
                  </a:ext>
                </a:extLst>
              </p:cNvPr>
              <p:cNvSpPr/>
              <p:nvPr/>
            </p:nvSpPr>
            <p:spPr>
              <a:xfrm>
                <a:off x="3906243" y="4880390"/>
                <a:ext cx="598" cy="227"/>
              </a:xfrm>
              <a:custGeom>
                <a:avLst/>
                <a:gdLst/>
                <a:ahLst/>
                <a:cxnLst/>
                <a:rect l="l" t="t" r="r" b="b"/>
                <a:pathLst>
                  <a:path w="12" h="4" extrusionOk="0">
                    <a:moveTo>
                      <a:pt x="11" y="4"/>
                    </a:moveTo>
                    <a:lnTo>
                      <a:pt x="1" y="0"/>
                    </a:ln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3" name="Google Shape;5451;p65">
                <a:extLst>
                  <a:ext uri="{FF2B5EF4-FFF2-40B4-BE49-F238E27FC236}">
                    <a16:creationId xmlns:a16="http://schemas.microsoft.com/office/drawing/2014/main" id="{9FCEA4BB-690B-44AD-812C-B9691D8B3BD3}"/>
                  </a:ext>
                </a:extLst>
              </p:cNvPr>
              <p:cNvSpPr/>
              <p:nvPr/>
            </p:nvSpPr>
            <p:spPr>
              <a:xfrm>
                <a:off x="4218488" y="5137248"/>
                <a:ext cx="198" cy="2050"/>
              </a:xfrm>
              <a:custGeom>
                <a:avLst/>
                <a:gdLst/>
                <a:ahLst/>
                <a:cxnLst/>
                <a:rect l="l" t="t" r="r" b="b"/>
                <a:pathLst>
                  <a:path w="4" h="36" extrusionOk="0">
                    <a:moveTo>
                      <a:pt x="4" y="1"/>
                    </a:moveTo>
                    <a:cubicBezTo>
                      <a:pt x="4" y="15"/>
                      <a:pt x="0" y="25"/>
                      <a:pt x="0" y="36"/>
                    </a:cubicBezTo>
                    <a:cubicBezTo>
                      <a:pt x="0" y="25"/>
                      <a:pt x="4" y="15"/>
                      <a:pt x="4"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4" name="Google Shape;5452;p65">
                <a:extLst>
                  <a:ext uri="{FF2B5EF4-FFF2-40B4-BE49-F238E27FC236}">
                    <a16:creationId xmlns:a16="http://schemas.microsoft.com/office/drawing/2014/main" id="{AC639F9F-EA4E-42E9-BEA1-F0A60D32F0AC}"/>
                  </a:ext>
                </a:extLst>
              </p:cNvPr>
              <p:cNvSpPr/>
              <p:nvPr/>
            </p:nvSpPr>
            <p:spPr>
              <a:xfrm>
                <a:off x="3907289" y="4880788"/>
                <a:ext cx="1446" cy="624"/>
              </a:xfrm>
              <a:custGeom>
                <a:avLst/>
                <a:gdLst/>
                <a:ahLst/>
                <a:cxnLst/>
                <a:rect l="l" t="t" r="r" b="b"/>
                <a:pathLst>
                  <a:path w="29" h="11" extrusionOk="0">
                    <a:moveTo>
                      <a:pt x="1" y="0"/>
                    </a:moveTo>
                    <a:lnTo>
                      <a:pt x="29"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5" name="Google Shape;5453;p65">
                <a:extLst>
                  <a:ext uri="{FF2B5EF4-FFF2-40B4-BE49-F238E27FC236}">
                    <a16:creationId xmlns:a16="http://schemas.microsoft.com/office/drawing/2014/main" id="{3FE0E160-9F47-4355-8FBA-220EFCE3CFFD}"/>
                  </a:ext>
                </a:extLst>
              </p:cNvPr>
              <p:cNvSpPr/>
              <p:nvPr/>
            </p:nvSpPr>
            <p:spPr>
              <a:xfrm>
                <a:off x="4075594" y="4933957"/>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6" name="Google Shape;5454;p65">
                <a:extLst>
                  <a:ext uri="{FF2B5EF4-FFF2-40B4-BE49-F238E27FC236}">
                    <a16:creationId xmlns:a16="http://schemas.microsoft.com/office/drawing/2014/main" id="{AA731F9D-9F04-40F3-9C58-D2C341282112}"/>
                  </a:ext>
                </a:extLst>
              </p:cNvPr>
              <p:cNvSpPr/>
              <p:nvPr/>
            </p:nvSpPr>
            <p:spPr>
              <a:xfrm>
                <a:off x="4221626" y="5102406"/>
                <a:ext cx="1097" cy="8423"/>
              </a:xfrm>
              <a:custGeom>
                <a:avLst/>
                <a:gdLst/>
                <a:ahLst/>
                <a:cxnLst/>
                <a:rect l="l" t="t" r="r" b="b"/>
                <a:pathLst>
                  <a:path w="22" h="148" extrusionOk="0">
                    <a:moveTo>
                      <a:pt x="21" y="0"/>
                    </a:moveTo>
                    <a:cubicBezTo>
                      <a:pt x="18" y="49"/>
                      <a:pt x="11" y="98"/>
                      <a:pt x="0" y="147"/>
                    </a:cubicBezTo>
                    <a:cubicBezTo>
                      <a:pt x="11" y="98"/>
                      <a:pt x="18" y="49"/>
                      <a:pt x="2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7" name="Google Shape;5455;p65">
                <a:extLst>
                  <a:ext uri="{FF2B5EF4-FFF2-40B4-BE49-F238E27FC236}">
                    <a16:creationId xmlns:a16="http://schemas.microsoft.com/office/drawing/2014/main" id="{5335AD63-5ABC-4559-975D-A176B3C6395D}"/>
                  </a:ext>
                </a:extLst>
              </p:cNvPr>
              <p:cNvSpPr/>
              <p:nvPr/>
            </p:nvSpPr>
            <p:spPr>
              <a:xfrm>
                <a:off x="4149731" y="5020262"/>
                <a:ext cx="3537" cy="11614"/>
              </a:xfrm>
              <a:custGeom>
                <a:avLst/>
                <a:gdLst/>
                <a:ahLst/>
                <a:cxnLst/>
                <a:rect l="l" t="t" r="r" b="b"/>
                <a:pathLst>
                  <a:path w="71" h="204" extrusionOk="0">
                    <a:moveTo>
                      <a:pt x="1" y="1"/>
                    </a:moveTo>
                    <a:cubicBezTo>
                      <a:pt x="36" y="64"/>
                      <a:pt x="60" y="134"/>
                      <a:pt x="71" y="204"/>
                    </a:cubicBezTo>
                    <a:cubicBezTo>
                      <a:pt x="60" y="134"/>
                      <a:pt x="36" y="64"/>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8" name="Google Shape;5456;p65">
                <a:extLst>
                  <a:ext uri="{FF2B5EF4-FFF2-40B4-BE49-F238E27FC236}">
                    <a16:creationId xmlns:a16="http://schemas.microsoft.com/office/drawing/2014/main" id="{AC076C58-6575-48EB-B5B6-DE6164EEFE9E}"/>
                  </a:ext>
                </a:extLst>
              </p:cNvPr>
              <p:cNvSpPr/>
              <p:nvPr/>
            </p:nvSpPr>
            <p:spPr>
              <a:xfrm>
                <a:off x="3959804" y="5235901"/>
                <a:ext cx="17288" cy="15828"/>
              </a:xfrm>
              <a:custGeom>
                <a:avLst/>
                <a:gdLst/>
                <a:ahLst/>
                <a:cxnLst/>
                <a:rect l="l" t="t" r="r" b="b"/>
                <a:pathLst>
                  <a:path w="347" h="278" extrusionOk="0">
                    <a:moveTo>
                      <a:pt x="347" y="1"/>
                    </a:moveTo>
                    <a:cubicBezTo>
                      <a:pt x="245" y="96"/>
                      <a:pt x="137" y="185"/>
                      <a:pt x="23" y="262"/>
                    </a:cubicBezTo>
                    <a:lnTo>
                      <a:pt x="23" y="262"/>
                    </a:lnTo>
                    <a:lnTo>
                      <a:pt x="53" y="242"/>
                    </a:lnTo>
                    <a:cubicBezTo>
                      <a:pt x="158" y="172"/>
                      <a:pt x="256" y="88"/>
                      <a:pt x="347" y="1"/>
                    </a:cubicBezTo>
                    <a:close/>
                    <a:moveTo>
                      <a:pt x="23" y="262"/>
                    </a:moveTo>
                    <a:lnTo>
                      <a:pt x="0" y="277"/>
                    </a:lnTo>
                    <a:cubicBezTo>
                      <a:pt x="8" y="272"/>
                      <a:pt x="16" y="267"/>
                      <a:pt x="23" y="26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9" name="Google Shape;5457;p65">
                <a:extLst>
                  <a:ext uri="{FF2B5EF4-FFF2-40B4-BE49-F238E27FC236}">
                    <a16:creationId xmlns:a16="http://schemas.microsoft.com/office/drawing/2014/main" id="{F2A5F330-FC44-432C-A885-1C0BB0EF5F47}"/>
                  </a:ext>
                </a:extLst>
              </p:cNvPr>
              <p:cNvSpPr/>
              <p:nvPr/>
            </p:nvSpPr>
            <p:spPr>
              <a:xfrm>
                <a:off x="4050832" y="5225427"/>
                <a:ext cx="29695" cy="3585"/>
              </a:xfrm>
              <a:custGeom>
                <a:avLst/>
                <a:gdLst/>
                <a:ahLst/>
                <a:cxnLst/>
                <a:rect l="l" t="t" r="r" b="b"/>
                <a:pathLst>
                  <a:path w="596" h="63" extrusionOk="0">
                    <a:moveTo>
                      <a:pt x="210" y="0"/>
                    </a:moveTo>
                    <a:cubicBezTo>
                      <a:pt x="107" y="0"/>
                      <a:pt x="36" y="17"/>
                      <a:pt x="1" y="62"/>
                    </a:cubicBezTo>
                    <a:cubicBezTo>
                      <a:pt x="38" y="17"/>
                      <a:pt x="109" y="1"/>
                      <a:pt x="213" y="0"/>
                    </a:cubicBezTo>
                    <a:lnTo>
                      <a:pt x="213" y="0"/>
                    </a:lnTo>
                    <a:cubicBezTo>
                      <a:pt x="292" y="1"/>
                      <a:pt x="389" y="10"/>
                      <a:pt x="505" y="24"/>
                    </a:cubicBezTo>
                    <a:lnTo>
                      <a:pt x="596" y="34"/>
                    </a:lnTo>
                    <a:lnTo>
                      <a:pt x="522" y="24"/>
                    </a:lnTo>
                    <a:cubicBezTo>
                      <a:pt x="401" y="10"/>
                      <a:pt x="299" y="0"/>
                      <a:pt x="217" y="0"/>
                    </a:cubicBezTo>
                    <a:cubicBezTo>
                      <a:pt x="216" y="0"/>
                      <a:pt x="214" y="0"/>
                      <a:pt x="213" y="0"/>
                    </a:cubicBezTo>
                    <a:lnTo>
                      <a:pt x="213" y="0"/>
                    </a:lnTo>
                    <a:cubicBezTo>
                      <a:pt x="212" y="0"/>
                      <a:pt x="211" y="0"/>
                      <a:pt x="21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0" name="Google Shape;5458;p65">
                <a:extLst>
                  <a:ext uri="{FF2B5EF4-FFF2-40B4-BE49-F238E27FC236}">
                    <a16:creationId xmlns:a16="http://schemas.microsoft.com/office/drawing/2014/main" id="{CB65D66E-64D0-4D64-9F01-59603A42D6F3}"/>
                  </a:ext>
                </a:extLst>
              </p:cNvPr>
              <p:cNvSpPr/>
              <p:nvPr/>
            </p:nvSpPr>
            <p:spPr>
              <a:xfrm>
                <a:off x="3910775" y="5098822"/>
                <a:ext cx="598" cy="1023"/>
              </a:xfrm>
              <a:custGeom>
                <a:avLst/>
                <a:gdLst/>
                <a:ahLst/>
                <a:cxnLst/>
                <a:rect l="l" t="t" r="r" b="b"/>
                <a:pathLst>
                  <a:path w="12" h="18" extrusionOk="0">
                    <a:moveTo>
                      <a:pt x="11" y="18"/>
                    </a:moveTo>
                    <a:cubicBezTo>
                      <a:pt x="8" y="11"/>
                      <a:pt x="4" y="7"/>
                      <a:pt x="1" y="0"/>
                    </a:cubicBezTo>
                    <a:cubicBezTo>
                      <a:pt x="4" y="7"/>
                      <a:pt x="8" y="11"/>
                      <a:pt x="11"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1" name="Google Shape;5459;p65">
                <a:extLst>
                  <a:ext uri="{FF2B5EF4-FFF2-40B4-BE49-F238E27FC236}">
                    <a16:creationId xmlns:a16="http://schemas.microsoft.com/office/drawing/2014/main" id="{B68BECCD-A948-4704-B2EB-70F0C6487C08}"/>
                  </a:ext>
                </a:extLst>
              </p:cNvPr>
              <p:cNvSpPr/>
              <p:nvPr/>
            </p:nvSpPr>
            <p:spPr>
              <a:xfrm>
                <a:off x="3898570" y="5082256"/>
                <a:ext cx="9816" cy="14004"/>
              </a:xfrm>
              <a:custGeom>
                <a:avLst/>
                <a:gdLst/>
                <a:ahLst/>
                <a:cxnLst/>
                <a:rect l="l" t="t" r="r" b="b"/>
                <a:pathLst>
                  <a:path w="197" h="246" extrusionOk="0">
                    <a:moveTo>
                      <a:pt x="39" y="60"/>
                    </a:moveTo>
                    <a:cubicBezTo>
                      <a:pt x="29" y="39"/>
                      <a:pt x="15" y="18"/>
                      <a:pt x="1" y="1"/>
                    </a:cubicBezTo>
                    <a:lnTo>
                      <a:pt x="1" y="1"/>
                    </a:lnTo>
                    <a:cubicBezTo>
                      <a:pt x="15" y="18"/>
                      <a:pt x="29" y="39"/>
                      <a:pt x="39" y="60"/>
                    </a:cubicBezTo>
                    <a:cubicBezTo>
                      <a:pt x="78" y="134"/>
                      <a:pt x="134" y="197"/>
                      <a:pt x="197" y="246"/>
                    </a:cubicBezTo>
                    <a:cubicBezTo>
                      <a:pt x="134" y="197"/>
                      <a:pt x="78" y="134"/>
                      <a:pt x="39" y="6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2" name="Google Shape;5460;p65">
                <a:extLst>
                  <a:ext uri="{FF2B5EF4-FFF2-40B4-BE49-F238E27FC236}">
                    <a16:creationId xmlns:a16="http://schemas.microsoft.com/office/drawing/2014/main" id="{E6481EFF-EDCA-4122-9F24-3C4C615E770D}"/>
                  </a:ext>
                </a:extLst>
              </p:cNvPr>
              <p:cNvSpPr/>
              <p:nvPr/>
            </p:nvSpPr>
            <p:spPr>
              <a:xfrm>
                <a:off x="3947247" y="5251670"/>
                <a:ext cx="12605" cy="6830"/>
              </a:xfrm>
              <a:custGeom>
                <a:avLst/>
                <a:gdLst/>
                <a:ahLst/>
                <a:cxnLst/>
                <a:rect l="l" t="t" r="r" b="b"/>
                <a:pathLst>
                  <a:path w="253" h="120" extrusionOk="0">
                    <a:moveTo>
                      <a:pt x="252" y="0"/>
                    </a:moveTo>
                    <a:lnTo>
                      <a:pt x="224" y="18"/>
                    </a:lnTo>
                    <a:cubicBezTo>
                      <a:pt x="177" y="47"/>
                      <a:pt x="133" y="72"/>
                      <a:pt x="96" y="89"/>
                    </a:cubicBezTo>
                    <a:lnTo>
                      <a:pt x="96" y="89"/>
                    </a:lnTo>
                    <a:cubicBezTo>
                      <a:pt x="135" y="71"/>
                      <a:pt x="187" y="43"/>
                      <a:pt x="252" y="0"/>
                    </a:cubicBezTo>
                    <a:close/>
                    <a:moveTo>
                      <a:pt x="96" y="89"/>
                    </a:moveTo>
                    <a:cubicBezTo>
                      <a:pt x="48" y="110"/>
                      <a:pt x="17" y="117"/>
                      <a:pt x="0" y="119"/>
                    </a:cubicBezTo>
                    <a:cubicBezTo>
                      <a:pt x="21" y="119"/>
                      <a:pt x="54" y="109"/>
                      <a:pt x="96" y="8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3" name="Google Shape;5461;p65">
                <a:extLst>
                  <a:ext uri="{FF2B5EF4-FFF2-40B4-BE49-F238E27FC236}">
                    <a16:creationId xmlns:a16="http://schemas.microsoft.com/office/drawing/2014/main" id="{A8556167-D3A7-47D9-8753-82A6F4FC7B55}"/>
                  </a:ext>
                </a:extLst>
              </p:cNvPr>
              <p:cNvSpPr/>
              <p:nvPr/>
            </p:nvSpPr>
            <p:spPr>
              <a:xfrm>
                <a:off x="3911472" y="5100017"/>
                <a:ext cx="1296" cy="2050"/>
              </a:xfrm>
              <a:custGeom>
                <a:avLst/>
                <a:gdLst/>
                <a:ahLst/>
                <a:cxnLst/>
                <a:rect l="l" t="t" r="r" b="b"/>
                <a:pathLst>
                  <a:path w="26" h="36" extrusionOk="0">
                    <a:moveTo>
                      <a:pt x="25" y="35"/>
                    </a:moveTo>
                    <a:cubicBezTo>
                      <a:pt x="18" y="25"/>
                      <a:pt x="11" y="11"/>
                      <a:pt x="1" y="0"/>
                    </a:cubicBezTo>
                    <a:cubicBezTo>
                      <a:pt x="11" y="11"/>
                      <a:pt x="18" y="25"/>
                      <a:pt x="25" y="3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4" name="Google Shape;5462;p65">
                <a:extLst>
                  <a:ext uri="{FF2B5EF4-FFF2-40B4-BE49-F238E27FC236}">
                    <a16:creationId xmlns:a16="http://schemas.microsoft.com/office/drawing/2014/main" id="{3866467B-27A3-443F-840A-8EA30533CC56}"/>
                  </a:ext>
                </a:extLst>
              </p:cNvPr>
              <p:cNvSpPr/>
              <p:nvPr/>
            </p:nvSpPr>
            <p:spPr>
              <a:xfrm>
                <a:off x="3947048" y="5256852"/>
                <a:ext cx="51" cy="624"/>
              </a:xfrm>
              <a:custGeom>
                <a:avLst/>
                <a:gdLst/>
                <a:ahLst/>
                <a:cxnLst/>
                <a:rect l="l" t="t" r="r" b="b"/>
                <a:pathLst>
                  <a:path w="1" h="11" extrusionOk="0">
                    <a:moveTo>
                      <a:pt x="1" y="11"/>
                    </a:moveTo>
                    <a:lnTo>
                      <a:pt x="1" y="0"/>
                    </a:lnTo>
                    <a:cubicBezTo>
                      <a:pt x="1" y="4"/>
                      <a:pt x="1" y="7"/>
                      <a:pt x="1" y="1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5" name="Google Shape;5463;p65">
                <a:extLst>
                  <a:ext uri="{FF2B5EF4-FFF2-40B4-BE49-F238E27FC236}">
                    <a16:creationId xmlns:a16="http://schemas.microsoft.com/office/drawing/2014/main" id="{DCF77D3C-3BC3-4633-89F9-DED2354F071F}"/>
                  </a:ext>
                </a:extLst>
              </p:cNvPr>
              <p:cNvSpPr/>
              <p:nvPr/>
            </p:nvSpPr>
            <p:spPr>
              <a:xfrm>
                <a:off x="3946550" y="5249850"/>
                <a:ext cx="400" cy="4268"/>
              </a:xfrm>
              <a:custGeom>
                <a:avLst/>
                <a:gdLst/>
                <a:ahLst/>
                <a:cxnLst/>
                <a:rect l="l" t="t" r="r" b="b"/>
                <a:pathLst>
                  <a:path w="8" h="75" extrusionOk="0">
                    <a:moveTo>
                      <a:pt x="0" y="1"/>
                    </a:moveTo>
                    <a:cubicBezTo>
                      <a:pt x="4" y="25"/>
                      <a:pt x="4" y="50"/>
                      <a:pt x="7" y="74"/>
                    </a:cubicBezTo>
                    <a:cubicBezTo>
                      <a:pt x="7" y="50"/>
                      <a:pt x="4" y="25"/>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6" name="Google Shape;5464;p65">
                <a:extLst>
                  <a:ext uri="{FF2B5EF4-FFF2-40B4-BE49-F238E27FC236}">
                    <a16:creationId xmlns:a16="http://schemas.microsoft.com/office/drawing/2014/main" id="{71B06828-44C0-4AE8-9347-68528C7FB8D6}"/>
                  </a:ext>
                </a:extLst>
              </p:cNvPr>
              <p:cNvSpPr/>
              <p:nvPr/>
            </p:nvSpPr>
            <p:spPr>
              <a:xfrm>
                <a:off x="3946898" y="5254630"/>
                <a:ext cx="198" cy="1082"/>
              </a:xfrm>
              <a:custGeom>
                <a:avLst/>
                <a:gdLst/>
                <a:ahLst/>
                <a:cxnLst/>
                <a:rect l="l" t="t" r="r" b="b"/>
                <a:pathLst>
                  <a:path w="4" h="19" extrusionOk="0">
                    <a:moveTo>
                      <a:pt x="4" y="1"/>
                    </a:moveTo>
                    <a:cubicBezTo>
                      <a:pt x="0" y="8"/>
                      <a:pt x="4" y="11"/>
                      <a:pt x="4" y="18"/>
                    </a:cubicBez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7" name="Google Shape;5465;p65">
                <a:extLst>
                  <a:ext uri="{FF2B5EF4-FFF2-40B4-BE49-F238E27FC236}">
                    <a16:creationId xmlns:a16="http://schemas.microsoft.com/office/drawing/2014/main" id="{E1AE0901-DE15-4BCB-AEC6-E6DFBBCE4906}"/>
                  </a:ext>
                </a:extLst>
              </p:cNvPr>
              <p:cNvSpPr/>
              <p:nvPr/>
            </p:nvSpPr>
            <p:spPr>
              <a:xfrm>
                <a:off x="3922286" y="5162581"/>
                <a:ext cx="3189" cy="11216"/>
              </a:xfrm>
              <a:custGeom>
                <a:avLst/>
                <a:gdLst/>
                <a:ahLst/>
                <a:cxnLst/>
                <a:rect l="l" t="t" r="r" b="b"/>
                <a:pathLst>
                  <a:path w="64" h="197" extrusionOk="0">
                    <a:moveTo>
                      <a:pt x="60" y="0"/>
                    </a:moveTo>
                    <a:cubicBezTo>
                      <a:pt x="64" y="70"/>
                      <a:pt x="43" y="140"/>
                      <a:pt x="1" y="196"/>
                    </a:cubicBezTo>
                    <a:cubicBezTo>
                      <a:pt x="43" y="140"/>
                      <a:pt x="64" y="70"/>
                      <a:pt x="6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8" name="Google Shape;5466;p65">
                <a:extLst>
                  <a:ext uri="{FF2B5EF4-FFF2-40B4-BE49-F238E27FC236}">
                    <a16:creationId xmlns:a16="http://schemas.microsoft.com/office/drawing/2014/main" id="{E03FB9B5-DEE2-4CA3-96C6-E9B9A126D739}"/>
                  </a:ext>
                </a:extLst>
              </p:cNvPr>
              <p:cNvSpPr/>
              <p:nvPr/>
            </p:nvSpPr>
            <p:spPr>
              <a:xfrm>
                <a:off x="3909729" y="5097794"/>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9" name="Google Shape;5467;p65">
                <a:extLst>
                  <a:ext uri="{FF2B5EF4-FFF2-40B4-BE49-F238E27FC236}">
                    <a16:creationId xmlns:a16="http://schemas.microsoft.com/office/drawing/2014/main" id="{3C9AB1D7-F9FD-4D2A-9C0F-5D3F6CFBACCD}"/>
                  </a:ext>
                </a:extLst>
              </p:cNvPr>
              <p:cNvSpPr/>
              <p:nvPr/>
            </p:nvSpPr>
            <p:spPr>
              <a:xfrm>
                <a:off x="3958406" y="5249678"/>
                <a:ext cx="4037" cy="3019"/>
              </a:xfrm>
              <a:custGeom>
                <a:avLst/>
                <a:gdLst/>
                <a:ahLst/>
                <a:cxnLst/>
                <a:rect l="l" t="t" r="r" b="b"/>
                <a:pathLst>
                  <a:path w="81" h="53" extrusionOk="0">
                    <a:moveTo>
                      <a:pt x="81" y="0"/>
                    </a:moveTo>
                    <a:lnTo>
                      <a:pt x="28" y="32"/>
                    </a:lnTo>
                    <a:lnTo>
                      <a:pt x="28" y="35"/>
                    </a:lnTo>
                    <a:lnTo>
                      <a:pt x="28" y="35"/>
                    </a:lnTo>
                    <a:cubicBezTo>
                      <a:pt x="46" y="23"/>
                      <a:pt x="63" y="12"/>
                      <a:pt x="81" y="0"/>
                    </a:cubicBezTo>
                    <a:close/>
                    <a:moveTo>
                      <a:pt x="28" y="35"/>
                    </a:moveTo>
                    <a:lnTo>
                      <a:pt x="28" y="35"/>
                    </a:lnTo>
                    <a:cubicBezTo>
                      <a:pt x="19" y="41"/>
                      <a:pt x="10" y="47"/>
                      <a:pt x="0" y="53"/>
                    </a:cubicBezTo>
                    <a:lnTo>
                      <a:pt x="28" y="35"/>
                    </a:lnTo>
                    <a:lnTo>
                      <a:pt x="28" y="3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0" name="Google Shape;5468;p65">
                <a:extLst>
                  <a:ext uri="{FF2B5EF4-FFF2-40B4-BE49-F238E27FC236}">
                    <a16:creationId xmlns:a16="http://schemas.microsoft.com/office/drawing/2014/main" id="{6EA10D24-EB6E-4C67-B693-9A5AFECBAFFF}"/>
                  </a:ext>
                </a:extLst>
              </p:cNvPr>
              <p:cNvSpPr/>
              <p:nvPr/>
            </p:nvSpPr>
            <p:spPr>
              <a:xfrm>
                <a:off x="4090240" y="5219792"/>
                <a:ext cx="400" cy="1254"/>
              </a:xfrm>
              <a:custGeom>
                <a:avLst/>
                <a:gdLst/>
                <a:ahLst/>
                <a:cxnLst/>
                <a:rect l="l" t="t" r="r" b="b"/>
                <a:pathLst>
                  <a:path w="8" h="22" extrusionOk="0">
                    <a:moveTo>
                      <a:pt x="1" y="21"/>
                    </a:moveTo>
                    <a:lnTo>
                      <a:pt x="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1" name="Google Shape;5469;p65">
                <a:extLst>
                  <a:ext uri="{FF2B5EF4-FFF2-40B4-BE49-F238E27FC236}">
                    <a16:creationId xmlns:a16="http://schemas.microsoft.com/office/drawing/2014/main" id="{D322D38E-5BC0-4082-B8F3-656B24CCED19}"/>
                  </a:ext>
                </a:extLst>
              </p:cNvPr>
              <p:cNvSpPr/>
              <p:nvPr/>
            </p:nvSpPr>
            <p:spPr>
              <a:xfrm>
                <a:off x="4090589" y="5218370"/>
                <a:ext cx="400" cy="1082"/>
              </a:xfrm>
              <a:custGeom>
                <a:avLst/>
                <a:gdLst/>
                <a:ahLst/>
                <a:cxnLst/>
                <a:rect l="l" t="t" r="r" b="b"/>
                <a:pathLst>
                  <a:path w="8" h="19" extrusionOk="0">
                    <a:moveTo>
                      <a:pt x="1" y="18"/>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2" name="Google Shape;5470;p65">
                <a:extLst>
                  <a:ext uri="{FF2B5EF4-FFF2-40B4-BE49-F238E27FC236}">
                    <a16:creationId xmlns:a16="http://schemas.microsoft.com/office/drawing/2014/main" id="{19CF359A-3E00-447D-8D7B-D2B6EDE23649}"/>
                  </a:ext>
                </a:extLst>
              </p:cNvPr>
              <p:cNvSpPr/>
              <p:nvPr/>
            </p:nvSpPr>
            <p:spPr>
              <a:xfrm>
                <a:off x="4080475" y="5227364"/>
                <a:ext cx="7724" cy="511"/>
              </a:xfrm>
              <a:custGeom>
                <a:avLst/>
                <a:gdLst/>
                <a:ahLst/>
                <a:cxnLst/>
                <a:rect l="l" t="t" r="r" b="b"/>
                <a:pathLst>
                  <a:path w="155" h="9" extrusionOk="0">
                    <a:moveTo>
                      <a:pt x="1" y="0"/>
                    </a:moveTo>
                    <a:cubicBezTo>
                      <a:pt x="38" y="5"/>
                      <a:pt x="73" y="8"/>
                      <a:pt x="109" y="9"/>
                    </a:cubicBezTo>
                    <a:lnTo>
                      <a:pt x="109" y="9"/>
                    </a:lnTo>
                    <a:cubicBezTo>
                      <a:pt x="84" y="8"/>
                      <a:pt x="60" y="6"/>
                      <a:pt x="36" y="4"/>
                    </a:cubicBezTo>
                    <a:lnTo>
                      <a:pt x="1" y="0"/>
                    </a:lnTo>
                    <a:close/>
                    <a:moveTo>
                      <a:pt x="155" y="7"/>
                    </a:moveTo>
                    <a:lnTo>
                      <a:pt x="155" y="7"/>
                    </a:lnTo>
                    <a:cubicBezTo>
                      <a:pt x="141" y="8"/>
                      <a:pt x="127" y="9"/>
                      <a:pt x="113" y="9"/>
                    </a:cubicBezTo>
                    <a:cubicBezTo>
                      <a:pt x="112" y="9"/>
                      <a:pt x="111" y="9"/>
                      <a:pt x="109" y="9"/>
                    </a:cubicBezTo>
                    <a:lnTo>
                      <a:pt x="109" y="9"/>
                    </a:lnTo>
                    <a:cubicBezTo>
                      <a:pt x="113" y="9"/>
                      <a:pt x="116" y="9"/>
                      <a:pt x="119" y="9"/>
                    </a:cubicBezTo>
                    <a:cubicBezTo>
                      <a:pt x="131" y="9"/>
                      <a:pt x="143" y="8"/>
                      <a:pt x="155" y="7"/>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3" name="Google Shape;5471;p65">
                <a:extLst>
                  <a:ext uri="{FF2B5EF4-FFF2-40B4-BE49-F238E27FC236}">
                    <a16:creationId xmlns:a16="http://schemas.microsoft.com/office/drawing/2014/main" id="{31A822D0-57A2-4EBD-B1EA-C0A54F6D92D8}"/>
                  </a:ext>
                </a:extLst>
              </p:cNvPr>
              <p:cNvSpPr/>
              <p:nvPr/>
            </p:nvSpPr>
            <p:spPr>
              <a:xfrm>
                <a:off x="4150079" y="5140037"/>
                <a:ext cx="20627" cy="4268"/>
              </a:xfrm>
              <a:custGeom>
                <a:avLst/>
                <a:gdLst/>
                <a:ahLst/>
                <a:cxnLst/>
                <a:rect l="l" t="t" r="r" b="b"/>
                <a:pathLst>
                  <a:path w="414" h="75" extrusionOk="0">
                    <a:moveTo>
                      <a:pt x="414" y="1"/>
                    </a:moveTo>
                    <a:cubicBezTo>
                      <a:pt x="263" y="1"/>
                      <a:pt x="116" y="15"/>
                      <a:pt x="1" y="74"/>
                    </a:cubicBezTo>
                    <a:cubicBezTo>
                      <a:pt x="116" y="15"/>
                      <a:pt x="263" y="4"/>
                      <a:pt x="414"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4" name="Google Shape;5472;p65">
                <a:extLst>
                  <a:ext uri="{FF2B5EF4-FFF2-40B4-BE49-F238E27FC236}">
                    <a16:creationId xmlns:a16="http://schemas.microsoft.com/office/drawing/2014/main" id="{E966FB8A-DBD3-47F1-BD2B-35F4F6A24AAE}"/>
                  </a:ext>
                </a:extLst>
              </p:cNvPr>
              <p:cNvSpPr/>
              <p:nvPr/>
            </p:nvSpPr>
            <p:spPr>
              <a:xfrm>
                <a:off x="4208870" y="5151818"/>
                <a:ext cx="2840" cy="1254"/>
              </a:xfrm>
              <a:custGeom>
                <a:avLst/>
                <a:gdLst/>
                <a:ahLst/>
                <a:cxnLst/>
                <a:rect l="l" t="t" r="r" b="b"/>
                <a:pathLst>
                  <a:path w="57" h="22" extrusionOk="0">
                    <a:moveTo>
                      <a:pt x="57" y="0"/>
                    </a:moveTo>
                    <a:cubicBezTo>
                      <a:pt x="39" y="11"/>
                      <a:pt x="18" y="18"/>
                      <a:pt x="1" y="21"/>
                    </a:cubicBezTo>
                    <a:cubicBezTo>
                      <a:pt x="15" y="21"/>
                      <a:pt x="29" y="18"/>
                      <a:pt x="43" y="11"/>
                    </a:cubicBezTo>
                    <a:lnTo>
                      <a:pt x="57"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5" name="Google Shape;5473;p65">
                <a:extLst>
                  <a:ext uri="{FF2B5EF4-FFF2-40B4-BE49-F238E27FC236}">
                    <a16:creationId xmlns:a16="http://schemas.microsoft.com/office/drawing/2014/main" id="{B3C793DE-F1D4-4658-BD3C-E803B5B40BCD}"/>
                  </a:ext>
                </a:extLst>
              </p:cNvPr>
              <p:cNvSpPr/>
              <p:nvPr/>
            </p:nvSpPr>
            <p:spPr>
              <a:xfrm>
                <a:off x="4091139" y="5216774"/>
                <a:ext cx="51" cy="285"/>
              </a:xfrm>
              <a:custGeom>
                <a:avLst/>
                <a:gdLst/>
                <a:ahLst/>
                <a:cxnLst/>
                <a:rect l="l" t="t" r="r" b="b"/>
                <a:pathLst>
                  <a:path w="1" h="5" extrusionOk="0">
                    <a:moveTo>
                      <a:pt x="0"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6" name="Google Shape;5474;p65">
                <a:extLst>
                  <a:ext uri="{FF2B5EF4-FFF2-40B4-BE49-F238E27FC236}">
                    <a16:creationId xmlns:a16="http://schemas.microsoft.com/office/drawing/2014/main" id="{552EB247-46CA-405F-B46F-6AD6016D4151}"/>
                  </a:ext>
                </a:extLst>
              </p:cNvPr>
              <p:cNvSpPr/>
              <p:nvPr/>
            </p:nvSpPr>
            <p:spPr>
              <a:xfrm>
                <a:off x="4210965" y="5151194"/>
                <a:ext cx="1446" cy="1082"/>
              </a:xfrm>
              <a:custGeom>
                <a:avLst/>
                <a:gdLst/>
                <a:ahLst/>
                <a:cxnLst/>
                <a:rect l="l" t="t" r="r" b="b"/>
                <a:pathLst>
                  <a:path w="29" h="19" extrusionOk="0">
                    <a:moveTo>
                      <a:pt x="29" y="1"/>
                    </a:moveTo>
                    <a:lnTo>
                      <a:pt x="29" y="1"/>
                    </a:lnTo>
                    <a:cubicBezTo>
                      <a:pt x="18" y="8"/>
                      <a:pt x="8" y="15"/>
                      <a:pt x="1" y="18"/>
                    </a:cubicBezTo>
                    <a:lnTo>
                      <a:pt x="15" y="11"/>
                    </a:lnTo>
                    <a:lnTo>
                      <a:pt x="29"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7" name="Google Shape;5475;p65">
                <a:extLst>
                  <a:ext uri="{FF2B5EF4-FFF2-40B4-BE49-F238E27FC236}">
                    <a16:creationId xmlns:a16="http://schemas.microsoft.com/office/drawing/2014/main" id="{3BAC70D5-D668-44F0-AF72-9863665EE3B6}"/>
                  </a:ext>
                </a:extLst>
              </p:cNvPr>
              <p:cNvSpPr/>
              <p:nvPr/>
            </p:nvSpPr>
            <p:spPr>
              <a:xfrm>
                <a:off x="4075943" y="5226735"/>
                <a:ext cx="6326" cy="855"/>
              </a:xfrm>
              <a:custGeom>
                <a:avLst/>
                <a:gdLst/>
                <a:ahLst/>
                <a:cxnLst/>
                <a:rect l="l" t="t" r="r" b="b"/>
                <a:pathLst>
                  <a:path w="127" h="15" extrusionOk="0">
                    <a:moveTo>
                      <a:pt x="1" y="1"/>
                    </a:moveTo>
                    <a:lnTo>
                      <a:pt x="92" y="11"/>
                    </a:lnTo>
                    <a:lnTo>
                      <a:pt x="127" y="15"/>
                    </a:lnTo>
                    <a:lnTo>
                      <a:pt x="127" y="15"/>
                    </a:lnTo>
                    <a:lnTo>
                      <a:pt x="1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8" name="Google Shape;5476;p65">
                <a:extLst>
                  <a:ext uri="{FF2B5EF4-FFF2-40B4-BE49-F238E27FC236}">
                    <a16:creationId xmlns:a16="http://schemas.microsoft.com/office/drawing/2014/main" id="{DFF61E22-A601-41CE-8402-8EB29550147D}"/>
                  </a:ext>
                </a:extLst>
              </p:cNvPr>
              <p:cNvSpPr/>
              <p:nvPr/>
            </p:nvSpPr>
            <p:spPr>
              <a:xfrm>
                <a:off x="3575015" y="4538996"/>
                <a:ext cx="343136" cy="571439"/>
              </a:xfrm>
              <a:custGeom>
                <a:avLst/>
                <a:gdLst/>
                <a:ahLst/>
                <a:cxnLst/>
                <a:rect l="l" t="t" r="r" b="b"/>
                <a:pathLst>
                  <a:path w="6887" h="10038" extrusionOk="0">
                    <a:moveTo>
                      <a:pt x="3333" y="0"/>
                    </a:moveTo>
                    <a:lnTo>
                      <a:pt x="3312" y="4"/>
                    </a:lnTo>
                    <a:lnTo>
                      <a:pt x="3295" y="7"/>
                    </a:lnTo>
                    <a:lnTo>
                      <a:pt x="3274" y="11"/>
                    </a:lnTo>
                    <a:lnTo>
                      <a:pt x="3232" y="18"/>
                    </a:lnTo>
                    <a:lnTo>
                      <a:pt x="3249" y="39"/>
                    </a:lnTo>
                    <a:lnTo>
                      <a:pt x="3263" y="56"/>
                    </a:lnTo>
                    <a:lnTo>
                      <a:pt x="3281" y="81"/>
                    </a:lnTo>
                    <a:lnTo>
                      <a:pt x="3295" y="98"/>
                    </a:lnTo>
                    <a:lnTo>
                      <a:pt x="3309" y="119"/>
                    </a:lnTo>
                    <a:lnTo>
                      <a:pt x="3319" y="133"/>
                    </a:lnTo>
                    <a:cubicBezTo>
                      <a:pt x="3326" y="147"/>
                      <a:pt x="3333" y="161"/>
                      <a:pt x="3340" y="175"/>
                    </a:cubicBezTo>
                    <a:cubicBezTo>
                      <a:pt x="3340" y="179"/>
                      <a:pt x="3344" y="182"/>
                      <a:pt x="3347" y="189"/>
                    </a:cubicBezTo>
                    <a:cubicBezTo>
                      <a:pt x="3347" y="193"/>
                      <a:pt x="3351" y="203"/>
                      <a:pt x="3354" y="210"/>
                    </a:cubicBezTo>
                    <a:cubicBezTo>
                      <a:pt x="3354" y="217"/>
                      <a:pt x="3358" y="217"/>
                      <a:pt x="3358" y="224"/>
                    </a:cubicBezTo>
                    <a:cubicBezTo>
                      <a:pt x="3358" y="231"/>
                      <a:pt x="3361" y="235"/>
                      <a:pt x="3361" y="242"/>
                    </a:cubicBezTo>
                    <a:lnTo>
                      <a:pt x="3361" y="259"/>
                    </a:lnTo>
                    <a:cubicBezTo>
                      <a:pt x="3361" y="263"/>
                      <a:pt x="3361" y="270"/>
                      <a:pt x="3361" y="273"/>
                    </a:cubicBezTo>
                    <a:cubicBezTo>
                      <a:pt x="3354" y="329"/>
                      <a:pt x="3323" y="378"/>
                      <a:pt x="3277" y="410"/>
                    </a:cubicBezTo>
                    <a:lnTo>
                      <a:pt x="3274" y="413"/>
                    </a:lnTo>
                    <a:cubicBezTo>
                      <a:pt x="3239" y="438"/>
                      <a:pt x="3218" y="469"/>
                      <a:pt x="3211" y="511"/>
                    </a:cubicBezTo>
                    <a:lnTo>
                      <a:pt x="3204" y="529"/>
                    </a:lnTo>
                    <a:cubicBezTo>
                      <a:pt x="3186" y="606"/>
                      <a:pt x="3162" y="721"/>
                      <a:pt x="2983" y="959"/>
                    </a:cubicBezTo>
                    <a:cubicBezTo>
                      <a:pt x="2966" y="980"/>
                      <a:pt x="2948" y="1005"/>
                      <a:pt x="2927" y="1026"/>
                    </a:cubicBezTo>
                    <a:cubicBezTo>
                      <a:pt x="2647" y="1348"/>
                      <a:pt x="2227" y="1464"/>
                      <a:pt x="1975" y="1537"/>
                    </a:cubicBezTo>
                    <a:cubicBezTo>
                      <a:pt x="1936" y="1544"/>
                      <a:pt x="1905" y="1555"/>
                      <a:pt x="1873" y="1565"/>
                    </a:cubicBezTo>
                    <a:cubicBezTo>
                      <a:pt x="1712" y="1614"/>
                      <a:pt x="1611" y="1887"/>
                      <a:pt x="1516" y="2153"/>
                    </a:cubicBezTo>
                    <a:cubicBezTo>
                      <a:pt x="1485" y="2237"/>
                      <a:pt x="1457" y="2321"/>
                      <a:pt x="1422" y="2398"/>
                    </a:cubicBezTo>
                    <a:cubicBezTo>
                      <a:pt x="1355" y="2559"/>
                      <a:pt x="1285" y="2636"/>
                      <a:pt x="1198" y="2647"/>
                    </a:cubicBezTo>
                    <a:lnTo>
                      <a:pt x="1180" y="2647"/>
                    </a:lnTo>
                    <a:cubicBezTo>
                      <a:pt x="1170" y="2647"/>
                      <a:pt x="1156" y="2647"/>
                      <a:pt x="1145" y="2643"/>
                    </a:cubicBezTo>
                    <a:cubicBezTo>
                      <a:pt x="1135" y="2640"/>
                      <a:pt x="1121" y="2636"/>
                      <a:pt x="1110" y="2629"/>
                    </a:cubicBezTo>
                    <a:cubicBezTo>
                      <a:pt x="1040" y="2598"/>
                      <a:pt x="981" y="2521"/>
                      <a:pt x="921" y="2437"/>
                    </a:cubicBezTo>
                    <a:cubicBezTo>
                      <a:pt x="890" y="2397"/>
                      <a:pt x="868" y="2384"/>
                      <a:pt x="839" y="2384"/>
                    </a:cubicBezTo>
                    <a:cubicBezTo>
                      <a:pt x="822" y="2384"/>
                      <a:pt x="802" y="2388"/>
                      <a:pt x="778" y="2395"/>
                    </a:cubicBezTo>
                    <a:cubicBezTo>
                      <a:pt x="751" y="2404"/>
                      <a:pt x="723" y="2408"/>
                      <a:pt x="696" y="2408"/>
                    </a:cubicBezTo>
                    <a:cubicBezTo>
                      <a:pt x="628" y="2408"/>
                      <a:pt x="561" y="2382"/>
                      <a:pt x="512" y="2335"/>
                    </a:cubicBezTo>
                    <a:cubicBezTo>
                      <a:pt x="470" y="2300"/>
                      <a:pt x="435" y="2258"/>
                      <a:pt x="407" y="2209"/>
                    </a:cubicBezTo>
                    <a:cubicBezTo>
                      <a:pt x="400" y="2195"/>
                      <a:pt x="393" y="2178"/>
                      <a:pt x="393" y="2157"/>
                    </a:cubicBezTo>
                    <a:cubicBezTo>
                      <a:pt x="396" y="2108"/>
                      <a:pt x="421" y="2062"/>
                      <a:pt x="456" y="2031"/>
                    </a:cubicBezTo>
                    <a:cubicBezTo>
                      <a:pt x="473" y="2010"/>
                      <a:pt x="487" y="1992"/>
                      <a:pt x="501" y="1971"/>
                    </a:cubicBezTo>
                    <a:cubicBezTo>
                      <a:pt x="505" y="1968"/>
                      <a:pt x="505" y="1961"/>
                      <a:pt x="508" y="1957"/>
                    </a:cubicBezTo>
                    <a:lnTo>
                      <a:pt x="508" y="1954"/>
                    </a:lnTo>
                    <a:cubicBezTo>
                      <a:pt x="508" y="1950"/>
                      <a:pt x="508" y="1947"/>
                      <a:pt x="508" y="1943"/>
                    </a:cubicBezTo>
                    <a:lnTo>
                      <a:pt x="508" y="1936"/>
                    </a:lnTo>
                    <a:cubicBezTo>
                      <a:pt x="505" y="1929"/>
                      <a:pt x="505" y="1926"/>
                      <a:pt x="505" y="1922"/>
                    </a:cubicBezTo>
                    <a:cubicBezTo>
                      <a:pt x="505" y="1919"/>
                      <a:pt x="505" y="1919"/>
                      <a:pt x="501" y="1915"/>
                    </a:cubicBezTo>
                    <a:cubicBezTo>
                      <a:pt x="498" y="1912"/>
                      <a:pt x="498" y="1905"/>
                      <a:pt x="498" y="1901"/>
                    </a:cubicBezTo>
                    <a:lnTo>
                      <a:pt x="491" y="1891"/>
                    </a:lnTo>
                    <a:lnTo>
                      <a:pt x="484" y="1873"/>
                    </a:lnTo>
                    <a:lnTo>
                      <a:pt x="477" y="1863"/>
                    </a:lnTo>
                    <a:lnTo>
                      <a:pt x="466" y="1845"/>
                    </a:lnTo>
                    <a:lnTo>
                      <a:pt x="456" y="1835"/>
                    </a:lnTo>
                    <a:lnTo>
                      <a:pt x="442" y="1814"/>
                    </a:lnTo>
                    <a:lnTo>
                      <a:pt x="431" y="1803"/>
                    </a:lnTo>
                    <a:lnTo>
                      <a:pt x="431" y="1800"/>
                    </a:lnTo>
                    <a:cubicBezTo>
                      <a:pt x="295" y="1852"/>
                      <a:pt x="144" y="2052"/>
                      <a:pt x="57" y="2230"/>
                    </a:cubicBezTo>
                    <a:cubicBezTo>
                      <a:pt x="0" y="2349"/>
                      <a:pt x="116" y="2591"/>
                      <a:pt x="190" y="2748"/>
                    </a:cubicBezTo>
                    <a:cubicBezTo>
                      <a:pt x="221" y="2811"/>
                      <a:pt x="246" y="2874"/>
                      <a:pt x="267" y="2941"/>
                    </a:cubicBezTo>
                    <a:cubicBezTo>
                      <a:pt x="281" y="2979"/>
                      <a:pt x="277" y="3021"/>
                      <a:pt x="253" y="3056"/>
                    </a:cubicBezTo>
                    <a:cubicBezTo>
                      <a:pt x="227" y="3085"/>
                      <a:pt x="191" y="3099"/>
                      <a:pt x="153" y="3099"/>
                    </a:cubicBezTo>
                    <a:cubicBezTo>
                      <a:pt x="149" y="3099"/>
                      <a:pt x="145" y="3099"/>
                      <a:pt x="141" y="3099"/>
                    </a:cubicBezTo>
                    <a:cubicBezTo>
                      <a:pt x="127" y="3099"/>
                      <a:pt x="116" y="3102"/>
                      <a:pt x="102" y="3102"/>
                    </a:cubicBezTo>
                    <a:cubicBezTo>
                      <a:pt x="102" y="3106"/>
                      <a:pt x="99" y="3109"/>
                      <a:pt x="99" y="3113"/>
                    </a:cubicBezTo>
                    <a:cubicBezTo>
                      <a:pt x="99" y="3169"/>
                      <a:pt x="333" y="3309"/>
                      <a:pt x="442" y="3375"/>
                    </a:cubicBezTo>
                    <a:cubicBezTo>
                      <a:pt x="529" y="3428"/>
                      <a:pt x="606" y="3477"/>
                      <a:pt x="669" y="3522"/>
                    </a:cubicBezTo>
                    <a:cubicBezTo>
                      <a:pt x="788" y="3610"/>
                      <a:pt x="893" y="3785"/>
                      <a:pt x="995" y="3953"/>
                    </a:cubicBezTo>
                    <a:cubicBezTo>
                      <a:pt x="1061" y="4068"/>
                      <a:pt x="1135" y="4180"/>
                      <a:pt x="1222" y="4282"/>
                    </a:cubicBezTo>
                    <a:cubicBezTo>
                      <a:pt x="1359" y="4425"/>
                      <a:pt x="1404" y="4558"/>
                      <a:pt x="1485" y="4779"/>
                    </a:cubicBezTo>
                    <a:cubicBezTo>
                      <a:pt x="1520" y="4873"/>
                      <a:pt x="1562" y="4992"/>
                      <a:pt x="1621" y="5139"/>
                    </a:cubicBezTo>
                    <a:cubicBezTo>
                      <a:pt x="1810" y="5598"/>
                      <a:pt x="2196" y="6396"/>
                      <a:pt x="2462" y="6736"/>
                    </a:cubicBezTo>
                    <a:cubicBezTo>
                      <a:pt x="2633" y="6953"/>
                      <a:pt x="2899" y="7342"/>
                      <a:pt x="2794" y="7513"/>
                    </a:cubicBezTo>
                    <a:cubicBezTo>
                      <a:pt x="2759" y="7573"/>
                      <a:pt x="2805" y="7800"/>
                      <a:pt x="2980" y="7923"/>
                    </a:cubicBezTo>
                    <a:cubicBezTo>
                      <a:pt x="3043" y="7968"/>
                      <a:pt x="3106" y="8017"/>
                      <a:pt x="3165" y="8070"/>
                    </a:cubicBezTo>
                    <a:cubicBezTo>
                      <a:pt x="3365" y="8252"/>
                      <a:pt x="3589" y="8406"/>
                      <a:pt x="3834" y="8525"/>
                    </a:cubicBezTo>
                    <a:cubicBezTo>
                      <a:pt x="4793" y="9004"/>
                      <a:pt x="5332" y="9341"/>
                      <a:pt x="5437" y="9523"/>
                    </a:cubicBezTo>
                    <a:cubicBezTo>
                      <a:pt x="5549" y="9708"/>
                      <a:pt x="5896" y="9901"/>
                      <a:pt x="6029" y="9971"/>
                    </a:cubicBezTo>
                    <a:lnTo>
                      <a:pt x="6067" y="9995"/>
                    </a:lnTo>
                    <a:cubicBezTo>
                      <a:pt x="6085" y="10006"/>
                      <a:pt x="6099" y="10020"/>
                      <a:pt x="6109" y="10037"/>
                    </a:cubicBezTo>
                    <a:lnTo>
                      <a:pt x="6123" y="10027"/>
                    </a:lnTo>
                    <a:lnTo>
                      <a:pt x="6134" y="10023"/>
                    </a:lnTo>
                    <a:cubicBezTo>
                      <a:pt x="6141" y="10016"/>
                      <a:pt x="6151" y="10013"/>
                      <a:pt x="6158" y="10009"/>
                    </a:cubicBezTo>
                    <a:cubicBezTo>
                      <a:pt x="6214" y="9971"/>
                      <a:pt x="6253" y="9915"/>
                      <a:pt x="6270" y="9848"/>
                    </a:cubicBezTo>
                    <a:cubicBezTo>
                      <a:pt x="6288" y="9810"/>
                      <a:pt x="6299" y="9768"/>
                      <a:pt x="6309" y="9729"/>
                    </a:cubicBezTo>
                    <a:cubicBezTo>
                      <a:pt x="6320" y="9684"/>
                      <a:pt x="6334" y="9638"/>
                      <a:pt x="6355" y="9596"/>
                    </a:cubicBezTo>
                    <a:lnTo>
                      <a:pt x="6365" y="9565"/>
                    </a:lnTo>
                    <a:lnTo>
                      <a:pt x="6365" y="9561"/>
                    </a:lnTo>
                    <a:cubicBezTo>
                      <a:pt x="6365" y="9551"/>
                      <a:pt x="6365" y="9544"/>
                      <a:pt x="6362" y="9533"/>
                    </a:cubicBezTo>
                    <a:lnTo>
                      <a:pt x="6362" y="9530"/>
                    </a:lnTo>
                    <a:lnTo>
                      <a:pt x="6362" y="9502"/>
                    </a:lnTo>
                    <a:lnTo>
                      <a:pt x="6362" y="9498"/>
                    </a:lnTo>
                    <a:lnTo>
                      <a:pt x="6362" y="9467"/>
                    </a:lnTo>
                    <a:lnTo>
                      <a:pt x="6362" y="9460"/>
                    </a:lnTo>
                    <a:cubicBezTo>
                      <a:pt x="6362" y="9449"/>
                      <a:pt x="6365" y="9439"/>
                      <a:pt x="6365" y="9428"/>
                    </a:cubicBezTo>
                    <a:lnTo>
                      <a:pt x="6365" y="9425"/>
                    </a:lnTo>
                    <a:cubicBezTo>
                      <a:pt x="6369" y="9414"/>
                      <a:pt x="6372" y="9404"/>
                      <a:pt x="6376" y="9393"/>
                    </a:cubicBezTo>
                    <a:lnTo>
                      <a:pt x="6376" y="9390"/>
                    </a:lnTo>
                    <a:cubicBezTo>
                      <a:pt x="6379" y="9383"/>
                      <a:pt x="6383" y="9372"/>
                      <a:pt x="6390" y="9362"/>
                    </a:cubicBezTo>
                    <a:lnTo>
                      <a:pt x="6390" y="9358"/>
                    </a:lnTo>
                    <a:cubicBezTo>
                      <a:pt x="6397" y="9348"/>
                      <a:pt x="6404" y="9341"/>
                      <a:pt x="6411" y="9334"/>
                    </a:cubicBezTo>
                    <a:lnTo>
                      <a:pt x="6414" y="9327"/>
                    </a:lnTo>
                    <a:cubicBezTo>
                      <a:pt x="6425" y="9320"/>
                      <a:pt x="6435" y="9313"/>
                      <a:pt x="6446" y="9306"/>
                    </a:cubicBezTo>
                    <a:cubicBezTo>
                      <a:pt x="6540" y="9253"/>
                      <a:pt x="6701" y="9015"/>
                      <a:pt x="6701" y="8927"/>
                    </a:cubicBezTo>
                    <a:cubicBezTo>
                      <a:pt x="6701" y="8913"/>
                      <a:pt x="6677" y="8896"/>
                      <a:pt x="6638" y="8871"/>
                    </a:cubicBezTo>
                    <a:cubicBezTo>
                      <a:pt x="6582" y="8836"/>
                      <a:pt x="6491" y="8784"/>
                      <a:pt x="6491" y="8668"/>
                    </a:cubicBezTo>
                    <a:cubicBezTo>
                      <a:pt x="6491" y="8591"/>
                      <a:pt x="6537" y="8504"/>
                      <a:pt x="6579" y="8420"/>
                    </a:cubicBezTo>
                    <a:cubicBezTo>
                      <a:pt x="6607" y="8371"/>
                      <a:pt x="6656" y="8273"/>
                      <a:pt x="6645" y="8248"/>
                    </a:cubicBezTo>
                    <a:cubicBezTo>
                      <a:pt x="6551" y="8171"/>
                      <a:pt x="6621" y="8042"/>
                      <a:pt x="6680" y="7930"/>
                    </a:cubicBezTo>
                    <a:cubicBezTo>
                      <a:pt x="6712" y="7870"/>
                      <a:pt x="6757" y="7790"/>
                      <a:pt x="6750" y="7755"/>
                    </a:cubicBezTo>
                    <a:cubicBezTo>
                      <a:pt x="6750" y="7734"/>
                      <a:pt x="6747" y="7706"/>
                      <a:pt x="6740" y="7667"/>
                    </a:cubicBezTo>
                    <a:cubicBezTo>
                      <a:pt x="6666" y="7156"/>
                      <a:pt x="6663" y="6981"/>
                      <a:pt x="6722" y="6925"/>
                    </a:cubicBezTo>
                    <a:cubicBezTo>
                      <a:pt x="6740" y="6907"/>
                      <a:pt x="6757" y="6893"/>
                      <a:pt x="6778" y="6879"/>
                    </a:cubicBezTo>
                    <a:cubicBezTo>
                      <a:pt x="6848" y="6823"/>
                      <a:pt x="6887" y="6792"/>
                      <a:pt x="6852" y="6704"/>
                    </a:cubicBezTo>
                    <a:cubicBezTo>
                      <a:pt x="6831" y="6641"/>
                      <a:pt x="6764" y="6519"/>
                      <a:pt x="6698" y="6389"/>
                    </a:cubicBezTo>
                    <a:lnTo>
                      <a:pt x="6670" y="6333"/>
                    </a:lnTo>
                    <a:lnTo>
                      <a:pt x="6638" y="6277"/>
                    </a:lnTo>
                    <a:lnTo>
                      <a:pt x="6635" y="6270"/>
                    </a:lnTo>
                    <a:lnTo>
                      <a:pt x="6610" y="6221"/>
                    </a:lnTo>
                    <a:lnTo>
                      <a:pt x="6603" y="6204"/>
                    </a:lnTo>
                    <a:lnTo>
                      <a:pt x="6582" y="6165"/>
                    </a:lnTo>
                    <a:lnTo>
                      <a:pt x="6572" y="6144"/>
                    </a:lnTo>
                    <a:lnTo>
                      <a:pt x="6554" y="6109"/>
                    </a:lnTo>
                    <a:lnTo>
                      <a:pt x="6544" y="6088"/>
                    </a:lnTo>
                    <a:lnTo>
                      <a:pt x="6530" y="6057"/>
                    </a:lnTo>
                    <a:lnTo>
                      <a:pt x="6519" y="6032"/>
                    </a:lnTo>
                    <a:lnTo>
                      <a:pt x="6505" y="6004"/>
                    </a:lnTo>
                    <a:lnTo>
                      <a:pt x="6495" y="5983"/>
                    </a:lnTo>
                    <a:lnTo>
                      <a:pt x="6491" y="5973"/>
                    </a:lnTo>
                    <a:cubicBezTo>
                      <a:pt x="6435" y="5967"/>
                      <a:pt x="6379" y="5964"/>
                      <a:pt x="6324" y="5964"/>
                    </a:cubicBezTo>
                    <a:cubicBezTo>
                      <a:pt x="6208" y="5964"/>
                      <a:pt x="6102" y="5977"/>
                      <a:pt x="6032" y="6001"/>
                    </a:cubicBezTo>
                    <a:cubicBezTo>
                      <a:pt x="6017" y="6007"/>
                      <a:pt x="6000" y="6010"/>
                      <a:pt x="5984" y="6010"/>
                    </a:cubicBezTo>
                    <a:cubicBezTo>
                      <a:pt x="5958" y="6010"/>
                      <a:pt x="5932" y="6002"/>
                      <a:pt x="5910" y="5987"/>
                    </a:cubicBezTo>
                    <a:cubicBezTo>
                      <a:pt x="5805" y="5910"/>
                      <a:pt x="5801" y="5661"/>
                      <a:pt x="5812" y="5346"/>
                    </a:cubicBezTo>
                    <a:cubicBezTo>
                      <a:pt x="5812" y="5301"/>
                      <a:pt x="5815" y="5259"/>
                      <a:pt x="5815" y="5227"/>
                    </a:cubicBezTo>
                    <a:cubicBezTo>
                      <a:pt x="5815" y="5210"/>
                      <a:pt x="5815" y="5196"/>
                      <a:pt x="5808" y="5178"/>
                    </a:cubicBezTo>
                    <a:cubicBezTo>
                      <a:pt x="5759" y="5206"/>
                      <a:pt x="5721" y="5248"/>
                      <a:pt x="5696" y="5301"/>
                    </a:cubicBezTo>
                    <a:cubicBezTo>
                      <a:pt x="5648" y="5413"/>
                      <a:pt x="5534" y="5436"/>
                      <a:pt x="5398" y="5436"/>
                    </a:cubicBezTo>
                    <a:cubicBezTo>
                      <a:pt x="5348" y="5436"/>
                      <a:pt x="5295" y="5433"/>
                      <a:pt x="5241" y="5430"/>
                    </a:cubicBezTo>
                    <a:cubicBezTo>
                      <a:pt x="5178" y="5427"/>
                      <a:pt x="5119" y="5423"/>
                      <a:pt x="5056" y="5423"/>
                    </a:cubicBezTo>
                    <a:cubicBezTo>
                      <a:pt x="4860" y="5423"/>
                      <a:pt x="4825" y="5273"/>
                      <a:pt x="4804" y="5185"/>
                    </a:cubicBezTo>
                    <a:cubicBezTo>
                      <a:pt x="4800" y="5161"/>
                      <a:pt x="4790" y="5136"/>
                      <a:pt x="4779" y="5115"/>
                    </a:cubicBezTo>
                    <a:lnTo>
                      <a:pt x="4772" y="5115"/>
                    </a:lnTo>
                    <a:cubicBezTo>
                      <a:pt x="4756" y="5116"/>
                      <a:pt x="4740" y="5117"/>
                      <a:pt x="4724" y="5117"/>
                    </a:cubicBezTo>
                    <a:cubicBezTo>
                      <a:pt x="4626" y="5117"/>
                      <a:pt x="4543" y="5089"/>
                      <a:pt x="4489" y="5038"/>
                    </a:cubicBezTo>
                    <a:cubicBezTo>
                      <a:pt x="4436" y="4982"/>
                      <a:pt x="4415" y="4905"/>
                      <a:pt x="4426" y="4831"/>
                    </a:cubicBezTo>
                    <a:cubicBezTo>
                      <a:pt x="4436" y="4733"/>
                      <a:pt x="4370" y="4639"/>
                      <a:pt x="4289" y="4527"/>
                    </a:cubicBezTo>
                    <a:cubicBezTo>
                      <a:pt x="4261" y="4488"/>
                      <a:pt x="4237" y="4450"/>
                      <a:pt x="4209" y="4404"/>
                    </a:cubicBezTo>
                    <a:lnTo>
                      <a:pt x="4180" y="4362"/>
                    </a:lnTo>
                    <a:cubicBezTo>
                      <a:pt x="4065" y="4184"/>
                      <a:pt x="3946" y="3998"/>
                      <a:pt x="4068" y="3858"/>
                    </a:cubicBezTo>
                    <a:cubicBezTo>
                      <a:pt x="4089" y="3834"/>
                      <a:pt x="4089" y="3816"/>
                      <a:pt x="4079" y="3764"/>
                    </a:cubicBezTo>
                    <a:cubicBezTo>
                      <a:pt x="4051" y="3669"/>
                      <a:pt x="4079" y="3568"/>
                      <a:pt x="4152" y="3501"/>
                    </a:cubicBezTo>
                    <a:cubicBezTo>
                      <a:pt x="4202" y="3456"/>
                      <a:pt x="4258" y="3417"/>
                      <a:pt x="4317" y="3386"/>
                    </a:cubicBezTo>
                    <a:cubicBezTo>
                      <a:pt x="4391" y="3351"/>
                      <a:pt x="4394" y="3347"/>
                      <a:pt x="4377" y="3274"/>
                    </a:cubicBezTo>
                    <a:cubicBezTo>
                      <a:pt x="4345" y="3141"/>
                      <a:pt x="4408" y="3035"/>
                      <a:pt x="4464" y="2944"/>
                    </a:cubicBezTo>
                    <a:cubicBezTo>
                      <a:pt x="4510" y="2885"/>
                      <a:pt x="4541" y="2811"/>
                      <a:pt x="4552" y="2734"/>
                    </a:cubicBezTo>
                    <a:cubicBezTo>
                      <a:pt x="4566" y="2566"/>
                      <a:pt x="4688" y="2524"/>
                      <a:pt x="4811" y="2486"/>
                    </a:cubicBezTo>
                    <a:cubicBezTo>
                      <a:pt x="4870" y="2468"/>
                      <a:pt x="4926" y="2444"/>
                      <a:pt x="4982" y="2416"/>
                    </a:cubicBezTo>
                    <a:cubicBezTo>
                      <a:pt x="5010" y="2402"/>
                      <a:pt x="5038" y="2384"/>
                      <a:pt x="5063" y="2363"/>
                    </a:cubicBezTo>
                    <a:cubicBezTo>
                      <a:pt x="5147" y="2300"/>
                      <a:pt x="5248" y="2255"/>
                      <a:pt x="5353" y="2237"/>
                    </a:cubicBezTo>
                    <a:cubicBezTo>
                      <a:pt x="5381" y="2234"/>
                      <a:pt x="5413" y="2227"/>
                      <a:pt x="5444" y="2223"/>
                    </a:cubicBezTo>
                    <a:cubicBezTo>
                      <a:pt x="5549" y="2206"/>
                      <a:pt x="5644" y="2192"/>
                      <a:pt x="5724" y="2122"/>
                    </a:cubicBezTo>
                    <a:cubicBezTo>
                      <a:pt x="5735" y="2115"/>
                      <a:pt x="5742" y="2108"/>
                      <a:pt x="5752" y="2101"/>
                    </a:cubicBezTo>
                    <a:lnTo>
                      <a:pt x="5763" y="2094"/>
                    </a:lnTo>
                    <a:lnTo>
                      <a:pt x="5784" y="2083"/>
                    </a:lnTo>
                    <a:lnTo>
                      <a:pt x="5794" y="2076"/>
                    </a:lnTo>
                    <a:lnTo>
                      <a:pt x="5812" y="2066"/>
                    </a:lnTo>
                    <a:lnTo>
                      <a:pt x="5822" y="2062"/>
                    </a:lnTo>
                    <a:lnTo>
                      <a:pt x="5843" y="2055"/>
                    </a:lnTo>
                    <a:lnTo>
                      <a:pt x="5850" y="2052"/>
                    </a:lnTo>
                    <a:lnTo>
                      <a:pt x="5868" y="2045"/>
                    </a:lnTo>
                    <a:lnTo>
                      <a:pt x="5878" y="2045"/>
                    </a:lnTo>
                    <a:lnTo>
                      <a:pt x="5892" y="2041"/>
                    </a:lnTo>
                    <a:lnTo>
                      <a:pt x="5906" y="2041"/>
                    </a:lnTo>
                    <a:cubicBezTo>
                      <a:pt x="5920" y="2041"/>
                      <a:pt x="5938" y="2038"/>
                      <a:pt x="5952" y="2038"/>
                    </a:cubicBezTo>
                    <a:cubicBezTo>
                      <a:pt x="5938" y="2031"/>
                      <a:pt x="5927" y="2024"/>
                      <a:pt x="5913" y="2013"/>
                    </a:cubicBezTo>
                    <a:lnTo>
                      <a:pt x="5910" y="2013"/>
                    </a:lnTo>
                    <a:cubicBezTo>
                      <a:pt x="5899" y="2003"/>
                      <a:pt x="5889" y="1996"/>
                      <a:pt x="5882" y="1989"/>
                    </a:cubicBezTo>
                    <a:lnTo>
                      <a:pt x="5875" y="1985"/>
                    </a:lnTo>
                    <a:cubicBezTo>
                      <a:pt x="5864" y="1975"/>
                      <a:pt x="5857" y="1968"/>
                      <a:pt x="5847" y="1957"/>
                    </a:cubicBezTo>
                    <a:lnTo>
                      <a:pt x="5843" y="1950"/>
                    </a:lnTo>
                    <a:cubicBezTo>
                      <a:pt x="5836" y="1940"/>
                      <a:pt x="5829" y="1929"/>
                      <a:pt x="5822" y="1919"/>
                    </a:cubicBezTo>
                    <a:cubicBezTo>
                      <a:pt x="5766" y="1803"/>
                      <a:pt x="5882" y="1674"/>
                      <a:pt x="5994" y="1544"/>
                    </a:cubicBezTo>
                    <a:cubicBezTo>
                      <a:pt x="6036" y="1499"/>
                      <a:pt x="6074" y="1453"/>
                      <a:pt x="6109" y="1401"/>
                    </a:cubicBezTo>
                    <a:lnTo>
                      <a:pt x="6109" y="1394"/>
                    </a:lnTo>
                    <a:cubicBezTo>
                      <a:pt x="6102" y="1366"/>
                      <a:pt x="6046" y="1292"/>
                      <a:pt x="5745" y="1173"/>
                    </a:cubicBezTo>
                    <a:cubicBezTo>
                      <a:pt x="5735" y="1172"/>
                      <a:pt x="5724" y="1172"/>
                      <a:pt x="5713" y="1172"/>
                    </a:cubicBezTo>
                    <a:cubicBezTo>
                      <a:pt x="5679" y="1172"/>
                      <a:pt x="5645" y="1176"/>
                      <a:pt x="5616" y="1187"/>
                    </a:cubicBezTo>
                    <a:cubicBezTo>
                      <a:pt x="5569" y="1199"/>
                      <a:pt x="5518" y="1213"/>
                      <a:pt x="5470" y="1213"/>
                    </a:cubicBezTo>
                    <a:cubicBezTo>
                      <a:pt x="5435" y="1213"/>
                      <a:pt x="5401" y="1206"/>
                      <a:pt x="5371" y="1187"/>
                    </a:cubicBezTo>
                    <a:cubicBezTo>
                      <a:pt x="5348" y="1175"/>
                      <a:pt x="5322" y="1169"/>
                      <a:pt x="5296" y="1169"/>
                    </a:cubicBezTo>
                    <a:cubicBezTo>
                      <a:pt x="5291" y="1169"/>
                      <a:pt x="5285" y="1169"/>
                      <a:pt x="5280" y="1170"/>
                    </a:cubicBezTo>
                    <a:cubicBezTo>
                      <a:pt x="5220" y="1173"/>
                      <a:pt x="5168" y="1191"/>
                      <a:pt x="5119" y="1222"/>
                    </a:cubicBezTo>
                    <a:cubicBezTo>
                      <a:pt x="5070" y="1259"/>
                      <a:pt x="4922" y="1284"/>
                      <a:pt x="4774" y="1284"/>
                    </a:cubicBezTo>
                    <a:cubicBezTo>
                      <a:pt x="4655" y="1284"/>
                      <a:pt x="4536" y="1268"/>
                      <a:pt x="4468" y="1229"/>
                    </a:cubicBezTo>
                    <a:cubicBezTo>
                      <a:pt x="4412" y="1205"/>
                      <a:pt x="4380" y="1145"/>
                      <a:pt x="4387" y="1086"/>
                    </a:cubicBezTo>
                    <a:cubicBezTo>
                      <a:pt x="4394" y="1030"/>
                      <a:pt x="4356" y="995"/>
                      <a:pt x="4289" y="938"/>
                    </a:cubicBezTo>
                    <a:cubicBezTo>
                      <a:pt x="4226" y="882"/>
                      <a:pt x="4163" y="830"/>
                      <a:pt x="4177" y="739"/>
                    </a:cubicBezTo>
                    <a:cubicBezTo>
                      <a:pt x="4177" y="690"/>
                      <a:pt x="4159" y="644"/>
                      <a:pt x="4124" y="609"/>
                    </a:cubicBezTo>
                    <a:cubicBezTo>
                      <a:pt x="4068" y="536"/>
                      <a:pt x="3988" y="487"/>
                      <a:pt x="3893" y="473"/>
                    </a:cubicBezTo>
                    <a:cubicBezTo>
                      <a:pt x="3732" y="459"/>
                      <a:pt x="3683" y="312"/>
                      <a:pt x="3641" y="189"/>
                    </a:cubicBezTo>
                    <a:cubicBezTo>
                      <a:pt x="3617" y="116"/>
                      <a:pt x="3589" y="35"/>
                      <a:pt x="3543" y="7"/>
                    </a:cubicBezTo>
                    <a:lnTo>
                      <a:pt x="3536" y="4"/>
                    </a:lnTo>
                    <a:lnTo>
                      <a:pt x="3494" y="4"/>
                    </a:lnTo>
                    <a:cubicBezTo>
                      <a:pt x="3477" y="4"/>
                      <a:pt x="3463" y="0"/>
                      <a:pt x="3449" y="0"/>
                    </a:cubicBezTo>
                    <a:close/>
                  </a:path>
                </a:pathLst>
              </a:custGeom>
              <a:solidFill>
                <a:srgbClr val="D9D9D9"/>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9" name="Google Shape;5477;p65">
                <a:extLst>
                  <a:ext uri="{FF2B5EF4-FFF2-40B4-BE49-F238E27FC236}">
                    <a16:creationId xmlns:a16="http://schemas.microsoft.com/office/drawing/2014/main" id="{A5B667FC-E95D-44B1-8820-B218E554B901}"/>
                  </a:ext>
                </a:extLst>
              </p:cNvPr>
              <p:cNvSpPr/>
              <p:nvPr/>
            </p:nvSpPr>
            <p:spPr>
              <a:xfrm>
                <a:off x="3867877" y="4654784"/>
                <a:ext cx="895" cy="227"/>
              </a:xfrm>
              <a:custGeom>
                <a:avLst/>
                <a:gdLst/>
                <a:ahLst/>
                <a:cxnLst/>
                <a:rect l="l" t="t" r="r" b="b"/>
                <a:pathLst>
                  <a:path w="18" h="4" extrusionOk="0">
                    <a:moveTo>
                      <a:pt x="0" y="4"/>
                    </a:moveTo>
                    <a:lnTo>
                      <a:pt x="1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0" name="Google Shape;5478;p65">
                <a:extLst>
                  <a:ext uri="{FF2B5EF4-FFF2-40B4-BE49-F238E27FC236}">
                    <a16:creationId xmlns:a16="http://schemas.microsoft.com/office/drawing/2014/main" id="{E53A9180-5192-48ED-9A43-1BC3DDB9FA7B}"/>
                  </a:ext>
                </a:extLst>
              </p:cNvPr>
              <p:cNvSpPr/>
              <p:nvPr/>
            </p:nvSpPr>
            <p:spPr>
              <a:xfrm>
                <a:off x="3863694" y="4656151"/>
                <a:ext cx="1097" cy="684"/>
              </a:xfrm>
              <a:custGeom>
                <a:avLst/>
                <a:gdLst/>
                <a:ahLst/>
                <a:cxnLst/>
                <a:rect l="l" t="t" r="r" b="b"/>
                <a:pathLst>
                  <a:path w="22" h="12" extrusionOk="0">
                    <a:moveTo>
                      <a:pt x="0" y="11"/>
                    </a:moveTo>
                    <a:lnTo>
                      <a:pt x="2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1" name="Google Shape;5479;p65">
                <a:extLst>
                  <a:ext uri="{FF2B5EF4-FFF2-40B4-BE49-F238E27FC236}">
                    <a16:creationId xmlns:a16="http://schemas.microsoft.com/office/drawing/2014/main" id="{3267C9D7-E68C-470C-A795-D89E54C1A8EC}"/>
                  </a:ext>
                </a:extLst>
              </p:cNvPr>
              <p:cNvSpPr/>
              <p:nvPr/>
            </p:nvSpPr>
            <p:spPr>
              <a:xfrm>
                <a:off x="3866483" y="4655183"/>
                <a:ext cx="1097" cy="227"/>
              </a:xfrm>
              <a:custGeom>
                <a:avLst/>
                <a:gdLst/>
                <a:ahLst/>
                <a:cxnLst/>
                <a:rect l="l" t="t" r="r" b="b"/>
                <a:pathLst>
                  <a:path w="22" h="4" extrusionOk="0">
                    <a:moveTo>
                      <a:pt x="0" y="4"/>
                    </a:moveTo>
                    <a:lnTo>
                      <a:pt x="2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2" name="Google Shape;5480;p65">
                <a:extLst>
                  <a:ext uri="{FF2B5EF4-FFF2-40B4-BE49-F238E27FC236}">
                    <a16:creationId xmlns:a16="http://schemas.microsoft.com/office/drawing/2014/main" id="{5C73B447-ED65-4241-98AB-E279A51CE0DA}"/>
                  </a:ext>
                </a:extLst>
              </p:cNvPr>
              <p:cNvSpPr/>
              <p:nvPr/>
            </p:nvSpPr>
            <p:spPr>
              <a:xfrm>
                <a:off x="3862098" y="4657178"/>
                <a:ext cx="1097" cy="855"/>
              </a:xfrm>
              <a:custGeom>
                <a:avLst/>
                <a:gdLst/>
                <a:ahLst/>
                <a:cxnLst/>
                <a:rect l="l" t="t" r="r" b="b"/>
                <a:pathLst>
                  <a:path w="22" h="15" extrusionOk="0">
                    <a:moveTo>
                      <a:pt x="1" y="14"/>
                    </a:moveTo>
                    <a:lnTo>
                      <a:pt x="22"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3" name="Google Shape;5481;p65">
                <a:extLst>
                  <a:ext uri="{FF2B5EF4-FFF2-40B4-BE49-F238E27FC236}">
                    <a16:creationId xmlns:a16="http://schemas.microsoft.com/office/drawing/2014/main" id="{60FB9096-A15B-44DC-8C1F-F679D15481EF}"/>
                  </a:ext>
                </a:extLst>
              </p:cNvPr>
              <p:cNvSpPr/>
              <p:nvPr/>
            </p:nvSpPr>
            <p:spPr>
              <a:xfrm>
                <a:off x="3860204" y="4658143"/>
                <a:ext cx="1593" cy="1480"/>
              </a:xfrm>
              <a:custGeom>
                <a:avLst/>
                <a:gdLst/>
                <a:ahLst/>
                <a:cxnLst/>
                <a:rect l="l" t="t" r="r" b="b"/>
                <a:pathLst>
                  <a:path w="32" h="26" extrusionOk="0">
                    <a:moveTo>
                      <a:pt x="0" y="25"/>
                    </a:moveTo>
                    <a:cubicBezTo>
                      <a:pt x="11" y="15"/>
                      <a:pt x="21" y="8"/>
                      <a:pt x="32" y="1"/>
                    </a:cubicBezTo>
                    <a:cubicBezTo>
                      <a:pt x="21" y="8"/>
                      <a:pt x="11" y="15"/>
                      <a:pt x="0" y="2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4" name="Google Shape;5482;p65">
                <a:extLst>
                  <a:ext uri="{FF2B5EF4-FFF2-40B4-BE49-F238E27FC236}">
                    <a16:creationId xmlns:a16="http://schemas.microsoft.com/office/drawing/2014/main" id="{09536EEF-DB4E-4C77-B040-8AD48B9235DB}"/>
                  </a:ext>
                </a:extLst>
              </p:cNvPr>
              <p:cNvSpPr/>
              <p:nvPr/>
            </p:nvSpPr>
            <p:spPr>
              <a:xfrm>
                <a:off x="3869272" y="4654784"/>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5" name="Google Shape;5483;p65">
                <a:extLst>
                  <a:ext uri="{FF2B5EF4-FFF2-40B4-BE49-F238E27FC236}">
                    <a16:creationId xmlns:a16="http://schemas.microsoft.com/office/drawing/2014/main" id="{36CA9F14-5FAD-47BE-97D1-D5DB560E899B}"/>
                  </a:ext>
                </a:extLst>
              </p:cNvPr>
              <p:cNvSpPr/>
              <p:nvPr/>
            </p:nvSpPr>
            <p:spPr>
              <a:xfrm>
                <a:off x="3814664" y="4676306"/>
                <a:ext cx="8620" cy="4042"/>
              </a:xfrm>
              <a:custGeom>
                <a:avLst/>
                <a:gdLst/>
                <a:ahLst/>
                <a:cxnLst/>
                <a:rect l="l" t="t" r="r" b="b"/>
                <a:pathLst>
                  <a:path w="173" h="71" extrusionOk="0">
                    <a:moveTo>
                      <a:pt x="1" y="70"/>
                    </a:moveTo>
                    <a:cubicBezTo>
                      <a:pt x="60" y="49"/>
                      <a:pt x="120" y="28"/>
                      <a:pt x="172" y="0"/>
                    </a:cubicBezTo>
                    <a:cubicBezTo>
                      <a:pt x="120" y="28"/>
                      <a:pt x="60" y="49"/>
                      <a:pt x="1" y="7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6" name="Google Shape;5484;p65">
                <a:extLst>
                  <a:ext uri="{FF2B5EF4-FFF2-40B4-BE49-F238E27FC236}">
                    <a16:creationId xmlns:a16="http://schemas.microsoft.com/office/drawing/2014/main" id="{D599A1D2-5B37-4913-BB41-94C01B6969F2}"/>
                  </a:ext>
                </a:extLst>
              </p:cNvPr>
              <p:cNvSpPr/>
              <p:nvPr/>
            </p:nvSpPr>
            <p:spPr>
              <a:xfrm>
                <a:off x="3865089" y="4655581"/>
                <a:ext cx="1097" cy="457"/>
              </a:xfrm>
              <a:custGeom>
                <a:avLst/>
                <a:gdLst/>
                <a:ahLst/>
                <a:cxnLst/>
                <a:rect l="l" t="t" r="r" b="b"/>
                <a:pathLst>
                  <a:path w="22" h="8" extrusionOk="0">
                    <a:moveTo>
                      <a:pt x="0" y="7"/>
                    </a:moveTo>
                    <a:lnTo>
                      <a:pt x="2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7" name="Google Shape;5485;p65">
                <a:extLst>
                  <a:ext uri="{FF2B5EF4-FFF2-40B4-BE49-F238E27FC236}">
                    <a16:creationId xmlns:a16="http://schemas.microsoft.com/office/drawing/2014/main" id="{4D1130C5-79E1-430C-8B4B-657B84B2BE66}"/>
                  </a:ext>
                </a:extLst>
              </p:cNvPr>
              <p:cNvSpPr/>
              <p:nvPr/>
            </p:nvSpPr>
            <p:spPr>
              <a:xfrm>
                <a:off x="3880233" y="5108159"/>
                <a:ext cx="400" cy="285"/>
              </a:xfrm>
              <a:custGeom>
                <a:avLst/>
                <a:gdLst/>
                <a:ahLst/>
                <a:cxnLst/>
                <a:rect l="l" t="t" r="r" b="b"/>
                <a:pathLst>
                  <a:path w="8" h="5" extrusionOk="0">
                    <a:moveTo>
                      <a:pt x="8" y="1"/>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8" name="Google Shape;5486;p65">
                <a:extLst>
                  <a:ext uri="{FF2B5EF4-FFF2-40B4-BE49-F238E27FC236}">
                    <a16:creationId xmlns:a16="http://schemas.microsoft.com/office/drawing/2014/main" id="{58FD7B2F-4FE4-4798-BDF7-602E47A1E5DA}"/>
                  </a:ext>
                </a:extLst>
              </p:cNvPr>
              <p:cNvSpPr/>
              <p:nvPr/>
            </p:nvSpPr>
            <p:spPr>
              <a:xfrm>
                <a:off x="3866483" y="4649607"/>
                <a:ext cx="1446" cy="1652"/>
              </a:xfrm>
              <a:custGeom>
                <a:avLst/>
                <a:gdLst/>
                <a:ahLst/>
                <a:cxnLst/>
                <a:rect l="l" t="t" r="r" b="b"/>
                <a:pathLst>
                  <a:path w="29" h="29" extrusionOk="0">
                    <a:moveTo>
                      <a:pt x="28" y="28"/>
                    </a:moveTo>
                    <a:cubicBezTo>
                      <a:pt x="18" y="21"/>
                      <a:pt x="11" y="11"/>
                      <a:pt x="0" y="0"/>
                    </a:cubicBezTo>
                    <a:cubicBezTo>
                      <a:pt x="11" y="11"/>
                      <a:pt x="18" y="21"/>
                      <a:pt x="28" y="2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9" name="Google Shape;5487;p65">
                <a:extLst>
                  <a:ext uri="{FF2B5EF4-FFF2-40B4-BE49-F238E27FC236}">
                    <a16:creationId xmlns:a16="http://schemas.microsoft.com/office/drawing/2014/main" id="{509702B0-1CE8-4FE0-BB63-B5EEA00238AA}"/>
                  </a:ext>
                </a:extLst>
              </p:cNvPr>
              <p:cNvSpPr/>
              <p:nvPr/>
            </p:nvSpPr>
            <p:spPr>
              <a:xfrm>
                <a:off x="3744913" y="4537403"/>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0" name="Google Shape;5488;p65">
                <a:extLst>
                  <a:ext uri="{FF2B5EF4-FFF2-40B4-BE49-F238E27FC236}">
                    <a16:creationId xmlns:a16="http://schemas.microsoft.com/office/drawing/2014/main" id="{4CEC8270-32E2-414F-9A59-96739887D83A}"/>
                  </a:ext>
                </a:extLst>
              </p:cNvPr>
              <p:cNvSpPr/>
              <p:nvPr/>
            </p:nvSpPr>
            <p:spPr>
              <a:xfrm>
                <a:off x="3746806" y="4537403"/>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1" name="Google Shape;5489;p65">
                <a:extLst>
                  <a:ext uri="{FF2B5EF4-FFF2-40B4-BE49-F238E27FC236}">
                    <a16:creationId xmlns:a16="http://schemas.microsoft.com/office/drawing/2014/main" id="{BB9C3AFA-D759-4544-8666-AD376A1DCB39}"/>
                  </a:ext>
                </a:extLst>
              </p:cNvPr>
              <p:cNvSpPr/>
              <p:nvPr/>
            </p:nvSpPr>
            <p:spPr>
              <a:xfrm>
                <a:off x="3749445" y="4537571"/>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2" name="Google Shape;5490;p65">
                <a:extLst>
                  <a:ext uri="{FF2B5EF4-FFF2-40B4-BE49-F238E27FC236}">
                    <a16:creationId xmlns:a16="http://schemas.microsoft.com/office/drawing/2014/main" id="{3D3FEC50-8189-4C7B-A152-61F9D2E873B2}"/>
                  </a:ext>
                </a:extLst>
              </p:cNvPr>
              <p:cNvSpPr/>
              <p:nvPr/>
            </p:nvSpPr>
            <p:spPr>
              <a:xfrm>
                <a:off x="3751540" y="4538367"/>
                <a:ext cx="198" cy="59"/>
              </a:xfrm>
              <a:custGeom>
                <a:avLst/>
                <a:gdLst/>
                <a:ahLst/>
                <a:cxnLst/>
                <a:rect l="l" t="t" r="r" b="b"/>
                <a:pathLst>
                  <a:path w="4" h="1" extrusionOk="0">
                    <a:moveTo>
                      <a:pt x="4"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3" name="Google Shape;5491;p65">
                <a:extLst>
                  <a:ext uri="{FF2B5EF4-FFF2-40B4-BE49-F238E27FC236}">
                    <a16:creationId xmlns:a16="http://schemas.microsoft.com/office/drawing/2014/main" id="{18EA1010-63F1-45BA-A301-EA04638CB984}"/>
                  </a:ext>
                </a:extLst>
              </p:cNvPr>
              <p:cNvSpPr/>
              <p:nvPr/>
            </p:nvSpPr>
            <p:spPr>
              <a:xfrm>
                <a:off x="3749794" y="4537802"/>
                <a:ext cx="400" cy="59"/>
              </a:xfrm>
              <a:custGeom>
                <a:avLst/>
                <a:gdLst/>
                <a:ahLst/>
                <a:cxnLst/>
                <a:rect l="l" t="t" r="r" b="b"/>
                <a:pathLst>
                  <a:path w="8" h="1" extrusionOk="0">
                    <a:moveTo>
                      <a:pt x="7"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4" name="Google Shape;5492;p65">
                <a:extLst>
                  <a:ext uri="{FF2B5EF4-FFF2-40B4-BE49-F238E27FC236}">
                    <a16:creationId xmlns:a16="http://schemas.microsoft.com/office/drawing/2014/main" id="{C2198146-2110-4F68-9586-F77108F6B10C}"/>
                  </a:ext>
                </a:extLst>
              </p:cNvPr>
              <p:cNvSpPr/>
              <p:nvPr/>
            </p:nvSpPr>
            <p:spPr>
              <a:xfrm>
                <a:off x="3750843" y="4538199"/>
                <a:ext cx="198" cy="59"/>
              </a:xfrm>
              <a:custGeom>
                <a:avLst/>
                <a:gdLst/>
                <a:ahLst/>
                <a:cxnLst/>
                <a:rect l="l" t="t" r="r" b="b"/>
                <a:pathLst>
                  <a:path w="4" h="1" extrusionOk="0">
                    <a:moveTo>
                      <a:pt x="4"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5" name="Google Shape;5493;p65">
                <a:extLst>
                  <a:ext uri="{FF2B5EF4-FFF2-40B4-BE49-F238E27FC236}">
                    <a16:creationId xmlns:a16="http://schemas.microsoft.com/office/drawing/2014/main" id="{7144E431-1C5E-4B3E-9B9C-E416AB3FF619}"/>
                  </a:ext>
                </a:extLst>
              </p:cNvPr>
              <p:cNvSpPr/>
              <p:nvPr/>
            </p:nvSpPr>
            <p:spPr>
              <a:xfrm>
                <a:off x="3751192" y="4538367"/>
                <a:ext cx="198" cy="59"/>
              </a:xfrm>
              <a:custGeom>
                <a:avLst/>
                <a:gdLst/>
                <a:ahLst/>
                <a:cxnLst/>
                <a:rect l="l" t="t" r="r" b="b"/>
                <a:pathLst>
                  <a:path w="4" h="1" extrusionOk="0">
                    <a:moveTo>
                      <a:pt x="4"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6" name="Google Shape;5494;p65">
                <a:extLst>
                  <a:ext uri="{FF2B5EF4-FFF2-40B4-BE49-F238E27FC236}">
                    <a16:creationId xmlns:a16="http://schemas.microsoft.com/office/drawing/2014/main" id="{49E6F0C1-E242-4095-B4DE-918166F4172A}"/>
                  </a:ext>
                </a:extLst>
              </p:cNvPr>
              <p:cNvSpPr/>
              <p:nvPr/>
            </p:nvSpPr>
            <p:spPr>
              <a:xfrm>
                <a:off x="3865235" y="4647615"/>
                <a:ext cx="1097" cy="1819"/>
              </a:xfrm>
              <a:custGeom>
                <a:avLst/>
                <a:gdLst/>
                <a:ahLst/>
                <a:cxnLst/>
                <a:rect l="l" t="t" r="r" b="b"/>
                <a:pathLst>
                  <a:path w="22" h="32" extrusionOk="0">
                    <a:moveTo>
                      <a:pt x="22" y="32"/>
                    </a:moveTo>
                    <a:cubicBezTo>
                      <a:pt x="15" y="21"/>
                      <a:pt x="8" y="11"/>
                      <a:pt x="1" y="0"/>
                    </a:cubicBezTo>
                    <a:cubicBezTo>
                      <a:pt x="8" y="11"/>
                      <a:pt x="15" y="21"/>
                      <a:pt x="22" y="3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7" name="Google Shape;5495;p65">
                <a:extLst>
                  <a:ext uri="{FF2B5EF4-FFF2-40B4-BE49-F238E27FC236}">
                    <a16:creationId xmlns:a16="http://schemas.microsoft.com/office/drawing/2014/main" id="{9A2BD874-205D-4569-B965-AF49950503F2}"/>
                  </a:ext>
                </a:extLst>
              </p:cNvPr>
              <p:cNvSpPr/>
              <p:nvPr/>
            </p:nvSpPr>
            <p:spPr>
              <a:xfrm>
                <a:off x="3741225" y="4537571"/>
                <a:ext cx="748" cy="59"/>
              </a:xfrm>
              <a:custGeom>
                <a:avLst/>
                <a:gdLst/>
                <a:ahLst/>
                <a:cxnLst/>
                <a:rect l="l" t="t" r="r" b="b"/>
                <a:pathLst>
                  <a:path w="15" h="1" extrusionOk="0">
                    <a:moveTo>
                      <a:pt x="15"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8" name="Google Shape;5496;p65">
                <a:extLst>
                  <a:ext uri="{FF2B5EF4-FFF2-40B4-BE49-F238E27FC236}">
                    <a16:creationId xmlns:a16="http://schemas.microsoft.com/office/drawing/2014/main" id="{56E7A5A1-43AC-4489-A727-BA7A74AF25CE}"/>
                  </a:ext>
                </a:extLst>
              </p:cNvPr>
              <p:cNvSpPr/>
              <p:nvPr/>
            </p:nvSpPr>
            <p:spPr>
              <a:xfrm>
                <a:off x="3745760" y="4537403"/>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9" name="Google Shape;5497;p65">
                <a:extLst>
                  <a:ext uri="{FF2B5EF4-FFF2-40B4-BE49-F238E27FC236}">
                    <a16:creationId xmlns:a16="http://schemas.microsoft.com/office/drawing/2014/main" id="{398C93A4-9514-4C96-8713-38293640F3F0}"/>
                  </a:ext>
                </a:extLst>
              </p:cNvPr>
              <p:cNvSpPr/>
              <p:nvPr/>
            </p:nvSpPr>
            <p:spPr>
              <a:xfrm>
                <a:off x="3739332" y="4537969"/>
                <a:ext cx="895" cy="59"/>
              </a:xfrm>
              <a:custGeom>
                <a:avLst/>
                <a:gdLst/>
                <a:ahLst/>
                <a:cxnLst/>
                <a:rect l="l" t="t" r="r" b="b"/>
                <a:pathLst>
                  <a:path w="18" h="1" extrusionOk="0">
                    <a:moveTo>
                      <a:pt x="18"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0" name="Google Shape;5498;p65">
                <a:extLst>
                  <a:ext uri="{FF2B5EF4-FFF2-40B4-BE49-F238E27FC236}">
                    <a16:creationId xmlns:a16="http://schemas.microsoft.com/office/drawing/2014/main" id="{04F23600-F519-4A32-B823-A883A83722AA}"/>
                  </a:ext>
                </a:extLst>
              </p:cNvPr>
              <p:cNvSpPr/>
              <p:nvPr/>
            </p:nvSpPr>
            <p:spPr>
              <a:xfrm>
                <a:off x="3736194" y="4538199"/>
                <a:ext cx="2143" cy="457"/>
              </a:xfrm>
              <a:custGeom>
                <a:avLst/>
                <a:gdLst/>
                <a:ahLst/>
                <a:cxnLst/>
                <a:rect l="l" t="t" r="r" b="b"/>
                <a:pathLst>
                  <a:path w="43" h="8" extrusionOk="0">
                    <a:moveTo>
                      <a:pt x="0" y="7"/>
                    </a:moveTo>
                    <a:lnTo>
                      <a:pt x="42"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1" name="Google Shape;5499;p65">
                <a:extLst>
                  <a:ext uri="{FF2B5EF4-FFF2-40B4-BE49-F238E27FC236}">
                    <a16:creationId xmlns:a16="http://schemas.microsoft.com/office/drawing/2014/main" id="{40D97657-4E28-4412-B052-D743B7CB4D97}"/>
                  </a:ext>
                </a:extLst>
              </p:cNvPr>
              <p:cNvSpPr/>
              <p:nvPr/>
            </p:nvSpPr>
            <p:spPr>
              <a:xfrm>
                <a:off x="3869770" y="4652965"/>
                <a:ext cx="1993" cy="1480"/>
              </a:xfrm>
              <a:custGeom>
                <a:avLst/>
                <a:gdLst/>
                <a:ahLst/>
                <a:cxnLst/>
                <a:rect l="l" t="t" r="r" b="b"/>
                <a:pathLst>
                  <a:path w="40" h="26" extrusionOk="0">
                    <a:moveTo>
                      <a:pt x="39" y="25"/>
                    </a:moveTo>
                    <a:cubicBezTo>
                      <a:pt x="25" y="18"/>
                      <a:pt x="15" y="8"/>
                      <a:pt x="1" y="1"/>
                    </a:cubicBezTo>
                    <a:cubicBezTo>
                      <a:pt x="15" y="8"/>
                      <a:pt x="25" y="18"/>
                      <a:pt x="39" y="2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2" name="Google Shape;5500;p65">
                <a:extLst>
                  <a:ext uri="{FF2B5EF4-FFF2-40B4-BE49-F238E27FC236}">
                    <a16:creationId xmlns:a16="http://schemas.microsoft.com/office/drawing/2014/main" id="{469B6878-6152-41F2-B9B4-47C710905574}"/>
                  </a:ext>
                </a:extLst>
              </p:cNvPr>
              <p:cNvSpPr/>
              <p:nvPr/>
            </p:nvSpPr>
            <p:spPr>
              <a:xfrm>
                <a:off x="3838230" y="4604575"/>
                <a:ext cx="4583" cy="1254"/>
              </a:xfrm>
              <a:custGeom>
                <a:avLst/>
                <a:gdLst/>
                <a:ahLst/>
                <a:cxnLst/>
                <a:rect l="l" t="t" r="r" b="b"/>
                <a:pathLst>
                  <a:path w="92" h="22" extrusionOk="0">
                    <a:moveTo>
                      <a:pt x="0" y="0"/>
                    </a:moveTo>
                    <a:cubicBezTo>
                      <a:pt x="32" y="0"/>
                      <a:pt x="63" y="7"/>
                      <a:pt x="91" y="21"/>
                    </a:cubicBezTo>
                    <a:cubicBezTo>
                      <a:pt x="63" y="7"/>
                      <a:pt x="32" y="0"/>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3" name="Google Shape;5501;p65">
                <a:extLst>
                  <a:ext uri="{FF2B5EF4-FFF2-40B4-BE49-F238E27FC236}">
                    <a16:creationId xmlns:a16="http://schemas.microsoft.com/office/drawing/2014/main" id="{153F2CC8-0E48-4AAC-97EF-8D8D2BB8DFF8}"/>
                  </a:ext>
                </a:extLst>
              </p:cNvPr>
              <p:cNvSpPr/>
              <p:nvPr/>
            </p:nvSpPr>
            <p:spPr>
              <a:xfrm>
                <a:off x="3868027" y="4651597"/>
                <a:ext cx="1644" cy="1254"/>
              </a:xfrm>
              <a:custGeom>
                <a:avLst/>
                <a:gdLst/>
                <a:ahLst/>
                <a:cxnLst/>
                <a:rect l="l" t="t" r="r" b="b"/>
                <a:pathLst>
                  <a:path w="33" h="22" extrusionOk="0">
                    <a:moveTo>
                      <a:pt x="32" y="21"/>
                    </a:moveTo>
                    <a:cubicBezTo>
                      <a:pt x="22" y="14"/>
                      <a:pt x="11" y="7"/>
                      <a:pt x="1" y="0"/>
                    </a:cubicBezTo>
                    <a:cubicBezTo>
                      <a:pt x="11" y="7"/>
                      <a:pt x="22" y="14"/>
                      <a:pt x="32" y="2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4" name="Google Shape;5502;p65">
                <a:extLst>
                  <a:ext uri="{FF2B5EF4-FFF2-40B4-BE49-F238E27FC236}">
                    <a16:creationId xmlns:a16="http://schemas.microsoft.com/office/drawing/2014/main" id="{B36A5976-BE12-4E15-8584-2DFD3BCFF669}"/>
                  </a:ext>
                </a:extLst>
              </p:cNvPr>
              <p:cNvSpPr/>
              <p:nvPr/>
            </p:nvSpPr>
            <p:spPr>
              <a:xfrm>
                <a:off x="3742968" y="4537571"/>
                <a:ext cx="598" cy="59"/>
              </a:xfrm>
              <a:custGeom>
                <a:avLst/>
                <a:gdLst/>
                <a:ahLst/>
                <a:cxnLst/>
                <a:rect l="l" t="t" r="r" b="b"/>
                <a:pathLst>
                  <a:path w="12" h="1" extrusionOk="0">
                    <a:moveTo>
                      <a:pt x="11"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5" name="Google Shape;5503;p65">
                <a:extLst>
                  <a:ext uri="{FF2B5EF4-FFF2-40B4-BE49-F238E27FC236}">
                    <a16:creationId xmlns:a16="http://schemas.microsoft.com/office/drawing/2014/main" id="{88E8C226-328F-4AF7-988D-A9107B81AEAC}"/>
                  </a:ext>
                </a:extLst>
              </p:cNvPr>
              <p:cNvSpPr/>
              <p:nvPr/>
            </p:nvSpPr>
            <p:spPr>
              <a:xfrm>
                <a:off x="3750292" y="4537969"/>
                <a:ext cx="400" cy="59"/>
              </a:xfrm>
              <a:custGeom>
                <a:avLst/>
                <a:gdLst/>
                <a:ahLst/>
                <a:cxnLst/>
                <a:rect l="l" t="t" r="r" b="b"/>
                <a:pathLst>
                  <a:path w="8" h="1" extrusionOk="0">
                    <a:moveTo>
                      <a:pt x="8"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6" name="Google Shape;5504;p65">
                <a:extLst>
                  <a:ext uri="{FF2B5EF4-FFF2-40B4-BE49-F238E27FC236}">
                    <a16:creationId xmlns:a16="http://schemas.microsoft.com/office/drawing/2014/main" id="{52307786-8E2D-48C5-84F1-8A11BD45283E}"/>
                  </a:ext>
                </a:extLst>
              </p:cNvPr>
              <p:cNvSpPr/>
              <p:nvPr/>
            </p:nvSpPr>
            <p:spPr>
              <a:xfrm>
                <a:off x="3894731" y="5068705"/>
                <a:ext cx="1446" cy="1254"/>
              </a:xfrm>
              <a:custGeom>
                <a:avLst/>
                <a:gdLst/>
                <a:ahLst/>
                <a:cxnLst/>
                <a:rect l="l" t="t" r="r" b="b"/>
                <a:pathLst>
                  <a:path w="29" h="22" extrusionOk="0">
                    <a:moveTo>
                      <a:pt x="29" y="1"/>
                    </a:moveTo>
                    <a:cubicBezTo>
                      <a:pt x="18" y="8"/>
                      <a:pt x="11" y="15"/>
                      <a:pt x="1" y="22"/>
                    </a:cubicBezTo>
                    <a:cubicBezTo>
                      <a:pt x="11" y="15"/>
                      <a:pt x="18" y="8"/>
                      <a:pt x="29"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7" name="Google Shape;5505;p65">
                <a:extLst>
                  <a:ext uri="{FF2B5EF4-FFF2-40B4-BE49-F238E27FC236}">
                    <a16:creationId xmlns:a16="http://schemas.microsoft.com/office/drawing/2014/main" id="{BBCD910E-CF56-4FF3-849E-699271924DB2}"/>
                  </a:ext>
                </a:extLst>
              </p:cNvPr>
              <p:cNvSpPr/>
              <p:nvPr/>
            </p:nvSpPr>
            <p:spPr>
              <a:xfrm>
                <a:off x="3893535" y="5070298"/>
                <a:ext cx="1097" cy="1480"/>
              </a:xfrm>
              <a:custGeom>
                <a:avLst/>
                <a:gdLst/>
                <a:ahLst/>
                <a:cxnLst/>
                <a:rect l="l" t="t" r="r" b="b"/>
                <a:pathLst>
                  <a:path w="22" h="26" extrusionOk="0">
                    <a:moveTo>
                      <a:pt x="0" y="25"/>
                    </a:moveTo>
                    <a:cubicBezTo>
                      <a:pt x="7" y="15"/>
                      <a:pt x="14" y="8"/>
                      <a:pt x="21" y="1"/>
                    </a:cubicBezTo>
                    <a:cubicBezTo>
                      <a:pt x="14" y="8"/>
                      <a:pt x="7" y="15"/>
                      <a:pt x="0" y="2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8" name="Google Shape;5506;p65">
                <a:extLst>
                  <a:ext uri="{FF2B5EF4-FFF2-40B4-BE49-F238E27FC236}">
                    <a16:creationId xmlns:a16="http://schemas.microsoft.com/office/drawing/2014/main" id="{25EBD659-8E2C-4DD2-B1CE-AB3196D4E447}"/>
                  </a:ext>
                </a:extLst>
              </p:cNvPr>
              <p:cNvSpPr/>
              <p:nvPr/>
            </p:nvSpPr>
            <p:spPr>
              <a:xfrm>
                <a:off x="3907289" y="4899291"/>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9" name="Google Shape;5507;p65">
                <a:extLst>
                  <a:ext uri="{FF2B5EF4-FFF2-40B4-BE49-F238E27FC236}">
                    <a16:creationId xmlns:a16="http://schemas.microsoft.com/office/drawing/2014/main" id="{F76A72EA-6BFA-4324-87C7-E8F2135FD015}"/>
                  </a:ext>
                </a:extLst>
              </p:cNvPr>
              <p:cNvSpPr/>
              <p:nvPr/>
            </p:nvSpPr>
            <p:spPr>
              <a:xfrm>
                <a:off x="3901010" y="4885342"/>
                <a:ext cx="598" cy="1254"/>
              </a:xfrm>
              <a:custGeom>
                <a:avLst/>
                <a:gdLst/>
                <a:ahLst/>
                <a:cxnLst/>
                <a:rect l="l" t="t" r="r" b="b"/>
                <a:pathLst>
                  <a:path w="12" h="22" extrusionOk="0">
                    <a:moveTo>
                      <a:pt x="1" y="1"/>
                    </a:moveTo>
                    <a:lnTo>
                      <a:pt x="11" y="2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0" name="Google Shape;5508;p65">
                <a:extLst>
                  <a:ext uri="{FF2B5EF4-FFF2-40B4-BE49-F238E27FC236}">
                    <a16:creationId xmlns:a16="http://schemas.microsoft.com/office/drawing/2014/main" id="{FD409B29-78D0-4AF0-BF07-3707C6E49F9A}"/>
                  </a:ext>
                </a:extLst>
              </p:cNvPr>
              <p:cNvSpPr/>
              <p:nvPr/>
            </p:nvSpPr>
            <p:spPr>
              <a:xfrm>
                <a:off x="3898570" y="4879367"/>
                <a:ext cx="598" cy="1254"/>
              </a:xfrm>
              <a:custGeom>
                <a:avLst/>
                <a:gdLst/>
                <a:ahLst/>
                <a:cxnLst/>
                <a:rect l="l" t="t" r="r" b="b"/>
                <a:pathLst>
                  <a:path w="12" h="22" extrusionOk="0">
                    <a:moveTo>
                      <a:pt x="1" y="1"/>
                    </a:moveTo>
                    <a:lnTo>
                      <a:pt x="11" y="2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1" name="Google Shape;5509;p65">
                <a:extLst>
                  <a:ext uri="{FF2B5EF4-FFF2-40B4-BE49-F238E27FC236}">
                    <a16:creationId xmlns:a16="http://schemas.microsoft.com/office/drawing/2014/main" id="{C4948432-608F-4B90-B87F-78DD19A76D99}"/>
                  </a:ext>
                </a:extLst>
              </p:cNvPr>
              <p:cNvSpPr/>
              <p:nvPr/>
            </p:nvSpPr>
            <p:spPr>
              <a:xfrm>
                <a:off x="3899814" y="4882155"/>
                <a:ext cx="547" cy="1480"/>
              </a:xfrm>
              <a:custGeom>
                <a:avLst/>
                <a:gdLst/>
                <a:ahLst/>
                <a:cxnLst/>
                <a:rect l="l" t="t" r="r" b="b"/>
                <a:pathLst>
                  <a:path w="11" h="26" extrusionOk="0">
                    <a:moveTo>
                      <a:pt x="0" y="1"/>
                    </a:moveTo>
                    <a:lnTo>
                      <a:pt x="11" y="2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2" name="Google Shape;5510;p65">
                <a:extLst>
                  <a:ext uri="{FF2B5EF4-FFF2-40B4-BE49-F238E27FC236}">
                    <a16:creationId xmlns:a16="http://schemas.microsoft.com/office/drawing/2014/main" id="{12B4AE30-6E1A-46B6-BEF0-1BDA8F118E8E}"/>
                  </a:ext>
                </a:extLst>
              </p:cNvPr>
              <p:cNvSpPr/>
              <p:nvPr/>
            </p:nvSpPr>
            <p:spPr>
              <a:xfrm>
                <a:off x="3891792" y="5080093"/>
                <a:ext cx="198" cy="1421"/>
              </a:xfrm>
              <a:custGeom>
                <a:avLst/>
                <a:gdLst/>
                <a:ahLst/>
                <a:cxnLst/>
                <a:rect l="l" t="t" r="r" b="b"/>
                <a:pathLst>
                  <a:path w="4" h="25" extrusionOk="0">
                    <a:moveTo>
                      <a:pt x="0" y="0"/>
                    </a:moveTo>
                    <a:lnTo>
                      <a:pt x="0" y="25"/>
                    </a:lnTo>
                    <a:cubicBezTo>
                      <a:pt x="4" y="18"/>
                      <a:pt x="0" y="7"/>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3" name="Google Shape;5511;p65">
                <a:extLst>
                  <a:ext uri="{FF2B5EF4-FFF2-40B4-BE49-F238E27FC236}">
                    <a16:creationId xmlns:a16="http://schemas.microsoft.com/office/drawing/2014/main" id="{68CB4C38-0183-4A37-88B8-E48416718D44}"/>
                  </a:ext>
                </a:extLst>
              </p:cNvPr>
              <p:cNvSpPr/>
              <p:nvPr/>
            </p:nvSpPr>
            <p:spPr>
              <a:xfrm>
                <a:off x="3891942" y="5081685"/>
                <a:ext cx="51" cy="1652"/>
              </a:xfrm>
              <a:custGeom>
                <a:avLst/>
                <a:gdLst/>
                <a:ahLst/>
                <a:cxnLst/>
                <a:rect l="l" t="t" r="r" b="b"/>
                <a:pathLst>
                  <a:path w="1" h="29" extrusionOk="0">
                    <a:moveTo>
                      <a:pt x="1" y="0"/>
                    </a:moveTo>
                    <a:cubicBezTo>
                      <a:pt x="1" y="11"/>
                      <a:pt x="1" y="21"/>
                      <a:pt x="1" y="28"/>
                    </a:cubicBezTo>
                    <a:cubicBezTo>
                      <a:pt x="1" y="21"/>
                      <a:pt x="1" y="11"/>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4" name="Google Shape;5512;p65">
                <a:extLst>
                  <a:ext uri="{FF2B5EF4-FFF2-40B4-BE49-F238E27FC236}">
                    <a16:creationId xmlns:a16="http://schemas.microsoft.com/office/drawing/2014/main" id="{9F983C74-254D-409B-9DFA-E237564247DB}"/>
                  </a:ext>
                </a:extLst>
              </p:cNvPr>
              <p:cNvSpPr/>
              <p:nvPr/>
            </p:nvSpPr>
            <p:spPr>
              <a:xfrm>
                <a:off x="3902404" y="4888533"/>
                <a:ext cx="598" cy="1254"/>
              </a:xfrm>
              <a:custGeom>
                <a:avLst/>
                <a:gdLst/>
                <a:ahLst/>
                <a:cxnLst/>
                <a:rect l="l" t="t" r="r" b="b"/>
                <a:pathLst>
                  <a:path w="12" h="22" extrusionOk="0">
                    <a:moveTo>
                      <a:pt x="1" y="1"/>
                    </a:moveTo>
                    <a:lnTo>
                      <a:pt x="11" y="2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5" name="Google Shape;5513;p65">
                <a:extLst>
                  <a:ext uri="{FF2B5EF4-FFF2-40B4-BE49-F238E27FC236}">
                    <a16:creationId xmlns:a16="http://schemas.microsoft.com/office/drawing/2014/main" id="{3A5CD58A-29DF-4B3D-9183-40C9472A1585}"/>
                  </a:ext>
                </a:extLst>
              </p:cNvPr>
              <p:cNvSpPr/>
              <p:nvPr/>
            </p:nvSpPr>
            <p:spPr>
              <a:xfrm>
                <a:off x="3891942" y="5075707"/>
                <a:ext cx="250" cy="1819"/>
              </a:xfrm>
              <a:custGeom>
                <a:avLst/>
                <a:gdLst/>
                <a:ahLst/>
                <a:cxnLst/>
                <a:rect l="l" t="t" r="r" b="b"/>
                <a:pathLst>
                  <a:path w="5" h="32" extrusionOk="0">
                    <a:moveTo>
                      <a:pt x="4" y="0"/>
                    </a:moveTo>
                    <a:cubicBezTo>
                      <a:pt x="4" y="11"/>
                      <a:pt x="1" y="21"/>
                      <a:pt x="1" y="32"/>
                    </a:cubicBezTo>
                    <a:cubicBezTo>
                      <a:pt x="1" y="21"/>
                      <a:pt x="4" y="11"/>
                      <a:pt x="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6" name="Google Shape;5514;p65">
                <a:extLst>
                  <a:ext uri="{FF2B5EF4-FFF2-40B4-BE49-F238E27FC236}">
                    <a16:creationId xmlns:a16="http://schemas.microsoft.com/office/drawing/2014/main" id="{6D59FA44-349B-4EE4-A6FE-29E09E4BEDF4}"/>
                  </a:ext>
                </a:extLst>
              </p:cNvPr>
              <p:cNvSpPr/>
              <p:nvPr/>
            </p:nvSpPr>
            <p:spPr>
              <a:xfrm>
                <a:off x="3892141" y="5073887"/>
                <a:ext cx="547" cy="1652"/>
              </a:xfrm>
              <a:custGeom>
                <a:avLst/>
                <a:gdLst/>
                <a:ahLst/>
                <a:cxnLst/>
                <a:rect l="l" t="t" r="r" b="b"/>
                <a:pathLst>
                  <a:path w="11" h="29" extrusionOk="0">
                    <a:moveTo>
                      <a:pt x="11" y="1"/>
                    </a:moveTo>
                    <a:cubicBezTo>
                      <a:pt x="7" y="8"/>
                      <a:pt x="4" y="18"/>
                      <a:pt x="0" y="29"/>
                    </a:cubicBezTo>
                    <a:cubicBezTo>
                      <a:pt x="4" y="18"/>
                      <a:pt x="7" y="8"/>
                      <a:pt x="1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7" name="Google Shape;5515;p65">
                <a:extLst>
                  <a:ext uri="{FF2B5EF4-FFF2-40B4-BE49-F238E27FC236}">
                    <a16:creationId xmlns:a16="http://schemas.microsoft.com/office/drawing/2014/main" id="{494E985D-66F5-448E-9AF6-830DB598A90E}"/>
                  </a:ext>
                </a:extLst>
              </p:cNvPr>
              <p:cNvSpPr/>
              <p:nvPr/>
            </p:nvSpPr>
            <p:spPr>
              <a:xfrm>
                <a:off x="3892639" y="5071896"/>
                <a:ext cx="748" cy="1879"/>
              </a:xfrm>
              <a:custGeom>
                <a:avLst/>
                <a:gdLst/>
                <a:ahLst/>
                <a:cxnLst/>
                <a:rect l="l" t="t" r="r" b="b"/>
                <a:pathLst>
                  <a:path w="15" h="33" extrusionOk="0">
                    <a:moveTo>
                      <a:pt x="15" y="1"/>
                    </a:moveTo>
                    <a:cubicBezTo>
                      <a:pt x="11" y="11"/>
                      <a:pt x="4" y="22"/>
                      <a:pt x="1" y="32"/>
                    </a:cubicBezTo>
                    <a:cubicBezTo>
                      <a:pt x="4" y="22"/>
                      <a:pt x="11" y="11"/>
                      <a:pt x="15"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8" name="Google Shape;5516;p65">
                <a:extLst>
                  <a:ext uri="{FF2B5EF4-FFF2-40B4-BE49-F238E27FC236}">
                    <a16:creationId xmlns:a16="http://schemas.microsoft.com/office/drawing/2014/main" id="{FCEBDD2D-733E-4F03-9BD4-F1644FC4B672}"/>
                  </a:ext>
                </a:extLst>
              </p:cNvPr>
              <p:cNvSpPr/>
              <p:nvPr/>
            </p:nvSpPr>
            <p:spPr>
              <a:xfrm>
                <a:off x="3905546" y="4895702"/>
                <a:ext cx="250" cy="457"/>
              </a:xfrm>
              <a:custGeom>
                <a:avLst/>
                <a:gdLst/>
                <a:ahLst/>
                <a:cxnLst/>
                <a:rect l="l" t="t" r="r" b="b"/>
                <a:pathLst>
                  <a:path w="5" h="8" extrusionOk="0">
                    <a:moveTo>
                      <a:pt x="1" y="1"/>
                    </a:moveTo>
                    <a:lnTo>
                      <a:pt x="4"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9" name="Google Shape;5517;p65">
                <a:extLst>
                  <a:ext uri="{FF2B5EF4-FFF2-40B4-BE49-F238E27FC236}">
                    <a16:creationId xmlns:a16="http://schemas.microsoft.com/office/drawing/2014/main" id="{7B4AAF57-5C84-44E1-A477-6E9ECACD2A31}"/>
                  </a:ext>
                </a:extLst>
              </p:cNvPr>
              <p:cNvSpPr/>
              <p:nvPr/>
            </p:nvSpPr>
            <p:spPr>
              <a:xfrm>
                <a:off x="3891792" y="5077870"/>
                <a:ext cx="198" cy="1879"/>
              </a:xfrm>
              <a:custGeom>
                <a:avLst/>
                <a:gdLst/>
                <a:ahLst/>
                <a:cxnLst/>
                <a:rect l="l" t="t" r="r" b="b"/>
                <a:pathLst>
                  <a:path w="4" h="33" extrusionOk="0">
                    <a:moveTo>
                      <a:pt x="0" y="1"/>
                    </a:moveTo>
                    <a:lnTo>
                      <a:pt x="0" y="32"/>
                    </a:lnTo>
                    <a:cubicBezTo>
                      <a:pt x="0" y="22"/>
                      <a:pt x="4" y="11"/>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0" name="Google Shape;5518;p65">
                <a:extLst>
                  <a:ext uri="{FF2B5EF4-FFF2-40B4-BE49-F238E27FC236}">
                    <a16:creationId xmlns:a16="http://schemas.microsoft.com/office/drawing/2014/main" id="{E3DC7D21-0EF9-4F60-83BE-B7D6302C2D71}"/>
                  </a:ext>
                </a:extLst>
              </p:cNvPr>
              <p:cNvSpPr/>
              <p:nvPr/>
            </p:nvSpPr>
            <p:spPr>
              <a:xfrm>
                <a:off x="3904001" y="4891945"/>
                <a:ext cx="400" cy="1023"/>
              </a:xfrm>
              <a:custGeom>
                <a:avLst/>
                <a:gdLst/>
                <a:ahLst/>
                <a:cxnLst/>
                <a:rect l="l" t="t" r="r" b="b"/>
                <a:pathLst>
                  <a:path w="8" h="18" extrusionOk="0">
                    <a:moveTo>
                      <a:pt x="0" y="0"/>
                    </a:moveTo>
                    <a:lnTo>
                      <a:pt x="7"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1" name="Google Shape;5519;p65">
                <a:extLst>
                  <a:ext uri="{FF2B5EF4-FFF2-40B4-BE49-F238E27FC236}">
                    <a16:creationId xmlns:a16="http://schemas.microsoft.com/office/drawing/2014/main" id="{23CD986A-3DD7-4839-9BEE-32DC44034364}"/>
                  </a:ext>
                </a:extLst>
              </p:cNvPr>
              <p:cNvSpPr/>
              <p:nvPr/>
            </p:nvSpPr>
            <p:spPr>
              <a:xfrm>
                <a:off x="3796379" y="4150577"/>
                <a:ext cx="366156" cy="352324"/>
              </a:xfrm>
              <a:custGeom>
                <a:avLst/>
                <a:gdLst/>
                <a:ahLst/>
                <a:cxnLst/>
                <a:rect l="l" t="t" r="r" b="b"/>
                <a:pathLst>
                  <a:path w="7349" h="6189" extrusionOk="0">
                    <a:moveTo>
                      <a:pt x="1908" y="0"/>
                    </a:moveTo>
                    <a:cubicBezTo>
                      <a:pt x="1877" y="0"/>
                      <a:pt x="1870" y="7"/>
                      <a:pt x="1870" y="7"/>
                    </a:cubicBezTo>
                    <a:cubicBezTo>
                      <a:pt x="1863" y="39"/>
                      <a:pt x="1863" y="67"/>
                      <a:pt x="1870" y="95"/>
                    </a:cubicBezTo>
                    <a:cubicBezTo>
                      <a:pt x="1877" y="175"/>
                      <a:pt x="1894" y="294"/>
                      <a:pt x="1778" y="347"/>
                    </a:cubicBezTo>
                    <a:cubicBezTo>
                      <a:pt x="1740" y="364"/>
                      <a:pt x="1684" y="385"/>
                      <a:pt x="1617" y="410"/>
                    </a:cubicBezTo>
                    <a:cubicBezTo>
                      <a:pt x="1435" y="473"/>
                      <a:pt x="1096" y="592"/>
                      <a:pt x="1075" y="725"/>
                    </a:cubicBezTo>
                    <a:cubicBezTo>
                      <a:pt x="1061" y="802"/>
                      <a:pt x="1113" y="921"/>
                      <a:pt x="1166" y="1040"/>
                    </a:cubicBezTo>
                    <a:cubicBezTo>
                      <a:pt x="1243" y="1215"/>
                      <a:pt x="1323" y="1393"/>
                      <a:pt x="1250" y="1544"/>
                    </a:cubicBezTo>
                    <a:cubicBezTo>
                      <a:pt x="1209" y="1625"/>
                      <a:pt x="1126" y="1677"/>
                      <a:pt x="1032" y="1677"/>
                    </a:cubicBezTo>
                    <a:cubicBezTo>
                      <a:pt x="1028" y="1677"/>
                      <a:pt x="1025" y="1677"/>
                      <a:pt x="1022" y="1677"/>
                    </a:cubicBezTo>
                    <a:cubicBezTo>
                      <a:pt x="847" y="1677"/>
                      <a:pt x="634" y="1526"/>
                      <a:pt x="550" y="1348"/>
                    </a:cubicBezTo>
                    <a:cubicBezTo>
                      <a:pt x="473" y="1187"/>
                      <a:pt x="595" y="994"/>
                      <a:pt x="693" y="840"/>
                    </a:cubicBezTo>
                    <a:cubicBezTo>
                      <a:pt x="732" y="781"/>
                      <a:pt x="805" y="662"/>
                      <a:pt x="795" y="634"/>
                    </a:cubicBezTo>
                    <a:cubicBezTo>
                      <a:pt x="742" y="543"/>
                      <a:pt x="711" y="441"/>
                      <a:pt x="700" y="336"/>
                    </a:cubicBezTo>
                    <a:lnTo>
                      <a:pt x="693" y="343"/>
                    </a:lnTo>
                    <a:lnTo>
                      <a:pt x="686" y="347"/>
                    </a:lnTo>
                    <a:cubicBezTo>
                      <a:pt x="679" y="354"/>
                      <a:pt x="672" y="361"/>
                      <a:pt x="665" y="371"/>
                    </a:cubicBezTo>
                    <a:cubicBezTo>
                      <a:pt x="637" y="406"/>
                      <a:pt x="606" y="445"/>
                      <a:pt x="574" y="480"/>
                    </a:cubicBezTo>
                    <a:lnTo>
                      <a:pt x="567" y="487"/>
                    </a:lnTo>
                    <a:cubicBezTo>
                      <a:pt x="529" y="522"/>
                      <a:pt x="490" y="560"/>
                      <a:pt x="452" y="595"/>
                    </a:cubicBezTo>
                    <a:cubicBezTo>
                      <a:pt x="329" y="714"/>
                      <a:pt x="200" y="837"/>
                      <a:pt x="200" y="952"/>
                    </a:cubicBezTo>
                    <a:lnTo>
                      <a:pt x="200" y="1001"/>
                    </a:lnTo>
                    <a:cubicBezTo>
                      <a:pt x="193" y="1187"/>
                      <a:pt x="193" y="1281"/>
                      <a:pt x="105" y="1397"/>
                    </a:cubicBezTo>
                    <a:cubicBezTo>
                      <a:pt x="67" y="1439"/>
                      <a:pt x="32" y="1488"/>
                      <a:pt x="0" y="1537"/>
                    </a:cubicBezTo>
                    <a:cubicBezTo>
                      <a:pt x="15" y="1536"/>
                      <a:pt x="30" y="1536"/>
                      <a:pt x="44" y="1536"/>
                    </a:cubicBezTo>
                    <a:cubicBezTo>
                      <a:pt x="119" y="1536"/>
                      <a:pt x="188" y="1546"/>
                      <a:pt x="238" y="1593"/>
                    </a:cubicBezTo>
                    <a:cubicBezTo>
                      <a:pt x="277" y="1628"/>
                      <a:pt x="294" y="1677"/>
                      <a:pt x="294" y="1726"/>
                    </a:cubicBezTo>
                    <a:cubicBezTo>
                      <a:pt x="294" y="1751"/>
                      <a:pt x="329" y="1779"/>
                      <a:pt x="371" y="1810"/>
                    </a:cubicBezTo>
                    <a:cubicBezTo>
                      <a:pt x="445" y="1866"/>
                      <a:pt x="550" y="1943"/>
                      <a:pt x="532" y="2094"/>
                    </a:cubicBezTo>
                    <a:lnTo>
                      <a:pt x="529" y="2136"/>
                    </a:lnTo>
                    <a:cubicBezTo>
                      <a:pt x="511" y="2276"/>
                      <a:pt x="480" y="2542"/>
                      <a:pt x="595" y="2668"/>
                    </a:cubicBezTo>
                    <a:cubicBezTo>
                      <a:pt x="641" y="2717"/>
                      <a:pt x="713" y="2745"/>
                      <a:pt x="806" y="2745"/>
                    </a:cubicBezTo>
                    <a:cubicBezTo>
                      <a:pt x="811" y="2745"/>
                      <a:pt x="817" y="2745"/>
                      <a:pt x="823" y="2745"/>
                    </a:cubicBezTo>
                    <a:cubicBezTo>
                      <a:pt x="945" y="2741"/>
                      <a:pt x="1068" y="2727"/>
                      <a:pt x="1190" y="2710"/>
                    </a:cubicBezTo>
                    <a:cubicBezTo>
                      <a:pt x="1284" y="2697"/>
                      <a:pt x="1370" y="2685"/>
                      <a:pt x="1450" y="2685"/>
                    </a:cubicBezTo>
                    <a:cubicBezTo>
                      <a:pt x="1589" y="2685"/>
                      <a:pt x="1708" y="2721"/>
                      <a:pt x="1810" y="2850"/>
                    </a:cubicBezTo>
                    <a:cubicBezTo>
                      <a:pt x="1974" y="3060"/>
                      <a:pt x="2185" y="3167"/>
                      <a:pt x="2423" y="3167"/>
                    </a:cubicBezTo>
                    <a:cubicBezTo>
                      <a:pt x="2454" y="3167"/>
                      <a:pt x="2485" y="3165"/>
                      <a:pt x="2517" y="3161"/>
                    </a:cubicBezTo>
                    <a:cubicBezTo>
                      <a:pt x="2669" y="3141"/>
                      <a:pt x="2812" y="3125"/>
                      <a:pt x="2931" y="3125"/>
                    </a:cubicBezTo>
                    <a:cubicBezTo>
                      <a:pt x="3080" y="3125"/>
                      <a:pt x="3192" y="3150"/>
                      <a:pt x="3238" y="3224"/>
                    </a:cubicBezTo>
                    <a:cubicBezTo>
                      <a:pt x="3277" y="3280"/>
                      <a:pt x="3270" y="3350"/>
                      <a:pt x="3221" y="3431"/>
                    </a:cubicBezTo>
                    <a:cubicBezTo>
                      <a:pt x="3056" y="3697"/>
                      <a:pt x="2976" y="4233"/>
                      <a:pt x="3081" y="4352"/>
                    </a:cubicBezTo>
                    <a:cubicBezTo>
                      <a:pt x="3109" y="4383"/>
                      <a:pt x="3137" y="4411"/>
                      <a:pt x="3161" y="4436"/>
                    </a:cubicBezTo>
                    <a:cubicBezTo>
                      <a:pt x="3280" y="4558"/>
                      <a:pt x="3427" y="4709"/>
                      <a:pt x="3294" y="4859"/>
                    </a:cubicBezTo>
                    <a:cubicBezTo>
                      <a:pt x="3228" y="4936"/>
                      <a:pt x="3193" y="5013"/>
                      <a:pt x="3200" y="5073"/>
                    </a:cubicBezTo>
                    <a:cubicBezTo>
                      <a:pt x="3207" y="5115"/>
                      <a:pt x="3228" y="5150"/>
                      <a:pt x="3263" y="5174"/>
                    </a:cubicBezTo>
                    <a:cubicBezTo>
                      <a:pt x="3371" y="5251"/>
                      <a:pt x="3420" y="5388"/>
                      <a:pt x="3385" y="5514"/>
                    </a:cubicBezTo>
                    <a:lnTo>
                      <a:pt x="3385" y="5521"/>
                    </a:lnTo>
                    <a:cubicBezTo>
                      <a:pt x="3382" y="5538"/>
                      <a:pt x="3368" y="5552"/>
                      <a:pt x="3354" y="5563"/>
                    </a:cubicBezTo>
                    <a:lnTo>
                      <a:pt x="3361" y="5570"/>
                    </a:lnTo>
                    <a:cubicBezTo>
                      <a:pt x="3378" y="5594"/>
                      <a:pt x="3399" y="5615"/>
                      <a:pt x="3417" y="5636"/>
                    </a:cubicBezTo>
                    <a:lnTo>
                      <a:pt x="3420" y="5640"/>
                    </a:lnTo>
                    <a:cubicBezTo>
                      <a:pt x="3434" y="5664"/>
                      <a:pt x="3452" y="5685"/>
                      <a:pt x="3466" y="5706"/>
                    </a:cubicBezTo>
                    <a:lnTo>
                      <a:pt x="3476" y="5720"/>
                    </a:lnTo>
                    <a:cubicBezTo>
                      <a:pt x="3490" y="5742"/>
                      <a:pt x="3504" y="5759"/>
                      <a:pt x="3515" y="5780"/>
                    </a:cubicBezTo>
                    <a:lnTo>
                      <a:pt x="3525" y="5798"/>
                    </a:lnTo>
                    <a:lnTo>
                      <a:pt x="3560" y="5854"/>
                    </a:lnTo>
                    <a:cubicBezTo>
                      <a:pt x="3599" y="5924"/>
                      <a:pt x="3648" y="5990"/>
                      <a:pt x="3707" y="6046"/>
                    </a:cubicBezTo>
                    <a:lnTo>
                      <a:pt x="3767" y="6095"/>
                    </a:lnTo>
                    <a:cubicBezTo>
                      <a:pt x="3849" y="6163"/>
                      <a:pt x="3884" y="6189"/>
                      <a:pt x="3915" y="6189"/>
                    </a:cubicBezTo>
                    <a:cubicBezTo>
                      <a:pt x="3930" y="6189"/>
                      <a:pt x="3945" y="6182"/>
                      <a:pt x="3963" y="6172"/>
                    </a:cubicBezTo>
                    <a:lnTo>
                      <a:pt x="3970" y="6169"/>
                    </a:lnTo>
                    <a:cubicBezTo>
                      <a:pt x="4047" y="6125"/>
                      <a:pt x="4120" y="6083"/>
                      <a:pt x="4199" y="6083"/>
                    </a:cubicBezTo>
                    <a:cubicBezTo>
                      <a:pt x="4228" y="6083"/>
                      <a:pt x="4258" y="6089"/>
                      <a:pt x="4289" y="6102"/>
                    </a:cubicBezTo>
                    <a:cubicBezTo>
                      <a:pt x="4299" y="6109"/>
                      <a:pt x="4313" y="6116"/>
                      <a:pt x="4327" y="6127"/>
                    </a:cubicBezTo>
                    <a:lnTo>
                      <a:pt x="4334" y="6127"/>
                    </a:lnTo>
                    <a:cubicBezTo>
                      <a:pt x="4339" y="6129"/>
                      <a:pt x="4344" y="6129"/>
                      <a:pt x="4349" y="6129"/>
                    </a:cubicBezTo>
                    <a:cubicBezTo>
                      <a:pt x="4403" y="6129"/>
                      <a:pt x="4501" y="6042"/>
                      <a:pt x="4590" y="5966"/>
                    </a:cubicBezTo>
                    <a:lnTo>
                      <a:pt x="4625" y="5934"/>
                    </a:lnTo>
                    <a:cubicBezTo>
                      <a:pt x="4691" y="5878"/>
                      <a:pt x="4775" y="5847"/>
                      <a:pt x="4859" y="5843"/>
                    </a:cubicBezTo>
                    <a:cubicBezTo>
                      <a:pt x="4936" y="5833"/>
                      <a:pt x="4954" y="5829"/>
                      <a:pt x="4964" y="5784"/>
                    </a:cubicBezTo>
                    <a:cubicBezTo>
                      <a:pt x="5027" y="5584"/>
                      <a:pt x="5139" y="5479"/>
                      <a:pt x="5328" y="5444"/>
                    </a:cubicBezTo>
                    <a:cubicBezTo>
                      <a:pt x="5398" y="5430"/>
                      <a:pt x="5423" y="5384"/>
                      <a:pt x="5419" y="5356"/>
                    </a:cubicBezTo>
                    <a:cubicBezTo>
                      <a:pt x="5419" y="5342"/>
                      <a:pt x="5412" y="5342"/>
                      <a:pt x="5405" y="5342"/>
                    </a:cubicBezTo>
                    <a:cubicBezTo>
                      <a:pt x="5374" y="5346"/>
                      <a:pt x="5346" y="5353"/>
                      <a:pt x="5318" y="5367"/>
                    </a:cubicBezTo>
                    <a:cubicBezTo>
                      <a:pt x="5278" y="5380"/>
                      <a:pt x="5237" y="5393"/>
                      <a:pt x="5197" y="5393"/>
                    </a:cubicBezTo>
                    <a:cubicBezTo>
                      <a:pt x="5171" y="5393"/>
                      <a:pt x="5146" y="5387"/>
                      <a:pt x="5122" y="5370"/>
                    </a:cubicBezTo>
                    <a:cubicBezTo>
                      <a:pt x="5080" y="5332"/>
                      <a:pt x="5059" y="5279"/>
                      <a:pt x="5062" y="5223"/>
                    </a:cubicBezTo>
                    <a:lnTo>
                      <a:pt x="5062" y="5213"/>
                    </a:lnTo>
                    <a:cubicBezTo>
                      <a:pt x="5066" y="5157"/>
                      <a:pt x="5045" y="5104"/>
                      <a:pt x="5003" y="5069"/>
                    </a:cubicBezTo>
                    <a:cubicBezTo>
                      <a:pt x="4943" y="5020"/>
                      <a:pt x="4912" y="4943"/>
                      <a:pt x="4915" y="4866"/>
                    </a:cubicBezTo>
                    <a:cubicBezTo>
                      <a:pt x="4915" y="4691"/>
                      <a:pt x="4898" y="4611"/>
                      <a:pt x="4733" y="4513"/>
                    </a:cubicBezTo>
                    <a:cubicBezTo>
                      <a:pt x="4677" y="4481"/>
                      <a:pt x="4649" y="4439"/>
                      <a:pt x="4653" y="4394"/>
                    </a:cubicBezTo>
                    <a:cubicBezTo>
                      <a:pt x="4656" y="4366"/>
                      <a:pt x="4674" y="4324"/>
                      <a:pt x="4744" y="4299"/>
                    </a:cubicBezTo>
                    <a:cubicBezTo>
                      <a:pt x="4787" y="4283"/>
                      <a:pt x="4854" y="4272"/>
                      <a:pt x="4924" y="4272"/>
                    </a:cubicBezTo>
                    <a:cubicBezTo>
                      <a:pt x="5020" y="4272"/>
                      <a:pt x="5122" y="4292"/>
                      <a:pt x="5174" y="4345"/>
                    </a:cubicBezTo>
                    <a:cubicBezTo>
                      <a:pt x="5202" y="4373"/>
                      <a:pt x="5290" y="4380"/>
                      <a:pt x="5360" y="4387"/>
                    </a:cubicBezTo>
                    <a:cubicBezTo>
                      <a:pt x="5489" y="4397"/>
                      <a:pt x="5640" y="4411"/>
                      <a:pt x="5664" y="4541"/>
                    </a:cubicBezTo>
                    <a:cubicBezTo>
                      <a:pt x="5678" y="4594"/>
                      <a:pt x="5716" y="4622"/>
                      <a:pt x="5735" y="4622"/>
                    </a:cubicBezTo>
                    <a:cubicBezTo>
                      <a:pt x="5736" y="4622"/>
                      <a:pt x="5737" y="4621"/>
                      <a:pt x="5738" y="4621"/>
                    </a:cubicBezTo>
                    <a:cubicBezTo>
                      <a:pt x="5741" y="4621"/>
                      <a:pt x="5748" y="4607"/>
                      <a:pt x="5748" y="4572"/>
                    </a:cubicBezTo>
                    <a:cubicBezTo>
                      <a:pt x="5748" y="4492"/>
                      <a:pt x="5783" y="4418"/>
                      <a:pt x="5846" y="4369"/>
                    </a:cubicBezTo>
                    <a:cubicBezTo>
                      <a:pt x="5922" y="4312"/>
                      <a:pt x="6015" y="4282"/>
                      <a:pt x="6110" y="4282"/>
                    </a:cubicBezTo>
                    <a:cubicBezTo>
                      <a:pt x="6143" y="4282"/>
                      <a:pt x="6175" y="4285"/>
                      <a:pt x="6207" y="4292"/>
                    </a:cubicBezTo>
                    <a:cubicBezTo>
                      <a:pt x="6214" y="4293"/>
                      <a:pt x="6221" y="4294"/>
                      <a:pt x="6229" y="4294"/>
                    </a:cubicBezTo>
                    <a:cubicBezTo>
                      <a:pt x="6325" y="4294"/>
                      <a:pt x="6511" y="4199"/>
                      <a:pt x="6638" y="4131"/>
                    </a:cubicBezTo>
                    <a:cubicBezTo>
                      <a:pt x="6704" y="4093"/>
                      <a:pt x="6774" y="4061"/>
                      <a:pt x="6844" y="4033"/>
                    </a:cubicBezTo>
                    <a:cubicBezTo>
                      <a:pt x="6851" y="4030"/>
                      <a:pt x="6855" y="4030"/>
                      <a:pt x="6858" y="4026"/>
                    </a:cubicBezTo>
                    <a:cubicBezTo>
                      <a:pt x="6890" y="3998"/>
                      <a:pt x="6914" y="3960"/>
                      <a:pt x="6928" y="3918"/>
                    </a:cubicBezTo>
                    <a:lnTo>
                      <a:pt x="6935" y="3904"/>
                    </a:lnTo>
                    <a:lnTo>
                      <a:pt x="6928" y="3893"/>
                    </a:lnTo>
                    <a:lnTo>
                      <a:pt x="6911" y="3869"/>
                    </a:lnTo>
                    <a:lnTo>
                      <a:pt x="6890" y="3844"/>
                    </a:lnTo>
                    <a:lnTo>
                      <a:pt x="6872" y="3820"/>
                    </a:lnTo>
                    <a:lnTo>
                      <a:pt x="6855" y="3795"/>
                    </a:lnTo>
                    <a:lnTo>
                      <a:pt x="6837" y="3774"/>
                    </a:lnTo>
                    <a:lnTo>
                      <a:pt x="6823" y="3753"/>
                    </a:lnTo>
                    <a:lnTo>
                      <a:pt x="6806" y="3732"/>
                    </a:lnTo>
                    <a:lnTo>
                      <a:pt x="6792" y="3715"/>
                    </a:lnTo>
                    <a:lnTo>
                      <a:pt x="6778" y="3697"/>
                    </a:lnTo>
                    <a:lnTo>
                      <a:pt x="6767" y="3680"/>
                    </a:lnTo>
                    <a:lnTo>
                      <a:pt x="6753" y="3665"/>
                    </a:lnTo>
                    <a:lnTo>
                      <a:pt x="6743" y="3651"/>
                    </a:lnTo>
                    <a:lnTo>
                      <a:pt x="6732" y="3637"/>
                    </a:lnTo>
                    <a:lnTo>
                      <a:pt x="6718" y="3623"/>
                    </a:lnTo>
                    <a:lnTo>
                      <a:pt x="6711" y="3613"/>
                    </a:lnTo>
                    <a:lnTo>
                      <a:pt x="6697" y="3599"/>
                    </a:lnTo>
                    <a:lnTo>
                      <a:pt x="6690" y="3592"/>
                    </a:lnTo>
                    <a:lnTo>
                      <a:pt x="6680" y="3578"/>
                    </a:lnTo>
                    <a:lnTo>
                      <a:pt x="6673" y="3571"/>
                    </a:lnTo>
                    <a:lnTo>
                      <a:pt x="6666" y="3560"/>
                    </a:lnTo>
                    <a:lnTo>
                      <a:pt x="6659" y="3557"/>
                    </a:lnTo>
                    <a:lnTo>
                      <a:pt x="6652" y="3546"/>
                    </a:lnTo>
                    <a:lnTo>
                      <a:pt x="6648" y="3543"/>
                    </a:lnTo>
                    <a:lnTo>
                      <a:pt x="6638" y="3532"/>
                    </a:lnTo>
                    <a:lnTo>
                      <a:pt x="6638" y="3529"/>
                    </a:lnTo>
                    <a:lnTo>
                      <a:pt x="6631" y="3522"/>
                    </a:lnTo>
                    <a:lnTo>
                      <a:pt x="6627" y="3522"/>
                    </a:lnTo>
                    <a:lnTo>
                      <a:pt x="6620" y="3515"/>
                    </a:lnTo>
                    <a:lnTo>
                      <a:pt x="6613" y="3508"/>
                    </a:lnTo>
                    <a:cubicBezTo>
                      <a:pt x="6501" y="3417"/>
                      <a:pt x="6571" y="3319"/>
                      <a:pt x="6606" y="3273"/>
                    </a:cubicBezTo>
                    <a:cubicBezTo>
                      <a:pt x="6641" y="3228"/>
                      <a:pt x="6655" y="3207"/>
                      <a:pt x="6652" y="3175"/>
                    </a:cubicBezTo>
                    <a:cubicBezTo>
                      <a:pt x="6641" y="3102"/>
                      <a:pt x="6638" y="3018"/>
                      <a:pt x="6690" y="2951"/>
                    </a:cubicBezTo>
                    <a:cubicBezTo>
                      <a:pt x="6743" y="2885"/>
                      <a:pt x="6827" y="2853"/>
                      <a:pt x="6967" y="2843"/>
                    </a:cubicBezTo>
                    <a:cubicBezTo>
                      <a:pt x="7037" y="2839"/>
                      <a:pt x="7082" y="2818"/>
                      <a:pt x="7089" y="2787"/>
                    </a:cubicBezTo>
                    <a:cubicBezTo>
                      <a:pt x="7089" y="2734"/>
                      <a:pt x="7061" y="2692"/>
                      <a:pt x="7016" y="2671"/>
                    </a:cubicBezTo>
                    <a:cubicBezTo>
                      <a:pt x="6967" y="2647"/>
                      <a:pt x="6939" y="2594"/>
                      <a:pt x="6935" y="2542"/>
                    </a:cubicBezTo>
                    <a:cubicBezTo>
                      <a:pt x="6935" y="2405"/>
                      <a:pt x="7103" y="2251"/>
                      <a:pt x="7212" y="2185"/>
                    </a:cubicBezTo>
                    <a:cubicBezTo>
                      <a:pt x="7219" y="2185"/>
                      <a:pt x="7222" y="2181"/>
                      <a:pt x="7226" y="2178"/>
                    </a:cubicBezTo>
                    <a:lnTo>
                      <a:pt x="7233" y="2171"/>
                    </a:lnTo>
                    <a:lnTo>
                      <a:pt x="7243" y="2160"/>
                    </a:lnTo>
                    <a:lnTo>
                      <a:pt x="7250" y="2157"/>
                    </a:lnTo>
                    <a:lnTo>
                      <a:pt x="7261" y="2143"/>
                    </a:lnTo>
                    <a:lnTo>
                      <a:pt x="7271" y="2136"/>
                    </a:lnTo>
                    <a:lnTo>
                      <a:pt x="7285" y="2115"/>
                    </a:lnTo>
                    <a:lnTo>
                      <a:pt x="7289" y="2108"/>
                    </a:lnTo>
                    <a:cubicBezTo>
                      <a:pt x="7296" y="2101"/>
                      <a:pt x="7303" y="2090"/>
                      <a:pt x="7310" y="2080"/>
                    </a:cubicBezTo>
                    <a:lnTo>
                      <a:pt x="7317" y="2069"/>
                    </a:lnTo>
                    <a:lnTo>
                      <a:pt x="7334" y="2045"/>
                    </a:lnTo>
                    <a:lnTo>
                      <a:pt x="7341" y="2031"/>
                    </a:lnTo>
                    <a:lnTo>
                      <a:pt x="7348" y="2017"/>
                    </a:lnTo>
                    <a:cubicBezTo>
                      <a:pt x="7179" y="1971"/>
                      <a:pt x="6976" y="1960"/>
                      <a:pt x="6823" y="1960"/>
                    </a:cubicBezTo>
                    <a:cubicBezTo>
                      <a:pt x="6755" y="1960"/>
                      <a:pt x="6696" y="1962"/>
                      <a:pt x="6655" y="1964"/>
                    </a:cubicBezTo>
                    <a:cubicBezTo>
                      <a:pt x="6651" y="1964"/>
                      <a:pt x="6645" y="1964"/>
                      <a:pt x="6637" y="1964"/>
                    </a:cubicBezTo>
                    <a:cubicBezTo>
                      <a:pt x="6608" y="1964"/>
                      <a:pt x="6558" y="1960"/>
                      <a:pt x="6533" y="1915"/>
                    </a:cubicBezTo>
                    <a:cubicBezTo>
                      <a:pt x="6501" y="1859"/>
                      <a:pt x="6543" y="1789"/>
                      <a:pt x="6606" y="1702"/>
                    </a:cubicBezTo>
                    <a:cubicBezTo>
                      <a:pt x="6659" y="1625"/>
                      <a:pt x="6729" y="1526"/>
                      <a:pt x="6732" y="1449"/>
                    </a:cubicBezTo>
                    <a:cubicBezTo>
                      <a:pt x="6739" y="1330"/>
                      <a:pt x="6340" y="1274"/>
                      <a:pt x="6148" y="1243"/>
                    </a:cubicBezTo>
                    <a:cubicBezTo>
                      <a:pt x="6078" y="1232"/>
                      <a:pt x="6018" y="1222"/>
                      <a:pt x="5972" y="1211"/>
                    </a:cubicBezTo>
                    <a:cubicBezTo>
                      <a:pt x="5818" y="1180"/>
                      <a:pt x="5769" y="1075"/>
                      <a:pt x="5776" y="998"/>
                    </a:cubicBezTo>
                    <a:cubicBezTo>
                      <a:pt x="5790" y="900"/>
                      <a:pt x="5860" y="823"/>
                      <a:pt x="5955" y="798"/>
                    </a:cubicBezTo>
                    <a:cubicBezTo>
                      <a:pt x="5881" y="778"/>
                      <a:pt x="5806" y="768"/>
                      <a:pt x="5731" y="768"/>
                    </a:cubicBezTo>
                    <a:cubicBezTo>
                      <a:pt x="5689" y="768"/>
                      <a:pt x="5647" y="771"/>
                      <a:pt x="5605" y="777"/>
                    </a:cubicBezTo>
                    <a:cubicBezTo>
                      <a:pt x="5290" y="823"/>
                      <a:pt x="4838" y="1001"/>
                      <a:pt x="4572" y="1145"/>
                    </a:cubicBezTo>
                    <a:cubicBezTo>
                      <a:pt x="4531" y="1167"/>
                      <a:pt x="4488" y="1177"/>
                      <a:pt x="4443" y="1177"/>
                    </a:cubicBezTo>
                    <a:cubicBezTo>
                      <a:pt x="4307" y="1177"/>
                      <a:pt x="4155" y="1088"/>
                      <a:pt x="4005" y="1001"/>
                    </a:cubicBezTo>
                    <a:cubicBezTo>
                      <a:pt x="3863" y="918"/>
                      <a:pt x="3717" y="831"/>
                      <a:pt x="3601" y="831"/>
                    </a:cubicBezTo>
                    <a:cubicBezTo>
                      <a:pt x="3577" y="831"/>
                      <a:pt x="3554" y="835"/>
                      <a:pt x="3532" y="844"/>
                    </a:cubicBezTo>
                    <a:cubicBezTo>
                      <a:pt x="3404" y="896"/>
                      <a:pt x="3248" y="931"/>
                      <a:pt x="3108" y="931"/>
                    </a:cubicBezTo>
                    <a:cubicBezTo>
                      <a:pt x="2996" y="931"/>
                      <a:pt x="2895" y="909"/>
                      <a:pt x="2825" y="858"/>
                    </a:cubicBezTo>
                    <a:cubicBezTo>
                      <a:pt x="2759" y="812"/>
                      <a:pt x="2724" y="739"/>
                      <a:pt x="2727" y="658"/>
                    </a:cubicBezTo>
                    <a:cubicBezTo>
                      <a:pt x="2741" y="557"/>
                      <a:pt x="2706" y="455"/>
                      <a:pt x="2636" y="382"/>
                    </a:cubicBezTo>
                    <a:cubicBezTo>
                      <a:pt x="2585" y="330"/>
                      <a:pt x="2513" y="303"/>
                      <a:pt x="2420" y="303"/>
                    </a:cubicBezTo>
                    <a:cubicBezTo>
                      <a:pt x="2405" y="303"/>
                      <a:pt x="2390" y="303"/>
                      <a:pt x="2374" y="305"/>
                    </a:cubicBezTo>
                    <a:cubicBezTo>
                      <a:pt x="2360" y="306"/>
                      <a:pt x="2348" y="306"/>
                      <a:pt x="2336" y="306"/>
                    </a:cubicBezTo>
                    <a:cubicBezTo>
                      <a:pt x="2161" y="306"/>
                      <a:pt x="2094" y="194"/>
                      <a:pt x="2045" y="112"/>
                    </a:cubicBezTo>
                    <a:cubicBezTo>
                      <a:pt x="1999" y="39"/>
                      <a:pt x="1975" y="0"/>
                      <a:pt x="1908"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2" name="Google Shape;5520;p65">
                <a:extLst>
                  <a:ext uri="{FF2B5EF4-FFF2-40B4-BE49-F238E27FC236}">
                    <a16:creationId xmlns:a16="http://schemas.microsoft.com/office/drawing/2014/main" id="{A725658B-3BC6-43D2-AA51-2BBC3F098CD5}"/>
                  </a:ext>
                </a:extLst>
              </p:cNvPr>
              <p:cNvSpPr/>
              <p:nvPr/>
            </p:nvSpPr>
            <p:spPr>
              <a:xfrm>
                <a:off x="4087649" y="4393318"/>
                <a:ext cx="18036" cy="5807"/>
              </a:xfrm>
              <a:custGeom>
                <a:avLst/>
                <a:gdLst/>
                <a:ahLst/>
                <a:cxnLst/>
                <a:rect l="l" t="t" r="r" b="b"/>
                <a:pathLst>
                  <a:path w="362" h="102" extrusionOk="0">
                    <a:moveTo>
                      <a:pt x="0" y="102"/>
                    </a:moveTo>
                    <a:cubicBezTo>
                      <a:pt x="105" y="28"/>
                      <a:pt x="235" y="0"/>
                      <a:pt x="361" y="28"/>
                    </a:cubicBezTo>
                    <a:cubicBezTo>
                      <a:pt x="235" y="0"/>
                      <a:pt x="105" y="28"/>
                      <a:pt x="0" y="10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3" name="Google Shape;5521;p65">
                <a:extLst>
                  <a:ext uri="{FF2B5EF4-FFF2-40B4-BE49-F238E27FC236}">
                    <a16:creationId xmlns:a16="http://schemas.microsoft.com/office/drawing/2014/main" id="{803E4B93-49F5-4C44-8483-FE44FE39393F}"/>
                  </a:ext>
                </a:extLst>
              </p:cNvPr>
              <p:cNvSpPr/>
              <p:nvPr/>
            </p:nvSpPr>
            <p:spPr>
              <a:xfrm>
                <a:off x="3972009" y="4480587"/>
                <a:ext cx="1794" cy="3245"/>
              </a:xfrm>
              <a:custGeom>
                <a:avLst/>
                <a:gdLst/>
                <a:ahLst/>
                <a:cxnLst/>
                <a:rect l="l" t="t" r="r" b="b"/>
                <a:pathLst>
                  <a:path w="36" h="57" extrusionOk="0">
                    <a:moveTo>
                      <a:pt x="35" y="57"/>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4" name="Google Shape;5522;p65">
                <a:extLst>
                  <a:ext uri="{FF2B5EF4-FFF2-40B4-BE49-F238E27FC236}">
                    <a16:creationId xmlns:a16="http://schemas.microsoft.com/office/drawing/2014/main" id="{7D67656E-148E-454A-B3B5-E56253BAEFC6}"/>
                  </a:ext>
                </a:extLst>
              </p:cNvPr>
              <p:cNvSpPr/>
              <p:nvPr/>
            </p:nvSpPr>
            <p:spPr>
              <a:xfrm>
                <a:off x="4009876" y="4497949"/>
                <a:ext cx="2294" cy="1421"/>
              </a:xfrm>
              <a:custGeom>
                <a:avLst/>
                <a:gdLst/>
                <a:ahLst/>
                <a:cxnLst/>
                <a:rect l="l" t="t" r="r" b="b"/>
                <a:pathLst>
                  <a:path w="46" h="25" extrusionOk="0">
                    <a:moveTo>
                      <a:pt x="0" y="0"/>
                    </a:moveTo>
                    <a:cubicBezTo>
                      <a:pt x="14" y="7"/>
                      <a:pt x="28" y="14"/>
                      <a:pt x="39" y="21"/>
                    </a:cubicBezTo>
                    <a:lnTo>
                      <a:pt x="46" y="25"/>
                    </a:lnTo>
                    <a:lnTo>
                      <a:pt x="39" y="21"/>
                    </a:lnTo>
                    <a:cubicBezTo>
                      <a:pt x="28" y="14"/>
                      <a:pt x="14" y="7"/>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5" name="Google Shape;5523;p65">
                <a:extLst>
                  <a:ext uri="{FF2B5EF4-FFF2-40B4-BE49-F238E27FC236}">
                    <a16:creationId xmlns:a16="http://schemas.microsoft.com/office/drawing/2014/main" id="{DC9EF46D-21BB-4D7C-BCD4-6F5CE8879821}"/>
                  </a:ext>
                </a:extLst>
              </p:cNvPr>
              <p:cNvSpPr/>
              <p:nvPr/>
            </p:nvSpPr>
            <p:spPr>
              <a:xfrm>
                <a:off x="4138073" y="4372764"/>
                <a:ext cx="4037" cy="7061"/>
              </a:xfrm>
              <a:custGeom>
                <a:avLst/>
                <a:gdLst/>
                <a:ahLst/>
                <a:cxnLst/>
                <a:rect l="l" t="t" r="r" b="b"/>
                <a:pathLst>
                  <a:path w="81" h="124" extrusionOk="0">
                    <a:moveTo>
                      <a:pt x="74" y="15"/>
                    </a:moveTo>
                    <a:cubicBezTo>
                      <a:pt x="56" y="57"/>
                      <a:pt x="32" y="92"/>
                      <a:pt x="0" y="123"/>
                    </a:cubicBezTo>
                    <a:cubicBezTo>
                      <a:pt x="32" y="92"/>
                      <a:pt x="56" y="57"/>
                      <a:pt x="74" y="15"/>
                    </a:cubicBezTo>
                    <a:lnTo>
                      <a:pt x="81" y="1"/>
                    </a:lnTo>
                    <a:lnTo>
                      <a:pt x="8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6" name="Google Shape;5524;p65">
                <a:extLst>
                  <a:ext uri="{FF2B5EF4-FFF2-40B4-BE49-F238E27FC236}">
                    <a16:creationId xmlns:a16="http://schemas.microsoft.com/office/drawing/2014/main" id="{C080F479-1299-4639-9703-EA5D0A95577E}"/>
                  </a:ext>
                </a:extLst>
              </p:cNvPr>
              <p:cNvSpPr/>
              <p:nvPr/>
            </p:nvSpPr>
            <p:spPr>
              <a:xfrm>
                <a:off x="3973752" y="4483773"/>
                <a:ext cx="7372" cy="11044"/>
              </a:xfrm>
              <a:custGeom>
                <a:avLst/>
                <a:gdLst/>
                <a:ahLst/>
                <a:cxnLst/>
                <a:rect l="l" t="t" r="r" b="b"/>
                <a:pathLst>
                  <a:path w="148" h="194" extrusionOk="0">
                    <a:moveTo>
                      <a:pt x="0" y="1"/>
                    </a:moveTo>
                    <a:cubicBezTo>
                      <a:pt x="39" y="71"/>
                      <a:pt x="88" y="137"/>
                      <a:pt x="147" y="193"/>
                    </a:cubicBezTo>
                    <a:cubicBezTo>
                      <a:pt x="88" y="137"/>
                      <a:pt x="39" y="71"/>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7" name="Google Shape;5525;p65">
                <a:extLst>
                  <a:ext uri="{FF2B5EF4-FFF2-40B4-BE49-F238E27FC236}">
                    <a16:creationId xmlns:a16="http://schemas.microsoft.com/office/drawing/2014/main" id="{48939943-14FB-401C-9B88-D2B5D6592AE0}"/>
                  </a:ext>
                </a:extLst>
              </p:cNvPr>
              <p:cNvSpPr/>
              <p:nvPr/>
            </p:nvSpPr>
            <p:spPr>
              <a:xfrm>
                <a:off x="3969569" y="4475975"/>
                <a:ext cx="1945" cy="3644"/>
              </a:xfrm>
              <a:custGeom>
                <a:avLst/>
                <a:gdLst/>
                <a:ahLst/>
                <a:cxnLst/>
                <a:rect l="l" t="t" r="r" b="b"/>
                <a:pathLst>
                  <a:path w="39" h="64" extrusionOk="0">
                    <a:moveTo>
                      <a:pt x="0" y="1"/>
                    </a:moveTo>
                    <a:lnTo>
                      <a:pt x="0" y="1"/>
                    </a:lnTo>
                    <a:cubicBezTo>
                      <a:pt x="14" y="26"/>
                      <a:pt x="28" y="43"/>
                      <a:pt x="39" y="64"/>
                    </a:cubicBezTo>
                    <a:cubicBezTo>
                      <a:pt x="28" y="43"/>
                      <a:pt x="14" y="22"/>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8" name="Google Shape;5526;p65">
                <a:extLst>
                  <a:ext uri="{FF2B5EF4-FFF2-40B4-BE49-F238E27FC236}">
                    <a16:creationId xmlns:a16="http://schemas.microsoft.com/office/drawing/2014/main" id="{58F54E4A-85B1-4908-A06F-C198D8EB11B9}"/>
                  </a:ext>
                </a:extLst>
              </p:cNvPr>
              <p:cNvSpPr/>
              <p:nvPr/>
            </p:nvSpPr>
            <p:spPr>
              <a:xfrm>
                <a:off x="3966579" y="4471647"/>
                <a:ext cx="2491" cy="3815"/>
              </a:xfrm>
              <a:custGeom>
                <a:avLst/>
                <a:gdLst/>
                <a:ahLst/>
                <a:cxnLst/>
                <a:rect l="l" t="t" r="r" b="b"/>
                <a:pathLst>
                  <a:path w="50" h="67" extrusionOk="0">
                    <a:moveTo>
                      <a:pt x="1" y="0"/>
                    </a:moveTo>
                    <a:cubicBezTo>
                      <a:pt x="18" y="21"/>
                      <a:pt x="36" y="46"/>
                      <a:pt x="50" y="66"/>
                    </a:cubicBezTo>
                    <a:cubicBezTo>
                      <a:pt x="36" y="42"/>
                      <a:pt x="18" y="21"/>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9" name="Google Shape;5527;p65">
                <a:extLst>
                  <a:ext uri="{FF2B5EF4-FFF2-40B4-BE49-F238E27FC236}">
                    <a16:creationId xmlns:a16="http://schemas.microsoft.com/office/drawing/2014/main" id="{5A8BB7FB-5B14-4D63-9747-C6B89B9322D2}"/>
                  </a:ext>
                </a:extLst>
              </p:cNvPr>
              <p:cNvSpPr/>
              <p:nvPr/>
            </p:nvSpPr>
            <p:spPr>
              <a:xfrm>
                <a:off x="3963790" y="4467605"/>
                <a:ext cx="2840" cy="3870"/>
              </a:xfrm>
              <a:custGeom>
                <a:avLst/>
                <a:gdLst/>
                <a:ahLst/>
                <a:cxnLst/>
                <a:rect l="l" t="t" r="r" b="b"/>
                <a:pathLst>
                  <a:path w="57" h="68" extrusionOk="0">
                    <a:moveTo>
                      <a:pt x="1" y="1"/>
                    </a:moveTo>
                    <a:cubicBezTo>
                      <a:pt x="18" y="25"/>
                      <a:pt x="39" y="50"/>
                      <a:pt x="57" y="67"/>
                    </a:cubicBezTo>
                    <a:cubicBezTo>
                      <a:pt x="39" y="46"/>
                      <a:pt x="22" y="25"/>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0" name="Google Shape;5528;p65">
                <a:extLst>
                  <a:ext uri="{FF2B5EF4-FFF2-40B4-BE49-F238E27FC236}">
                    <a16:creationId xmlns:a16="http://schemas.microsoft.com/office/drawing/2014/main" id="{9BB88BB5-E09A-4D38-AE88-C54B17F4CF91}"/>
                  </a:ext>
                </a:extLst>
              </p:cNvPr>
              <p:cNvSpPr/>
              <p:nvPr/>
            </p:nvSpPr>
            <p:spPr>
              <a:xfrm>
                <a:off x="3824782" y="4177448"/>
                <a:ext cx="400" cy="457"/>
              </a:xfrm>
              <a:custGeom>
                <a:avLst/>
                <a:gdLst/>
                <a:ahLst/>
                <a:cxnLst/>
                <a:rect l="l" t="t" r="r" b="b"/>
                <a:pathLst>
                  <a:path w="8" h="8" extrusionOk="0">
                    <a:moveTo>
                      <a:pt x="8" y="1"/>
                    </a:moveTo>
                    <a:lnTo>
                      <a:pt x="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1" name="Google Shape;5529;p65">
                <a:extLst>
                  <a:ext uri="{FF2B5EF4-FFF2-40B4-BE49-F238E27FC236}">
                    <a16:creationId xmlns:a16="http://schemas.microsoft.com/office/drawing/2014/main" id="{C1B0853E-7770-4163-B489-4E350AB968D0}"/>
                  </a:ext>
                </a:extLst>
              </p:cNvPr>
              <p:cNvSpPr/>
              <p:nvPr/>
            </p:nvSpPr>
            <p:spPr>
              <a:xfrm>
                <a:off x="3831057" y="4169306"/>
                <a:ext cx="400" cy="457"/>
              </a:xfrm>
              <a:custGeom>
                <a:avLst/>
                <a:gdLst/>
                <a:ahLst/>
                <a:cxnLst/>
                <a:rect l="l" t="t" r="r" b="b"/>
                <a:pathLst>
                  <a:path w="8" h="8" extrusionOk="0">
                    <a:moveTo>
                      <a:pt x="8" y="0"/>
                    </a:moveTo>
                    <a:lnTo>
                      <a:pt x="1" y="7"/>
                    </a:lnTo>
                    <a:lnTo>
                      <a:pt x="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2" name="Google Shape;5530;p65">
                <a:extLst>
                  <a:ext uri="{FF2B5EF4-FFF2-40B4-BE49-F238E27FC236}">
                    <a16:creationId xmlns:a16="http://schemas.microsoft.com/office/drawing/2014/main" id="{65A5E2E6-8788-4E3E-885C-C18C4F5A630B}"/>
                  </a:ext>
                </a:extLst>
              </p:cNvPr>
              <p:cNvSpPr/>
              <p:nvPr/>
            </p:nvSpPr>
            <p:spPr>
              <a:xfrm>
                <a:off x="3829662" y="4170102"/>
                <a:ext cx="1097" cy="1254"/>
              </a:xfrm>
              <a:custGeom>
                <a:avLst/>
                <a:gdLst/>
                <a:ahLst/>
                <a:cxnLst/>
                <a:rect l="l" t="t" r="r" b="b"/>
                <a:pathLst>
                  <a:path w="22" h="22" extrusionOk="0">
                    <a:moveTo>
                      <a:pt x="1" y="21"/>
                    </a:moveTo>
                    <a:cubicBezTo>
                      <a:pt x="8" y="14"/>
                      <a:pt x="15" y="7"/>
                      <a:pt x="22" y="0"/>
                    </a:cubicBezTo>
                    <a:cubicBezTo>
                      <a:pt x="15" y="7"/>
                      <a:pt x="8" y="14"/>
                      <a:pt x="1" y="2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3" name="Google Shape;5531;p65">
                <a:extLst>
                  <a:ext uri="{FF2B5EF4-FFF2-40B4-BE49-F238E27FC236}">
                    <a16:creationId xmlns:a16="http://schemas.microsoft.com/office/drawing/2014/main" id="{BBACDD01-9BCD-4896-8634-1A43F16A66D3}"/>
                  </a:ext>
                </a:extLst>
              </p:cNvPr>
              <p:cNvSpPr/>
              <p:nvPr/>
            </p:nvSpPr>
            <p:spPr>
              <a:xfrm>
                <a:off x="3826026" y="4302007"/>
                <a:ext cx="11361" cy="4553"/>
              </a:xfrm>
              <a:custGeom>
                <a:avLst/>
                <a:gdLst/>
                <a:ahLst/>
                <a:cxnLst/>
                <a:rect l="l" t="t" r="r" b="b"/>
                <a:pathLst>
                  <a:path w="228" h="80" extrusionOk="0">
                    <a:moveTo>
                      <a:pt x="0" y="1"/>
                    </a:moveTo>
                    <a:cubicBezTo>
                      <a:pt x="52" y="52"/>
                      <a:pt x="121" y="80"/>
                      <a:pt x="193" y="80"/>
                    </a:cubicBezTo>
                    <a:cubicBezTo>
                      <a:pt x="205" y="80"/>
                      <a:pt x="216" y="79"/>
                      <a:pt x="228" y="78"/>
                    </a:cubicBezTo>
                    <a:lnTo>
                      <a:pt x="228" y="78"/>
                    </a:lnTo>
                    <a:cubicBezTo>
                      <a:pt x="222" y="78"/>
                      <a:pt x="216" y="78"/>
                      <a:pt x="211" y="78"/>
                    </a:cubicBezTo>
                    <a:cubicBezTo>
                      <a:pt x="118" y="78"/>
                      <a:pt x="50" y="50"/>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4" name="Google Shape;5532;p65">
                <a:extLst>
                  <a:ext uri="{FF2B5EF4-FFF2-40B4-BE49-F238E27FC236}">
                    <a16:creationId xmlns:a16="http://schemas.microsoft.com/office/drawing/2014/main" id="{41D22EED-822B-48AF-AE09-F48FCCEC3A10}"/>
                  </a:ext>
                </a:extLst>
              </p:cNvPr>
              <p:cNvSpPr/>
              <p:nvPr/>
            </p:nvSpPr>
            <p:spPr>
              <a:xfrm>
                <a:off x="4218638" y="4338837"/>
                <a:ext cx="105427" cy="129850"/>
              </a:xfrm>
              <a:custGeom>
                <a:avLst/>
                <a:gdLst/>
                <a:ahLst/>
                <a:cxnLst/>
                <a:rect l="l" t="t" r="r" b="b"/>
                <a:pathLst>
                  <a:path w="2116" h="2281" extrusionOk="0">
                    <a:moveTo>
                      <a:pt x="758" y="0"/>
                    </a:moveTo>
                    <a:cubicBezTo>
                      <a:pt x="705" y="0"/>
                      <a:pt x="641" y="31"/>
                      <a:pt x="575" y="85"/>
                    </a:cubicBezTo>
                    <a:cubicBezTo>
                      <a:pt x="561" y="96"/>
                      <a:pt x="543" y="106"/>
                      <a:pt x="526" y="110"/>
                    </a:cubicBezTo>
                    <a:lnTo>
                      <a:pt x="522" y="117"/>
                    </a:lnTo>
                    <a:lnTo>
                      <a:pt x="515" y="145"/>
                    </a:lnTo>
                    <a:lnTo>
                      <a:pt x="508" y="162"/>
                    </a:lnTo>
                    <a:lnTo>
                      <a:pt x="501" y="183"/>
                    </a:lnTo>
                    <a:lnTo>
                      <a:pt x="494" y="204"/>
                    </a:lnTo>
                    <a:lnTo>
                      <a:pt x="487" y="222"/>
                    </a:lnTo>
                    <a:cubicBezTo>
                      <a:pt x="487" y="229"/>
                      <a:pt x="484" y="236"/>
                      <a:pt x="484" y="243"/>
                    </a:cubicBezTo>
                    <a:cubicBezTo>
                      <a:pt x="480" y="250"/>
                      <a:pt x="480" y="253"/>
                      <a:pt x="480" y="260"/>
                    </a:cubicBezTo>
                    <a:cubicBezTo>
                      <a:pt x="477" y="264"/>
                      <a:pt x="477" y="271"/>
                      <a:pt x="473" y="278"/>
                    </a:cubicBezTo>
                    <a:cubicBezTo>
                      <a:pt x="473" y="285"/>
                      <a:pt x="473" y="288"/>
                      <a:pt x="473" y="292"/>
                    </a:cubicBezTo>
                    <a:cubicBezTo>
                      <a:pt x="470" y="295"/>
                      <a:pt x="473" y="306"/>
                      <a:pt x="473" y="313"/>
                    </a:cubicBezTo>
                    <a:lnTo>
                      <a:pt x="473" y="323"/>
                    </a:lnTo>
                    <a:cubicBezTo>
                      <a:pt x="473" y="330"/>
                      <a:pt x="473" y="337"/>
                      <a:pt x="473" y="341"/>
                    </a:cubicBezTo>
                    <a:lnTo>
                      <a:pt x="473" y="348"/>
                    </a:lnTo>
                    <a:cubicBezTo>
                      <a:pt x="473" y="355"/>
                      <a:pt x="473" y="362"/>
                      <a:pt x="477" y="369"/>
                    </a:cubicBezTo>
                    <a:cubicBezTo>
                      <a:pt x="501" y="415"/>
                      <a:pt x="512" y="467"/>
                      <a:pt x="498" y="516"/>
                    </a:cubicBezTo>
                    <a:cubicBezTo>
                      <a:pt x="494" y="534"/>
                      <a:pt x="491" y="548"/>
                      <a:pt x="484" y="562"/>
                    </a:cubicBezTo>
                    <a:cubicBezTo>
                      <a:pt x="417" y="681"/>
                      <a:pt x="242" y="712"/>
                      <a:pt x="172" y="723"/>
                    </a:cubicBezTo>
                    <a:cubicBezTo>
                      <a:pt x="127" y="726"/>
                      <a:pt x="106" y="838"/>
                      <a:pt x="88" y="926"/>
                    </a:cubicBezTo>
                    <a:cubicBezTo>
                      <a:pt x="71" y="1017"/>
                      <a:pt x="50" y="1111"/>
                      <a:pt x="1" y="1167"/>
                    </a:cubicBezTo>
                    <a:cubicBezTo>
                      <a:pt x="18" y="1202"/>
                      <a:pt x="109" y="1283"/>
                      <a:pt x="172" y="1342"/>
                    </a:cubicBezTo>
                    <a:cubicBezTo>
                      <a:pt x="288" y="1444"/>
                      <a:pt x="417" y="1559"/>
                      <a:pt x="459" y="1678"/>
                    </a:cubicBezTo>
                    <a:lnTo>
                      <a:pt x="470" y="1696"/>
                    </a:lnTo>
                    <a:lnTo>
                      <a:pt x="470" y="1699"/>
                    </a:lnTo>
                    <a:lnTo>
                      <a:pt x="477" y="1717"/>
                    </a:lnTo>
                    <a:lnTo>
                      <a:pt x="477" y="1724"/>
                    </a:lnTo>
                    <a:lnTo>
                      <a:pt x="487" y="1741"/>
                    </a:lnTo>
                    <a:lnTo>
                      <a:pt x="491" y="1752"/>
                    </a:lnTo>
                    <a:lnTo>
                      <a:pt x="498" y="1769"/>
                    </a:lnTo>
                    <a:lnTo>
                      <a:pt x="505" y="1780"/>
                    </a:lnTo>
                    <a:lnTo>
                      <a:pt x="512" y="1801"/>
                    </a:lnTo>
                    <a:lnTo>
                      <a:pt x="519" y="1811"/>
                    </a:lnTo>
                    <a:lnTo>
                      <a:pt x="529" y="1832"/>
                    </a:lnTo>
                    <a:lnTo>
                      <a:pt x="536" y="1846"/>
                    </a:lnTo>
                    <a:lnTo>
                      <a:pt x="547" y="1867"/>
                    </a:lnTo>
                    <a:lnTo>
                      <a:pt x="554" y="1881"/>
                    </a:lnTo>
                    <a:lnTo>
                      <a:pt x="564" y="1902"/>
                    </a:lnTo>
                    <a:lnTo>
                      <a:pt x="575" y="1920"/>
                    </a:lnTo>
                    <a:lnTo>
                      <a:pt x="585" y="1941"/>
                    </a:lnTo>
                    <a:lnTo>
                      <a:pt x="596" y="1962"/>
                    </a:lnTo>
                    <a:lnTo>
                      <a:pt x="606" y="1979"/>
                    </a:lnTo>
                    <a:lnTo>
                      <a:pt x="620" y="2004"/>
                    </a:lnTo>
                    <a:lnTo>
                      <a:pt x="631" y="2021"/>
                    </a:lnTo>
                    <a:lnTo>
                      <a:pt x="645" y="2053"/>
                    </a:lnTo>
                    <a:lnTo>
                      <a:pt x="655" y="2067"/>
                    </a:lnTo>
                    <a:lnTo>
                      <a:pt x="673" y="2102"/>
                    </a:lnTo>
                    <a:lnTo>
                      <a:pt x="680" y="2112"/>
                    </a:lnTo>
                    <a:lnTo>
                      <a:pt x="701" y="2151"/>
                    </a:lnTo>
                    <a:lnTo>
                      <a:pt x="708" y="2158"/>
                    </a:lnTo>
                    <a:lnTo>
                      <a:pt x="732" y="2203"/>
                    </a:lnTo>
                    <a:lnTo>
                      <a:pt x="736" y="2210"/>
                    </a:lnTo>
                    <a:lnTo>
                      <a:pt x="760" y="2256"/>
                    </a:lnTo>
                    <a:cubicBezTo>
                      <a:pt x="806" y="2270"/>
                      <a:pt x="855" y="2277"/>
                      <a:pt x="900" y="2280"/>
                    </a:cubicBezTo>
                    <a:lnTo>
                      <a:pt x="928" y="2266"/>
                    </a:lnTo>
                    <a:lnTo>
                      <a:pt x="970" y="2266"/>
                    </a:lnTo>
                    <a:cubicBezTo>
                      <a:pt x="974" y="2266"/>
                      <a:pt x="981" y="2263"/>
                      <a:pt x="988" y="2259"/>
                    </a:cubicBezTo>
                    <a:cubicBezTo>
                      <a:pt x="995" y="2256"/>
                      <a:pt x="1002" y="2249"/>
                      <a:pt x="1009" y="2242"/>
                    </a:cubicBezTo>
                    <a:cubicBezTo>
                      <a:pt x="1026" y="2207"/>
                      <a:pt x="1037" y="2165"/>
                      <a:pt x="1040" y="2126"/>
                    </a:cubicBezTo>
                    <a:cubicBezTo>
                      <a:pt x="1054" y="2043"/>
                      <a:pt x="1073" y="1905"/>
                      <a:pt x="1231" y="1905"/>
                    </a:cubicBezTo>
                    <a:cubicBezTo>
                      <a:pt x="1238" y="1905"/>
                      <a:pt x="1246" y="1905"/>
                      <a:pt x="1254" y="1906"/>
                    </a:cubicBezTo>
                    <a:cubicBezTo>
                      <a:pt x="1267" y="1906"/>
                      <a:pt x="1281" y="1907"/>
                      <a:pt x="1294" y="1907"/>
                    </a:cubicBezTo>
                    <a:cubicBezTo>
                      <a:pt x="1362" y="1907"/>
                      <a:pt x="1432" y="1899"/>
                      <a:pt x="1499" y="1885"/>
                    </a:cubicBezTo>
                    <a:cubicBezTo>
                      <a:pt x="1541" y="1881"/>
                      <a:pt x="1583" y="1874"/>
                      <a:pt x="1621" y="1871"/>
                    </a:cubicBezTo>
                    <a:lnTo>
                      <a:pt x="1625" y="1871"/>
                    </a:lnTo>
                    <a:lnTo>
                      <a:pt x="1653" y="1867"/>
                    </a:lnTo>
                    <a:lnTo>
                      <a:pt x="1776" y="1867"/>
                    </a:lnTo>
                    <a:lnTo>
                      <a:pt x="1790" y="1871"/>
                    </a:lnTo>
                    <a:lnTo>
                      <a:pt x="1800" y="1874"/>
                    </a:lnTo>
                    <a:lnTo>
                      <a:pt x="1814" y="1878"/>
                    </a:lnTo>
                    <a:lnTo>
                      <a:pt x="1825" y="1881"/>
                    </a:lnTo>
                    <a:lnTo>
                      <a:pt x="1835" y="1885"/>
                    </a:lnTo>
                    <a:lnTo>
                      <a:pt x="1846" y="1892"/>
                    </a:lnTo>
                    <a:lnTo>
                      <a:pt x="1856" y="1895"/>
                    </a:lnTo>
                    <a:lnTo>
                      <a:pt x="1867" y="1902"/>
                    </a:lnTo>
                    <a:lnTo>
                      <a:pt x="1877" y="1909"/>
                    </a:lnTo>
                    <a:lnTo>
                      <a:pt x="1884" y="1920"/>
                    </a:lnTo>
                    <a:lnTo>
                      <a:pt x="1895" y="1927"/>
                    </a:lnTo>
                    <a:lnTo>
                      <a:pt x="1902" y="1937"/>
                    </a:lnTo>
                    <a:lnTo>
                      <a:pt x="1905" y="1944"/>
                    </a:lnTo>
                    <a:lnTo>
                      <a:pt x="1937" y="1895"/>
                    </a:lnTo>
                    <a:lnTo>
                      <a:pt x="1951" y="1874"/>
                    </a:lnTo>
                    <a:lnTo>
                      <a:pt x="1958" y="1867"/>
                    </a:lnTo>
                    <a:lnTo>
                      <a:pt x="1968" y="1846"/>
                    </a:lnTo>
                    <a:lnTo>
                      <a:pt x="1972" y="1839"/>
                    </a:lnTo>
                    <a:lnTo>
                      <a:pt x="1986" y="1822"/>
                    </a:lnTo>
                    <a:lnTo>
                      <a:pt x="2003" y="1790"/>
                    </a:lnTo>
                    <a:lnTo>
                      <a:pt x="2007" y="1783"/>
                    </a:lnTo>
                    <a:lnTo>
                      <a:pt x="2010" y="1776"/>
                    </a:lnTo>
                    <a:cubicBezTo>
                      <a:pt x="2038" y="1720"/>
                      <a:pt x="2045" y="1332"/>
                      <a:pt x="1951" y="1104"/>
                    </a:cubicBezTo>
                    <a:cubicBezTo>
                      <a:pt x="1877" y="912"/>
                      <a:pt x="1888" y="698"/>
                      <a:pt x="1972" y="509"/>
                    </a:cubicBezTo>
                    <a:cubicBezTo>
                      <a:pt x="1993" y="460"/>
                      <a:pt x="2024" y="418"/>
                      <a:pt x="2063" y="383"/>
                    </a:cubicBezTo>
                    <a:lnTo>
                      <a:pt x="2063" y="380"/>
                    </a:lnTo>
                    <a:lnTo>
                      <a:pt x="2063" y="376"/>
                    </a:lnTo>
                    <a:lnTo>
                      <a:pt x="2063" y="373"/>
                    </a:lnTo>
                    <a:lnTo>
                      <a:pt x="2063" y="369"/>
                    </a:lnTo>
                    <a:lnTo>
                      <a:pt x="2063" y="366"/>
                    </a:lnTo>
                    <a:lnTo>
                      <a:pt x="2063" y="362"/>
                    </a:lnTo>
                    <a:lnTo>
                      <a:pt x="2063" y="358"/>
                    </a:lnTo>
                    <a:lnTo>
                      <a:pt x="2066" y="351"/>
                    </a:lnTo>
                    <a:lnTo>
                      <a:pt x="2066" y="348"/>
                    </a:lnTo>
                    <a:lnTo>
                      <a:pt x="2070" y="341"/>
                    </a:lnTo>
                    <a:lnTo>
                      <a:pt x="2070" y="337"/>
                    </a:lnTo>
                    <a:lnTo>
                      <a:pt x="2077" y="320"/>
                    </a:lnTo>
                    <a:lnTo>
                      <a:pt x="2080" y="306"/>
                    </a:lnTo>
                    <a:lnTo>
                      <a:pt x="2084" y="299"/>
                    </a:lnTo>
                    <a:lnTo>
                      <a:pt x="2087" y="285"/>
                    </a:lnTo>
                    <a:lnTo>
                      <a:pt x="2091" y="278"/>
                    </a:lnTo>
                    <a:lnTo>
                      <a:pt x="2094" y="264"/>
                    </a:lnTo>
                    <a:lnTo>
                      <a:pt x="2098" y="253"/>
                    </a:lnTo>
                    <a:lnTo>
                      <a:pt x="2101" y="243"/>
                    </a:lnTo>
                    <a:lnTo>
                      <a:pt x="2105" y="229"/>
                    </a:lnTo>
                    <a:lnTo>
                      <a:pt x="2108" y="215"/>
                    </a:lnTo>
                    <a:lnTo>
                      <a:pt x="2115" y="201"/>
                    </a:lnTo>
                    <a:lnTo>
                      <a:pt x="2115" y="197"/>
                    </a:lnTo>
                    <a:cubicBezTo>
                      <a:pt x="1964" y="140"/>
                      <a:pt x="1829" y="96"/>
                      <a:pt x="1712" y="96"/>
                    </a:cubicBezTo>
                    <a:cubicBezTo>
                      <a:pt x="1693" y="96"/>
                      <a:pt x="1674" y="97"/>
                      <a:pt x="1656" y="99"/>
                    </a:cubicBezTo>
                    <a:cubicBezTo>
                      <a:pt x="1579" y="110"/>
                      <a:pt x="1499" y="124"/>
                      <a:pt x="1422" y="141"/>
                    </a:cubicBezTo>
                    <a:cubicBezTo>
                      <a:pt x="1316" y="165"/>
                      <a:pt x="1212" y="188"/>
                      <a:pt x="1121" y="188"/>
                    </a:cubicBezTo>
                    <a:cubicBezTo>
                      <a:pt x="1025" y="188"/>
                      <a:pt x="944" y="163"/>
                      <a:pt x="890" y="85"/>
                    </a:cubicBezTo>
                    <a:cubicBezTo>
                      <a:pt x="865" y="43"/>
                      <a:pt x="823" y="12"/>
                      <a:pt x="774" y="1"/>
                    </a:cubicBezTo>
                    <a:cubicBezTo>
                      <a:pt x="769" y="1"/>
                      <a:pt x="764" y="0"/>
                      <a:pt x="758"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5" name="Google Shape;5533;p65">
                <a:extLst>
                  <a:ext uri="{FF2B5EF4-FFF2-40B4-BE49-F238E27FC236}">
                    <a16:creationId xmlns:a16="http://schemas.microsoft.com/office/drawing/2014/main" id="{8BA6DBAF-5CBD-449B-ADAA-395CC8E0E8A6}"/>
                  </a:ext>
                </a:extLst>
              </p:cNvPr>
              <p:cNvSpPr/>
              <p:nvPr/>
            </p:nvSpPr>
            <p:spPr>
              <a:xfrm>
                <a:off x="4299553" y="4444893"/>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6" name="Google Shape;5534;p65">
                <a:extLst>
                  <a:ext uri="{FF2B5EF4-FFF2-40B4-BE49-F238E27FC236}">
                    <a16:creationId xmlns:a16="http://schemas.microsoft.com/office/drawing/2014/main" id="{DCFA7EE2-DEA8-4848-BE6C-1049B3A267A4}"/>
                  </a:ext>
                </a:extLst>
              </p:cNvPr>
              <p:cNvSpPr/>
              <p:nvPr/>
            </p:nvSpPr>
            <p:spPr>
              <a:xfrm>
                <a:off x="4310063" y="4446088"/>
                <a:ext cx="547" cy="285"/>
              </a:xfrm>
              <a:custGeom>
                <a:avLst/>
                <a:gdLst/>
                <a:ahLst/>
                <a:cxnLst/>
                <a:rect l="l" t="t" r="r" b="b"/>
                <a:pathLst>
                  <a:path w="11" h="5" extrusionOk="0">
                    <a:moveTo>
                      <a:pt x="11"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7" name="Google Shape;5535;p65">
                <a:extLst>
                  <a:ext uri="{FF2B5EF4-FFF2-40B4-BE49-F238E27FC236}">
                    <a16:creationId xmlns:a16="http://schemas.microsoft.com/office/drawing/2014/main" id="{10E040BE-B1F9-4046-8A05-5EA77952F97E}"/>
                  </a:ext>
                </a:extLst>
              </p:cNvPr>
              <p:cNvSpPr/>
              <p:nvPr/>
            </p:nvSpPr>
            <p:spPr>
              <a:xfrm>
                <a:off x="4301296" y="4444893"/>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8" name="Google Shape;5536;p65">
                <a:extLst>
                  <a:ext uri="{FF2B5EF4-FFF2-40B4-BE49-F238E27FC236}">
                    <a16:creationId xmlns:a16="http://schemas.microsoft.com/office/drawing/2014/main" id="{0AA6A271-1802-480B-902B-F091AF7CF069}"/>
                  </a:ext>
                </a:extLst>
              </p:cNvPr>
              <p:cNvSpPr/>
              <p:nvPr/>
            </p:nvSpPr>
            <p:spPr>
              <a:xfrm>
                <a:off x="4309017" y="4445518"/>
                <a:ext cx="547" cy="457"/>
              </a:xfrm>
              <a:custGeom>
                <a:avLst/>
                <a:gdLst/>
                <a:ahLst/>
                <a:cxnLst/>
                <a:rect l="l" t="t" r="r" b="b"/>
                <a:pathLst>
                  <a:path w="11" h="8" extrusionOk="0">
                    <a:moveTo>
                      <a:pt x="11" y="7"/>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9" name="Google Shape;5537;p65">
                <a:extLst>
                  <a:ext uri="{FF2B5EF4-FFF2-40B4-BE49-F238E27FC236}">
                    <a16:creationId xmlns:a16="http://schemas.microsoft.com/office/drawing/2014/main" id="{A7DB21E3-3CB9-476E-9C42-5093063B5A80}"/>
                  </a:ext>
                </a:extLst>
              </p:cNvPr>
              <p:cNvSpPr/>
              <p:nvPr/>
            </p:nvSpPr>
            <p:spPr>
              <a:xfrm>
                <a:off x="4264876" y="4467836"/>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0" name="Google Shape;5538;p65">
                <a:extLst>
                  <a:ext uri="{FF2B5EF4-FFF2-40B4-BE49-F238E27FC236}">
                    <a16:creationId xmlns:a16="http://schemas.microsoft.com/office/drawing/2014/main" id="{9E063856-6C28-4332-8791-98299189FC93}"/>
                  </a:ext>
                </a:extLst>
              </p:cNvPr>
              <p:cNvSpPr/>
              <p:nvPr/>
            </p:nvSpPr>
            <p:spPr>
              <a:xfrm>
                <a:off x="4311112" y="4446717"/>
                <a:ext cx="547" cy="457"/>
              </a:xfrm>
              <a:custGeom>
                <a:avLst/>
                <a:gdLst/>
                <a:ahLst/>
                <a:cxnLst/>
                <a:rect l="l" t="t" r="r" b="b"/>
                <a:pathLst>
                  <a:path w="11" h="8" extrusionOk="0">
                    <a:moveTo>
                      <a:pt x="11" y="7"/>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1" name="Google Shape;5539;p65">
                <a:extLst>
                  <a:ext uri="{FF2B5EF4-FFF2-40B4-BE49-F238E27FC236}">
                    <a16:creationId xmlns:a16="http://schemas.microsoft.com/office/drawing/2014/main" id="{8165E95F-CF5D-4286-95A4-7132AD55BD2B}"/>
                  </a:ext>
                </a:extLst>
              </p:cNvPr>
              <p:cNvSpPr/>
              <p:nvPr/>
            </p:nvSpPr>
            <p:spPr>
              <a:xfrm>
                <a:off x="4266967" y="4466243"/>
                <a:ext cx="1945" cy="1421"/>
              </a:xfrm>
              <a:custGeom>
                <a:avLst/>
                <a:gdLst/>
                <a:ahLst/>
                <a:cxnLst/>
                <a:rect l="l" t="t" r="r" b="b"/>
                <a:pathLst>
                  <a:path w="39" h="25" extrusionOk="0">
                    <a:moveTo>
                      <a:pt x="0" y="25"/>
                    </a:moveTo>
                    <a:cubicBezTo>
                      <a:pt x="4" y="25"/>
                      <a:pt x="11" y="21"/>
                      <a:pt x="18" y="18"/>
                    </a:cubicBezTo>
                    <a:cubicBezTo>
                      <a:pt x="25" y="14"/>
                      <a:pt x="32" y="7"/>
                      <a:pt x="39" y="0"/>
                    </a:cubicBezTo>
                    <a:cubicBezTo>
                      <a:pt x="32" y="7"/>
                      <a:pt x="25" y="14"/>
                      <a:pt x="18" y="18"/>
                    </a:cubicBezTo>
                    <a:cubicBezTo>
                      <a:pt x="11" y="21"/>
                      <a:pt x="4" y="25"/>
                      <a:pt x="0" y="2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2" name="Google Shape;5540;p65">
                <a:extLst>
                  <a:ext uri="{FF2B5EF4-FFF2-40B4-BE49-F238E27FC236}">
                    <a16:creationId xmlns:a16="http://schemas.microsoft.com/office/drawing/2014/main" id="{53D856E7-4C62-4449-A2B1-2D9417F5A809}"/>
                  </a:ext>
                </a:extLst>
              </p:cNvPr>
              <p:cNvSpPr/>
              <p:nvPr/>
            </p:nvSpPr>
            <p:spPr>
              <a:xfrm>
                <a:off x="4265922" y="4467605"/>
                <a:ext cx="400" cy="59"/>
              </a:xfrm>
              <a:custGeom>
                <a:avLst/>
                <a:gdLst/>
                <a:ahLst/>
                <a:cxnLst/>
                <a:rect l="l" t="t" r="r" b="b"/>
                <a:pathLst>
                  <a:path w="8" h="1" extrusionOk="0">
                    <a:moveTo>
                      <a:pt x="7"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3" name="Google Shape;5541;p65">
                <a:extLst>
                  <a:ext uri="{FF2B5EF4-FFF2-40B4-BE49-F238E27FC236}">
                    <a16:creationId xmlns:a16="http://schemas.microsoft.com/office/drawing/2014/main" id="{19ED0619-86A2-4302-A8E0-A9671DBDA2ED}"/>
                  </a:ext>
                </a:extLst>
              </p:cNvPr>
              <p:cNvSpPr/>
              <p:nvPr/>
            </p:nvSpPr>
            <p:spPr>
              <a:xfrm>
                <a:off x="4307773" y="4445292"/>
                <a:ext cx="598" cy="285"/>
              </a:xfrm>
              <a:custGeom>
                <a:avLst/>
                <a:gdLst/>
                <a:ahLst/>
                <a:cxnLst/>
                <a:rect l="l" t="t" r="r" b="b"/>
                <a:pathLst>
                  <a:path w="12" h="5" extrusionOk="0">
                    <a:moveTo>
                      <a:pt x="11" y="4"/>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4" name="Google Shape;5542;p65">
                <a:extLst>
                  <a:ext uri="{FF2B5EF4-FFF2-40B4-BE49-F238E27FC236}">
                    <a16:creationId xmlns:a16="http://schemas.microsoft.com/office/drawing/2014/main" id="{BFCFA3CD-001B-4666-BB01-76CD12F9D437}"/>
                  </a:ext>
                </a:extLst>
              </p:cNvPr>
              <p:cNvSpPr/>
              <p:nvPr/>
            </p:nvSpPr>
            <p:spPr>
              <a:xfrm>
                <a:off x="4303788" y="4444721"/>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5" name="Google Shape;5543;p65">
                <a:extLst>
                  <a:ext uri="{FF2B5EF4-FFF2-40B4-BE49-F238E27FC236}">
                    <a16:creationId xmlns:a16="http://schemas.microsoft.com/office/drawing/2014/main" id="{5D91FE46-E28D-46BD-9707-F2889C39856D}"/>
                  </a:ext>
                </a:extLst>
              </p:cNvPr>
              <p:cNvSpPr/>
              <p:nvPr/>
            </p:nvSpPr>
            <p:spPr>
              <a:xfrm>
                <a:off x="4302889" y="4444721"/>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6" name="Google Shape;5544;p65">
                <a:extLst>
                  <a:ext uri="{FF2B5EF4-FFF2-40B4-BE49-F238E27FC236}">
                    <a16:creationId xmlns:a16="http://schemas.microsoft.com/office/drawing/2014/main" id="{0031D51E-AC7F-4D04-ADC0-9917A164D129}"/>
                  </a:ext>
                </a:extLst>
              </p:cNvPr>
              <p:cNvSpPr/>
              <p:nvPr/>
            </p:nvSpPr>
            <p:spPr>
              <a:xfrm>
                <a:off x="4306577" y="4445119"/>
                <a:ext cx="547" cy="59"/>
              </a:xfrm>
              <a:custGeom>
                <a:avLst/>
                <a:gdLst/>
                <a:ahLst/>
                <a:cxnLst/>
                <a:rect l="l" t="t" r="r" b="b"/>
                <a:pathLst>
                  <a:path w="11" h="1" extrusionOk="0">
                    <a:moveTo>
                      <a:pt x="11"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7" name="Google Shape;5545;p65">
                <a:extLst>
                  <a:ext uri="{FF2B5EF4-FFF2-40B4-BE49-F238E27FC236}">
                    <a16:creationId xmlns:a16="http://schemas.microsoft.com/office/drawing/2014/main" id="{DD69C07E-D64B-41CE-89D3-1DA7302E160D}"/>
                  </a:ext>
                </a:extLst>
              </p:cNvPr>
              <p:cNvSpPr/>
              <p:nvPr/>
            </p:nvSpPr>
            <p:spPr>
              <a:xfrm>
                <a:off x="4312158" y="4447514"/>
                <a:ext cx="400" cy="457"/>
              </a:xfrm>
              <a:custGeom>
                <a:avLst/>
                <a:gdLst/>
                <a:ahLst/>
                <a:cxnLst/>
                <a:rect l="l" t="t" r="r" b="b"/>
                <a:pathLst>
                  <a:path w="8" h="8" extrusionOk="0">
                    <a:moveTo>
                      <a:pt x="0" y="0"/>
                    </a:moveTo>
                    <a:lnTo>
                      <a:pt x="7"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8" name="Google Shape;5546;p65">
                <a:extLst>
                  <a:ext uri="{FF2B5EF4-FFF2-40B4-BE49-F238E27FC236}">
                    <a16:creationId xmlns:a16="http://schemas.microsoft.com/office/drawing/2014/main" id="{AE5D1886-477C-4D37-A17F-BB0044B545F8}"/>
                  </a:ext>
                </a:extLst>
              </p:cNvPr>
              <p:cNvSpPr/>
              <p:nvPr/>
            </p:nvSpPr>
            <p:spPr>
              <a:xfrm>
                <a:off x="4305182" y="4444893"/>
                <a:ext cx="547" cy="59"/>
              </a:xfrm>
              <a:custGeom>
                <a:avLst/>
                <a:gdLst/>
                <a:ahLst/>
                <a:cxnLst/>
                <a:rect l="l" t="t" r="r" b="b"/>
                <a:pathLst>
                  <a:path w="11" h="1" extrusionOk="0">
                    <a:moveTo>
                      <a:pt x="11"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9" name="Google Shape;5547;p65">
                <a:extLst>
                  <a:ext uri="{FF2B5EF4-FFF2-40B4-BE49-F238E27FC236}">
                    <a16:creationId xmlns:a16="http://schemas.microsoft.com/office/drawing/2014/main" id="{0ECFBC61-6482-4B05-957D-F8E01E19D039}"/>
                  </a:ext>
                </a:extLst>
              </p:cNvPr>
              <p:cNvSpPr/>
              <p:nvPr/>
            </p:nvSpPr>
            <p:spPr>
              <a:xfrm>
                <a:off x="4312855" y="4448478"/>
                <a:ext cx="547" cy="684"/>
              </a:xfrm>
              <a:custGeom>
                <a:avLst/>
                <a:gdLst/>
                <a:ahLst/>
                <a:cxnLst/>
                <a:rect l="l" t="t" r="r" b="b"/>
                <a:pathLst>
                  <a:path w="11" h="12" extrusionOk="0">
                    <a:moveTo>
                      <a:pt x="11" y="1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0" name="Google Shape;5548;p65">
                <a:extLst>
                  <a:ext uri="{FF2B5EF4-FFF2-40B4-BE49-F238E27FC236}">
                    <a16:creationId xmlns:a16="http://schemas.microsoft.com/office/drawing/2014/main" id="{23488A6A-B925-4442-A420-308327DD34E6}"/>
                  </a:ext>
                </a:extLst>
              </p:cNvPr>
              <p:cNvSpPr/>
              <p:nvPr/>
            </p:nvSpPr>
            <p:spPr>
              <a:xfrm>
                <a:off x="4129354" y="4267736"/>
                <a:ext cx="119676" cy="216726"/>
              </a:xfrm>
              <a:custGeom>
                <a:avLst/>
                <a:gdLst/>
                <a:ahLst/>
                <a:cxnLst/>
                <a:rect l="l" t="t" r="r" b="b"/>
                <a:pathLst>
                  <a:path w="2402" h="3807" extrusionOk="0">
                    <a:moveTo>
                      <a:pt x="791" y="1"/>
                    </a:moveTo>
                    <a:cubicBezTo>
                      <a:pt x="784" y="15"/>
                      <a:pt x="774" y="32"/>
                      <a:pt x="767" y="43"/>
                    </a:cubicBezTo>
                    <a:lnTo>
                      <a:pt x="756" y="57"/>
                    </a:lnTo>
                    <a:lnTo>
                      <a:pt x="739" y="85"/>
                    </a:lnTo>
                    <a:lnTo>
                      <a:pt x="728" y="99"/>
                    </a:lnTo>
                    <a:lnTo>
                      <a:pt x="711" y="123"/>
                    </a:lnTo>
                    <a:lnTo>
                      <a:pt x="700" y="137"/>
                    </a:lnTo>
                    <a:lnTo>
                      <a:pt x="683" y="158"/>
                    </a:lnTo>
                    <a:lnTo>
                      <a:pt x="672" y="169"/>
                    </a:lnTo>
                    <a:lnTo>
                      <a:pt x="655" y="186"/>
                    </a:lnTo>
                    <a:lnTo>
                      <a:pt x="644" y="197"/>
                    </a:lnTo>
                    <a:lnTo>
                      <a:pt x="627" y="211"/>
                    </a:lnTo>
                    <a:lnTo>
                      <a:pt x="620" y="218"/>
                    </a:lnTo>
                    <a:cubicBezTo>
                      <a:pt x="613" y="225"/>
                      <a:pt x="602" y="228"/>
                      <a:pt x="595" y="235"/>
                    </a:cubicBezTo>
                    <a:cubicBezTo>
                      <a:pt x="553" y="260"/>
                      <a:pt x="518" y="288"/>
                      <a:pt x="483" y="323"/>
                    </a:cubicBezTo>
                    <a:cubicBezTo>
                      <a:pt x="462" y="344"/>
                      <a:pt x="441" y="368"/>
                      <a:pt x="420" y="393"/>
                    </a:cubicBezTo>
                    <a:cubicBezTo>
                      <a:pt x="413" y="407"/>
                      <a:pt x="403" y="421"/>
                      <a:pt x="396" y="438"/>
                    </a:cubicBezTo>
                    <a:cubicBezTo>
                      <a:pt x="389" y="449"/>
                      <a:pt x="385" y="463"/>
                      <a:pt x="385" y="477"/>
                    </a:cubicBezTo>
                    <a:cubicBezTo>
                      <a:pt x="385" y="484"/>
                      <a:pt x="385" y="487"/>
                      <a:pt x="399" y="494"/>
                    </a:cubicBezTo>
                    <a:cubicBezTo>
                      <a:pt x="501" y="554"/>
                      <a:pt x="557" y="659"/>
                      <a:pt x="536" y="753"/>
                    </a:cubicBezTo>
                    <a:cubicBezTo>
                      <a:pt x="525" y="795"/>
                      <a:pt x="483" y="900"/>
                      <a:pt x="294" y="914"/>
                    </a:cubicBezTo>
                    <a:cubicBezTo>
                      <a:pt x="196" y="921"/>
                      <a:pt x="133" y="939"/>
                      <a:pt x="109" y="970"/>
                    </a:cubicBezTo>
                    <a:cubicBezTo>
                      <a:pt x="91" y="995"/>
                      <a:pt x="88" y="1030"/>
                      <a:pt x="98" y="1093"/>
                    </a:cubicBezTo>
                    <a:cubicBezTo>
                      <a:pt x="105" y="1166"/>
                      <a:pt x="81" y="1236"/>
                      <a:pt x="32" y="1289"/>
                    </a:cubicBezTo>
                    <a:cubicBezTo>
                      <a:pt x="18" y="1303"/>
                      <a:pt x="11" y="1317"/>
                      <a:pt x="0" y="1334"/>
                    </a:cubicBezTo>
                    <a:cubicBezTo>
                      <a:pt x="0" y="1334"/>
                      <a:pt x="7" y="1338"/>
                      <a:pt x="14" y="1348"/>
                    </a:cubicBezTo>
                    <a:cubicBezTo>
                      <a:pt x="25" y="1355"/>
                      <a:pt x="32" y="1362"/>
                      <a:pt x="42" y="1369"/>
                    </a:cubicBezTo>
                    <a:lnTo>
                      <a:pt x="49" y="1380"/>
                    </a:lnTo>
                    <a:lnTo>
                      <a:pt x="70" y="1401"/>
                    </a:lnTo>
                    <a:lnTo>
                      <a:pt x="84" y="1418"/>
                    </a:lnTo>
                    <a:lnTo>
                      <a:pt x="109" y="1443"/>
                    </a:lnTo>
                    <a:lnTo>
                      <a:pt x="123" y="1460"/>
                    </a:lnTo>
                    <a:lnTo>
                      <a:pt x="147" y="1492"/>
                    </a:lnTo>
                    <a:lnTo>
                      <a:pt x="165" y="1513"/>
                    </a:lnTo>
                    <a:lnTo>
                      <a:pt x="193" y="1548"/>
                    </a:lnTo>
                    <a:lnTo>
                      <a:pt x="214" y="1572"/>
                    </a:lnTo>
                    <a:lnTo>
                      <a:pt x="245" y="1615"/>
                    </a:lnTo>
                    <a:lnTo>
                      <a:pt x="266" y="1643"/>
                    </a:lnTo>
                    <a:lnTo>
                      <a:pt x="305" y="1692"/>
                    </a:lnTo>
                    <a:lnTo>
                      <a:pt x="322" y="1716"/>
                    </a:lnTo>
                    <a:lnTo>
                      <a:pt x="329" y="1727"/>
                    </a:lnTo>
                    <a:lnTo>
                      <a:pt x="336" y="1723"/>
                    </a:lnTo>
                    <a:lnTo>
                      <a:pt x="343" y="1713"/>
                    </a:lnTo>
                    <a:cubicBezTo>
                      <a:pt x="382" y="1678"/>
                      <a:pt x="434" y="1657"/>
                      <a:pt x="490" y="1657"/>
                    </a:cubicBezTo>
                    <a:lnTo>
                      <a:pt x="497" y="1657"/>
                    </a:lnTo>
                    <a:cubicBezTo>
                      <a:pt x="508" y="1657"/>
                      <a:pt x="522" y="1660"/>
                      <a:pt x="536" y="1660"/>
                    </a:cubicBezTo>
                    <a:cubicBezTo>
                      <a:pt x="658" y="1678"/>
                      <a:pt x="700" y="1762"/>
                      <a:pt x="714" y="1842"/>
                    </a:cubicBezTo>
                    <a:cubicBezTo>
                      <a:pt x="718" y="1860"/>
                      <a:pt x="721" y="1874"/>
                      <a:pt x="721" y="1888"/>
                    </a:cubicBezTo>
                    <a:cubicBezTo>
                      <a:pt x="725" y="1909"/>
                      <a:pt x="725" y="1930"/>
                      <a:pt x="725" y="1951"/>
                    </a:cubicBezTo>
                    <a:cubicBezTo>
                      <a:pt x="732" y="2045"/>
                      <a:pt x="739" y="2105"/>
                      <a:pt x="784" y="2126"/>
                    </a:cubicBezTo>
                    <a:cubicBezTo>
                      <a:pt x="886" y="2175"/>
                      <a:pt x="952" y="2273"/>
                      <a:pt x="963" y="2388"/>
                    </a:cubicBezTo>
                    <a:cubicBezTo>
                      <a:pt x="977" y="2504"/>
                      <a:pt x="935" y="2619"/>
                      <a:pt x="844" y="2696"/>
                    </a:cubicBezTo>
                    <a:cubicBezTo>
                      <a:pt x="840" y="2700"/>
                      <a:pt x="837" y="2703"/>
                      <a:pt x="833" y="2707"/>
                    </a:cubicBezTo>
                    <a:cubicBezTo>
                      <a:pt x="795" y="2766"/>
                      <a:pt x="774" y="2840"/>
                      <a:pt x="770" y="2913"/>
                    </a:cubicBezTo>
                    <a:cubicBezTo>
                      <a:pt x="753" y="3102"/>
                      <a:pt x="795" y="3375"/>
                      <a:pt x="970" y="3568"/>
                    </a:cubicBezTo>
                    <a:cubicBezTo>
                      <a:pt x="1159" y="3778"/>
                      <a:pt x="1299" y="3806"/>
                      <a:pt x="1365" y="3806"/>
                    </a:cubicBezTo>
                    <a:cubicBezTo>
                      <a:pt x="1401" y="3806"/>
                      <a:pt x="1436" y="3792"/>
                      <a:pt x="1460" y="3768"/>
                    </a:cubicBezTo>
                    <a:cubicBezTo>
                      <a:pt x="1506" y="3712"/>
                      <a:pt x="1586" y="3705"/>
                      <a:pt x="1660" y="3698"/>
                    </a:cubicBezTo>
                    <a:cubicBezTo>
                      <a:pt x="1737" y="3694"/>
                      <a:pt x="1796" y="3687"/>
                      <a:pt x="1814" y="3648"/>
                    </a:cubicBezTo>
                    <a:cubicBezTo>
                      <a:pt x="1838" y="3591"/>
                      <a:pt x="1897" y="3551"/>
                      <a:pt x="1958" y="3551"/>
                    </a:cubicBezTo>
                    <a:cubicBezTo>
                      <a:pt x="1967" y="3551"/>
                      <a:pt x="1976" y="3552"/>
                      <a:pt x="1985" y="3554"/>
                    </a:cubicBezTo>
                    <a:cubicBezTo>
                      <a:pt x="1991" y="3555"/>
                      <a:pt x="1997" y="3555"/>
                      <a:pt x="2003" y="3555"/>
                    </a:cubicBezTo>
                    <a:cubicBezTo>
                      <a:pt x="2042" y="3555"/>
                      <a:pt x="2079" y="3535"/>
                      <a:pt x="2101" y="3501"/>
                    </a:cubicBezTo>
                    <a:cubicBezTo>
                      <a:pt x="2111" y="3494"/>
                      <a:pt x="2118" y="3487"/>
                      <a:pt x="2129" y="3480"/>
                    </a:cubicBezTo>
                    <a:lnTo>
                      <a:pt x="2136" y="3473"/>
                    </a:lnTo>
                    <a:cubicBezTo>
                      <a:pt x="2143" y="3470"/>
                      <a:pt x="2153" y="3463"/>
                      <a:pt x="2160" y="3459"/>
                    </a:cubicBezTo>
                    <a:lnTo>
                      <a:pt x="2164" y="3456"/>
                    </a:lnTo>
                    <a:cubicBezTo>
                      <a:pt x="2174" y="3452"/>
                      <a:pt x="2185" y="3449"/>
                      <a:pt x="2195" y="3445"/>
                    </a:cubicBezTo>
                    <a:lnTo>
                      <a:pt x="2206" y="3442"/>
                    </a:lnTo>
                    <a:lnTo>
                      <a:pt x="2230" y="3438"/>
                    </a:lnTo>
                    <a:lnTo>
                      <a:pt x="2237" y="3438"/>
                    </a:lnTo>
                    <a:cubicBezTo>
                      <a:pt x="2248" y="3438"/>
                      <a:pt x="2258" y="3438"/>
                      <a:pt x="2269" y="3435"/>
                    </a:cubicBezTo>
                    <a:lnTo>
                      <a:pt x="2335" y="3435"/>
                    </a:lnTo>
                    <a:lnTo>
                      <a:pt x="2381" y="3442"/>
                    </a:lnTo>
                    <a:lnTo>
                      <a:pt x="2388" y="3442"/>
                    </a:lnTo>
                    <a:lnTo>
                      <a:pt x="2402" y="3445"/>
                    </a:lnTo>
                    <a:lnTo>
                      <a:pt x="2395" y="3428"/>
                    </a:lnTo>
                    <a:lnTo>
                      <a:pt x="2370" y="3386"/>
                    </a:lnTo>
                    <a:lnTo>
                      <a:pt x="2360" y="3368"/>
                    </a:lnTo>
                    <a:lnTo>
                      <a:pt x="2328" y="3312"/>
                    </a:lnTo>
                    <a:lnTo>
                      <a:pt x="2318" y="3295"/>
                    </a:lnTo>
                    <a:lnTo>
                      <a:pt x="2290" y="3239"/>
                    </a:lnTo>
                    <a:lnTo>
                      <a:pt x="2286" y="3232"/>
                    </a:lnTo>
                    <a:lnTo>
                      <a:pt x="2255" y="3176"/>
                    </a:lnTo>
                    <a:lnTo>
                      <a:pt x="2248" y="3162"/>
                    </a:lnTo>
                    <a:lnTo>
                      <a:pt x="2220" y="3109"/>
                    </a:lnTo>
                    <a:lnTo>
                      <a:pt x="2216" y="3099"/>
                    </a:lnTo>
                    <a:lnTo>
                      <a:pt x="2195" y="3057"/>
                    </a:lnTo>
                    <a:lnTo>
                      <a:pt x="2192" y="3046"/>
                    </a:lnTo>
                    <a:cubicBezTo>
                      <a:pt x="2181" y="3032"/>
                      <a:pt x="2178" y="3015"/>
                      <a:pt x="2171" y="3004"/>
                    </a:cubicBezTo>
                    <a:lnTo>
                      <a:pt x="2167" y="2994"/>
                    </a:lnTo>
                    <a:cubicBezTo>
                      <a:pt x="2160" y="2980"/>
                      <a:pt x="2153" y="2966"/>
                      <a:pt x="2150" y="2955"/>
                    </a:cubicBezTo>
                    <a:cubicBezTo>
                      <a:pt x="2118" y="2868"/>
                      <a:pt x="2003" y="2763"/>
                      <a:pt x="1898" y="2672"/>
                    </a:cubicBezTo>
                    <a:cubicBezTo>
                      <a:pt x="1775" y="2560"/>
                      <a:pt x="1684" y="2479"/>
                      <a:pt x="1681" y="2399"/>
                    </a:cubicBezTo>
                    <a:cubicBezTo>
                      <a:pt x="1681" y="2367"/>
                      <a:pt x="1691" y="2336"/>
                      <a:pt x="1716" y="2315"/>
                    </a:cubicBezTo>
                    <a:cubicBezTo>
                      <a:pt x="1740" y="2290"/>
                      <a:pt x="1758" y="2206"/>
                      <a:pt x="1772" y="2136"/>
                    </a:cubicBezTo>
                    <a:cubicBezTo>
                      <a:pt x="1800" y="2000"/>
                      <a:pt x="1831" y="1842"/>
                      <a:pt x="1968" y="1825"/>
                    </a:cubicBezTo>
                    <a:cubicBezTo>
                      <a:pt x="2073" y="1814"/>
                      <a:pt x="2157" y="1776"/>
                      <a:pt x="2178" y="1734"/>
                    </a:cubicBezTo>
                    <a:cubicBezTo>
                      <a:pt x="2188" y="1713"/>
                      <a:pt x="2188" y="1685"/>
                      <a:pt x="2174" y="1664"/>
                    </a:cubicBezTo>
                    <a:lnTo>
                      <a:pt x="2174" y="1660"/>
                    </a:lnTo>
                    <a:cubicBezTo>
                      <a:pt x="2167" y="1650"/>
                      <a:pt x="2164" y="1639"/>
                      <a:pt x="2160" y="1629"/>
                    </a:cubicBezTo>
                    <a:cubicBezTo>
                      <a:pt x="2160" y="1622"/>
                      <a:pt x="2160" y="1618"/>
                      <a:pt x="2157" y="1611"/>
                    </a:cubicBezTo>
                    <a:cubicBezTo>
                      <a:pt x="2157" y="1604"/>
                      <a:pt x="2157" y="1597"/>
                      <a:pt x="2153" y="1586"/>
                    </a:cubicBezTo>
                    <a:lnTo>
                      <a:pt x="2153" y="1569"/>
                    </a:lnTo>
                    <a:lnTo>
                      <a:pt x="2153" y="1544"/>
                    </a:lnTo>
                    <a:lnTo>
                      <a:pt x="2153" y="1527"/>
                    </a:lnTo>
                    <a:cubicBezTo>
                      <a:pt x="2153" y="1520"/>
                      <a:pt x="2153" y="1509"/>
                      <a:pt x="2157" y="1502"/>
                    </a:cubicBezTo>
                    <a:cubicBezTo>
                      <a:pt x="2160" y="1492"/>
                      <a:pt x="2160" y="1488"/>
                      <a:pt x="2164" y="1481"/>
                    </a:cubicBezTo>
                    <a:cubicBezTo>
                      <a:pt x="2164" y="1474"/>
                      <a:pt x="2167" y="1464"/>
                      <a:pt x="2167" y="1453"/>
                    </a:cubicBezTo>
                    <a:lnTo>
                      <a:pt x="2174" y="1432"/>
                    </a:lnTo>
                    <a:cubicBezTo>
                      <a:pt x="2178" y="1422"/>
                      <a:pt x="2178" y="1415"/>
                      <a:pt x="2181" y="1404"/>
                    </a:cubicBezTo>
                    <a:lnTo>
                      <a:pt x="2188" y="1383"/>
                    </a:lnTo>
                    <a:lnTo>
                      <a:pt x="2199" y="1352"/>
                    </a:lnTo>
                    <a:lnTo>
                      <a:pt x="2206" y="1331"/>
                    </a:lnTo>
                    <a:lnTo>
                      <a:pt x="2209" y="1324"/>
                    </a:lnTo>
                    <a:cubicBezTo>
                      <a:pt x="2132" y="1278"/>
                      <a:pt x="2055" y="1184"/>
                      <a:pt x="1978" y="1089"/>
                    </a:cubicBezTo>
                    <a:cubicBezTo>
                      <a:pt x="1919" y="1019"/>
                      <a:pt x="1824" y="900"/>
                      <a:pt x="1789" y="897"/>
                    </a:cubicBezTo>
                    <a:cubicBezTo>
                      <a:pt x="1684" y="897"/>
                      <a:pt x="1583" y="851"/>
                      <a:pt x="1516" y="771"/>
                    </a:cubicBezTo>
                    <a:cubicBezTo>
                      <a:pt x="1450" y="694"/>
                      <a:pt x="1425" y="592"/>
                      <a:pt x="1446" y="494"/>
                    </a:cubicBezTo>
                    <a:cubicBezTo>
                      <a:pt x="1457" y="428"/>
                      <a:pt x="1394" y="389"/>
                      <a:pt x="1246" y="316"/>
                    </a:cubicBezTo>
                    <a:cubicBezTo>
                      <a:pt x="1120" y="260"/>
                      <a:pt x="1008" y="183"/>
                      <a:pt x="914" y="88"/>
                    </a:cubicBezTo>
                    <a:cubicBezTo>
                      <a:pt x="879" y="50"/>
                      <a:pt x="837" y="22"/>
                      <a:pt x="79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1" name="Google Shape;5549;p65">
                <a:extLst>
                  <a:ext uri="{FF2B5EF4-FFF2-40B4-BE49-F238E27FC236}">
                    <a16:creationId xmlns:a16="http://schemas.microsoft.com/office/drawing/2014/main" id="{927C6CFE-7FBB-4A13-8427-E26DE5E1A45B}"/>
                  </a:ext>
                </a:extLst>
              </p:cNvPr>
              <p:cNvSpPr/>
              <p:nvPr/>
            </p:nvSpPr>
            <p:spPr>
              <a:xfrm>
                <a:off x="4154116" y="4362006"/>
                <a:ext cx="2143" cy="227"/>
              </a:xfrm>
              <a:custGeom>
                <a:avLst/>
                <a:gdLst/>
                <a:ahLst/>
                <a:cxnLst/>
                <a:rect l="l" t="t" r="r" b="b"/>
                <a:pathLst>
                  <a:path w="43" h="4" extrusionOk="0">
                    <a:moveTo>
                      <a:pt x="0" y="1"/>
                    </a:moveTo>
                    <a:cubicBezTo>
                      <a:pt x="14" y="1"/>
                      <a:pt x="28" y="1"/>
                      <a:pt x="42" y="4"/>
                    </a:cubicBezTo>
                    <a:cubicBezTo>
                      <a:pt x="28" y="1"/>
                      <a:pt x="14" y="1"/>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2" name="Google Shape;5550;p65">
                <a:extLst>
                  <a:ext uri="{FF2B5EF4-FFF2-40B4-BE49-F238E27FC236}">
                    <a16:creationId xmlns:a16="http://schemas.microsoft.com/office/drawing/2014/main" id="{4FB27F8A-3CE2-4E19-8721-5BA79C9E165B}"/>
                  </a:ext>
                </a:extLst>
              </p:cNvPr>
              <p:cNvSpPr/>
              <p:nvPr/>
            </p:nvSpPr>
            <p:spPr>
              <a:xfrm>
                <a:off x="4146095" y="4365197"/>
                <a:ext cx="400" cy="684"/>
              </a:xfrm>
              <a:custGeom>
                <a:avLst/>
                <a:gdLst/>
                <a:ahLst/>
                <a:cxnLst/>
                <a:rect l="l" t="t" r="r" b="b"/>
                <a:pathLst>
                  <a:path w="8" h="12" extrusionOk="0">
                    <a:moveTo>
                      <a:pt x="0" y="11"/>
                    </a:moveTo>
                    <a:lnTo>
                      <a:pt x="7"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3" name="Google Shape;5551;p65">
                <a:extLst>
                  <a:ext uri="{FF2B5EF4-FFF2-40B4-BE49-F238E27FC236}">
                    <a16:creationId xmlns:a16="http://schemas.microsoft.com/office/drawing/2014/main" id="{FEBFBF34-28C7-4BB4-98F9-3E06DED4421B}"/>
                  </a:ext>
                </a:extLst>
              </p:cNvPr>
              <p:cNvSpPr/>
              <p:nvPr/>
            </p:nvSpPr>
            <p:spPr>
              <a:xfrm>
                <a:off x="4243401" y="4463053"/>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4" name="Google Shape;5552;p65">
                <a:extLst>
                  <a:ext uri="{FF2B5EF4-FFF2-40B4-BE49-F238E27FC236}">
                    <a16:creationId xmlns:a16="http://schemas.microsoft.com/office/drawing/2014/main" id="{12600B25-F0AD-4D30-A2F0-6C9959F4FDAF}"/>
                  </a:ext>
                </a:extLst>
              </p:cNvPr>
              <p:cNvSpPr/>
              <p:nvPr/>
            </p:nvSpPr>
            <p:spPr>
              <a:xfrm>
                <a:off x="4146593" y="4362006"/>
                <a:ext cx="7226" cy="3245"/>
              </a:xfrm>
              <a:custGeom>
                <a:avLst/>
                <a:gdLst/>
                <a:ahLst/>
                <a:cxnLst/>
                <a:rect l="l" t="t" r="r" b="b"/>
                <a:pathLst>
                  <a:path w="145" h="57" extrusionOk="0">
                    <a:moveTo>
                      <a:pt x="144" y="1"/>
                    </a:moveTo>
                    <a:cubicBezTo>
                      <a:pt x="92" y="1"/>
                      <a:pt x="39" y="18"/>
                      <a:pt x="1" y="57"/>
                    </a:cubicBezTo>
                    <a:cubicBezTo>
                      <a:pt x="39" y="18"/>
                      <a:pt x="92" y="1"/>
                      <a:pt x="144"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5" name="Google Shape;5553;p65">
                <a:extLst>
                  <a:ext uri="{FF2B5EF4-FFF2-40B4-BE49-F238E27FC236}">
                    <a16:creationId xmlns:a16="http://schemas.microsoft.com/office/drawing/2014/main" id="{98B2A817-80F5-450A-A418-23B034380621}"/>
                  </a:ext>
                </a:extLst>
              </p:cNvPr>
              <p:cNvSpPr/>
              <p:nvPr/>
            </p:nvSpPr>
            <p:spPr>
              <a:xfrm>
                <a:off x="4245144" y="4463224"/>
                <a:ext cx="748" cy="59"/>
              </a:xfrm>
              <a:custGeom>
                <a:avLst/>
                <a:gdLst/>
                <a:ahLst/>
                <a:cxnLst/>
                <a:rect l="l" t="t" r="r" b="b"/>
                <a:pathLst>
                  <a:path w="15" h="1" extrusionOk="0">
                    <a:moveTo>
                      <a:pt x="15"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6" name="Google Shape;5554;p65">
                <a:extLst>
                  <a:ext uri="{FF2B5EF4-FFF2-40B4-BE49-F238E27FC236}">
                    <a16:creationId xmlns:a16="http://schemas.microsoft.com/office/drawing/2014/main" id="{4DD61454-056C-4F1C-9CEC-7E61FFDEEA1A}"/>
                  </a:ext>
                </a:extLst>
              </p:cNvPr>
              <p:cNvSpPr/>
              <p:nvPr/>
            </p:nvSpPr>
            <p:spPr>
              <a:xfrm>
                <a:off x="4239215" y="4463451"/>
                <a:ext cx="1296" cy="227"/>
              </a:xfrm>
              <a:custGeom>
                <a:avLst/>
                <a:gdLst/>
                <a:ahLst/>
                <a:cxnLst/>
                <a:rect l="l" t="t" r="r" b="b"/>
                <a:pathLst>
                  <a:path w="26" h="4" extrusionOk="0">
                    <a:moveTo>
                      <a:pt x="25" y="0"/>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7" name="Google Shape;5555;p65">
                <a:extLst>
                  <a:ext uri="{FF2B5EF4-FFF2-40B4-BE49-F238E27FC236}">
                    <a16:creationId xmlns:a16="http://schemas.microsoft.com/office/drawing/2014/main" id="{3570E2AA-00D1-4FD8-AEF7-69274468B899}"/>
                  </a:ext>
                </a:extLst>
              </p:cNvPr>
              <p:cNvSpPr/>
              <p:nvPr/>
            </p:nvSpPr>
            <p:spPr>
              <a:xfrm>
                <a:off x="4237320" y="4463848"/>
                <a:ext cx="1593" cy="624"/>
              </a:xfrm>
              <a:custGeom>
                <a:avLst/>
                <a:gdLst/>
                <a:ahLst/>
                <a:cxnLst/>
                <a:rect l="l" t="t" r="r" b="b"/>
                <a:pathLst>
                  <a:path w="32" h="11" extrusionOk="0">
                    <a:moveTo>
                      <a:pt x="32" y="0"/>
                    </a:moveTo>
                    <a:cubicBezTo>
                      <a:pt x="21" y="4"/>
                      <a:pt x="11" y="7"/>
                      <a:pt x="0" y="11"/>
                    </a:cubicBezTo>
                    <a:cubicBezTo>
                      <a:pt x="11" y="7"/>
                      <a:pt x="21" y="4"/>
                      <a:pt x="32"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8" name="Google Shape;5556;p65">
                <a:extLst>
                  <a:ext uri="{FF2B5EF4-FFF2-40B4-BE49-F238E27FC236}">
                    <a16:creationId xmlns:a16="http://schemas.microsoft.com/office/drawing/2014/main" id="{CA054536-8428-4FF0-B033-8F57EC11A5EE}"/>
                  </a:ext>
                </a:extLst>
              </p:cNvPr>
              <p:cNvSpPr/>
              <p:nvPr/>
            </p:nvSpPr>
            <p:spPr>
              <a:xfrm>
                <a:off x="4240958" y="4463053"/>
                <a:ext cx="1644" cy="227"/>
              </a:xfrm>
              <a:custGeom>
                <a:avLst/>
                <a:gdLst/>
                <a:ahLst/>
                <a:cxnLst/>
                <a:rect l="l" t="t" r="r" b="b"/>
                <a:pathLst>
                  <a:path w="33" h="4" extrusionOk="0">
                    <a:moveTo>
                      <a:pt x="32" y="0"/>
                    </a:moveTo>
                    <a:cubicBezTo>
                      <a:pt x="22" y="0"/>
                      <a:pt x="11" y="0"/>
                      <a:pt x="1" y="4"/>
                    </a:cubicBezTo>
                    <a:cubicBezTo>
                      <a:pt x="11" y="4"/>
                      <a:pt x="22" y="4"/>
                      <a:pt x="32"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9" name="Google Shape;5557;p65">
                <a:extLst>
                  <a:ext uri="{FF2B5EF4-FFF2-40B4-BE49-F238E27FC236}">
                    <a16:creationId xmlns:a16="http://schemas.microsoft.com/office/drawing/2014/main" id="{441CC6C9-1FFA-4B58-9078-B69C51D49701}"/>
                  </a:ext>
                </a:extLst>
              </p:cNvPr>
              <p:cNvSpPr/>
              <p:nvPr/>
            </p:nvSpPr>
            <p:spPr>
              <a:xfrm>
                <a:off x="4234183" y="4465844"/>
                <a:ext cx="1446" cy="1254"/>
              </a:xfrm>
              <a:custGeom>
                <a:avLst/>
                <a:gdLst/>
                <a:ahLst/>
                <a:cxnLst/>
                <a:rect l="l" t="t" r="r" b="b"/>
                <a:pathLst>
                  <a:path w="29" h="22" extrusionOk="0">
                    <a:moveTo>
                      <a:pt x="28" y="0"/>
                    </a:moveTo>
                    <a:cubicBezTo>
                      <a:pt x="18" y="7"/>
                      <a:pt x="7" y="14"/>
                      <a:pt x="0" y="21"/>
                    </a:cubicBezTo>
                    <a:cubicBezTo>
                      <a:pt x="7" y="14"/>
                      <a:pt x="18" y="7"/>
                      <a:pt x="28"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0" name="Google Shape;5558;p65">
                <a:extLst>
                  <a:ext uri="{FF2B5EF4-FFF2-40B4-BE49-F238E27FC236}">
                    <a16:creationId xmlns:a16="http://schemas.microsoft.com/office/drawing/2014/main" id="{985223AA-E8B1-4641-9C56-38975342FD31}"/>
                  </a:ext>
                </a:extLst>
              </p:cNvPr>
              <p:cNvSpPr/>
              <p:nvPr/>
            </p:nvSpPr>
            <p:spPr>
              <a:xfrm>
                <a:off x="4235728" y="4464645"/>
                <a:ext cx="1296" cy="855"/>
              </a:xfrm>
              <a:custGeom>
                <a:avLst/>
                <a:gdLst/>
                <a:ahLst/>
                <a:cxnLst/>
                <a:rect l="l" t="t" r="r" b="b"/>
                <a:pathLst>
                  <a:path w="26" h="15" extrusionOk="0">
                    <a:moveTo>
                      <a:pt x="25" y="0"/>
                    </a:moveTo>
                    <a:cubicBezTo>
                      <a:pt x="18" y="4"/>
                      <a:pt x="8" y="7"/>
                      <a:pt x="1" y="14"/>
                    </a:cubicBezTo>
                    <a:cubicBezTo>
                      <a:pt x="8" y="7"/>
                      <a:pt x="18" y="4"/>
                      <a:pt x="25"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1" name="Google Shape;5559;p65">
                <a:extLst>
                  <a:ext uri="{FF2B5EF4-FFF2-40B4-BE49-F238E27FC236}">
                    <a16:creationId xmlns:a16="http://schemas.microsoft.com/office/drawing/2014/main" id="{8E3469EB-3379-494B-8646-6178FD9DC1AE}"/>
                  </a:ext>
                </a:extLst>
              </p:cNvPr>
              <p:cNvSpPr/>
              <p:nvPr/>
            </p:nvSpPr>
            <p:spPr>
              <a:xfrm>
                <a:off x="4247933" y="4463622"/>
                <a:ext cx="400" cy="59"/>
              </a:xfrm>
              <a:custGeom>
                <a:avLst/>
                <a:gdLst/>
                <a:ahLst/>
                <a:cxnLst/>
                <a:rect l="l" t="t" r="r" b="b"/>
                <a:pathLst>
                  <a:path w="8" h="1" extrusionOk="0">
                    <a:moveTo>
                      <a:pt x="8"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2" name="Google Shape;5560;p65">
                <a:extLst>
                  <a:ext uri="{FF2B5EF4-FFF2-40B4-BE49-F238E27FC236}">
                    <a16:creationId xmlns:a16="http://schemas.microsoft.com/office/drawing/2014/main" id="{05F1B00C-3695-4606-A058-20D653BBE6FE}"/>
                  </a:ext>
                </a:extLst>
              </p:cNvPr>
              <p:cNvSpPr/>
              <p:nvPr/>
            </p:nvSpPr>
            <p:spPr>
              <a:xfrm>
                <a:off x="4164230" y="4274909"/>
                <a:ext cx="547" cy="855"/>
              </a:xfrm>
              <a:custGeom>
                <a:avLst/>
                <a:gdLst/>
                <a:ahLst/>
                <a:cxnLst/>
                <a:rect l="l" t="t" r="r" b="b"/>
                <a:pathLst>
                  <a:path w="11" h="15" extrusionOk="0">
                    <a:moveTo>
                      <a:pt x="0" y="15"/>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3" name="Google Shape;5561;p65">
                <a:extLst>
                  <a:ext uri="{FF2B5EF4-FFF2-40B4-BE49-F238E27FC236}">
                    <a16:creationId xmlns:a16="http://schemas.microsoft.com/office/drawing/2014/main" id="{C7ED70BC-1493-4DAE-8FD4-34DCFCF6AFE4}"/>
                  </a:ext>
                </a:extLst>
              </p:cNvPr>
              <p:cNvSpPr/>
              <p:nvPr/>
            </p:nvSpPr>
            <p:spPr>
              <a:xfrm>
                <a:off x="4134584" y="4349826"/>
                <a:ext cx="895" cy="1254"/>
              </a:xfrm>
              <a:custGeom>
                <a:avLst/>
                <a:gdLst/>
                <a:ahLst/>
                <a:cxnLst/>
                <a:rect l="l" t="t" r="r" b="b"/>
                <a:pathLst>
                  <a:path w="18" h="22" extrusionOk="0">
                    <a:moveTo>
                      <a:pt x="18" y="22"/>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4" name="Google Shape;5562;p65">
                <a:extLst>
                  <a:ext uri="{FF2B5EF4-FFF2-40B4-BE49-F238E27FC236}">
                    <a16:creationId xmlns:a16="http://schemas.microsoft.com/office/drawing/2014/main" id="{1330AC03-ABCB-4FA4-B7A1-692668090F61}"/>
                  </a:ext>
                </a:extLst>
              </p:cNvPr>
              <p:cNvSpPr/>
              <p:nvPr/>
            </p:nvSpPr>
            <p:spPr>
              <a:xfrm>
                <a:off x="4144498" y="4363997"/>
                <a:ext cx="947" cy="1652"/>
              </a:xfrm>
              <a:custGeom>
                <a:avLst/>
                <a:gdLst/>
                <a:ahLst/>
                <a:cxnLst/>
                <a:rect l="l" t="t" r="r" b="b"/>
                <a:pathLst>
                  <a:path w="19" h="29" extrusionOk="0">
                    <a:moveTo>
                      <a:pt x="18" y="29"/>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5" name="Google Shape;5563;p65">
                <a:extLst>
                  <a:ext uri="{FF2B5EF4-FFF2-40B4-BE49-F238E27FC236}">
                    <a16:creationId xmlns:a16="http://schemas.microsoft.com/office/drawing/2014/main" id="{69207822-B4FC-4102-9565-856AE744C3F4}"/>
                  </a:ext>
                </a:extLst>
              </p:cNvPr>
              <p:cNvSpPr/>
              <p:nvPr/>
            </p:nvSpPr>
            <p:spPr>
              <a:xfrm>
                <a:off x="4162835" y="4276729"/>
                <a:ext cx="547" cy="855"/>
              </a:xfrm>
              <a:custGeom>
                <a:avLst/>
                <a:gdLst/>
                <a:ahLst/>
                <a:cxnLst/>
                <a:rect l="l" t="t" r="r" b="b"/>
                <a:pathLst>
                  <a:path w="11" h="15" extrusionOk="0">
                    <a:moveTo>
                      <a:pt x="0" y="14"/>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6" name="Google Shape;5564;p65">
                <a:extLst>
                  <a:ext uri="{FF2B5EF4-FFF2-40B4-BE49-F238E27FC236}">
                    <a16:creationId xmlns:a16="http://schemas.microsoft.com/office/drawing/2014/main" id="{15FC9F81-FA88-4FCF-BE5C-F667282AA1FA}"/>
                  </a:ext>
                </a:extLst>
              </p:cNvPr>
              <p:cNvSpPr/>
              <p:nvPr/>
            </p:nvSpPr>
            <p:spPr>
              <a:xfrm>
                <a:off x="4165624" y="4272746"/>
                <a:ext cx="547" cy="855"/>
              </a:xfrm>
              <a:custGeom>
                <a:avLst/>
                <a:gdLst/>
                <a:ahLst/>
                <a:cxnLst/>
                <a:rect l="l" t="t" r="r" b="b"/>
                <a:pathLst>
                  <a:path w="11" h="15" extrusionOk="0">
                    <a:moveTo>
                      <a:pt x="0" y="14"/>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7" name="Google Shape;5565;p65">
                <a:extLst>
                  <a:ext uri="{FF2B5EF4-FFF2-40B4-BE49-F238E27FC236}">
                    <a16:creationId xmlns:a16="http://schemas.microsoft.com/office/drawing/2014/main" id="{9A1544EE-8F53-47E0-8BB7-79FE1F32C7A4}"/>
                  </a:ext>
                </a:extLst>
              </p:cNvPr>
              <p:cNvSpPr/>
              <p:nvPr/>
            </p:nvSpPr>
            <p:spPr>
              <a:xfrm>
                <a:off x="4141559" y="4359616"/>
                <a:ext cx="1097" cy="1652"/>
              </a:xfrm>
              <a:custGeom>
                <a:avLst/>
                <a:gdLst/>
                <a:ahLst/>
                <a:cxnLst/>
                <a:rect l="l" t="t" r="r" b="b"/>
                <a:pathLst>
                  <a:path w="22" h="29" extrusionOk="0">
                    <a:moveTo>
                      <a:pt x="21" y="29"/>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8" name="Google Shape;5566;p65">
                <a:extLst>
                  <a:ext uri="{FF2B5EF4-FFF2-40B4-BE49-F238E27FC236}">
                    <a16:creationId xmlns:a16="http://schemas.microsoft.com/office/drawing/2014/main" id="{06AFAB8D-398D-4351-A3A3-3B8CCC51A0E4}"/>
                  </a:ext>
                </a:extLst>
              </p:cNvPr>
              <p:cNvSpPr/>
              <p:nvPr/>
            </p:nvSpPr>
            <p:spPr>
              <a:xfrm>
                <a:off x="4136679" y="4352614"/>
                <a:ext cx="895" cy="1254"/>
              </a:xfrm>
              <a:custGeom>
                <a:avLst/>
                <a:gdLst/>
                <a:ahLst/>
                <a:cxnLst/>
                <a:rect l="l" t="t" r="r" b="b"/>
                <a:pathLst>
                  <a:path w="18" h="22" extrusionOk="0">
                    <a:moveTo>
                      <a:pt x="18" y="22"/>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9" name="Google Shape;5567;p65">
                <a:extLst>
                  <a:ext uri="{FF2B5EF4-FFF2-40B4-BE49-F238E27FC236}">
                    <a16:creationId xmlns:a16="http://schemas.microsoft.com/office/drawing/2014/main" id="{0FD33B7B-B551-482B-A225-76ADAF624908}"/>
                  </a:ext>
                </a:extLst>
              </p:cNvPr>
              <p:cNvSpPr/>
              <p:nvPr/>
            </p:nvSpPr>
            <p:spPr>
              <a:xfrm>
                <a:off x="4132840" y="4347662"/>
                <a:ext cx="748" cy="855"/>
              </a:xfrm>
              <a:custGeom>
                <a:avLst/>
                <a:gdLst/>
                <a:ahLst/>
                <a:cxnLst/>
                <a:rect l="l" t="t" r="r" b="b"/>
                <a:pathLst>
                  <a:path w="15" h="15" extrusionOk="0">
                    <a:moveTo>
                      <a:pt x="14" y="1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0" name="Google Shape;5568;p65">
                <a:extLst>
                  <a:ext uri="{FF2B5EF4-FFF2-40B4-BE49-F238E27FC236}">
                    <a16:creationId xmlns:a16="http://schemas.microsoft.com/office/drawing/2014/main" id="{7616AEF6-2B68-4032-9C9F-C7226A60BF85}"/>
                  </a:ext>
                </a:extLst>
              </p:cNvPr>
              <p:cNvSpPr/>
              <p:nvPr/>
            </p:nvSpPr>
            <p:spPr>
              <a:xfrm>
                <a:off x="4160193" y="4279915"/>
                <a:ext cx="400" cy="457"/>
              </a:xfrm>
              <a:custGeom>
                <a:avLst/>
                <a:gdLst/>
                <a:ahLst/>
                <a:cxnLst/>
                <a:rect l="l" t="t" r="r" b="b"/>
                <a:pathLst>
                  <a:path w="8" h="8" extrusionOk="0">
                    <a:moveTo>
                      <a:pt x="1" y="7"/>
                    </a:moveTo>
                    <a:lnTo>
                      <a:pt x="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1" name="Google Shape;5569;p65">
                <a:extLst>
                  <a:ext uri="{FF2B5EF4-FFF2-40B4-BE49-F238E27FC236}">
                    <a16:creationId xmlns:a16="http://schemas.microsoft.com/office/drawing/2014/main" id="{72533F66-1FE9-44F5-828A-90D228A08A65}"/>
                  </a:ext>
                </a:extLst>
              </p:cNvPr>
              <p:cNvSpPr/>
              <p:nvPr/>
            </p:nvSpPr>
            <p:spPr>
              <a:xfrm>
                <a:off x="4138920" y="4355800"/>
                <a:ext cx="1097" cy="1652"/>
              </a:xfrm>
              <a:custGeom>
                <a:avLst/>
                <a:gdLst/>
                <a:ahLst/>
                <a:cxnLst/>
                <a:rect l="l" t="t" r="r" b="b"/>
                <a:pathLst>
                  <a:path w="22" h="29" extrusionOk="0">
                    <a:moveTo>
                      <a:pt x="22" y="29"/>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2" name="Google Shape;5570;p65">
                <a:extLst>
                  <a:ext uri="{FF2B5EF4-FFF2-40B4-BE49-F238E27FC236}">
                    <a16:creationId xmlns:a16="http://schemas.microsoft.com/office/drawing/2014/main" id="{FE6961BF-1E85-4515-9B0D-F853C26BCE4A}"/>
                  </a:ext>
                </a:extLst>
              </p:cNvPr>
              <p:cNvSpPr/>
              <p:nvPr/>
            </p:nvSpPr>
            <p:spPr>
              <a:xfrm>
                <a:off x="4149034" y="4290280"/>
                <a:ext cx="1296" cy="2449"/>
              </a:xfrm>
              <a:custGeom>
                <a:avLst/>
                <a:gdLst/>
                <a:ahLst/>
                <a:cxnLst/>
                <a:rect l="l" t="t" r="r" b="b"/>
                <a:pathLst>
                  <a:path w="26" h="43" extrusionOk="0">
                    <a:moveTo>
                      <a:pt x="1" y="42"/>
                    </a:moveTo>
                    <a:cubicBezTo>
                      <a:pt x="8" y="28"/>
                      <a:pt x="15" y="11"/>
                      <a:pt x="25" y="0"/>
                    </a:cubicBezTo>
                    <a:cubicBezTo>
                      <a:pt x="15" y="11"/>
                      <a:pt x="8" y="28"/>
                      <a:pt x="1" y="4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3" name="Google Shape;5571;p65">
                <a:extLst>
                  <a:ext uri="{FF2B5EF4-FFF2-40B4-BE49-F238E27FC236}">
                    <a16:creationId xmlns:a16="http://schemas.microsoft.com/office/drawing/2014/main" id="{EDBE9441-C0CA-4760-8A9B-93AC31B84507}"/>
                  </a:ext>
                </a:extLst>
              </p:cNvPr>
              <p:cNvSpPr/>
              <p:nvPr/>
            </p:nvSpPr>
            <p:spPr>
              <a:xfrm>
                <a:off x="4167169" y="4270352"/>
                <a:ext cx="400" cy="855"/>
              </a:xfrm>
              <a:custGeom>
                <a:avLst/>
                <a:gdLst/>
                <a:ahLst/>
                <a:cxnLst/>
                <a:rect l="l" t="t" r="r" b="b"/>
                <a:pathLst>
                  <a:path w="8" h="15" extrusionOk="0">
                    <a:moveTo>
                      <a:pt x="1" y="14"/>
                    </a:moveTo>
                    <a:lnTo>
                      <a:pt x="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4" name="Google Shape;5572;p65">
                <a:extLst>
                  <a:ext uri="{FF2B5EF4-FFF2-40B4-BE49-F238E27FC236}">
                    <a16:creationId xmlns:a16="http://schemas.microsoft.com/office/drawing/2014/main" id="{7ADEA46D-D0B4-451D-B7BD-F4C4884345D0}"/>
                  </a:ext>
                </a:extLst>
              </p:cNvPr>
              <p:cNvSpPr/>
              <p:nvPr/>
            </p:nvSpPr>
            <p:spPr>
              <a:xfrm>
                <a:off x="4161441" y="4278494"/>
                <a:ext cx="547" cy="684"/>
              </a:xfrm>
              <a:custGeom>
                <a:avLst/>
                <a:gdLst/>
                <a:ahLst/>
                <a:cxnLst/>
                <a:rect l="l" t="t" r="r" b="b"/>
                <a:pathLst>
                  <a:path w="11" h="12" extrusionOk="0">
                    <a:moveTo>
                      <a:pt x="11" y="1"/>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5" name="Google Shape;5573;p65">
                <a:extLst>
                  <a:ext uri="{FF2B5EF4-FFF2-40B4-BE49-F238E27FC236}">
                    <a16:creationId xmlns:a16="http://schemas.microsoft.com/office/drawing/2014/main" id="{A4AC6414-1B1C-4D46-AFCE-E2E0A1DF6D77}"/>
                  </a:ext>
                </a:extLst>
              </p:cNvPr>
              <p:cNvSpPr/>
              <p:nvPr/>
            </p:nvSpPr>
            <p:spPr>
              <a:xfrm>
                <a:off x="4153419" y="4281115"/>
                <a:ext cx="5629" cy="5010"/>
              </a:xfrm>
              <a:custGeom>
                <a:avLst/>
                <a:gdLst/>
                <a:ahLst/>
                <a:cxnLst/>
                <a:rect l="l" t="t" r="r" b="b"/>
                <a:pathLst>
                  <a:path w="113" h="88" extrusionOk="0">
                    <a:moveTo>
                      <a:pt x="112" y="0"/>
                    </a:moveTo>
                    <a:lnTo>
                      <a:pt x="112" y="0"/>
                    </a:lnTo>
                    <a:cubicBezTo>
                      <a:pt x="74" y="25"/>
                      <a:pt x="35" y="56"/>
                      <a:pt x="0" y="88"/>
                    </a:cubicBezTo>
                    <a:cubicBezTo>
                      <a:pt x="35" y="56"/>
                      <a:pt x="74" y="25"/>
                      <a:pt x="112"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6" name="Google Shape;5574;p65">
                <a:extLst>
                  <a:ext uri="{FF2B5EF4-FFF2-40B4-BE49-F238E27FC236}">
                    <a16:creationId xmlns:a16="http://schemas.microsoft.com/office/drawing/2014/main" id="{B1519490-C7E1-4ABA-B89E-B66CDBAEBD5D}"/>
                  </a:ext>
                </a:extLst>
              </p:cNvPr>
              <p:cNvSpPr/>
              <p:nvPr/>
            </p:nvSpPr>
            <p:spPr>
              <a:xfrm>
                <a:off x="4131247" y="4345838"/>
                <a:ext cx="598" cy="457"/>
              </a:xfrm>
              <a:custGeom>
                <a:avLst/>
                <a:gdLst/>
                <a:ahLst/>
                <a:cxnLst/>
                <a:rect l="l" t="t" r="r" b="b"/>
                <a:pathLst>
                  <a:path w="12" h="8" extrusionOk="0">
                    <a:moveTo>
                      <a:pt x="1" y="1"/>
                    </a:moveTo>
                    <a:lnTo>
                      <a:pt x="1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7" name="Google Shape;5575;p65">
                <a:extLst>
                  <a:ext uri="{FF2B5EF4-FFF2-40B4-BE49-F238E27FC236}">
                    <a16:creationId xmlns:a16="http://schemas.microsoft.com/office/drawing/2014/main" id="{52171F79-BE30-4D03-9737-C45596ACF5E9}"/>
                  </a:ext>
                </a:extLst>
              </p:cNvPr>
              <p:cNvSpPr/>
              <p:nvPr/>
            </p:nvSpPr>
            <p:spPr>
              <a:xfrm>
                <a:off x="4238866" y="4343449"/>
                <a:ext cx="400" cy="1480"/>
              </a:xfrm>
              <a:custGeom>
                <a:avLst/>
                <a:gdLst/>
                <a:ahLst/>
                <a:cxnLst/>
                <a:rect l="l" t="t" r="r" b="b"/>
                <a:pathLst>
                  <a:path w="8" h="26" extrusionOk="0">
                    <a:moveTo>
                      <a:pt x="8" y="1"/>
                    </a:moveTo>
                    <a:lnTo>
                      <a:pt x="1" y="2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8" name="Google Shape;5576;p65">
                <a:extLst>
                  <a:ext uri="{FF2B5EF4-FFF2-40B4-BE49-F238E27FC236}">
                    <a16:creationId xmlns:a16="http://schemas.microsoft.com/office/drawing/2014/main" id="{07042FDA-81AA-404E-AFAF-C48070D17EBE}"/>
                  </a:ext>
                </a:extLst>
              </p:cNvPr>
              <p:cNvSpPr/>
              <p:nvPr/>
            </p:nvSpPr>
            <p:spPr>
              <a:xfrm>
                <a:off x="4236774" y="4359444"/>
                <a:ext cx="250" cy="797"/>
              </a:xfrm>
              <a:custGeom>
                <a:avLst/>
                <a:gdLst/>
                <a:ahLst/>
                <a:cxnLst/>
                <a:rect l="l" t="t" r="r" b="b"/>
                <a:pathLst>
                  <a:path w="5" h="14" extrusionOk="0">
                    <a:moveTo>
                      <a:pt x="1" y="0"/>
                    </a:moveTo>
                    <a:cubicBezTo>
                      <a:pt x="1" y="4"/>
                      <a:pt x="1" y="11"/>
                      <a:pt x="4" y="14"/>
                    </a:cubicBezTo>
                    <a:cubicBezTo>
                      <a:pt x="4" y="11"/>
                      <a:pt x="1" y="4"/>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9" name="Google Shape;5577;p65">
                <a:extLst>
                  <a:ext uri="{FF2B5EF4-FFF2-40B4-BE49-F238E27FC236}">
                    <a16:creationId xmlns:a16="http://schemas.microsoft.com/office/drawing/2014/main" id="{26EDA460-CCC6-46BD-8FAB-3591F9A1EAD9}"/>
                  </a:ext>
                </a:extLst>
              </p:cNvPr>
              <p:cNvSpPr/>
              <p:nvPr/>
            </p:nvSpPr>
            <p:spPr>
              <a:xfrm>
                <a:off x="4236972" y="4351818"/>
                <a:ext cx="198" cy="1254"/>
              </a:xfrm>
              <a:custGeom>
                <a:avLst/>
                <a:gdLst/>
                <a:ahLst/>
                <a:cxnLst/>
                <a:rect l="l" t="t" r="r" b="b"/>
                <a:pathLst>
                  <a:path w="4" h="22" extrusionOk="0">
                    <a:moveTo>
                      <a:pt x="4" y="1"/>
                    </a:moveTo>
                    <a:cubicBezTo>
                      <a:pt x="0" y="11"/>
                      <a:pt x="0" y="18"/>
                      <a:pt x="0" y="22"/>
                    </a:cubicBezTo>
                    <a:cubicBezTo>
                      <a:pt x="0" y="18"/>
                      <a:pt x="4" y="8"/>
                      <a:pt x="4"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0" name="Google Shape;5578;p65">
                <a:extLst>
                  <a:ext uri="{FF2B5EF4-FFF2-40B4-BE49-F238E27FC236}">
                    <a16:creationId xmlns:a16="http://schemas.microsoft.com/office/drawing/2014/main" id="{12031440-6A3D-4A24-B01B-052052C185EE}"/>
                  </a:ext>
                </a:extLst>
              </p:cNvPr>
              <p:cNvSpPr/>
              <p:nvPr/>
            </p:nvSpPr>
            <p:spPr>
              <a:xfrm>
                <a:off x="4237320" y="4349256"/>
                <a:ext cx="400" cy="1254"/>
              </a:xfrm>
              <a:custGeom>
                <a:avLst/>
                <a:gdLst/>
                <a:ahLst/>
                <a:cxnLst/>
                <a:rect l="l" t="t" r="r" b="b"/>
                <a:pathLst>
                  <a:path w="8" h="22" extrusionOk="0">
                    <a:moveTo>
                      <a:pt x="7" y="0"/>
                    </a:moveTo>
                    <a:lnTo>
                      <a:pt x="0" y="21"/>
                    </a:lnTo>
                    <a:cubicBezTo>
                      <a:pt x="4" y="14"/>
                      <a:pt x="7" y="7"/>
                      <a:pt x="7"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1" name="Google Shape;5579;p65">
                <a:extLst>
                  <a:ext uri="{FF2B5EF4-FFF2-40B4-BE49-F238E27FC236}">
                    <a16:creationId xmlns:a16="http://schemas.microsoft.com/office/drawing/2014/main" id="{625E11A8-4EFD-4CAA-8CD6-879C29FFF36F}"/>
                  </a:ext>
                </a:extLst>
              </p:cNvPr>
              <p:cNvSpPr/>
              <p:nvPr/>
            </p:nvSpPr>
            <p:spPr>
              <a:xfrm>
                <a:off x="4238018" y="4346467"/>
                <a:ext cx="400" cy="1254"/>
              </a:xfrm>
              <a:custGeom>
                <a:avLst/>
                <a:gdLst/>
                <a:ahLst/>
                <a:cxnLst/>
                <a:rect l="l" t="t" r="r" b="b"/>
                <a:pathLst>
                  <a:path w="8" h="22" extrusionOk="0">
                    <a:moveTo>
                      <a:pt x="7" y="0"/>
                    </a:moveTo>
                    <a:lnTo>
                      <a:pt x="0" y="2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2" name="Google Shape;5580;p65">
                <a:extLst>
                  <a:ext uri="{FF2B5EF4-FFF2-40B4-BE49-F238E27FC236}">
                    <a16:creationId xmlns:a16="http://schemas.microsoft.com/office/drawing/2014/main" id="{BB87744F-1A37-4E68-8C6A-7949A7A20128}"/>
                  </a:ext>
                </a:extLst>
              </p:cNvPr>
              <p:cNvSpPr/>
              <p:nvPr/>
            </p:nvSpPr>
            <p:spPr>
              <a:xfrm>
                <a:off x="4236623" y="4356995"/>
                <a:ext cx="51" cy="1082"/>
              </a:xfrm>
              <a:custGeom>
                <a:avLst/>
                <a:gdLst/>
                <a:ahLst/>
                <a:cxnLst/>
                <a:rect l="l" t="t" r="r" b="b"/>
                <a:pathLst>
                  <a:path w="1" h="19" extrusionOk="0">
                    <a:moveTo>
                      <a:pt x="0" y="18"/>
                    </a:moveTo>
                    <a:lnTo>
                      <a:pt x="0" y="1"/>
                    </a:lnTo>
                    <a:cubicBezTo>
                      <a:pt x="0" y="8"/>
                      <a:pt x="0" y="11"/>
                      <a:pt x="0"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3" name="Google Shape;5581;p65">
                <a:extLst>
                  <a:ext uri="{FF2B5EF4-FFF2-40B4-BE49-F238E27FC236}">
                    <a16:creationId xmlns:a16="http://schemas.microsoft.com/office/drawing/2014/main" id="{72B67C3E-9A7E-4654-9E52-6349DEDAA804}"/>
                  </a:ext>
                </a:extLst>
              </p:cNvPr>
              <p:cNvSpPr/>
              <p:nvPr/>
            </p:nvSpPr>
            <p:spPr>
              <a:xfrm>
                <a:off x="4241856" y="4448709"/>
                <a:ext cx="1446" cy="3245"/>
              </a:xfrm>
              <a:custGeom>
                <a:avLst/>
                <a:gdLst/>
                <a:ahLst/>
                <a:cxnLst/>
                <a:rect l="l" t="t" r="r" b="b"/>
                <a:pathLst>
                  <a:path w="29" h="57" extrusionOk="0">
                    <a:moveTo>
                      <a:pt x="0" y="0"/>
                    </a:moveTo>
                    <a:lnTo>
                      <a:pt x="28" y="56"/>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4" name="Google Shape;5582;p65">
                <a:extLst>
                  <a:ext uri="{FF2B5EF4-FFF2-40B4-BE49-F238E27FC236}">
                    <a16:creationId xmlns:a16="http://schemas.microsoft.com/office/drawing/2014/main" id="{250B23BB-FEBA-495C-B2A0-3B7E975EE8B8}"/>
                  </a:ext>
                </a:extLst>
              </p:cNvPr>
              <p:cNvSpPr/>
              <p:nvPr/>
            </p:nvSpPr>
            <p:spPr>
              <a:xfrm>
                <a:off x="4236426" y="4435954"/>
                <a:ext cx="947" cy="2222"/>
              </a:xfrm>
              <a:custGeom>
                <a:avLst/>
                <a:gdLst/>
                <a:ahLst/>
                <a:cxnLst/>
                <a:rect l="l" t="t" r="r" b="b"/>
                <a:pathLst>
                  <a:path w="19" h="39" extrusionOk="0">
                    <a:moveTo>
                      <a:pt x="1" y="0"/>
                    </a:moveTo>
                    <a:cubicBezTo>
                      <a:pt x="8" y="11"/>
                      <a:pt x="11" y="25"/>
                      <a:pt x="18" y="39"/>
                    </a:cubicBezTo>
                    <a:cubicBezTo>
                      <a:pt x="11" y="25"/>
                      <a:pt x="8" y="11"/>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5" name="Google Shape;5583;p65">
                <a:extLst>
                  <a:ext uri="{FF2B5EF4-FFF2-40B4-BE49-F238E27FC236}">
                    <a16:creationId xmlns:a16="http://schemas.microsoft.com/office/drawing/2014/main" id="{361664D0-E7E7-445E-B4BB-ED9D240F2FC2}"/>
                  </a:ext>
                </a:extLst>
              </p:cNvPr>
              <p:cNvSpPr/>
              <p:nvPr/>
            </p:nvSpPr>
            <p:spPr>
              <a:xfrm>
                <a:off x="4247434" y="4460662"/>
                <a:ext cx="1244" cy="2449"/>
              </a:xfrm>
              <a:custGeom>
                <a:avLst/>
                <a:gdLst/>
                <a:ahLst/>
                <a:cxnLst/>
                <a:rect l="l" t="t" r="r" b="b"/>
                <a:pathLst>
                  <a:path w="25" h="43" extrusionOk="0">
                    <a:moveTo>
                      <a:pt x="0" y="0"/>
                    </a:moveTo>
                    <a:lnTo>
                      <a:pt x="25" y="4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6" name="Google Shape;5584;p65">
                <a:extLst>
                  <a:ext uri="{FF2B5EF4-FFF2-40B4-BE49-F238E27FC236}">
                    <a16:creationId xmlns:a16="http://schemas.microsoft.com/office/drawing/2014/main" id="{09452C2E-3D48-4067-AAF1-4CED20530718}"/>
                  </a:ext>
                </a:extLst>
              </p:cNvPr>
              <p:cNvSpPr/>
              <p:nvPr/>
            </p:nvSpPr>
            <p:spPr>
              <a:xfrm>
                <a:off x="4236623" y="4354434"/>
                <a:ext cx="198" cy="1254"/>
              </a:xfrm>
              <a:custGeom>
                <a:avLst/>
                <a:gdLst/>
                <a:ahLst/>
                <a:cxnLst/>
                <a:rect l="l" t="t" r="r" b="b"/>
                <a:pathLst>
                  <a:path w="4" h="22" extrusionOk="0">
                    <a:moveTo>
                      <a:pt x="4" y="0"/>
                    </a:moveTo>
                    <a:cubicBezTo>
                      <a:pt x="0" y="7"/>
                      <a:pt x="0" y="14"/>
                      <a:pt x="4" y="21"/>
                    </a:cubicBez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7" name="Google Shape;5585;p65">
                <a:extLst>
                  <a:ext uri="{FF2B5EF4-FFF2-40B4-BE49-F238E27FC236}">
                    <a16:creationId xmlns:a16="http://schemas.microsoft.com/office/drawing/2014/main" id="{1DFB2C13-9561-4817-8077-AC6E5A3438BF}"/>
                  </a:ext>
                </a:extLst>
              </p:cNvPr>
              <p:cNvSpPr/>
              <p:nvPr/>
            </p:nvSpPr>
            <p:spPr>
              <a:xfrm>
                <a:off x="4238715" y="4441706"/>
                <a:ext cx="1097" cy="2449"/>
              </a:xfrm>
              <a:custGeom>
                <a:avLst/>
                <a:gdLst/>
                <a:ahLst/>
                <a:cxnLst/>
                <a:rect l="l" t="t" r="r" b="b"/>
                <a:pathLst>
                  <a:path w="22" h="43" extrusionOk="0">
                    <a:moveTo>
                      <a:pt x="0" y="1"/>
                    </a:moveTo>
                    <a:lnTo>
                      <a:pt x="21" y="43"/>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8" name="Google Shape;5586;p65">
                <a:extLst>
                  <a:ext uri="{FF2B5EF4-FFF2-40B4-BE49-F238E27FC236}">
                    <a16:creationId xmlns:a16="http://schemas.microsoft.com/office/drawing/2014/main" id="{23569F40-7B4A-4B6B-903E-58E324762E8A}"/>
                  </a:ext>
                </a:extLst>
              </p:cNvPr>
              <p:cNvSpPr/>
              <p:nvPr/>
            </p:nvSpPr>
            <p:spPr>
              <a:xfrm>
                <a:off x="4245342" y="4456281"/>
                <a:ext cx="1593" cy="3417"/>
              </a:xfrm>
              <a:custGeom>
                <a:avLst/>
                <a:gdLst/>
                <a:ahLst/>
                <a:cxnLst/>
                <a:rect l="l" t="t" r="r" b="b"/>
                <a:pathLst>
                  <a:path w="32" h="60" extrusionOk="0">
                    <a:moveTo>
                      <a:pt x="0" y="0"/>
                    </a:moveTo>
                    <a:lnTo>
                      <a:pt x="32" y="6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9" name="Google Shape;5587;p65">
                <a:extLst>
                  <a:ext uri="{FF2B5EF4-FFF2-40B4-BE49-F238E27FC236}">
                    <a16:creationId xmlns:a16="http://schemas.microsoft.com/office/drawing/2014/main" id="{A71CDC3A-80C9-4A0B-9A71-59AC6BAF68F7}"/>
                  </a:ext>
                </a:extLst>
              </p:cNvPr>
              <p:cNvSpPr/>
              <p:nvPr/>
            </p:nvSpPr>
            <p:spPr>
              <a:xfrm>
                <a:off x="4243599" y="4452294"/>
                <a:ext cx="1446" cy="3245"/>
              </a:xfrm>
              <a:custGeom>
                <a:avLst/>
                <a:gdLst/>
                <a:ahLst/>
                <a:cxnLst/>
                <a:rect l="l" t="t" r="r" b="b"/>
                <a:pathLst>
                  <a:path w="29" h="57" extrusionOk="0">
                    <a:moveTo>
                      <a:pt x="0" y="0"/>
                    </a:moveTo>
                    <a:lnTo>
                      <a:pt x="28" y="56"/>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0" name="Google Shape;5588;p65">
                <a:extLst>
                  <a:ext uri="{FF2B5EF4-FFF2-40B4-BE49-F238E27FC236}">
                    <a16:creationId xmlns:a16="http://schemas.microsoft.com/office/drawing/2014/main" id="{93FB369C-B336-468A-BE86-E44DE714807A}"/>
                  </a:ext>
                </a:extLst>
              </p:cNvPr>
              <p:cNvSpPr/>
              <p:nvPr/>
            </p:nvSpPr>
            <p:spPr>
              <a:xfrm>
                <a:off x="4240113" y="4444721"/>
                <a:ext cx="1446" cy="3245"/>
              </a:xfrm>
              <a:custGeom>
                <a:avLst/>
                <a:gdLst/>
                <a:ahLst/>
                <a:cxnLst/>
                <a:rect l="l" t="t" r="r" b="b"/>
                <a:pathLst>
                  <a:path w="29" h="57" extrusionOk="0">
                    <a:moveTo>
                      <a:pt x="0" y="0"/>
                    </a:moveTo>
                    <a:lnTo>
                      <a:pt x="28" y="56"/>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1" name="Google Shape;5589;p65">
                <a:extLst>
                  <a:ext uri="{FF2B5EF4-FFF2-40B4-BE49-F238E27FC236}">
                    <a16:creationId xmlns:a16="http://schemas.microsoft.com/office/drawing/2014/main" id="{D33BE7F4-F3CC-4783-B024-DA9B8061EBAD}"/>
                  </a:ext>
                </a:extLst>
              </p:cNvPr>
              <p:cNvSpPr/>
              <p:nvPr/>
            </p:nvSpPr>
            <p:spPr>
              <a:xfrm>
                <a:off x="4237471" y="4438516"/>
                <a:ext cx="1097" cy="2675"/>
              </a:xfrm>
              <a:custGeom>
                <a:avLst/>
                <a:gdLst/>
                <a:ahLst/>
                <a:cxnLst/>
                <a:rect l="l" t="t" r="r" b="b"/>
                <a:pathLst>
                  <a:path w="22" h="47" extrusionOk="0">
                    <a:moveTo>
                      <a:pt x="1" y="1"/>
                    </a:moveTo>
                    <a:cubicBezTo>
                      <a:pt x="8" y="15"/>
                      <a:pt x="15" y="32"/>
                      <a:pt x="22" y="46"/>
                    </a:cubicBezTo>
                    <a:cubicBezTo>
                      <a:pt x="15" y="32"/>
                      <a:pt x="8" y="15"/>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2" name="Google Shape;5590;p65">
                <a:extLst>
                  <a:ext uri="{FF2B5EF4-FFF2-40B4-BE49-F238E27FC236}">
                    <a16:creationId xmlns:a16="http://schemas.microsoft.com/office/drawing/2014/main" id="{46ADBA72-8E61-4CF2-A5FE-BC87DEFC2FBB}"/>
                  </a:ext>
                </a:extLst>
              </p:cNvPr>
              <p:cNvSpPr/>
              <p:nvPr/>
            </p:nvSpPr>
            <p:spPr>
              <a:xfrm>
                <a:off x="4237669" y="4362237"/>
                <a:ext cx="51" cy="227"/>
              </a:xfrm>
              <a:custGeom>
                <a:avLst/>
                <a:gdLst/>
                <a:ahLst/>
                <a:cxnLst/>
                <a:rect l="l" t="t" r="r" b="b"/>
                <a:pathLst>
                  <a:path w="1" h="4" extrusionOk="0">
                    <a:moveTo>
                      <a:pt x="0" y="4"/>
                    </a:moveTo>
                    <a:lnTo>
                      <a:pt x="0" y="0"/>
                    </a:ln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3" name="Google Shape;5591;p65">
                <a:extLst>
                  <a:ext uri="{FF2B5EF4-FFF2-40B4-BE49-F238E27FC236}">
                    <a16:creationId xmlns:a16="http://schemas.microsoft.com/office/drawing/2014/main" id="{BE0243D5-6B31-4B28-93CA-D9E3B0594990}"/>
                  </a:ext>
                </a:extLst>
              </p:cNvPr>
              <p:cNvSpPr/>
              <p:nvPr/>
            </p:nvSpPr>
            <p:spPr>
              <a:xfrm>
                <a:off x="4318433" y="4351818"/>
                <a:ext cx="75183" cy="107708"/>
              </a:xfrm>
              <a:custGeom>
                <a:avLst/>
                <a:gdLst/>
                <a:ahLst/>
                <a:cxnLst/>
                <a:rect l="l" t="t" r="r" b="b"/>
                <a:pathLst>
                  <a:path w="1509" h="1892" extrusionOk="0">
                    <a:moveTo>
                      <a:pt x="256" y="1"/>
                    </a:moveTo>
                    <a:lnTo>
                      <a:pt x="256" y="8"/>
                    </a:lnTo>
                    <a:lnTo>
                      <a:pt x="249" y="25"/>
                    </a:lnTo>
                    <a:lnTo>
                      <a:pt x="242" y="43"/>
                    </a:lnTo>
                    <a:lnTo>
                      <a:pt x="238" y="57"/>
                    </a:lnTo>
                    <a:lnTo>
                      <a:pt x="231" y="78"/>
                    </a:lnTo>
                    <a:lnTo>
                      <a:pt x="228" y="88"/>
                    </a:lnTo>
                    <a:lnTo>
                      <a:pt x="221" y="106"/>
                    </a:lnTo>
                    <a:lnTo>
                      <a:pt x="221" y="113"/>
                    </a:lnTo>
                    <a:lnTo>
                      <a:pt x="214" y="130"/>
                    </a:lnTo>
                    <a:lnTo>
                      <a:pt x="214" y="138"/>
                    </a:lnTo>
                    <a:cubicBezTo>
                      <a:pt x="207" y="152"/>
                      <a:pt x="203" y="162"/>
                      <a:pt x="196" y="173"/>
                    </a:cubicBezTo>
                    <a:lnTo>
                      <a:pt x="196" y="176"/>
                    </a:lnTo>
                    <a:lnTo>
                      <a:pt x="193" y="190"/>
                    </a:lnTo>
                    <a:lnTo>
                      <a:pt x="193" y="194"/>
                    </a:lnTo>
                    <a:lnTo>
                      <a:pt x="186" y="201"/>
                    </a:lnTo>
                    <a:lnTo>
                      <a:pt x="186" y="204"/>
                    </a:lnTo>
                    <a:lnTo>
                      <a:pt x="182" y="211"/>
                    </a:lnTo>
                    <a:lnTo>
                      <a:pt x="182" y="215"/>
                    </a:lnTo>
                    <a:lnTo>
                      <a:pt x="179" y="222"/>
                    </a:lnTo>
                    <a:lnTo>
                      <a:pt x="179" y="225"/>
                    </a:lnTo>
                    <a:lnTo>
                      <a:pt x="175" y="229"/>
                    </a:lnTo>
                    <a:lnTo>
                      <a:pt x="175" y="232"/>
                    </a:lnTo>
                    <a:lnTo>
                      <a:pt x="172" y="236"/>
                    </a:lnTo>
                    <a:lnTo>
                      <a:pt x="168" y="239"/>
                    </a:lnTo>
                    <a:lnTo>
                      <a:pt x="165" y="243"/>
                    </a:lnTo>
                    <a:cubicBezTo>
                      <a:pt x="158" y="246"/>
                      <a:pt x="154" y="253"/>
                      <a:pt x="147" y="260"/>
                    </a:cubicBezTo>
                    <a:cubicBezTo>
                      <a:pt x="63" y="355"/>
                      <a:pt x="0" y="614"/>
                      <a:pt x="84" y="817"/>
                    </a:cubicBezTo>
                    <a:cubicBezTo>
                      <a:pt x="161" y="999"/>
                      <a:pt x="186" y="1286"/>
                      <a:pt x="172" y="1464"/>
                    </a:cubicBezTo>
                    <a:cubicBezTo>
                      <a:pt x="168" y="1492"/>
                      <a:pt x="165" y="1517"/>
                      <a:pt x="158" y="1545"/>
                    </a:cubicBezTo>
                    <a:cubicBezTo>
                      <a:pt x="154" y="1562"/>
                      <a:pt x="151" y="1580"/>
                      <a:pt x="144" y="1597"/>
                    </a:cubicBezTo>
                    <a:lnTo>
                      <a:pt x="137" y="1608"/>
                    </a:lnTo>
                    <a:lnTo>
                      <a:pt x="137" y="1611"/>
                    </a:lnTo>
                    <a:lnTo>
                      <a:pt x="133" y="1615"/>
                    </a:lnTo>
                    <a:lnTo>
                      <a:pt x="133" y="1618"/>
                    </a:lnTo>
                    <a:lnTo>
                      <a:pt x="130" y="1622"/>
                    </a:lnTo>
                    <a:lnTo>
                      <a:pt x="130" y="1625"/>
                    </a:lnTo>
                    <a:lnTo>
                      <a:pt x="126" y="1632"/>
                    </a:lnTo>
                    <a:lnTo>
                      <a:pt x="126" y="1636"/>
                    </a:lnTo>
                    <a:lnTo>
                      <a:pt x="123" y="1643"/>
                    </a:lnTo>
                    <a:lnTo>
                      <a:pt x="119" y="1650"/>
                    </a:lnTo>
                    <a:lnTo>
                      <a:pt x="112" y="1657"/>
                    </a:lnTo>
                    <a:lnTo>
                      <a:pt x="109" y="1664"/>
                    </a:lnTo>
                    <a:lnTo>
                      <a:pt x="105" y="1671"/>
                    </a:lnTo>
                    <a:lnTo>
                      <a:pt x="98" y="1685"/>
                    </a:lnTo>
                    <a:lnTo>
                      <a:pt x="95" y="1688"/>
                    </a:lnTo>
                    <a:lnTo>
                      <a:pt x="81" y="1709"/>
                    </a:lnTo>
                    <a:cubicBezTo>
                      <a:pt x="63" y="1737"/>
                      <a:pt x="42" y="1769"/>
                      <a:pt x="14" y="1814"/>
                    </a:cubicBezTo>
                    <a:cubicBezTo>
                      <a:pt x="14" y="1821"/>
                      <a:pt x="14" y="1832"/>
                      <a:pt x="18" y="1839"/>
                    </a:cubicBezTo>
                    <a:cubicBezTo>
                      <a:pt x="74" y="1875"/>
                      <a:pt x="137" y="1892"/>
                      <a:pt x="201" y="1892"/>
                    </a:cubicBezTo>
                    <a:cubicBezTo>
                      <a:pt x="225" y="1892"/>
                      <a:pt x="249" y="1889"/>
                      <a:pt x="273" y="1884"/>
                    </a:cubicBezTo>
                    <a:lnTo>
                      <a:pt x="280" y="1884"/>
                    </a:lnTo>
                    <a:lnTo>
                      <a:pt x="315" y="1874"/>
                    </a:lnTo>
                    <a:lnTo>
                      <a:pt x="329" y="1874"/>
                    </a:lnTo>
                    <a:cubicBezTo>
                      <a:pt x="343" y="1867"/>
                      <a:pt x="361" y="1863"/>
                      <a:pt x="375" y="1860"/>
                    </a:cubicBezTo>
                    <a:cubicBezTo>
                      <a:pt x="453" y="1835"/>
                      <a:pt x="535" y="1823"/>
                      <a:pt x="614" y="1823"/>
                    </a:cubicBezTo>
                    <a:cubicBezTo>
                      <a:pt x="634" y="1823"/>
                      <a:pt x="653" y="1824"/>
                      <a:pt x="672" y="1825"/>
                    </a:cubicBezTo>
                    <a:cubicBezTo>
                      <a:pt x="691" y="1825"/>
                      <a:pt x="707" y="1826"/>
                      <a:pt x="723" y="1826"/>
                    </a:cubicBezTo>
                    <a:cubicBezTo>
                      <a:pt x="817" y="1826"/>
                      <a:pt x="856" y="1807"/>
                      <a:pt x="907" y="1653"/>
                    </a:cubicBezTo>
                    <a:cubicBezTo>
                      <a:pt x="914" y="1636"/>
                      <a:pt x="921" y="1615"/>
                      <a:pt x="931" y="1594"/>
                    </a:cubicBezTo>
                    <a:cubicBezTo>
                      <a:pt x="935" y="1587"/>
                      <a:pt x="938" y="1580"/>
                      <a:pt x="938" y="1573"/>
                    </a:cubicBezTo>
                    <a:cubicBezTo>
                      <a:pt x="945" y="1559"/>
                      <a:pt x="952" y="1545"/>
                      <a:pt x="959" y="1531"/>
                    </a:cubicBezTo>
                    <a:lnTo>
                      <a:pt x="973" y="1506"/>
                    </a:lnTo>
                    <a:cubicBezTo>
                      <a:pt x="980" y="1492"/>
                      <a:pt x="987" y="1478"/>
                      <a:pt x="994" y="1468"/>
                    </a:cubicBezTo>
                    <a:lnTo>
                      <a:pt x="1008" y="1440"/>
                    </a:lnTo>
                    <a:lnTo>
                      <a:pt x="1033" y="1401"/>
                    </a:lnTo>
                    <a:lnTo>
                      <a:pt x="1047" y="1377"/>
                    </a:lnTo>
                    <a:lnTo>
                      <a:pt x="1075" y="1338"/>
                    </a:lnTo>
                    <a:lnTo>
                      <a:pt x="1089" y="1314"/>
                    </a:lnTo>
                    <a:lnTo>
                      <a:pt x="1120" y="1268"/>
                    </a:lnTo>
                    <a:lnTo>
                      <a:pt x="1134" y="1251"/>
                    </a:lnTo>
                    <a:cubicBezTo>
                      <a:pt x="1166" y="1205"/>
                      <a:pt x="1197" y="1167"/>
                      <a:pt x="1229" y="1128"/>
                    </a:cubicBezTo>
                    <a:lnTo>
                      <a:pt x="1243" y="1111"/>
                    </a:lnTo>
                    <a:lnTo>
                      <a:pt x="1278" y="1069"/>
                    </a:lnTo>
                    <a:lnTo>
                      <a:pt x="1295" y="1051"/>
                    </a:lnTo>
                    <a:lnTo>
                      <a:pt x="1327" y="1016"/>
                    </a:lnTo>
                    <a:lnTo>
                      <a:pt x="1344" y="995"/>
                    </a:lnTo>
                    <a:lnTo>
                      <a:pt x="1372" y="960"/>
                    </a:lnTo>
                    <a:lnTo>
                      <a:pt x="1390" y="943"/>
                    </a:lnTo>
                    <a:lnTo>
                      <a:pt x="1418" y="911"/>
                    </a:lnTo>
                    <a:lnTo>
                      <a:pt x="1432" y="897"/>
                    </a:lnTo>
                    <a:lnTo>
                      <a:pt x="1463" y="862"/>
                    </a:lnTo>
                    <a:lnTo>
                      <a:pt x="1470" y="855"/>
                    </a:lnTo>
                    <a:lnTo>
                      <a:pt x="1509" y="817"/>
                    </a:lnTo>
                    <a:cubicBezTo>
                      <a:pt x="1407" y="740"/>
                      <a:pt x="1309" y="652"/>
                      <a:pt x="1225" y="558"/>
                    </a:cubicBezTo>
                    <a:cubicBezTo>
                      <a:pt x="1050" y="376"/>
                      <a:pt x="847" y="173"/>
                      <a:pt x="662" y="134"/>
                    </a:cubicBezTo>
                    <a:cubicBezTo>
                      <a:pt x="522" y="99"/>
                      <a:pt x="389" y="57"/>
                      <a:pt x="256"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4" name="Google Shape;5592;p65">
                <a:extLst>
                  <a:ext uri="{FF2B5EF4-FFF2-40B4-BE49-F238E27FC236}">
                    <a16:creationId xmlns:a16="http://schemas.microsoft.com/office/drawing/2014/main" id="{EDCC46F6-41A3-49FF-A703-047FBCEFA265}"/>
                  </a:ext>
                </a:extLst>
              </p:cNvPr>
              <p:cNvSpPr/>
              <p:nvPr/>
            </p:nvSpPr>
            <p:spPr>
              <a:xfrm>
                <a:off x="4384501" y="4408458"/>
                <a:ext cx="947" cy="1254"/>
              </a:xfrm>
              <a:custGeom>
                <a:avLst/>
                <a:gdLst/>
                <a:ahLst/>
                <a:cxnLst/>
                <a:rect l="l" t="t" r="r" b="b"/>
                <a:pathLst>
                  <a:path w="19" h="22" extrusionOk="0">
                    <a:moveTo>
                      <a:pt x="18" y="0"/>
                    </a:moveTo>
                    <a:lnTo>
                      <a:pt x="1" y="2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5" name="Google Shape;5593;p65">
                <a:extLst>
                  <a:ext uri="{FF2B5EF4-FFF2-40B4-BE49-F238E27FC236}">
                    <a16:creationId xmlns:a16="http://schemas.microsoft.com/office/drawing/2014/main" id="{AFFB3D05-0264-46BA-AAB8-92190AD2994E}"/>
                  </a:ext>
                </a:extLst>
              </p:cNvPr>
              <p:cNvSpPr/>
              <p:nvPr/>
            </p:nvSpPr>
            <p:spPr>
              <a:xfrm>
                <a:off x="4374387" y="4422977"/>
                <a:ext cx="598" cy="1082"/>
              </a:xfrm>
              <a:custGeom>
                <a:avLst/>
                <a:gdLst/>
                <a:ahLst/>
                <a:cxnLst/>
                <a:rect l="l" t="t" r="r" b="b"/>
                <a:pathLst>
                  <a:path w="12" h="19" extrusionOk="0">
                    <a:moveTo>
                      <a:pt x="11" y="1"/>
                    </a:moveTo>
                    <a:lnTo>
                      <a:pt x="1"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6" name="Google Shape;5594;p65">
                <a:extLst>
                  <a:ext uri="{FF2B5EF4-FFF2-40B4-BE49-F238E27FC236}">
                    <a16:creationId xmlns:a16="http://schemas.microsoft.com/office/drawing/2014/main" id="{4F81850D-D743-4285-8F19-45F1CA850290}"/>
                  </a:ext>
                </a:extLst>
              </p:cNvPr>
              <p:cNvSpPr/>
              <p:nvPr/>
            </p:nvSpPr>
            <p:spPr>
              <a:xfrm>
                <a:off x="4389235" y="4402882"/>
                <a:ext cx="547" cy="855"/>
              </a:xfrm>
              <a:custGeom>
                <a:avLst/>
                <a:gdLst/>
                <a:ahLst/>
                <a:cxnLst/>
                <a:rect l="l" t="t" r="r" b="b"/>
                <a:pathLst>
                  <a:path w="11" h="15" extrusionOk="0">
                    <a:moveTo>
                      <a:pt x="11" y="0"/>
                    </a:moveTo>
                    <a:lnTo>
                      <a:pt x="0"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7" name="Google Shape;5595;p65">
                <a:extLst>
                  <a:ext uri="{FF2B5EF4-FFF2-40B4-BE49-F238E27FC236}">
                    <a16:creationId xmlns:a16="http://schemas.microsoft.com/office/drawing/2014/main" id="{2677CF56-797A-4E26-B317-4D386EBA1388}"/>
                  </a:ext>
                </a:extLst>
              </p:cNvPr>
              <p:cNvSpPr/>
              <p:nvPr/>
            </p:nvSpPr>
            <p:spPr>
              <a:xfrm>
                <a:off x="4366215" y="4437551"/>
                <a:ext cx="748" cy="1421"/>
              </a:xfrm>
              <a:custGeom>
                <a:avLst/>
                <a:gdLst/>
                <a:ahLst/>
                <a:cxnLst/>
                <a:rect l="l" t="t" r="r" b="b"/>
                <a:pathLst>
                  <a:path w="15" h="25" extrusionOk="0">
                    <a:moveTo>
                      <a:pt x="14" y="0"/>
                    </a:moveTo>
                    <a:lnTo>
                      <a:pt x="0" y="2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8" name="Google Shape;5596;p65">
                <a:extLst>
                  <a:ext uri="{FF2B5EF4-FFF2-40B4-BE49-F238E27FC236}">
                    <a16:creationId xmlns:a16="http://schemas.microsoft.com/office/drawing/2014/main" id="{D6BA79E4-F3D3-4BAE-AE89-C99A8D88B889}"/>
                  </a:ext>
                </a:extLst>
              </p:cNvPr>
              <p:cNvSpPr/>
              <p:nvPr/>
            </p:nvSpPr>
            <p:spPr>
              <a:xfrm>
                <a:off x="4386794" y="4405669"/>
                <a:ext cx="895" cy="1023"/>
              </a:xfrm>
              <a:custGeom>
                <a:avLst/>
                <a:gdLst/>
                <a:ahLst/>
                <a:cxnLst/>
                <a:rect l="l" t="t" r="r" b="b"/>
                <a:pathLst>
                  <a:path w="18" h="18" extrusionOk="0">
                    <a:moveTo>
                      <a:pt x="18" y="0"/>
                    </a:moveTo>
                    <a:lnTo>
                      <a:pt x="0"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9" name="Google Shape;5597;p65">
                <a:extLst>
                  <a:ext uri="{FF2B5EF4-FFF2-40B4-BE49-F238E27FC236}">
                    <a16:creationId xmlns:a16="http://schemas.microsoft.com/office/drawing/2014/main" id="{229D1F50-8BEB-48E6-9A04-9C763E063F07}"/>
                  </a:ext>
                </a:extLst>
              </p:cNvPr>
              <p:cNvSpPr/>
              <p:nvPr/>
            </p:nvSpPr>
            <p:spPr>
              <a:xfrm>
                <a:off x="4369852" y="4430147"/>
                <a:ext cx="748" cy="1652"/>
              </a:xfrm>
              <a:custGeom>
                <a:avLst/>
                <a:gdLst/>
                <a:ahLst/>
                <a:cxnLst/>
                <a:rect l="l" t="t" r="r" b="b"/>
                <a:pathLst>
                  <a:path w="15" h="29" extrusionOk="0">
                    <a:moveTo>
                      <a:pt x="15" y="1"/>
                    </a:moveTo>
                    <a:lnTo>
                      <a:pt x="1" y="29"/>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0" name="Google Shape;5598;p65">
                <a:extLst>
                  <a:ext uri="{FF2B5EF4-FFF2-40B4-BE49-F238E27FC236}">
                    <a16:creationId xmlns:a16="http://schemas.microsoft.com/office/drawing/2014/main" id="{DCA9B4AA-B47B-4DC8-BCF7-FFDF4B369D9B}"/>
                  </a:ext>
                </a:extLst>
              </p:cNvPr>
              <p:cNvSpPr/>
              <p:nvPr/>
            </p:nvSpPr>
            <p:spPr>
              <a:xfrm>
                <a:off x="4367958" y="4433963"/>
                <a:ext cx="748" cy="1421"/>
              </a:xfrm>
              <a:custGeom>
                <a:avLst/>
                <a:gdLst/>
                <a:ahLst/>
                <a:cxnLst/>
                <a:rect l="l" t="t" r="r" b="b"/>
                <a:pathLst>
                  <a:path w="15" h="25" extrusionOk="0">
                    <a:moveTo>
                      <a:pt x="14" y="0"/>
                    </a:moveTo>
                    <a:lnTo>
                      <a:pt x="0" y="2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1" name="Google Shape;5599;p65">
                <a:extLst>
                  <a:ext uri="{FF2B5EF4-FFF2-40B4-BE49-F238E27FC236}">
                    <a16:creationId xmlns:a16="http://schemas.microsoft.com/office/drawing/2014/main" id="{3E3FCD7A-3DCF-4D04-A8DD-63C8DB0DB4A5}"/>
                  </a:ext>
                </a:extLst>
              </p:cNvPr>
              <p:cNvSpPr/>
              <p:nvPr/>
            </p:nvSpPr>
            <p:spPr>
              <a:xfrm>
                <a:off x="4371947" y="4426563"/>
                <a:ext cx="947" cy="1480"/>
              </a:xfrm>
              <a:custGeom>
                <a:avLst/>
                <a:gdLst/>
                <a:ahLst/>
                <a:cxnLst/>
                <a:rect l="l" t="t" r="r" b="b"/>
                <a:pathLst>
                  <a:path w="19" h="26" extrusionOk="0">
                    <a:moveTo>
                      <a:pt x="18" y="1"/>
                    </a:moveTo>
                    <a:lnTo>
                      <a:pt x="1" y="2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2" name="Google Shape;5600;p65">
                <a:extLst>
                  <a:ext uri="{FF2B5EF4-FFF2-40B4-BE49-F238E27FC236}">
                    <a16:creationId xmlns:a16="http://schemas.microsoft.com/office/drawing/2014/main" id="{57CDED23-C01E-4D83-A844-C57F42303022}"/>
                  </a:ext>
                </a:extLst>
              </p:cNvPr>
              <p:cNvSpPr/>
              <p:nvPr/>
            </p:nvSpPr>
            <p:spPr>
              <a:xfrm>
                <a:off x="4334826" y="4455254"/>
                <a:ext cx="17288" cy="3245"/>
              </a:xfrm>
              <a:custGeom>
                <a:avLst/>
                <a:gdLst/>
                <a:ahLst/>
                <a:cxnLst/>
                <a:rect l="l" t="t" r="r" b="b"/>
                <a:pathLst>
                  <a:path w="347" h="57" extrusionOk="0">
                    <a:moveTo>
                      <a:pt x="46" y="43"/>
                    </a:moveTo>
                    <a:cubicBezTo>
                      <a:pt x="32" y="46"/>
                      <a:pt x="14" y="50"/>
                      <a:pt x="0" y="57"/>
                    </a:cubicBezTo>
                    <a:cubicBezTo>
                      <a:pt x="14" y="50"/>
                      <a:pt x="32" y="46"/>
                      <a:pt x="46" y="43"/>
                    </a:cubicBezTo>
                    <a:cubicBezTo>
                      <a:pt x="144" y="11"/>
                      <a:pt x="245" y="1"/>
                      <a:pt x="347" y="8"/>
                    </a:cubicBezTo>
                    <a:cubicBezTo>
                      <a:pt x="245" y="1"/>
                      <a:pt x="144" y="11"/>
                      <a:pt x="46" y="43"/>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3" name="Google Shape;5601;p65">
                <a:extLst>
                  <a:ext uri="{FF2B5EF4-FFF2-40B4-BE49-F238E27FC236}">
                    <a16:creationId xmlns:a16="http://schemas.microsoft.com/office/drawing/2014/main" id="{716AAD2F-AFDE-4711-AF40-7F13D7BDFA0C}"/>
                  </a:ext>
                </a:extLst>
              </p:cNvPr>
              <p:cNvSpPr/>
              <p:nvPr/>
            </p:nvSpPr>
            <p:spPr>
              <a:xfrm>
                <a:off x="4379818" y="4415007"/>
                <a:ext cx="748" cy="1082"/>
              </a:xfrm>
              <a:custGeom>
                <a:avLst/>
                <a:gdLst/>
                <a:ahLst/>
                <a:cxnLst/>
                <a:rect l="l" t="t" r="r" b="b"/>
                <a:pathLst>
                  <a:path w="15" h="19" extrusionOk="0">
                    <a:moveTo>
                      <a:pt x="14" y="1"/>
                    </a:moveTo>
                    <a:lnTo>
                      <a:pt x="0"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4" name="Google Shape;5602;p65">
                <a:extLst>
                  <a:ext uri="{FF2B5EF4-FFF2-40B4-BE49-F238E27FC236}">
                    <a16:creationId xmlns:a16="http://schemas.microsoft.com/office/drawing/2014/main" id="{791C055C-44CD-4184-BDFF-D9CCDB74FFA0}"/>
                  </a:ext>
                </a:extLst>
              </p:cNvPr>
              <p:cNvSpPr/>
              <p:nvPr/>
            </p:nvSpPr>
            <p:spPr>
              <a:xfrm>
                <a:off x="4332385" y="4458445"/>
                <a:ext cx="1794" cy="457"/>
              </a:xfrm>
              <a:custGeom>
                <a:avLst/>
                <a:gdLst/>
                <a:ahLst/>
                <a:cxnLst/>
                <a:rect l="l" t="t" r="r" b="b"/>
                <a:pathLst>
                  <a:path w="36" h="8" extrusionOk="0">
                    <a:moveTo>
                      <a:pt x="35" y="1"/>
                    </a:moveTo>
                    <a:lnTo>
                      <a:pt x="0"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5" name="Google Shape;5603;p65">
                <a:extLst>
                  <a:ext uri="{FF2B5EF4-FFF2-40B4-BE49-F238E27FC236}">
                    <a16:creationId xmlns:a16="http://schemas.microsoft.com/office/drawing/2014/main" id="{A36097CF-B723-4660-9CA6-DB446823BDBF}"/>
                  </a:ext>
                </a:extLst>
              </p:cNvPr>
              <p:cNvSpPr/>
              <p:nvPr/>
            </p:nvSpPr>
            <p:spPr>
              <a:xfrm>
                <a:off x="4382259" y="4411649"/>
                <a:ext cx="895" cy="1254"/>
              </a:xfrm>
              <a:custGeom>
                <a:avLst/>
                <a:gdLst/>
                <a:ahLst/>
                <a:cxnLst/>
                <a:rect l="l" t="t" r="r" b="b"/>
                <a:pathLst>
                  <a:path w="18" h="22" extrusionOk="0">
                    <a:moveTo>
                      <a:pt x="18" y="0"/>
                    </a:moveTo>
                    <a:lnTo>
                      <a:pt x="0" y="2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6" name="Google Shape;5604;p65">
                <a:extLst>
                  <a:ext uri="{FF2B5EF4-FFF2-40B4-BE49-F238E27FC236}">
                    <a16:creationId xmlns:a16="http://schemas.microsoft.com/office/drawing/2014/main" id="{DBB698BD-8CF1-4D55-AE3F-86C51CB6C039}"/>
                  </a:ext>
                </a:extLst>
              </p:cNvPr>
              <p:cNvSpPr/>
              <p:nvPr/>
            </p:nvSpPr>
            <p:spPr>
              <a:xfrm>
                <a:off x="4391476" y="4400659"/>
                <a:ext cx="400" cy="457"/>
              </a:xfrm>
              <a:custGeom>
                <a:avLst/>
                <a:gdLst/>
                <a:ahLst/>
                <a:cxnLst/>
                <a:rect l="l" t="t" r="r" b="b"/>
                <a:pathLst>
                  <a:path w="8" h="8" extrusionOk="0">
                    <a:moveTo>
                      <a:pt x="8" y="1"/>
                    </a:moveTo>
                    <a:lnTo>
                      <a:pt x="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7" name="Google Shape;5605;p65">
                <a:extLst>
                  <a:ext uri="{FF2B5EF4-FFF2-40B4-BE49-F238E27FC236}">
                    <a16:creationId xmlns:a16="http://schemas.microsoft.com/office/drawing/2014/main" id="{1E2ABB1C-F902-403E-A900-4D4A7BEC76FB}"/>
                  </a:ext>
                </a:extLst>
              </p:cNvPr>
              <p:cNvSpPr/>
              <p:nvPr/>
            </p:nvSpPr>
            <p:spPr>
              <a:xfrm>
                <a:off x="4364820" y="4441308"/>
                <a:ext cx="547" cy="1254"/>
              </a:xfrm>
              <a:custGeom>
                <a:avLst/>
                <a:gdLst/>
                <a:ahLst/>
                <a:cxnLst/>
                <a:rect l="l" t="t" r="r" b="b"/>
                <a:pathLst>
                  <a:path w="11" h="22" extrusionOk="0">
                    <a:moveTo>
                      <a:pt x="11" y="1"/>
                    </a:moveTo>
                    <a:cubicBezTo>
                      <a:pt x="7" y="8"/>
                      <a:pt x="4" y="15"/>
                      <a:pt x="0" y="22"/>
                    </a:cubicBezTo>
                    <a:cubicBezTo>
                      <a:pt x="4" y="15"/>
                      <a:pt x="7" y="8"/>
                      <a:pt x="1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8" name="Google Shape;5606;p65">
                <a:extLst>
                  <a:ext uri="{FF2B5EF4-FFF2-40B4-BE49-F238E27FC236}">
                    <a16:creationId xmlns:a16="http://schemas.microsoft.com/office/drawing/2014/main" id="{1D417CCD-0FD8-43AF-94E9-F678C152FF03}"/>
                  </a:ext>
                </a:extLst>
              </p:cNvPr>
              <p:cNvSpPr/>
              <p:nvPr/>
            </p:nvSpPr>
            <p:spPr>
              <a:xfrm>
                <a:off x="4319281" y="4456449"/>
                <a:ext cx="12756" cy="3073"/>
              </a:xfrm>
              <a:custGeom>
                <a:avLst/>
                <a:gdLst/>
                <a:ahLst/>
                <a:cxnLst/>
                <a:rect l="l" t="t" r="r" b="b"/>
                <a:pathLst>
                  <a:path w="256" h="54" extrusionOk="0">
                    <a:moveTo>
                      <a:pt x="1" y="1"/>
                    </a:moveTo>
                    <a:cubicBezTo>
                      <a:pt x="54" y="37"/>
                      <a:pt x="118" y="54"/>
                      <a:pt x="183" y="54"/>
                    </a:cubicBezTo>
                    <a:cubicBezTo>
                      <a:pt x="183" y="54"/>
                      <a:pt x="183" y="54"/>
                      <a:pt x="184" y="54"/>
                    </a:cubicBezTo>
                    <a:lnTo>
                      <a:pt x="184" y="54"/>
                    </a:lnTo>
                    <a:cubicBezTo>
                      <a:pt x="184" y="54"/>
                      <a:pt x="184" y="54"/>
                      <a:pt x="184" y="54"/>
                    </a:cubicBezTo>
                    <a:cubicBezTo>
                      <a:pt x="208" y="54"/>
                      <a:pt x="232" y="51"/>
                      <a:pt x="256" y="46"/>
                    </a:cubicBezTo>
                    <a:lnTo>
                      <a:pt x="256" y="46"/>
                    </a:lnTo>
                    <a:cubicBezTo>
                      <a:pt x="232" y="51"/>
                      <a:pt x="208" y="54"/>
                      <a:pt x="184" y="54"/>
                    </a:cubicBezTo>
                    <a:lnTo>
                      <a:pt x="184" y="54"/>
                    </a:lnTo>
                    <a:cubicBezTo>
                      <a:pt x="120" y="54"/>
                      <a:pt x="56" y="36"/>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9" name="Google Shape;5607;p65">
                <a:extLst>
                  <a:ext uri="{FF2B5EF4-FFF2-40B4-BE49-F238E27FC236}">
                    <a16:creationId xmlns:a16="http://schemas.microsoft.com/office/drawing/2014/main" id="{F0A3B6CC-602A-4A7A-99F8-6EE310ADEBDC}"/>
                  </a:ext>
                </a:extLst>
              </p:cNvPr>
              <p:cNvSpPr/>
              <p:nvPr/>
            </p:nvSpPr>
            <p:spPr>
              <a:xfrm>
                <a:off x="4324514" y="4442902"/>
                <a:ext cx="250" cy="684"/>
              </a:xfrm>
              <a:custGeom>
                <a:avLst/>
                <a:gdLst/>
                <a:ahLst/>
                <a:cxnLst/>
                <a:rect l="l" t="t" r="r" b="b"/>
                <a:pathLst>
                  <a:path w="5" h="12" extrusionOk="0">
                    <a:moveTo>
                      <a:pt x="1" y="11"/>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0" name="Google Shape;5608;p65">
                <a:extLst>
                  <a:ext uri="{FF2B5EF4-FFF2-40B4-BE49-F238E27FC236}">
                    <a16:creationId xmlns:a16="http://schemas.microsoft.com/office/drawing/2014/main" id="{D372AAB9-68D9-4E40-8875-483AC2175CC0}"/>
                  </a:ext>
                </a:extLst>
              </p:cNvPr>
              <p:cNvSpPr/>
              <p:nvPr/>
            </p:nvSpPr>
            <p:spPr>
              <a:xfrm>
                <a:off x="4324363" y="4443527"/>
                <a:ext cx="198" cy="227"/>
              </a:xfrm>
              <a:custGeom>
                <a:avLst/>
                <a:gdLst/>
                <a:ahLst/>
                <a:cxnLst/>
                <a:rect l="l" t="t" r="r" b="b"/>
                <a:pathLst>
                  <a:path w="4" h="4" extrusionOk="0">
                    <a:moveTo>
                      <a:pt x="0" y="4"/>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1" name="Google Shape;5609;p65">
                <a:extLst>
                  <a:ext uri="{FF2B5EF4-FFF2-40B4-BE49-F238E27FC236}">
                    <a16:creationId xmlns:a16="http://schemas.microsoft.com/office/drawing/2014/main" id="{2796D975-8E6E-4101-9062-0BA42971D73F}"/>
                  </a:ext>
                </a:extLst>
              </p:cNvPr>
              <p:cNvSpPr/>
              <p:nvPr/>
            </p:nvSpPr>
            <p:spPr>
              <a:xfrm>
                <a:off x="4322074" y="4398496"/>
                <a:ext cx="4932" cy="36888"/>
              </a:xfrm>
              <a:custGeom>
                <a:avLst/>
                <a:gdLst/>
                <a:ahLst/>
                <a:cxnLst/>
                <a:rect l="l" t="t" r="r" b="b"/>
                <a:pathLst>
                  <a:path w="99" h="648" extrusionOk="0">
                    <a:moveTo>
                      <a:pt x="1" y="1"/>
                    </a:moveTo>
                    <a:lnTo>
                      <a:pt x="1" y="1"/>
                    </a:lnTo>
                    <a:cubicBezTo>
                      <a:pt x="74" y="183"/>
                      <a:pt x="95" y="473"/>
                      <a:pt x="85" y="648"/>
                    </a:cubicBezTo>
                    <a:cubicBezTo>
                      <a:pt x="99" y="473"/>
                      <a:pt x="74" y="183"/>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2" name="Google Shape;5610;p65">
                <a:extLst>
                  <a:ext uri="{FF2B5EF4-FFF2-40B4-BE49-F238E27FC236}">
                    <a16:creationId xmlns:a16="http://schemas.microsoft.com/office/drawing/2014/main" id="{F67899DD-A91A-4298-B4A7-18139AA4DAE8}"/>
                  </a:ext>
                </a:extLst>
              </p:cNvPr>
              <p:cNvSpPr/>
              <p:nvPr/>
            </p:nvSpPr>
            <p:spPr>
              <a:xfrm>
                <a:off x="4328202" y="4361834"/>
                <a:ext cx="51" cy="227"/>
              </a:xfrm>
              <a:custGeom>
                <a:avLst/>
                <a:gdLst/>
                <a:ahLst/>
                <a:cxnLst/>
                <a:rect l="l" t="t" r="r" b="b"/>
                <a:pathLst>
                  <a:path w="1" h="4" extrusionOk="0">
                    <a:moveTo>
                      <a:pt x="0" y="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3" name="Google Shape;5611;p65">
                <a:extLst>
                  <a:ext uri="{FF2B5EF4-FFF2-40B4-BE49-F238E27FC236}">
                    <a16:creationId xmlns:a16="http://schemas.microsoft.com/office/drawing/2014/main" id="{67B94A64-F8AF-46B2-AE76-81296DE218BF}"/>
                  </a:ext>
                </a:extLst>
              </p:cNvPr>
              <p:cNvSpPr/>
              <p:nvPr/>
            </p:nvSpPr>
            <p:spPr>
              <a:xfrm>
                <a:off x="4329046" y="4359444"/>
                <a:ext cx="51" cy="227"/>
              </a:xfrm>
              <a:custGeom>
                <a:avLst/>
                <a:gdLst/>
                <a:ahLst/>
                <a:cxnLst/>
                <a:rect l="l" t="t" r="r" b="b"/>
                <a:pathLst>
                  <a:path w="1" h="4" extrusionOk="0">
                    <a:moveTo>
                      <a:pt x="1" y="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4" name="Google Shape;5612;p65">
                <a:extLst>
                  <a:ext uri="{FF2B5EF4-FFF2-40B4-BE49-F238E27FC236}">
                    <a16:creationId xmlns:a16="http://schemas.microsoft.com/office/drawing/2014/main" id="{87B35D6B-1D20-4EBC-9425-19FF5698FE20}"/>
                  </a:ext>
                </a:extLst>
              </p:cNvPr>
              <p:cNvSpPr/>
              <p:nvPr/>
            </p:nvSpPr>
            <p:spPr>
              <a:xfrm>
                <a:off x="4330792" y="4352216"/>
                <a:ext cx="400" cy="1082"/>
              </a:xfrm>
              <a:custGeom>
                <a:avLst/>
                <a:gdLst/>
                <a:ahLst/>
                <a:cxnLst/>
                <a:rect l="l" t="t" r="r" b="b"/>
                <a:pathLst>
                  <a:path w="8" h="19" extrusionOk="0">
                    <a:moveTo>
                      <a:pt x="1" y="18"/>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5" name="Google Shape;5613;p65">
                <a:extLst>
                  <a:ext uri="{FF2B5EF4-FFF2-40B4-BE49-F238E27FC236}">
                    <a16:creationId xmlns:a16="http://schemas.microsoft.com/office/drawing/2014/main" id="{5E20D639-C16A-479A-BBF2-680950AB2AE4}"/>
                  </a:ext>
                </a:extLst>
              </p:cNvPr>
              <p:cNvSpPr/>
              <p:nvPr/>
            </p:nvSpPr>
            <p:spPr>
              <a:xfrm>
                <a:off x="4327853" y="4362635"/>
                <a:ext cx="51" cy="227"/>
              </a:xfrm>
              <a:custGeom>
                <a:avLst/>
                <a:gdLst/>
                <a:ahLst/>
                <a:cxnLst/>
                <a:rect l="l" t="t" r="r" b="b"/>
                <a:pathLst>
                  <a:path w="1" h="4" extrusionOk="0">
                    <a:moveTo>
                      <a:pt x="0" y="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6" name="Google Shape;5614;p65">
                <a:extLst>
                  <a:ext uri="{FF2B5EF4-FFF2-40B4-BE49-F238E27FC236}">
                    <a16:creationId xmlns:a16="http://schemas.microsoft.com/office/drawing/2014/main" id="{6940BEAA-49B9-48F0-AE4F-E80587CDB1B2}"/>
                  </a:ext>
                </a:extLst>
              </p:cNvPr>
              <p:cNvSpPr/>
              <p:nvPr/>
            </p:nvSpPr>
            <p:spPr>
              <a:xfrm>
                <a:off x="4324165" y="4443698"/>
                <a:ext cx="250" cy="457"/>
              </a:xfrm>
              <a:custGeom>
                <a:avLst/>
                <a:gdLst/>
                <a:ahLst/>
                <a:cxnLst/>
                <a:rect l="l" t="t" r="r" b="b"/>
                <a:pathLst>
                  <a:path w="5" h="8" extrusionOk="0">
                    <a:moveTo>
                      <a:pt x="1" y="8"/>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7" name="Google Shape;5615;p65">
                <a:extLst>
                  <a:ext uri="{FF2B5EF4-FFF2-40B4-BE49-F238E27FC236}">
                    <a16:creationId xmlns:a16="http://schemas.microsoft.com/office/drawing/2014/main" id="{6F88EB4C-5FE9-4885-A90C-2EF8FA43B149}"/>
                  </a:ext>
                </a:extLst>
              </p:cNvPr>
              <p:cNvSpPr/>
              <p:nvPr/>
            </p:nvSpPr>
            <p:spPr>
              <a:xfrm>
                <a:off x="4326606" y="4365025"/>
                <a:ext cx="51" cy="59"/>
              </a:xfrm>
              <a:custGeom>
                <a:avLst/>
                <a:gdLst/>
                <a:ahLst/>
                <a:cxnLst/>
                <a:rect l="l" t="t" r="r" b="b"/>
                <a:pathLst>
                  <a:path w="1" h="1" extrusionOk="0">
                    <a:moveTo>
                      <a:pt x="1"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8" name="Google Shape;5616;p65">
                <a:extLst>
                  <a:ext uri="{FF2B5EF4-FFF2-40B4-BE49-F238E27FC236}">
                    <a16:creationId xmlns:a16="http://schemas.microsoft.com/office/drawing/2014/main" id="{4E7A5B1B-2E7D-48A0-8F08-F21324B0A941}"/>
                  </a:ext>
                </a:extLst>
              </p:cNvPr>
              <p:cNvSpPr/>
              <p:nvPr/>
            </p:nvSpPr>
            <p:spPr>
              <a:xfrm>
                <a:off x="4329394" y="4357792"/>
                <a:ext cx="250" cy="457"/>
              </a:xfrm>
              <a:custGeom>
                <a:avLst/>
                <a:gdLst/>
                <a:ahLst/>
                <a:cxnLst/>
                <a:rect l="l" t="t" r="r" b="b"/>
                <a:pathLst>
                  <a:path w="5" h="8" extrusionOk="0">
                    <a:moveTo>
                      <a:pt x="1" y="8"/>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9" name="Google Shape;5617;p65">
                <a:extLst>
                  <a:ext uri="{FF2B5EF4-FFF2-40B4-BE49-F238E27FC236}">
                    <a16:creationId xmlns:a16="http://schemas.microsoft.com/office/drawing/2014/main" id="{143C35B8-81FE-456D-B188-AF9C1F308A21}"/>
                  </a:ext>
                </a:extLst>
              </p:cNvPr>
              <p:cNvSpPr/>
              <p:nvPr/>
            </p:nvSpPr>
            <p:spPr>
              <a:xfrm>
                <a:off x="4322620" y="4446717"/>
                <a:ext cx="198" cy="457"/>
              </a:xfrm>
              <a:custGeom>
                <a:avLst/>
                <a:gdLst/>
                <a:ahLst/>
                <a:cxnLst/>
                <a:rect l="l" t="t" r="r" b="b"/>
                <a:pathLst>
                  <a:path w="4" h="8" extrusionOk="0">
                    <a:moveTo>
                      <a:pt x="0" y="7"/>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0" name="Google Shape;5618;p65">
                <a:extLst>
                  <a:ext uri="{FF2B5EF4-FFF2-40B4-BE49-F238E27FC236}">
                    <a16:creationId xmlns:a16="http://schemas.microsoft.com/office/drawing/2014/main" id="{6DC93ABB-4971-46E1-8306-696A88FD2ED0}"/>
                  </a:ext>
                </a:extLst>
              </p:cNvPr>
              <p:cNvSpPr/>
              <p:nvPr/>
            </p:nvSpPr>
            <p:spPr>
              <a:xfrm>
                <a:off x="4324014" y="4444323"/>
                <a:ext cx="198" cy="227"/>
              </a:xfrm>
              <a:custGeom>
                <a:avLst/>
                <a:gdLst/>
                <a:ahLst/>
                <a:cxnLst/>
                <a:rect l="l" t="t" r="r" b="b"/>
                <a:pathLst>
                  <a:path w="4" h="4" extrusionOk="0">
                    <a:moveTo>
                      <a:pt x="0" y="4"/>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1" name="Google Shape;5619;p65">
                <a:extLst>
                  <a:ext uri="{FF2B5EF4-FFF2-40B4-BE49-F238E27FC236}">
                    <a16:creationId xmlns:a16="http://schemas.microsoft.com/office/drawing/2014/main" id="{73B8B5A3-4599-4134-9381-E155137B23D6}"/>
                  </a:ext>
                </a:extLst>
              </p:cNvPr>
              <p:cNvSpPr/>
              <p:nvPr/>
            </p:nvSpPr>
            <p:spPr>
              <a:xfrm>
                <a:off x="4322969" y="4445916"/>
                <a:ext cx="400" cy="457"/>
              </a:xfrm>
              <a:custGeom>
                <a:avLst/>
                <a:gdLst/>
                <a:ahLst/>
                <a:cxnLst/>
                <a:rect l="l" t="t" r="r" b="b"/>
                <a:pathLst>
                  <a:path w="8" h="8" extrusionOk="0">
                    <a:moveTo>
                      <a:pt x="0" y="7"/>
                    </a:moveTo>
                    <a:lnTo>
                      <a:pt x="7"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2" name="Google Shape;5620;p65">
                <a:extLst>
                  <a:ext uri="{FF2B5EF4-FFF2-40B4-BE49-F238E27FC236}">
                    <a16:creationId xmlns:a16="http://schemas.microsoft.com/office/drawing/2014/main" id="{AC2CD607-971A-40DF-B958-420E9540DC27}"/>
                  </a:ext>
                </a:extLst>
              </p:cNvPr>
              <p:cNvSpPr/>
              <p:nvPr/>
            </p:nvSpPr>
            <p:spPr>
              <a:xfrm>
                <a:off x="4326455" y="4365423"/>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3" name="Google Shape;5621;p65">
                <a:extLst>
                  <a:ext uri="{FF2B5EF4-FFF2-40B4-BE49-F238E27FC236}">
                    <a16:creationId xmlns:a16="http://schemas.microsoft.com/office/drawing/2014/main" id="{2EB47065-ED80-441B-93F2-3BCEC6EC59F0}"/>
                  </a:ext>
                </a:extLst>
              </p:cNvPr>
              <p:cNvSpPr/>
              <p:nvPr/>
            </p:nvSpPr>
            <p:spPr>
              <a:xfrm>
                <a:off x="4323468" y="4445292"/>
                <a:ext cx="250" cy="457"/>
              </a:xfrm>
              <a:custGeom>
                <a:avLst/>
                <a:gdLst/>
                <a:ahLst/>
                <a:cxnLst/>
                <a:rect l="l" t="t" r="r" b="b"/>
                <a:pathLst>
                  <a:path w="5" h="8" extrusionOk="0">
                    <a:moveTo>
                      <a:pt x="1" y="8"/>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4" name="Google Shape;5622;p65">
                <a:extLst>
                  <a:ext uri="{FF2B5EF4-FFF2-40B4-BE49-F238E27FC236}">
                    <a16:creationId xmlns:a16="http://schemas.microsoft.com/office/drawing/2014/main" id="{E29E98B1-4275-4251-9B56-CBB272F7CE1C}"/>
                  </a:ext>
                </a:extLst>
              </p:cNvPr>
              <p:cNvSpPr/>
              <p:nvPr/>
            </p:nvSpPr>
            <p:spPr>
              <a:xfrm>
                <a:off x="4325560" y="4435330"/>
                <a:ext cx="598" cy="4666"/>
              </a:xfrm>
              <a:custGeom>
                <a:avLst/>
                <a:gdLst/>
                <a:ahLst/>
                <a:cxnLst/>
                <a:rect l="l" t="t" r="r" b="b"/>
                <a:pathLst>
                  <a:path w="12" h="82" extrusionOk="0">
                    <a:moveTo>
                      <a:pt x="1" y="81"/>
                    </a:moveTo>
                    <a:cubicBezTo>
                      <a:pt x="4" y="53"/>
                      <a:pt x="11" y="29"/>
                      <a:pt x="11" y="1"/>
                    </a:cubicBezTo>
                    <a:cubicBezTo>
                      <a:pt x="11" y="29"/>
                      <a:pt x="4" y="53"/>
                      <a:pt x="1" y="8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5" name="Google Shape;5623;p65">
                <a:extLst>
                  <a:ext uri="{FF2B5EF4-FFF2-40B4-BE49-F238E27FC236}">
                    <a16:creationId xmlns:a16="http://schemas.microsoft.com/office/drawing/2014/main" id="{ECC37536-9AC8-4FD5-A585-B073A5BCA12B}"/>
                  </a:ext>
                </a:extLst>
              </p:cNvPr>
              <p:cNvSpPr/>
              <p:nvPr/>
            </p:nvSpPr>
            <p:spPr>
              <a:xfrm>
                <a:off x="4330294" y="4354434"/>
                <a:ext cx="400" cy="855"/>
              </a:xfrm>
              <a:custGeom>
                <a:avLst/>
                <a:gdLst/>
                <a:ahLst/>
                <a:cxnLst/>
                <a:rect l="l" t="t" r="r" b="b"/>
                <a:pathLst>
                  <a:path w="8" h="15" extrusionOk="0">
                    <a:moveTo>
                      <a:pt x="0" y="14"/>
                    </a:moveTo>
                    <a:lnTo>
                      <a:pt x="7"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6" name="Google Shape;5624;p65">
                <a:extLst>
                  <a:ext uri="{FF2B5EF4-FFF2-40B4-BE49-F238E27FC236}">
                    <a16:creationId xmlns:a16="http://schemas.microsoft.com/office/drawing/2014/main" id="{360DA39A-DB0D-41FC-A8A1-34919EE74FA0}"/>
                  </a:ext>
                </a:extLst>
              </p:cNvPr>
              <p:cNvSpPr/>
              <p:nvPr/>
            </p:nvSpPr>
            <p:spPr>
              <a:xfrm>
                <a:off x="4327500" y="4363432"/>
                <a:ext cx="51" cy="227"/>
              </a:xfrm>
              <a:custGeom>
                <a:avLst/>
                <a:gdLst/>
                <a:ahLst/>
                <a:cxnLst/>
                <a:rect l="l" t="t" r="r" b="b"/>
                <a:pathLst>
                  <a:path w="1" h="4" extrusionOk="0">
                    <a:moveTo>
                      <a:pt x="0" y="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7" name="Google Shape;5625;p65">
                <a:extLst>
                  <a:ext uri="{FF2B5EF4-FFF2-40B4-BE49-F238E27FC236}">
                    <a16:creationId xmlns:a16="http://schemas.microsoft.com/office/drawing/2014/main" id="{A45BF252-3B44-4D09-B3B4-F6907825B557}"/>
                  </a:ext>
                </a:extLst>
              </p:cNvPr>
              <p:cNvSpPr/>
              <p:nvPr/>
            </p:nvSpPr>
            <p:spPr>
              <a:xfrm>
                <a:off x="4321373" y="4449278"/>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8" name="Google Shape;5626;p65">
                <a:extLst>
                  <a:ext uri="{FF2B5EF4-FFF2-40B4-BE49-F238E27FC236}">
                    <a16:creationId xmlns:a16="http://schemas.microsoft.com/office/drawing/2014/main" id="{CBC135BB-B469-46C4-A8AE-79538AD3A743}"/>
                  </a:ext>
                </a:extLst>
              </p:cNvPr>
              <p:cNvSpPr/>
              <p:nvPr/>
            </p:nvSpPr>
            <p:spPr>
              <a:xfrm>
                <a:off x="4329945" y="4356199"/>
                <a:ext cx="198" cy="684"/>
              </a:xfrm>
              <a:custGeom>
                <a:avLst/>
                <a:gdLst/>
                <a:ahLst/>
                <a:cxnLst/>
                <a:rect l="l" t="t" r="r" b="b"/>
                <a:pathLst>
                  <a:path w="4" h="12" extrusionOk="0">
                    <a:moveTo>
                      <a:pt x="0" y="11"/>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9" name="Google Shape;5627;p65">
                <a:extLst>
                  <a:ext uri="{FF2B5EF4-FFF2-40B4-BE49-F238E27FC236}">
                    <a16:creationId xmlns:a16="http://schemas.microsoft.com/office/drawing/2014/main" id="{CE565DD3-5295-4D45-B3D3-9EA8C83E4FD0}"/>
                  </a:ext>
                </a:extLst>
              </p:cNvPr>
              <p:cNvSpPr/>
              <p:nvPr/>
            </p:nvSpPr>
            <p:spPr>
              <a:xfrm>
                <a:off x="4323666" y="4444721"/>
                <a:ext cx="400" cy="457"/>
              </a:xfrm>
              <a:custGeom>
                <a:avLst/>
                <a:gdLst/>
                <a:ahLst/>
                <a:cxnLst/>
                <a:rect l="l" t="t" r="r" b="b"/>
                <a:pathLst>
                  <a:path w="8" h="8" extrusionOk="0">
                    <a:moveTo>
                      <a:pt x="0" y="7"/>
                    </a:moveTo>
                    <a:lnTo>
                      <a:pt x="7"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0" name="Google Shape;5628;p65">
                <a:extLst>
                  <a:ext uri="{FF2B5EF4-FFF2-40B4-BE49-F238E27FC236}">
                    <a16:creationId xmlns:a16="http://schemas.microsoft.com/office/drawing/2014/main" id="{11DC0A46-924F-4278-9F71-7217CEE858A0}"/>
                  </a:ext>
                </a:extLst>
              </p:cNvPr>
              <p:cNvSpPr/>
              <p:nvPr/>
            </p:nvSpPr>
            <p:spPr>
              <a:xfrm>
                <a:off x="4326257" y="4365595"/>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1" name="Google Shape;5629;p65">
                <a:extLst>
                  <a:ext uri="{FF2B5EF4-FFF2-40B4-BE49-F238E27FC236}">
                    <a16:creationId xmlns:a16="http://schemas.microsoft.com/office/drawing/2014/main" id="{8E0CD2D0-668E-4D6A-B47E-C9165689A42F}"/>
                  </a:ext>
                </a:extLst>
              </p:cNvPr>
              <p:cNvSpPr/>
              <p:nvPr/>
            </p:nvSpPr>
            <p:spPr>
              <a:xfrm>
                <a:off x="4327152" y="4363997"/>
                <a:ext cx="51" cy="285"/>
              </a:xfrm>
              <a:custGeom>
                <a:avLst/>
                <a:gdLst/>
                <a:ahLst/>
                <a:cxnLst/>
                <a:rect l="l" t="t" r="r" b="b"/>
                <a:pathLst>
                  <a:path w="1" h="5" extrusionOk="0">
                    <a:moveTo>
                      <a:pt x="0"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2" name="Google Shape;5630;p65">
                <a:extLst>
                  <a:ext uri="{FF2B5EF4-FFF2-40B4-BE49-F238E27FC236}">
                    <a16:creationId xmlns:a16="http://schemas.microsoft.com/office/drawing/2014/main" id="{37012C34-F26A-4146-B419-45BD65B5ABCE}"/>
                  </a:ext>
                </a:extLst>
              </p:cNvPr>
              <p:cNvSpPr/>
              <p:nvPr/>
            </p:nvSpPr>
            <p:spPr>
              <a:xfrm>
                <a:off x="4322074" y="4447912"/>
                <a:ext cx="51" cy="227"/>
              </a:xfrm>
              <a:custGeom>
                <a:avLst/>
                <a:gdLst/>
                <a:ahLst/>
                <a:cxnLst/>
                <a:rect l="l" t="t" r="r" b="b"/>
                <a:pathLst>
                  <a:path w="1" h="4" extrusionOk="0">
                    <a:moveTo>
                      <a:pt x="1" y="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3" name="Google Shape;5631;p65">
                <a:extLst>
                  <a:ext uri="{FF2B5EF4-FFF2-40B4-BE49-F238E27FC236}">
                    <a16:creationId xmlns:a16="http://schemas.microsoft.com/office/drawing/2014/main" id="{1D06A50F-0DEF-4046-A083-81E99409B4DF}"/>
                  </a:ext>
                </a:extLst>
              </p:cNvPr>
              <p:cNvSpPr/>
              <p:nvPr/>
            </p:nvSpPr>
            <p:spPr>
              <a:xfrm>
                <a:off x="4326803" y="4364396"/>
                <a:ext cx="51" cy="285"/>
              </a:xfrm>
              <a:custGeom>
                <a:avLst/>
                <a:gdLst/>
                <a:ahLst/>
                <a:cxnLst/>
                <a:rect l="l" t="t" r="r" b="b"/>
                <a:pathLst>
                  <a:path w="1" h="5" extrusionOk="0">
                    <a:moveTo>
                      <a:pt x="0"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4" name="Google Shape;5632;p65">
                <a:extLst>
                  <a:ext uri="{FF2B5EF4-FFF2-40B4-BE49-F238E27FC236}">
                    <a16:creationId xmlns:a16="http://schemas.microsoft.com/office/drawing/2014/main" id="{6BB96DED-DCDE-4FD5-B91C-6F93BA42C250}"/>
                  </a:ext>
                </a:extLst>
              </p:cNvPr>
              <p:cNvSpPr/>
              <p:nvPr/>
            </p:nvSpPr>
            <p:spPr>
              <a:xfrm>
                <a:off x="3490262" y="3792160"/>
                <a:ext cx="273182" cy="96665"/>
              </a:xfrm>
              <a:custGeom>
                <a:avLst/>
                <a:gdLst/>
                <a:ahLst/>
                <a:cxnLst/>
                <a:rect l="l" t="t" r="r" b="b"/>
                <a:pathLst>
                  <a:path w="5483" h="1698" extrusionOk="0">
                    <a:moveTo>
                      <a:pt x="1463" y="0"/>
                    </a:moveTo>
                    <a:cubicBezTo>
                      <a:pt x="950" y="0"/>
                      <a:pt x="486" y="202"/>
                      <a:pt x="210" y="411"/>
                    </a:cubicBezTo>
                    <a:cubicBezTo>
                      <a:pt x="67" y="516"/>
                      <a:pt x="11" y="597"/>
                      <a:pt x="0" y="628"/>
                    </a:cubicBezTo>
                    <a:cubicBezTo>
                      <a:pt x="13" y="640"/>
                      <a:pt x="31" y="646"/>
                      <a:pt x="54" y="646"/>
                    </a:cubicBezTo>
                    <a:cubicBezTo>
                      <a:pt x="212" y="646"/>
                      <a:pt x="577" y="372"/>
                      <a:pt x="746" y="247"/>
                    </a:cubicBezTo>
                    <a:lnTo>
                      <a:pt x="847" y="170"/>
                    </a:lnTo>
                    <a:cubicBezTo>
                      <a:pt x="912" y="121"/>
                      <a:pt x="989" y="94"/>
                      <a:pt x="1068" y="94"/>
                    </a:cubicBezTo>
                    <a:cubicBezTo>
                      <a:pt x="1113" y="94"/>
                      <a:pt x="1158" y="103"/>
                      <a:pt x="1201" y="121"/>
                    </a:cubicBezTo>
                    <a:cubicBezTo>
                      <a:pt x="1337" y="177"/>
                      <a:pt x="1439" y="289"/>
                      <a:pt x="1484" y="429"/>
                    </a:cubicBezTo>
                    <a:cubicBezTo>
                      <a:pt x="1484" y="429"/>
                      <a:pt x="1519" y="562"/>
                      <a:pt x="2346" y="597"/>
                    </a:cubicBezTo>
                    <a:cubicBezTo>
                      <a:pt x="2668" y="611"/>
                      <a:pt x="2843" y="761"/>
                      <a:pt x="3011" y="908"/>
                    </a:cubicBezTo>
                    <a:cubicBezTo>
                      <a:pt x="3154" y="1034"/>
                      <a:pt x="3291" y="1150"/>
                      <a:pt x="3522" y="1202"/>
                    </a:cubicBezTo>
                    <a:cubicBezTo>
                      <a:pt x="3683" y="1241"/>
                      <a:pt x="3770" y="1290"/>
                      <a:pt x="3805" y="1360"/>
                    </a:cubicBezTo>
                    <a:cubicBezTo>
                      <a:pt x="3841" y="1433"/>
                      <a:pt x="3805" y="1507"/>
                      <a:pt x="3781" y="1563"/>
                    </a:cubicBezTo>
                    <a:cubicBezTo>
                      <a:pt x="3770" y="1580"/>
                      <a:pt x="3763" y="1601"/>
                      <a:pt x="3760" y="1622"/>
                    </a:cubicBezTo>
                    <a:cubicBezTo>
                      <a:pt x="3770" y="1633"/>
                      <a:pt x="3781" y="1640"/>
                      <a:pt x="3795" y="1643"/>
                    </a:cubicBezTo>
                    <a:cubicBezTo>
                      <a:pt x="3902" y="1682"/>
                      <a:pt x="4174" y="1698"/>
                      <a:pt x="4469" y="1698"/>
                    </a:cubicBezTo>
                    <a:cubicBezTo>
                      <a:pt x="4899" y="1698"/>
                      <a:pt x="5379" y="1665"/>
                      <a:pt x="5482" y="1619"/>
                    </a:cubicBezTo>
                    <a:cubicBezTo>
                      <a:pt x="5426" y="1493"/>
                      <a:pt x="4842" y="1115"/>
                      <a:pt x="4527" y="1115"/>
                    </a:cubicBezTo>
                    <a:cubicBezTo>
                      <a:pt x="4352" y="1115"/>
                      <a:pt x="4044" y="961"/>
                      <a:pt x="3623" y="751"/>
                    </a:cubicBezTo>
                    <a:cubicBezTo>
                      <a:pt x="3112" y="495"/>
                      <a:pt x="2475" y="180"/>
                      <a:pt x="1866" y="44"/>
                    </a:cubicBezTo>
                    <a:cubicBezTo>
                      <a:pt x="1730" y="14"/>
                      <a:pt x="1595" y="0"/>
                      <a:pt x="1463"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5" name="Google Shape;5633;p65">
                <a:extLst>
                  <a:ext uri="{FF2B5EF4-FFF2-40B4-BE49-F238E27FC236}">
                    <a16:creationId xmlns:a16="http://schemas.microsoft.com/office/drawing/2014/main" id="{242306CD-CE07-4315-8F37-92D3EECBDC1B}"/>
                  </a:ext>
                </a:extLst>
              </p:cNvPr>
              <p:cNvSpPr/>
              <p:nvPr/>
            </p:nvSpPr>
            <p:spPr>
              <a:xfrm>
                <a:off x="3654032" y="3945297"/>
                <a:ext cx="2991" cy="1819"/>
              </a:xfrm>
              <a:custGeom>
                <a:avLst/>
                <a:gdLst/>
                <a:ahLst/>
                <a:cxnLst/>
                <a:rect l="l" t="t" r="r" b="b"/>
                <a:pathLst>
                  <a:path w="60" h="32" extrusionOk="0">
                    <a:moveTo>
                      <a:pt x="56" y="0"/>
                    </a:moveTo>
                    <a:lnTo>
                      <a:pt x="0" y="32"/>
                    </a:lnTo>
                    <a:lnTo>
                      <a:pt x="0" y="32"/>
                    </a:lnTo>
                    <a:lnTo>
                      <a:pt x="6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6" name="Google Shape;5634;p65">
                <a:extLst>
                  <a:ext uri="{FF2B5EF4-FFF2-40B4-BE49-F238E27FC236}">
                    <a16:creationId xmlns:a16="http://schemas.microsoft.com/office/drawing/2014/main" id="{18F62842-9A7F-4D80-8643-21F7E048B25B}"/>
                  </a:ext>
                </a:extLst>
              </p:cNvPr>
              <p:cNvSpPr/>
              <p:nvPr/>
            </p:nvSpPr>
            <p:spPr>
              <a:xfrm>
                <a:off x="3657672" y="3945582"/>
                <a:ext cx="48926" cy="13777"/>
              </a:xfrm>
              <a:custGeom>
                <a:avLst/>
                <a:gdLst/>
                <a:ahLst/>
                <a:cxnLst/>
                <a:rect l="l" t="t" r="r" b="b"/>
                <a:pathLst>
                  <a:path w="982" h="242" extrusionOk="0">
                    <a:moveTo>
                      <a:pt x="141" y="0"/>
                    </a:moveTo>
                    <a:cubicBezTo>
                      <a:pt x="79" y="0"/>
                      <a:pt x="29" y="5"/>
                      <a:pt x="1" y="13"/>
                    </a:cubicBezTo>
                    <a:cubicBezTo>
                      <a:pt x="95" y="103"/>
                      <a:pt x="511" y="241"/>
                      <a:pt x="798" y="241"/>
                    </a:cubicBezTo>
                    <a:cubicBezTo>
                      <a:pt x="812" y="241"/>
                      <a:pt x="825" y="241"/>
                      <a:pt x="838" y="240"/>
                    </a:cubicBezTo>
                    <a:cubicBezTo>
                      <a:pt x="925" y="237"/>
                      <a:pt x="967" y="216"/>
                      <a:pt x="981" y="198"/>
                    </a:cubicBezTo>
                    <a:cubicBezTo>
                      <a:pt x="971" y="181"/>
                      <a:pt x="911" y="135"/>
                      <a:pt x="736" y="83"/>
                    </a:cubicBezTo>
                    <a:cubicBezTo>
                      <a:pt x="525" y="26"/>
                      <a:pt x="293" y="0"/>
                      <a:pt x="14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7" name="Google Shape;5635;p65">
                <a:extLst>
                  <a:ext uri="{FF2B5EF4-FFF2-40B4-BE49-F238E27FC236}">
                    <a16:creationId xmlns:a16="http://schemas.microsoft.com/office/drawing/2014/main" id="{BBD83FF2-C381-49B9-8233-C4331F5868BB}"/>
                  </a:ext>
                </a:extLst>
              </p:cNvPr>
              <p:cNvSpPr/>
              <p:nvPr/>
            </p:nvSpPr>
            <p:spPr>
              <a:xfrm>
                <a:off x="3966079" y="3941083"/>
                <a:ext cx="40509" cy="15598"/>
              </a:xfrm>
              <a:custGeom>
                <a:avLst/>
                <a:gdLst/>
                <a:ahLst/>
                <a:cxnLst/>
                <a:rect l="l" t="t" r="r" b="b"/>
                <a:pathLst>
                  <a:path w="813" h="274" extrusionOk="0">
                    <a:moveTo>
                      <a:pt x="308" y="1"/>
                    </a:moveTo>
                    <a:cubicBezTo>
                      <a:pt x="179" y="1"/>
                      <a:pt x="63" y="18"/>
                      <a:pt x="21" y="60"/>
                    </a:cubicBezTo>
                    <a:cubicBezTo>
                      <a:pt x="14" y="67"/>
                      <a:pt x="0" y="78"/>
                      <a:pt x="28" y="120"/>
                    </a:cubicBezTo>
                    <a:cubicBezTo>
                      <a:pt x="109" y="246"/>
                      <a:pt x="260" y="274"/>
                      <a:pt x="371" y="274"/>
                    </a:cubicBezTo>
                    <a:cubicBezTo>
                      <a:pt x="396" y="274"/>
                      <a:pt x="418" y="272"/>
                      <a:pt x="438" y="270"/>
                    </a:cubicBezTo>
                    <a:cubicBezTo>
                      <a:pt x="641" y="253"/>
                      <a:pt x="795" y="165"/>
                      <a:pt x="809" y="130"/>
                    </a:cubicBezTo>
                    <a:cubicBezTo>
                      <a:pt x="813" y="120"/>
                      <a:pt x="781" y="99"/>
                      <a:pt x="781" y="99"/>
                    </a:cubicBezTo>
                    <a:cubicBezTo>
                      <a:pt x="687" y="36"/>
                      <a:pt x="483" y="1"/>
                      <a:pt x="308"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8" name="Google Shape;5636;p65">
                <a:extLst>
                  <a:ext uri="{FF2B5EF4-FFF2-40B4-BE49-F238E27FC236}">
                    <a16:creationId xmlns:a16="http://schemas.microsoft.com/office/drawing/2014/main" id="{A069E4F0-9FE4-42AA-9AA9-6904D0492B08}"/>
                  </a:ext>
                </a:extLst>
              </p:cNvPr>
              <p:cNvSpPr/>
              <p:nvPr/>
            </p:nvSpPr>
            <p:spPr>
              <a:xfrm>
                <a:off x="4136825" y="6299595"/>
                <a:ext cx="32685" cy="29832"/>
              </a:xfrm>
              <a:custGeom>
                <a:avLst/>
                <a:gdLst/>
                <a:ahLst/>
                <a:cxnLst/>
                <a:rect l="l" t="t" r="r" b="b"/>
                <a:pathLst>
                  <a:path w="656" h="524" extrusionOk="0">
                    <a:moveTo>
                      <a:pt x="619" y="1"/>
                    </a:moveTo>
                    <a:cubicBezTo>
                      <a:pt x="614" y="1"/>
                      <a:pt x="610" y="1"/>
                      <a:pt x="606" y="3"/>
                    </a:cubicBezTo>
                    <a:cubicBezTo>
                      <a:pt x="431" y="3"/>
                      <a:pt x="78" y="255"/>
                      <a:pt x="18" y="434"/>
                    </a:cubicBezTo>
                    <a:cubicBezTo>
                      <a:pt x="1" y="486"/>
                      <a:pt x="18" y="500"/>
                      <a:pt x="43" y="511"/>
                    </a:cubicBezTo>
                    <a:cubicBezTo>
                      <a:pt x="59" y="519"/>
                      <a:pt x="79" y="523"/>
                      <a:pt x="100" y="523"/>
                    </a:cubicBezTo>
                    <a:cubicBezTo>
                      <a:pt x="197" y="523"/>
                      <a:pt x="338" y="442"/>
                      <a:pt x="470" y="304"/>
                    </a:cubicBezTo>
                    <a:cubicBezTo>
                      <a:pt x="620" y="147"/>
                      <a:pt x="655" y="28"/>
                      <a:pt x="645" y="7"/>
                    </a:cubicBezTo>
                    <a:cubicBezTo>
                      <a:pt x="641" y="3"/>
                      <a:pt x="638" y="3"/>
                      <a:pt x="634" y="3"/>
                    </a:cubicBezTo>
                    <a:cubicBezTo>
                      <a:pt x="629" y="1"/>
                      <a:pt x="624" y="1"/>
                      <a:pt x="619"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9" name="Google Shape;5637;p65">
                <a:extLst>
                  <a:ext uri="{FF2B5EF4-FFF2-40B4-BE49-F238E27FC236}">
                    <a16:creationId xmlns:a16="http://schemas.microsoft.com/office/drawing/2014/main" id="{F54E1D8A-EFD8-47CD-B16B-4BF382B6A815}"/>
                  </a:ext>
                </a:extLst>
              </p:cNvPr>
              <p:cNvSpPr/>
              <p:nvPr/>
            </p:nvSpPr>
            <p:spPr>
              <a:xfrm>
                <a:off x="4175888" y="6308819"/>
                <a:ext cx="39859" cy="23228"/>
              </a:xfrm>
              <a:custGeom>
                <a:avLst/>
                <a:gdLst/>
                <a:ahLst/>
                <a:cxnLst/>
                <a:rect l="l" t="t" r="r" b="b"/>
                <a:pathLst>
                  <a:path w="800" h="408" extrusionOk="0">
                    <a:moveTo>
                      <a:pt x="660" y="1"/>
                    </a:moveTo>
                    <a:cubicBezTo>
                      <a:pt x="633" y="1"/>
                      <a:pt x="604" y="5"/>
                      <a:pt x="572" y="13"/>
                    </a:cubicBezTo>
                    <a:cubicBezTo>
                      <a:pt x="309" y="72"/>
                      <a:pt x="29" y="317"/>
                      <a:pt x="1" y="401"/>
                    </a:cubicBezTo>
                    <a:cubicBezTo>
                      <a:pt x="15" y="405"/>
                      <a:pt x="32" y="407"/>
                      <a:pt x="53" y="407"/>
                    </a:cubicBezTo>
                    <a:cubicBezTo>
                      <a:pt x="197" y="407"/>
                      <a:pt x="491" y="316"/>
                      <a:pt x="684" y="188"/>
                    </a:cubicBezTo>
                    <a:cubicBezTo>
                      <a:pt x="782" y="121"/>
                      <a:pt x="799" y="79"/>
                      <a:pt x="799" y="72"/>
                    </a:cubicBezTo>
                    <a:cubicBezTo>
                      <a:pt x="772" y="25"/>
                      <a:pt x="725" y="1"/>
                      <a:pt x="66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0" name="Google Shape;5638;p65">
                <a:extLst>
                  <a:ext uri="{FF2B5EF4-FFF2-40B4-BE49-F238E27FC236}">
                    <a16:creationId xmlns:a16="http://schemas.microsoft.com/office/drawing/2014/main" id="{1313D0BF-B8A7-428D-985E-D37E088861E6}"/>
                  </a:ext>
                </a:extLst>
              </p:cNvPr>
              <p:cNvSpPr/>
              <p:nvPr/>
            </p:nvSpPr>
            <p:spPr>
              <a:xfrm>
                <a:off x="3585128" y="4488955"/>
                <a:ext cx="151117" cy="192189"/>
              </a:xfrm>
              <a:custGeom>
                <a:avLst/>
                <a:gdLst/>
                <a:ahLst/>
                <a:cxnLst/>
                <a:rect l="l" t="t" r="r" b="b"/>
                <a:pathLst>
                  <a:path w="3033" h="3376" extrusionOk="0">
                    <a:moveTo>
                      <a:pt x="1117" y="1"/>
                    </a:moveTo>
                    <a:cubicBezTo>
                      <a:pt x="1110" y="25"/>
                      <a:pt x="1100" y="46"/>
                      <a:pt x="1082" y="64"/>
                    </a:cubicBezTo>
                    <a:cubicBezTo>
                      <a:pt x="1019" y="141"/>
                      <a:pt x="869" y="197"/>
                      <a:pt x="687" y="207"/>
                    </a:cubicBezTo>
                    <a:cubicBezTo>
                      <a:pt x="578" y="214"/>
                      <a:pt x="564" y="295"/>
                      <a:pt x="564" y="494"/>
                    </a:cubicBezTo>
                    <a:lnTo>
                      <a:pt x="564" y="540"/>
                    </a:lnTo>
                    <a:cubicBezTo>
                      <a:pt x="564" y="659"/>
                      <a:pt x="494" y="715"/>
                      <a:pt x="435" y="764"/>
                    </a:cubicBezTo>
                    <a:cubicBezTo>
                      <a:pt x="386" y="795"/>
                      <a:pt x="344" y="841"/>
                      <a:pt x="319" y="893"/>
                    </a:cubicBezTo>
                    <a:cubicBezTo>
                      <a:pt x="302" y="932"/>
                      <a:pt x="291" y="974"/>
                      <a:pt x="291" y="1019"/>
                    </a:cubicBezTo>
                    <a:cubicBezTo>
                      <a:pt x="284" y="1096"/>
                      <a:pt x="270" y="1152"/>
                      <a:pt x="141" y="1219"/>
                    </a:cubicBezTo>
                    <a:cubicBezTo>
                      <a:pt x="81" y="1240"/>
                      <a:pt x="32" y="1289"/>
                      <a:pt x="11" y="1352"/>
                    </a:cubicBezTo>
                    <a:cubicBezTo>
                      <a:pt x="1" y="1404"/>
                      <a:pt x="11" y="1457"/>
                      <a:pt x="43" y="1499"/>
                    </a:cubicBezTo>
                    <a:cubicBezTo>
                      <a:pt x="141" y="1642"/>
                      <a:pt x="78" y="1772"/>
                      <a:pt x="39" y="1859"/>
                    </a:cubicBezTo>
                    <a:cubicBezTo>
                      <a:pt x="32" y="1877"/>
                      <a:pt x="25" y="1895"/>
                      <a:pt x="18" y="1912"/>
                    </a:cubicBezTo>
                    <a:cubicBezTo>
                      <a:pt x="46" y="1937"/>
                      <a:pt x="74" y="1958"/>
                      <a:pt x="106" y="1979"/>
                    </a:cubicBezTo>
                    <a:cubicBezTo>
                      <a:pt x="179" y="2021"/>
                      <a:pt x="249" y="2073"/>
                      <a:pt x="312" y="2129"/>
                    </a:cubicBezTo>
                    <a:cubicBezTo>
                      <a:pt x="346" y="2161"/>
                      <a:pt x="365" y="2171"/>
                      <a:pt x="381" y="2171"/>
                    </a:cubicBezTo>
                    <a:cubicBezTo>
                      <a:pt x="393" y="2171"/>
                      <a:pt x="403" y="2165"/>
                      <a:pt x="417" y="2157"/>
                    </a:cubicBezTo>
                    <a:cubicBezTo>
                      <a:pt x="431" y="2150"/>
                      <a:pt x="458" y="2134"/>
                      <a:pt x="490" y="2134"/>
                    </a:cubicBezTo>
                    <a:cubicBezTo>
                      <a:pt x="522" y="2134"/>
                      <a:pt x="559" y="2150"/>
                      <a:pt x="592" y="2206"/>
                    </a:cubicBezTo>
                    <a:cubicBezTo>
                      <a:pt x="634" y="2290"/>
                      <a:pt x="631" y="2392"/>
                      <a:pt x="582" y="2472"/>
                    </a:cubicBezTo>
                    <a:cubicBezTo>
                      <a:pt x="536" y="2549"/>
                      <a:pt x="459" y="2609"/>
                      <a:pt x="372" y="2633"/>
                    </a:cubicBezTo>
                    <a:lnTo>
                      <a:pt x="375" y="2640"/>
                    </a:lnTo>
                    <a:lnTo>
                      <a:pt x="386" y="2654"/>
                    </a:lnTo>
                    <a:cubicBezTo>
                      <a:pt x="393" y="2665"/>
                      <a:pt x="396" y="2675"/>
                      <a:pt x="403" y="2686"/>
                    </a:cubicBezTo>
                    <a:lnTo>
                      <a:pt x="410" y="2700"/>
                    </a:lnTo>
                    <a:cubicBezTo>
                      <a:pt x="417" y="2710"/>
                      <a:pt x="421" y="2721"/>
                      <a:pt x="424" y="2735"/>
                    </a:cubicBezTo>
                    <a:cubicBezTo>
                      <a:pt x="424" y="2738"/>
                      <a:pt x="428" y="2742"/>
                      <a:pt x="428" y="2745"/>
                    </a:cubicBezTo>
                    <a:cubicBezTo>
                      <a:pt x="431" y="2756"/>
                      <a:pt x="435" y="2770"/>
                      <a:pt x="435" y="2784"/>
                    </a:cubicBezTo>
                    <a:lnTo>
                      <a:pt x="435" y="2794"/>
                    </a:lnTo>
                    <a:cubicBezTo>
                      <a:pt x="438" y="2805"/>
                      <a:pt x="438" y="2812"/>
                      <a:pt x="435" y="2822"/>
                    </a:cubicBezTo>
                    <a:lnTo>
                      <a:pt x="435" y="2836"/>
                    </a:lnTo>
                    <a:cubicBezTo>
                      <a:pt x="435" y="2843"/>
                      <a:pt x="431" y="2854"/>
                      <a:pt x="431" y="2861"/>
                    </a:cubicBezTo>
                    <a:cubicBezTo>
                      <a:pt x="431" y="2864"/>
                      <a:pt x="431" y="2868"/>
                      <a:pt x="428" y="2871"/>
                    </a:cubicBezTo>
                    <a:cubicBezTo>
                      <a:pt x="421" y="2882"/>
                      <a:pt x="417" y="2896"/>
                      <a:pt x="410" y="2906"/>
                    </a:cubicBezTo>
                    <a:cubicBezTo>
                      <a:pt x="393" y="2927"/>
                      <a:pt x="375" y="2952"/>
                      <a:pt x="354" y="2973"/>
                    </a:cubicBezTo>
                    <a:cubicBezTo>
                      <a:pt x="344" y="2987"/>
                      <a:pt x="333" y="3001"/>
                      <a:pt x="323" y="3015"/>
                    </a:cubicBezTo>
                    <a:cubicBezTo>
                      <a:pt x="344" y="3046"/>
                      <a:pt x="372" y="3074"/>
                      <a:pt x="400" y="3099"/>
                    </a:cubicBezTo>
                    <a:cubicBezTo>
                      <a:pt x="430" y="3127"/>
                      <a:pt x="456" y="3136"/>
                      <a:pt x="484" y="3136"/>
                    </a:cubicBezTo>
                    <a:cubicBezTo>
                      <a:pt x="504" y="3136"/>
                      <a:pt x="525" y="3131"/>
                      <a:pt x="550" y="3127"/>
                    </a:cubicBezTo>
                    <a:lnTo>
                      <a:pt x="592" y="3116"/>
                    </a:lnTo>
                    <a:lnTo>
                      <a:pt x="596" y="3116"/>
                    </a:lnTo>
                    <a:cubicBezTo>
                      <a:pt x="610" y="3116"/>
                      <a:pt x="624" y="3113"/>
                      <a:pt x="638" y="3113"/>
                    </a:cubicBezTo>
                    <a:lnTo>
                      <a:pt x="666" y="3113"/>
                    </a:lnTo>
                    <a:lnTo>
                      <a:pt x="683" y="3116"/>
                    </a:lnTo>
                    <a:lnTo>
                      <a:pt x="690" y="3116"/>
                    </a:lnTo>
                    <a:lnTo>
                      <a:pt x="704" y="3120"/>
                    </a:lnTo>
                    <a:lnTo>
                      <a:pt x="711" y="3123"/>
                    </a:lnTo>
                    <a:lnTo>
                      <a:pt x="725" y="3130"/>
                    </a:lnTo>
                    <a:lnTo>
                      <a:pt x="732" y="3134"/>
                    </a:lnTo>
                    <a:cubicBezTo>
                      <a:pt x="739" y="3137"/>
                      <a:pt x="746" y="3141"/>
                      <a:pt x="753" y="3144"/>
                    </a:cubicBezTo>
                    <a:lnTo>
                      <a:pt x="760" y="3151"/>
                    </a:lnTo>
                    <a:lnTo>
                      <a:pt x="774" y="3162"/>
                    </a:lnTo>
                    <a:lnTo>
                      <a:pt x="781" y="3169"/>
                    </a:lnTo>
                    <a:lnTo>
                      <a:pt x="799" y="3186"/>
                    </a:lnTo>
                    <a:lnTo>
                      <a:pt x="806" y="3193"/>
                    </a:lnTo>
                    <a:cubicBezTo>
                      <a:pt x="813" y="3200"/>
                      <a:pt x="820" y="3207"/>
                      <a:pt x="827" y="3218"/>
                    </a:cubicBezTo>
                    <a:cubicBezTo>
                      <a:pt x="858" y="3267"/>
                      <a:pt x="897" y="3309"/>
                      <a:pt x="939" y="3351"/>
                    </a:cubicBezTo>
                    <a:cubicBezTo>
                      <a:pt x="949" y="3365"/>
                      <a:pt x="967" y="3372"/>
                      <a:pt x="988" y="3375"/>
                    </a:cubicBezTo>
                    <a:cubicBezTo>
                      <a:pt x="995" y="3375"/>
                      <a:pt x="1040" y="3361"/>
                      <a:pt x="1103" y="3207"/>
                    </a:cubicBezTo>
                    <a:cubicBezTo>
                      <a:pt x="1135" y="3134"/>
                      <a:pt x="1166" y="3053"/>
                      <a:pt x="1194" y="2966"/>
                    </a:cubicBezTo>
                    <a:cubicBezTo>
                      <a:pt x="1303" y="2672"/>
                      <a:pt x="1415" y="2364"/>
                      <a:pt x="1639" y="2297"/>
                    </a:cubicBezTo>
                    <a:cubicBezTo>
                      <a:pt x="1670" y="2287"/>
                      <a:pt x="1705" y="2280"/>
                      <a:pt x="1740" y="2269"/>
                    </a:cubicBezTo>
                    <a:cubicBezTo>
                      <a:pt x="2014" y="2192"/>
                      <a:pt x="2427" y="2077"/>
                      <a:pt x="2679" y="1737"/>
                    </a:cubicBezTo>
                    <a:cubicBezTo>
                      <a:pt x="2840" y="1523"/>
                      <a:pt x="2864" y="1429"/>
                      <a:pt x="2878" y="1359"/>
                    </a:cubicBezTo>
                    <a:cubicBezTo>
                      <a:pt x="2892" y="1282"/>
                      <a:pt x="2934" y="1215"/>
                      <a:pt x="2994" y="1170"/>
                    </a:cubicBezTo>
                    <a:lnTo>
                      <a:pt x="3008" y="1159"/>
                    </a:lnTo>
                    <a:lnTo>
                      <a:pt x="3015" y="1152"/>
                    </a:lnTo>
                    <a:lnTo>
                      <a:pt x="3018" y="1149"/>
                    </a:lnTo>
                    <a:lnTo>
                      <a:pt x="3025" y="1142"/>
                    </a:lnTo>
                    <a:lnTo>
                      <a:pt x="3029" y="1135"/>
                    </a:lnTo>
                    <a:lnTo>
                      <a:pt x="3029" y="1131"/>
                    </a:lnTo>
                    <a:cubicBezTo>
                      <a:pt x="3029" y="1128"/>
                      <a:pt x="3029" y="1128"/>
                      <a:pt x="3029" y="1124"/>
                    </a:cubicBezTo>
                    <a:lnTo>
                      <a:pt x="3029" y="1117"/>
                    </a:lnTo>
                    <a:cubicBezTo>
                      <a:pt x="3032" y="1082"/>
                      <a:pt x="2983" y="1016"/>
                      <a:pt x="2927" y="949"/>
                    </a:cubicBezTo>
                    <a:lnTo>
                      <a:pt x="2917" y="935"/>
                    </a:lnTo>
                    <a:lnTo>
                      <a:pt x="2892" y="911"/>
                    </a:lnTo>
                    <a:lnTo>
                      <a:pt x="2885" y="900"/>
                    </a:lnTo>
                    <a:lnTo>
                      <a:pt x="2857" y="872"/>
                    </a:lnTo>
                    <a:lnTo>
                      <a:pt x="2833" y="844"/>
                    </a:lnTo>
                    <a:cubicBezTo>
                      <a:pt x="2808" y="816"/>
                      <a:pt x="2763" y="764"/>
                      <a:pt x="2714" y="715"/>
                    </a:cubicBezTo>
                    <a:lnTo>
                      <a:pt x="2693" y="694"/>
                    </a:lnTo>
                    <a:lnTo>
                      <a:pt x="2682" y="683"/>
                    </a:lnTo>
                    <a:lnTo>
                      <a:pt x="2651" y="652"/>
                    </a:lnTo>
                    <a:lnTo>
                      <a:pt x="2619" y="624"/>
                    </a:lnTo>
                    <a:cubicBezTo>
                      <a:pt x="2602" y="603"/>
                      <a:pt x="2581" y="585"/>
                      <a:pt x="2560" y="571"/>
                    </a:cubicBezTo>
                    <a:cubicBezTo>
                      <a:pt x="2553" y="564"/>
                      <a:pt x="2542" y="557"/>
                      <a:pt x="2532" y="554"/>
                    </a:cubicBezTo>
                    <a:cubicBezTo>
                      <a:pt x="2525" y="557"/>
                      <a:pt x="2521" y="564"/>
                      <a:pt x="2514" y="568"/>
                    </a:cubicBezTo>
                    <a:cubicBezTo>
                      <a:pt x="2465" y="603"/>
                      <a:pt x="2386" y="623"/>
                      <a:pt x="2300" y="623"/>
                    </a:cubicBezTo>
                    <a:cubicBezTo>
                      <a:pt x="2214" y="623"/>
                      <a:pt x="2120" y="603"/>
                      <a:pt x="2042" y="557"/>
                    </a:cubicBezTo>
                    <a:cubicBezTo>
                      <a:pt x="1975" y="515"/>
                      <a:pt x="1916" y="466"/>
                      <a:pt x="1866" y="410"/>
                    </a:cubicBezTo>
                    <a:cubicBezTo>
                      <a:pt x="1814" y="358"/>
                      <a:pt x="1772" y="312"/>
                      <a:pt x="1733" y="312"/>
                    </a:cubicBezTo>
                    <a:lnTo>
                      <a:pt x="1695" y="312"/>
                    </a:lnTo>
                    <a:lnTo>
                      <a:pt x="1674" y="305"/>
                    </a:lnTo>
                    <a:lnTo>
                      <a:pt x="1660" y="302"/>
                    </a:lnTo>
                    <a:lnTo>
                      <a:pt x="1639" y="295"/>
                    </a:lnTo>
                    <a:lnTo>
                      <a:pt x="1625" y="291"/>
                    </a:lnTo>
                    <a:lnTo>
                      <a:pt x="1597" y="281"/>
                    </a:lnTo>
                    <a:lnTo>
                      <a:pt x="1583" y="274"/>
                    </a:lnTo>
                    <a:lnTo>
                      <a:pt x="1548" y="260"/>
                    </a:lnTo>
                    <a:lnTo>
                      <a:pt x="1541" y="256"/>
                    </a:lnTo>
                    <a:lnTo>
                      <a:pt x="1495" y="232"/>
                    </a:lnTo>
                    <a:lnTo>
                      <a:pt x="1481" y="225"/>
                    </a:lnTo>
                    <a:lnTo>
                      <a:pt x="1450" y="207"/>
                    </a:lnTo>
                    <a:lnTo>
                      <a:pt x="1432" y="197"/>
                    </a:lnTo>
                    <a:lnTo>
                      <a:pt x="1401" y="183"/>
                    </a:lnTo>
                    <a:lnTo>
                      <a:pt x="1380" y="169"/>
                    </a:lnTo>
                    <a:lnTo>
                      <a:pt x="1352" y="151"/>
                    </a:lnTo>
                    <a:lnTo>
                      <a:pt x="1331" y="141"/>
                    </a:lnTo>
                    <a:lnTo>
                      <a:pt x="1299" y="123"/>
                    </a:lnTo>
                    <a:lnTo>
                      <a:pt x="1285" y="113"/>
                    </a:lnTo>
                    <a:lnTo>
                      <a:pt x="1236" y="85"/>
                    </a:lnTo>
                    <a:lnTo>
                      <a:pt x="1226" y="74"/>
                    </a:lnTo>
                    <a:lnTo>
                      <a:pt x="1191" y="53"/>
                    </a:lnTo>
                    <a:lnTo>
                      <a:pt x="1173" y="39"/>
                    </a:lnTo>
                    <a:lnTo>
                      <a:pt x="1149" y="22"/>
                    </a:lnTo>
                    <a:lnTo>
                      <a:pt x="1128" y="8"/>
                    </a:lnTo>
                    <a:lnTo>
                      <a:pt x="1117"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1" name="Google Shape;5639;p65">
                <a:extLst>
                  <a:ext uri="{FF2B5EF4-FFF2-40B4-BE49-F238E27FC236}">
                    <a16:creationId xmlns:a16="http://schemas.microsoft.com/office/drawing/2014/main" id="{D069B4AB-E3D6-479A-BA9E-AC19BE4969F9}"/>
                  </a:ext>
                </a:extLst>
              </p:cNvPr>
              <p:cNvSpPr/>
              <p:nvPr/>
            </p:nvSpPr>
            <p:spPr>
              <a:xfrm>
                <a:off x="3669528" y="4506318"/>
                <a:ext cx="598" cy="59"/>
              </a:xfrm>
              <a:custGeom>
                <a:avLst/>
                <a:gdLst/>
                <a:ahLst/>
                <a:cxnLst/>
                <a:rect l="l" t="t" r="r" b="b"/>
                <a:pathLst>
                  <a:path w="12" h="1" extrusionOk="0">
                    <a:moveTo>
                      <a:pt x="1" y="0"/>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2" name="Google Shape;5640;p65">
                <a:extLst>
                  <a:ext uri="{FF2B5EF4-FFF2-40B4-BE49-F238E27FC236}">
                    <a16:creationId xmlns:a16="http://schemas.microsoft.com/office/drawing/2014/main" id="{2020D878-1E1F-485E-8B9D-47CE7A3D4E13}"/>
                  </a:ext>
                </a:extLst>
              </p:cNvPr>
              <p:cNvSpPr/>
              <p:nvPr/>
            </p:nvSpPr>
            <p:spPr>
              <a:xfrm>
                <a:off x="3661705" y="4503131"/>
                <a:ext cx="547" cy="457"/>
              </a:xfrm>
              <a:custGeom>
                <a:avLst/>
                <a:gdLst/>
                <a:ahLst/>
                <a:cxnLst/>
                <a:rect l="l" t="t" r="r" b="b"/>
                <a:pathLst>
                  <a:path w="11" h="8" extrusionOk="0">
                    <a:moveTo>
                      <a:pt x="0" y="0"/>
                    </a:moveTo>
                    <a:lnTo>
                      <a:pt x="1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3" name="Google Shape;5641;p65">
                <a:extLst>
                  <a:ext uri="{FF2B5EF4-FFF2-40B4-BE49-F238E27FC236}">
                    <a16:creationId xmlns:a16="http://schemas.microsoft.com/office/drawing/2014/main" id="{882765E3-7C67-4A40-93B8-8695A1B3171C}"/>
                  </a:ext>
                </a:extLst>
              </p:cNvPr>
              <p:cNvSpPr/>
              <p:nvPr/>
            </p:nvSpPr>
            <p:spPr>
              <a:xfrm>
                <a:off x="3710385" y="4520267"/>
                <a:ext cx="895" cy="1023"/>
              </a:xfrm>
              <a:custGeom>
                <a:avLst/>
                <a:gdLst/>
                <a:ahLst/>
                <a:cxnLst/>
                <a:rect l="l" t="t" r="r" b="b"/>
                <a:pathLst>
                  <a:path w="18" h="18" extrusionOk="0">
                    <a:moveTo>
                      <a:pt x="0" y="18"/>
                    </a:moveTo>
                    <a:cubicBezTo>
                      <a:pt x="7" y="11"/>
                      <a:pt x="11" y="7"/>
                      <a:pt x="18" y="0"/>
                    </a:cubicBezTo>
                    <a:cubicBezTo>
                      <a:pt x="11" y="7"/>
                      <a:pt x="7" y="11"/>
                      <a:pt x="0"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4" name="Google Shape;5642;p65">
                <a:extLst>
                  <a:ext uri="{FF2B5EF4-FFF2-40B4-BE49-F238E27FC236}">
                    <a16:creationId xmlns:a16="http://schemas.microsoft.com/office/drawing/2014/main" id="{347A1A75-8130-4FFB-B16B-48BF23AF27EE}"/>
                  </a:ext>
                </a:extLst>
              </p:cNvPr>
              <p:cNvSpPr/>
              <p:nvPr/>
            </p:nvSpPr>
            <p:spPr>
              <a:xfrm>
                <a:off x="3663947" y="4504326"/>
                <a:ext cx="748" cy="227"/>
              </a:xfrm>
              <a:custGeom>
                <a:avLst/>
                <a:gdLst/>
                <a:ahLst/>
                <a:cxnLst/>
                <a:rect l="l" t="t" r="r" b="b"/>
                <a:pathLst>
                  <a:path w="15" h="4" extrusionOk="0">
                    <a:moveTo>
                      <a:pt x="1" y="0"/>
                    </a:moveTo>
                    <a:lnTo>
                      <a:pt x="15"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5" name="Google Shape;5643;p65">
                <a:extLst>
                  <a:ext uri="{FF2B5EF4-FFF2-40B4-BE49-F238E27FC236}">
                    <a16:creationId xmlns:a16="http://schemas.microsoft.com/office/drawing/2014/main" id="{62B1834E-1E60-4AC8-B967-0674F2434F10}"/>
                  </a:ext>
                </a:extLst>
              </p:cNvPr>
              <p:cNvSpPr/>
              <p:nvPr/>
            </p:nvSpPr>
            <p:spPr>
              <a:xfrm>
                <a:off x="3667785" y="4505919"/>
                <a:ext cx="748" cy="227"/>
              </a:xfrm>
              <a:custGeom>
                <a:avLst/>
                <a:gdLst/>
                <a:ahLst/>
                <a:cxnLst/>
                <a:rect l="l" t="t" r="r" b="b"/>
                <a:pathLst>
                  <a:path w="15" h="4" extrusionOk="0">
                    <a:moveTo>
                      <a:pt x="1" y="0"/>
                    </a:moveTo>
                    <a:lnTo>
                      <a:pt x="15"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6" name="Google Shape;5644;p65">
                <a:extLst>
                  <a:ext uri="{FF2B5EF4-FFF2-40B4-BE49-F238E27FC236}">
                    <a16:creationId xmlns:a16="http://schemas.microsoft.com/office/drawing/2014/main" id="{825A1602-FC10-4729-A6F8-5A2808FF1BD5}"/>
                  </a:ext>
                </a:extLst>
              </p:cNvPr>
              <p:cNvSpPr/>
              <p:nvPr/>
            </p:nvSpPr>
            <p:spPr>
              <a:xfrm>
                <a:off x="3665892" y="4505294"/>
                <a:ext cx="748" cy="285"/>
              </a:xfrm>
              <a:custGeom>
                <a:avLst/>
                <a:gdLst/>
                <a:ahLst/>
                <a:cxnLst/>
                <a:rect l="l" t="t" r="r" b="b"/>
                <a:pathLst>
                  <a:path w="15" h="5" extrusionOk="0">
                    <a:moveTo>
                      <a:pt x="0" y="1"/>
                    </a:moveTo>
                    <a:lnTo>
                      <a:pt x="14"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7" name="Google Shape;5645;p65">
                <a:extLst>
                  <a:ext uri="{FF2B5EF4-FFF2-40B4-BE49-F238E27FC236}">
                    <a16:creationId xmlns:a16="http://schemas.microsoft.com/office/drawing/2014/main" id="{7B5BA850-C4F6-4531-8254-68B2090AAE5E}"/>
                  </a:ext>
                </a:extLst>
              </p:cNvPr>
              <p:cNvSpPr/>
              <p:nvPr/>
            </p:nvSpPr>
            <p:spPr>
              <a:xfrm>
                <a:off x="3718756" y="4527609"/>
                <a:ext cx="547" cy="684"/>
              </a:xfrm>
              <a:custGeom>
                <a:avLst/>
                <a:gdLst/>
                <a:ahLst/>
                <a:cxnLst/>
                <a:rect l="l" t="t" r="r" b="b"/>
                <a:pathLst>
                  <a:path w="11" h="12" extrusionOk="0">
                    <a:moveTo>
                      <a:pt x="0" y="1"/>
                    </a:moveTo>
                    <a:lnTo>
                      <a:pt x="1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8" name="Google Shape;5646;p65">
                <a:extLst>
                  <a:ext uri="{FF2B5EF4-FFF2-40B4-BE49-F238E27FC236}">
                    <a16:creationId xmlns:a16="http://schemas.microsoft.com/office/drawing/2014/main" id="{B992B195-6015-4BB2-B746-DA35B34B16B7}"/>
                  </a:ext>
                </a:extLst>
              </p:cNvPr>
              <p:cNvSpPr/>
              <p:nvPr/>
            </p:nvSpPr>
            <p:spPr>
              <a:xfrm>
                <a:off x="3720150" y="4529432"/>
                <a:ext cx="6129" cy="7626"/>
              </a:xfrm>
              <a:custGeom>
                <a:avLst/>
                <a:gdLst/>
                <a:ahLst/>
                <a:cxnLst/>
                <a:rect l="l" t="t" r="r" b="b"/>
                <a:pathLst>
                  <a:path w="123" h="134" extrusionOk="0">
                    <a:moveTo>
                      <a:pt x="0" y="1"/>
                    </a:moveTo>
                    <a:lnTo>
                      <a:pt x="0" y="1"/>
                    </a:lnTo>
                    <a:cubicBezTo>
                      <a:pt x="49" y="49"/>
                      <a:pt x="91" y="98"/>
                      <a:pt x="116" y="130"/>
                    </a:cubicBezTo>
                    <a:lnTo>
                      <a:pt x="123" y="133"/>
                    </a:lnTo>
                    <a:cubicBezTo>
                      <a:pt x="98" y="105"/>
                      <a:pt x="53" y="53"/>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9" name="Google Shape;5647;p65">
                <a:extLst>
                  <a:ext uri="{FF2B5EF4-FFF2-40B4-BE49-F238E27FC236}">
                    <a16:creationId xmlns:a16="http://schemas.microsoft.com/office/drawing/2014/main" id="{63472632-88A8-48A5-BA33-CEC1FE1C923E}"/>
                  </a:ext>
                </a:extLst>
              </p:cNvPr>
              <p:cNvSpPr/>
              <p:nvPr/>
            </p:nvSpPr>
            <p:spPr>
              <a:xfrm>
                <a:off x="3648953" y="4495161"/>
                <a:ext cx="748" cy="457"/>
              </a:xfrm>
              <a:custGeom>
                <a:avLst/>
                <a:gdLst/>
                <a:ahLst/>
                <a:cxnLst/>
                <a:rect l="l" t="t" r="r" b="b"/>
                <a:pathLst>
                  <a:path w="15" h="8" extrusionOk="0">
                    <a:moveTo>
                      <a:pt x="1" y="0"/>
                    </a:moveTo>
                    <a:lnTo>
                      <a:pt x="15"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0" name="Google Shape;5648;p65">
                <a:extLst>
                  <a:ext uri="{FF2B5EF4-FFF2-40B4-BE49-F238E27FC236}">
                    <a16:creationId xmlns:a16="http://schemas.microsoft.com/office/drawing/2014/main" id="{2E8978C8-5496-4E9A-BC32-C442CD8C8582}"/>
                  </a:ext>
                </a:extLst>
              </p:cNvPr>
              <p:cNvSpPr/>
              <p:nvPr/>
            </p:nvSpPr>
            <p:spPr>
              <a:xfrm>
                <a:off x="3643569" y="4490947"/>
                <a:ext cx="895" cy="684"/>
              </a:xfrm>
              <a:custGeom>
                <a:avLst/>
                <a:gdLst/>
                <a:ahLst/>
                <a:cxnLst/>
                <a:rect l="l" t="t" r="r" b="b"/>
                <a:pathLst>
                  <a:path w="18" h="12" extrusionOk="0">
                    <a:moveTo>
                      <a:pt x="0" y="1"/>
                    </a:moveTo>
                    <a:lnTo>
                      <a:pt x="18"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1" name="Google Shape;5649;p65">
                <a:extLst>
                  <a:ext uri="{FF2B5EF4-FFF2-40B4-BE49-F238E27FC236}">
                    <a16:creationId xmlns:a16="http://schemas.microsoft.com/office/drawing/2014/main" id="{9F798C02-400E-49C6-BB9E-8F987BDC5DD1}"/>
                  </a:ext>
                </a:extLst>
              </p:cNvPr>
              <p:cNvSpPr/>
              <p:nvPr/>
            </p:nvSpPr>
            <p:spPr>
              <a:xfrm>
                <a:off x="3646161" y="4492938"/>
                <a:ext cx="598" cy="457"/>
              </a:xfrm>
              <a:custGeom>
                <a:avLst/>
                <a:gdLst/>
                <a:ahLst/>
                <a:cxnLst/>
                <a:rect l="l" t="t" r="r" b="b"/>
                <a:pathLst>
                  <a:path w="12" h="8" extrusionOk="0">
                    <a:moveTo>
                      <a:pt x="1" y="1"/>
                    </a:moveTo>
                    <a:lnTo>
                      <a:pt x="1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2" name="Google Shape;5650;p65">
                <a:extLst>
                  <a:ext uri="{FF2B5EF4-FFF2-40B4-BE49-F238E27FC236}">
                    <a16:creationId xmlns:a16="http://schemas.microsoft.com/office/drawing/2014/main" id="{DE7338F5-2582-46C8-B8AC-B7AA4927587C}"/>
                  </a:ext>
                </a:extLst>
              </p:cNvPr>
              <p:cNvSpPr/>
              <p:nvPr/>
            </p:nvSpPr>
            <p:spPr>
              <a:xfrm>
                <a:off x="3715615" y="4524250"/>
                <a:ext cx="1593" cy="1652"/>
              </a:xfrm>
              <a:custGeom>
                <a:avLst/>
                <a:gdLst/>
                <a:ahLst/>
                <a:cxnLst/>
                <a:rect l="l" t="t" r="r" b="b"/>
                <a:pathLst>
                  <a:path w="32" h="29" extrusionOk="0">
                    <a:moveTo>
                      <a:pt x="0" y="0"/>
                    </a:moveTo>
                    <a:lnTo>
                      <a:pt x="32" y="2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3" name="Google Shape;5651;p65">
                <a:extLst>
                  <a:ext uri="{FF2B5EF4-FFF2-40B4-BE49-F238E27FC236}">
                    <a16:creationId xmlns:a16="http://schemas.microsoft.com/office/drawing/2014/main" id="{B6B38D2B-B6AD-4E6E-87FD-624AAAB35F20}"/>
                  </a:ext>
                </a:extLst>
              </p:cNvPr>
              <p:cNvSpPr/>
              <p:nvPr/>
            </p:nvSpPr>
            <p:spPr>
              <a:xfrm>
                <a:off x="3653834" y="4498347"/>
                <a:ext cx="947" cy="855"/>
              </a:xfrm>
              <a:custGeom>
                <a:avLst/>
                <a:gdLst/>
                <a:ahLst/>
                <a:cxnLst/>
                <a:rect l="l" t="t" r="r" b="b"/>
                <a:pathLst>
                  <a:path w="19" h="15" extrusionOk="0">
                    <a:moveTo>
                      <a:pt x="1" y="0"/>
                    </a:moveTo>
                    <a:lnTo>
                      <a:pt x="18"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4" name="Google Shape;5652;p65">
                <a:extLst>
                  <a:ext uri="{FF2B5EF4-FFF2-40B4-BE49-F238E27FC236}">
                    <a16:creationId xmlns:a16="http://schemas.microsoft.com/office/drawing/2014/main" id="{50368023-8EEF-4330-84C4-F53C26D583D9}"/>
                  </a:ext>
                </a:extLst>
              </p:cNvPr>
              <p:cNvSpPr/>
              <p:nvPr/>
            </p:nvSpPr>
            <p:spPr>
              <a:xfrm>
                <a:off x="3641280" y="4489181"/>
                <a:ext cx="947" cy="855"/>
              </a:xfrm>
              <a:custGeom>
                <a:avLst/>
                <a:gdLst/>
                <a:ahLst/>
                <a:cxnLst/>
                <a:rect l="l" t="t" r="r" b="b"/>
                <a:pathLst>
                  <a:path w="19" h="15" extrusionOk="0">
                    <a:moveTo>
                      <a:pt x="1" y="0"/>
                    </a:moveTo>
                    <a:lnTo>
                      <a:pt x="18"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5" name="Google Shape;5653;p65">
                <a:extLst>
                  <a:ext uri="{FF2B5EF4-FFF2-40B4-BE49-F238E27FC236}">
                    <a16:creationId xmlns:a16="http://schemas.microsoft.com/office/drawing/2014/main" id="{8DDAAED4-4AFD-47F5-9822-B1F601F2FA24}"/>
                  </a:ext>
                </a:extLst>
              </p:cNvPr>
              <p:cNvSpPr/>
              <p:nvPr/>
            </p:nvSpPr>
            <p:spPr>
              <a:xfrm>
                <a:off x="3651393" y="4496754"/>
                <a:ext cx="947" cy="624"/>
              </a:xfrm>
              <a:custGeom>
                <a:avLst/>
                <a:gdLst/>
                <a:ahLst/>
                <a:cxnLst/>
                <a:rect l="l" t="t" r="r" b="b"/>
                <a:pathLst>
                  <a:path w="19" h="11" extrusionOk="0">
                    <a:moveTo>
                      <a:pt x="1" y="0"/>
                    </a:moveTo>
                    <a:lnTo>
                      <a:pt x="18"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6" name="Google Shape;5654;p65">
                <a:extLst>
                  <a:ext uri="{FF2B5EF4-FFF2-40B4-BE49-F238E27FC236}">
                    <a16:creationId xmlns:a16="http://schemas.microsoft.com/office/drawing/2014/main" id="{0D0BC300-8AED-4513-BE26-09752F4C0A73}"/>
                  </a:ext>
                </a:extLst>
              </p:cNvPr>
              <p:cNvSpPr/>
              <p:nvPr/>
            </p:nvSpPr>
            <p:spPr>
              <a:xfrm>
                <a:off x="3656274" y="4499944"/>
                <a:ext cx="947" cy="624"/>
              </a:xfrm>
              <a:custGeom>
                <a:avLst/>
                <a:gdLst/>
                <a:ahLst/>
                <a:cxnLst/>
                <a:rect l="l" t="t" r="r" b="b"/>
                <a:pathLst>
                  <a:path w="19" h="11" extrusionOk="0">
                    <a:moveTo>
                      <a:pt x="1" y="0"/>
                    </a:moveTo>
                    <a:lnTo>
                      <a:pt x="18"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7" name="Google Shape;5655;p65">
                <a:extLst>
                  <a:ext uri="{FF2B5EF4-FFF2-40B4-BE49-F238E27FC236}">
                    <a16:creationId xmlns:a16="http://schemas.microsoft.com/office/drawing/2014/main" id="{0211D6D6-806D-4B31-87C2-7A699A4B5152}"/>
                  </a:ext>
                </a:extLst>
              </p:cNvPr>
              <p:cNvSpPr/>
              <p:nvPr/>
            </p:nvSpPr>
            <p:spPr>
              <a:xfrm>
                <a:off x="3658718" y="4501538"/>
                <a:ext cx="748" cy="457"/>
              </a:xfrm>
              <a:custGeom>
                <a:avLst/>
                <a:gdLst/>
                <a:ahLst/>
                <a:cxnLst/>
                <a:rect l="l" t="t" r="r" b="b"/>
                <a:pathLst>
                  <a:path w="15" h="8" extrusionOk="0">
                    <a:moveTo>
                      <a:pt x="1" y="0"/>
                    </a:moveTo>
                    <a:lnTo>
                      <a:pt x="15"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8" name="Google Shape;5656;p65">
                <a:extLst>
                  <a:ext uri="{FF2B5EF4-FFF2-40B4-BE49-F238E27FC236}">
                    <a16:creationId xmlns:a16="http://schemas.microsoft.com/office/drawing/2014/main" id="{B1006E3D-79ED-49DF-BDC5-AF1EB63DF070}"/>
                  </a:ext>
                </a:extLst>
              </p:cNvPr>
              <p:cNvSpPr/>
              <p:nvPr/>
            </p:nvSpPr>
            <p:spPr>
              <a:xfrm>
                <a:off x="3625086" y="4670499"/>
                <a:ext cx="1097" cy="1652"/>
              </a:xfrm>
              <a:custGeom>
                <a:avLst/>
                <a:gdLst/>
                <a:ahLst/>
                <a:cxnLst/>
                <a:rect l="l" t="t" r="r" b="b"/>
                <a:pathLst>
                  <a:path w="22" h="29" extrusionOk="0">
                    <a:moveTo>
                      <a:pt x="0" y="1"/>
                    </a:moveTo>
                    <a:lnTo>
                      <a:pt x="0" y="1"/>
                    </a:lnTo>
                    <a:cubicBezTo>
                      <a:pt x="7" y="11"/>
                      <a:pt x="14" y="18"/>
                      <a:pt x="21" y="29"/>
                    </a:cubicBezTo>
                    <a:cubicBezTo>
                      <a:pt x="14" y="18"/>
                      <a:pt x="7" y="8"/>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9" name="Google Shape;5657;p65">
                <a:extLst>
                  <a:ext uri="{FF2B5EF4-FFF2-40B4-BE49-F238E27FC236}">
                    <a16:creationId xmlns:a16="http://schemas.microsoft.com/office/drawing/2014/main" id="{314C2D8D-D0DD-43C1-BB1F-622D8E4A193C}"/>
                  </a:ext>
                </a:extLst>
              </p:cNvPr>
              <p:cNvSpPr/>
              <p:nvPr/>
            </p:nvSpPr>
            <p:spPr>
              <a:xfrm>
                <a:off x="3726227" y="4537001"/>
                <a:ext cx="2690" cy="3417"/>
              </a:xfrm>
              <a:custGeom>
                <a:avLst/>
                <a:gdLst/>
                <a:ahLst/>
                <a:cxnLst/>
                <a:rect l="l" t="t" r="r" b="b"/>
                <a:pathLst>
                  <a:path w="54" h="60" extrusionOk="0">
                    <a:moveTo>
                      <a:pt x="1" y="0"/>
                    </a:moveTo>
                    <a:lnTo>
                      <a:pt x="25" y="28"/>
                    </a:lnTo>
                    <a:lnTo>
                      <a:pt x="53" y="60"/>
                    </a:lnTo>
                    <a:lnTo>
                      <a:pt x="15" y="14"/>
                    </a:ln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0" name="Google Shape;5658;p65">
                <a:extLst>
                  <a:ext uri="{FF2B5EF4-FFF2-40B4-BE49-F238E27FC236}">
                    <a16:creationId xmlns:a16="http://schemas.microsoft.com/office/drawing/2014/main" id="{99E8CEC7-B22B-40CB-B13C-2E7B87652F68}"/>
                  </a:ext>
                </a:extLst>
              </p:cNvPr>
              <p:cNvSpPr/>
              <p:nvPr/>
            </p:nvSpPr>
            <p:spPr>
              <a:xfrm>
                <a:off x="3612529" y="4666113"/>
                <a:ext cx="1945" cy="457"/>
              </a:xfrm>
              <a:custGeom>
                <a:avLst/>
                <a:gdLst/>
                <a:ahLst/>
                <a:cxnLst/>
                <a:rect l="l" t="t" r="r" b="b"/>
                <a:pathLst>
                  <a:path w="39" h="8" extrusionOk="0">
                    <a:moveTo>
                      <a:pt x="39" y="1"/>
                    </a:moveTo>
                    <a:lnTo>
                      <a:pt x="0"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1" name="Google Shape;5659;p65">
                <a:extLst>
                  <a:ext uri="{FF2B5EF4-FFF2-40B4-BE49-F238E27FC236}">
                    <a16:creationId xmlns:a16="http://schemas.microsoft.com/office/drawing/2014/main" id="{05EFCDC9-021F-4FEF-85AE-D076088168AA}"/>
                  </a:ext>
                </a:extLst>
              </p:cNvPr>
              <p:cNvSpPr/>
              <p:nvPr/>
            </p:nvSpPr>
            <p:spPr>
              <a:xfrm>
                <a:off x="3603810" y="4639015"/>
                <a:ext cx="547" cy="855"/>
              </a:xfrm>
              <a:custGeom>
                <a:avLst/>
                <a:gdLst/>
                <a:ahLst/>
                <a:cxnLst/>
                <a:rect l="l" t="t" r="r" b="b"/>
                <a:pathLst>
                  <a:path w="11" h="15" extrusionOk="0">
                    <a:moveTo>
                      <a:pt x="11" y="15"/>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2" name="Google Shape;5660;p65">
                <a:extLst>
                  <a:ext uri="{FF2B5EF4-FFF2-40B4-BE49-F238E27FC236}">
                    <a16:creationId xmlns:a16="http://schemas.microsoft.com/office/drawing/2014/main" id="{0497A602-070E-426E-8A9F-848D2B14D315}"/>
                  </a:ext>
                </a:extLst>
              </p:cNvPr>
              <p:cNvSpPr/>
              <p:nvPr/>
            </p:nvSpPr>
            <p:spPr>
              <a:xfrm>
                <a:off x="3622792" y="4668105"/>
                <a:ext cx="947" cy="855"/>
              </a:xfrm>
              <a:custGeom>
                <a:avLst/>
                <a:gdLst/>
                <a:ahLst/>
                <a:cxnLst/>
                <a:rect l="l" t="t" r="r" b="b"/>
                <a:pathLst>
                  <a:path w="19" h="15" extrusionOk="0">
                    <a:moveTo>
                      <a:pt x="18" y="15"/>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3" name="Google Shape;5661;p65">
                <a:extLst>
                  <a:ext uri="{FF2B5EF4-FFF2-40B4-BE49-F238E27FC236}">
                    <a16:creationId xmlns:a16="http://schemas.microsoft.com/office/drawing/2014/main" id="{1D4F60D4-6F5F-4EF8-905E-4A79DF19713D}"/>
                  </a:ext>
                </a:extLst>
              </p:cNvPr>
              <p:cNvSpPr/>
              <p:nvPr/>
            </p:nvSpPr>
            <p:spPr>
              <a:xfrm>
                <a:off x="3606254" y="4644198"/>
                <a:ext cx="198" cy="684"/>
              </a:xfrm>
              <a:custGeom>
                <a:avLst/>
                <a:gdLst/>
                <a:ahLst/>
                <a:cxnLst/>
                <a:rect l="l" t="t" r="r" b="b"/>
                <a:pathLst>
                  <a:path w="4" h="12" extrusionOk="0">
                    <a:moveTo>
                      <a:pt x="0" y="1"/>
                    </a:moveTo>
                    <a:lnTo>
                      <a:pt x="0" y="1"/>
                    </a:lnTo>
                    <a:cubicBezTo>
                      <a:pt x="0" y="4"/>
                      <a:pt x="4" y="11"/>
                      <a:pt x="4" y="11"/>
                    </a:cubicBezTo>
                    <a:cubicBezTo>
                      <a:pt x="4" y="8"/>
                      <a:pt x="0" y="4"/>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4" name="Google Shape;5662;p65">
                <a:extLst>
                  <a:ext uri="{FF2B5EF4-FFF2-40B4-BE49-F238E27FC236}">
                    <a16:creationId xmlns:a16="http://schemas.microsoft.com/office/drawing/2014/main" id="{E458BAF9-C74A-4FBC-9969-EDBDEB89F264}"/>
                  </a:ext>
                </a:extLst>
              </p:cNvPr>
              <p:cNvSpPr/>
              <p:nvPr/>
            </p:nvSpPr>
            <p:spPr>
              <a:xfrm>
                <a:off x="3605205" y="4641635"/>
                <a:ext cx="400" cy="855"/>
              </a:xfrm>
              <a:custGeom>
                <a:avLst/>
                <a:gdLst/>
                <a:ahLst/>
                <a:cxnLst/>
                <a:rect l="l" t="t" r="r" b="b"/>
                <a:pathLst>
                  <a:path w="8" h="15" extrusionOk="0">
                    <a:moveTo>
                      <a:pt x="7" y="1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5" name="Google Shape;5663;p65">
                <a:extLst>
                  <a:ext uri="{FF2B5EF4-FFF2-40B4-BE49-F238E27FC236}">
                    <a16:creationId xmlns:a16="http://schemas.microsoft.com/office/drawing/2014/main" id="{FFE46969-BFB4-414D-B989-0EB95AA82518}"/>
                  </a:ext>
                </a:extLst>
              </p:cNvPr>
              <p:cNvSpPr/>
              <p:nvPr/>
            </p:nvSpPr>
            <p:spPr>
              <a:xfrm>
                <a:off x="3606951" y="4649376"/>
                <a:ext cx="51" cy="855"/>
              </a:xfrm>
              <a:custGeom>
                <a:avLst/>
                <a:gdLst/>
                <a:ahLst/>
                <a:cxnLst/>
                <a:rect l="l" t="t" r="r" b="b"/>
                <a:pathLst>
                  <a:path w="1" h="15" extrusionOk="0">
                    <a:moveTo>
                      <a:pt x="0" y="15"/>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6" name="Google Shape;5664;p65">
                <a:extLst>
                  <a:ext uri="{FF2B5EF4-FFF2-40B4-BE49-F238E27FC236}">
                    <a16:creationId xmlns:a16="http://schemas.microsoft.com/office/drawing/2014/main" id="{57B8519C-245F-4C2D-9989-A6A9C4A5BD23}"/>
                  </a:ext>
                </a:extLst>
              </p:cNvPr>
              <p:cNvSpPr/>
              <p:nvPr/>
            </p:nvSpPr>
            <p:spPr>
              <a:xfrm>
                <a:off x="3735846" y="4553113"/>
                <a:ext cx="198" cy="285"/>
              </a:xfrm>
              <a:custGeom>
                <a:avLst/>
                <a:gdLst/>
                <a:ahLst/>
                <a:cxnLst/>
                <a:rect l="l" t="t" r="r" b="b"/>
                <a:pathLst>
                  <a:path w="4" h="5" extrusionOk="0">
                    <a:moveTo>
                      <a:pt x="4" y="1"/>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7" name="Google Shape;5665;p65">
                <a:extLst>
                  <a:ext uri="{FF2B5EF4-FFF2-40B4-BE49-F238E27FC236}">
                    <a16:creationId xmlns:a16="http://schemas.microsoft.com/office/drawing/2014/main" id="{EE38DC2C-F426-409E-BE0B-64169030CC99}"/>
                  </a:ext>
                </a:extLst>
              </p:cNvPr>
              <p:cNvSpPr/>
              <p:nvPr/>
            </p:nvSpPr>
            <p:spPr>
              <a:xfrm>
                <a:off x="3626132" y="4672092"/>
                <a:ext cx="5629" cy="7626"/>
              </a:xfrm>
              <a:custGeom>
                <a:avLst/>
                <a:gdLst/>
                <a:ahLst/>
                <a:cxnLst/>
                <a:rect l="l" t="t" r="r" b="b"/>
                <a:pathLst>
                  <a:path w="113" h="134" extrusionOk="0">
                    <a:moveTo>
                      <a:pt x="0" y="1"/>
                    </a:moveTo>
                    <a:lnTo>
                      <a:pt x="0" y="1"/>
                    </a:lnTo>
                    <a:cubicBezTo>
                      <a:pt x="35" y="50"/>
                      <a:pt x="70" y="92"/>
                      <a:pt x="112" y="134"/>
                    </a:cubicBezTo>
                    <a:cubicBezTo>
                      <a:pt x="70" y="92"/>
                      <a:pt x="35" y="46"/>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8" name="Google Shape;5666;p65">
                <a:extLst>
                  <a:ext uri="{FF2B5EF4-FFF2-40B4-BE49-F238E27FC236}">
                    <a16:creationId xmlns:a16="http://schemas.microsoft.com/office/drawing/2014/main" id="{A69A045E-886E-4B31-877A-BACB0DD2F4C6}"/>
                  </a:ext>
                </a:extLst>
              </p:cNvPr>
              <p:cNvSpPr/>
              <p:nvPr/>
            </p:nvSpPr>
            <p:spPr>
              <a:xfrm>
                <a:off x="3734946" y="4554535"/>
                <a:ext cx="250" cy="227"/>
              </a:xfrm>
              <a:custGeom>
                <a:avLst/>
                <a:gdLst/>
                <a:ahLst/>
                <a:cxnLst/>
                <a:rect l="l" t="t" r="r" b="b"/>
                <a:pathLst>
                  <a:path w="5" h="4" extrusionOk="0">
                    <a:moveTo>
                      <a:pt x="4" y="0"/>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9" name="Google Shape;5667;p65">
                <a:extLst>
                  <a:ext uri="{FF2B5EF4-FFF2-40B4-BE49-F238E27FC236}">
                    <a16:creationId xmlns:a16="http://schemas.microsoft.com/office/drawing/2014/main" id="{54A9E531-BFAE-4E7A-85E3-F1AEBDC05E3E}"/>
                  </a:ext>
                </a:extLst>
              </p:cNvPr>
              <p:cNvSpPr/>
              <p:nvPr/>
            </p:nvSpPr>
            <p:spPr>
              <a:xfrm>
                <a:off x="3735497" y="4553738"/>
                <a:ext cx="198" cy="457"/>
              </a:xfrm>
              <a:custGeom>
                <a:avLst/>
                <a:gdLst/>
                <a:ahLst/>
                <a:cxnLst/>
                <a:rect l="l" t="t" r="r" b="b"/>
                <a:pathLst>
                  <a:path w="4" h="8" extrusionOk="0">
                    <a:moveTo>
                      <a:pt x="4" y="0"/>
                    </a:moveTo>
                    <a:lnTo>
                      <a:pt x="0"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0" name="Google Shape;5668;p65">
                <a:extLst>
                  <a:ext uri="{FF2B5EF4-FFF2-40B4-BE49-F238E27FC236}">
                    <a16:creationId xmlns:a16="http://schemas.microsoft.com/office/drawing/2014/main" id="{7396BDB9-D96D-4020-824B-490880888F4A}"/>
                  </a:ext>
                </a:extLst>
              </p:cNvPr>
              <p:cNvSpPr/>
              <p:nvPr/>
            </p:nvSpPr>
            <p:spPr>
              <a:xfrm>
                <a:off x="3606254" y="4651597"/>
                <a:ext cx="198" cy="624"/>
              </a:xfrm>
              <a:custGeom>
                <a:avLst/>
                <a:gdLst/>
                <a:ahLst/>
                <a:cxnLst/>
                <a:rect l="l" t="t" r="r" b="b"/>
                <a:pathLst>
                  <a:path w="4" h="11" extrusionOk="0">
                    <a:moveTo>
                      <a:pt x="4" y="0"/>
                    </a:moveTo>
                    <a:lnTo>
                      <a:pt x="4" y="0"/>
                    </a:lnTo>
                    <a:cubicBezTo>
                      <a:pt x="4" y="4"/>
                      <a:pt x="0" y="7"/>
                      <a:pt x="0" y="11"/>
                    </a:cubicBezTo>
                    <a:cubicBezTo>
                      <a:pt x="4" y="7"/>
                      <a:pt x="4" y="4"/>
                      <a:pt x="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1" name="Google Shape;5669;p65">
                <a:extLst>
                  <a:ext uri="{FF2B5EF4-FFF2-40B4-BE49-F238E27FC236}">
                    <a16:creationId xmlns:a16="http://schemas.microsoft.com/office/drawing/2014/main" id="{098D3475-CD62-43EC-8D8A-A78FCC18DA07}"/>
                  </a:ext>
                </a:extLst>
              </p:cNvPr>
              <p:cNvSpPr/>
              <p:nvPr/>
            </p:nvSpPr>
            <p:spPr>
              <a:xfrm>
                <a:off x="3730763" y="4543151"/>
                <a:ext cx="5332" cy="9622"/>
              </a:xfrm>
              <a:custGeom>
                <a:avLst/>
                <a:gdLst/>
                <a:ahLst/>
                <a:cxnLst/>
                <a:rect l="l" t="t" r="r" b="b"/>
                <a:pathLst>
                  <a:path w="107" h="169" extrusionOk="0">
                    <a:moveTo>
                      <a:pt x="1" y="1"/>
                    </a:moveTo>
                    <a:cubicBezTo>
                      <a:pt x="43" y="50"/>
                      <a:pt x="78" y="93"/>
                      <a:pt x="95" y="127"/>
                    </a:cubicBezTo>
                    <a:lnTo>
                      <a:pt x="95" y="127"/>
                    </a:lnTo>
                    <a:cubicBezTo>
                      <a:pt x="77" y="91"/>
                      <a:pt x="41" y="46"/>
                      <a:pt x="1" y="1"/>
                    </a:cubicBezTo>
                    <a:close/>
                    <a:moveTo>
                      <a:pt x="95" y="127"/>
                    </a:moveTo>
                    <a:cubicBezTo>
                      <a:pt x="103" y="143"/>
                      <a:pt x="107" y="158"/>
                      <a:pt x="106" y="169"/>
                    </a:cubicBezTo>
                    <a:cubicBezTo>
                      <a:pt x="107" y="157"/>
                      <a:pt x="103" y="143"/>
                      <a:pt x="95" y="127"/>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2" name="Google Shape;5670;p65">
                <a:extLst>
                  <a:ext uri="{FF2B5EF4-FFF2-40B4-BE49-F238E27FC236}">
                    <a16:creationId xmlns:a16="http://schemas.microsoft.com/office/drawing/2014/main" id="{74AA3452-DE66-4F62-949E-4CE5EFF41AFA}"/>
                  </a:ext>
                </a:extLst>
              </p:cNvPr>
              <p:cNvSpPr/>
              <p:nvPr/>
            </p:nvSpPr>
            <p:spPr>
              <a:xfrm>
                <a:off x="3621596" y="4667141"/>
                <a:ext cx="1097" cy="855"/>
              </a:xfrm>
              <a:custGeom>
                <a:avLst/>
                <a:gdLst/>
                <a:ahLst/>
                <a:cxnLst/>
                <a:rect l="l" t="t" r="r" b="b"/>
                <a:pathLst>
                  <a:path w="22" h="15" extrusionOk="0">
                    <a:moveTo>
                      <a:pt x="21" y="14"/>
                    </a:moveTo>
                    <a:cubicBezTo>
                      <a:pt x="14" y="7"/>
                      <a:pt x="7" y="4"/>
                      <a:pt x="0" y="0"/>
                    </a:cubicBezTo>
                    <a:cubicBezTo>
                      <a:pt x="7" y="4"/>
                      <a:pt x="14" y="7"/>
                      <a:pt x="21" y="1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3" name="Google Shape;5671;p65">
                <a:extLst>
                  <a:ext uri="{FF2B5EF4-FFF2-40B4-BE49-F238E27FC236}">
                    <a16:creationId xmlns:a16="http://schemas.microsoft.com/office/drawing/2014/main" id="{025FAEBB-82E2-4A73-B4E2-BC48E188015B}"/>
                  </a:ext>
                </a:extLst>
              </p:cNvPr>
              <p:cNvSpPr/>
              <p:nvPr/>
            </p:nvSpPr>
            <p:spPr>
              <a:xfrm>
                <a:off x="3619306" y="4666344"/>
                <a:ext cx="748" cy="227"/>
              </a:xfrm>
              <a:custGeom>
                <a:avLst/>
                <a:gdLst/>
                <a:ahLst/>
                <a:cxnLst/>
                <a:rect l="l" t="t" r="r" b="b"/>
                <a:pathLst>
                  <a:path w="15" h="4" extrusionOk="0">
                    <a:moveTo>
                      <a:pt x="15" y="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4" name="Google Shape;5672;p65">
                <a:extLst>
                  <a:ext uri="{FF2B5EF4-FFF2-40B4-BE49-F238E27FC236}">
                    <a16:creationId xmlns:a16="http://schemas.microsoft.com/office/drawing/2014/main" id="{E3A3F4DC-38C5-4ED3-A226-E68614ED17A2}"/>
                  </a:ext>
                </a:extLst>
              </p:cNvPr>
              <p:cNvSpPr/>
              <p:nvPr/>
            </p:nvSpPr>
            <p:spPr>
              <a:xfrm>
                <a:off x="3624040" y="4669132"/>
                <a:ext cx="748" cy="1023"/>
              </a:xfrm>
              <a:custGeom>
                <a:avLst/>
                <a:gdLst/>
                <a:ahLst/>
                <a:cxnLst/>
                <a:rect l="l" t="t" r="r" b="b"/>
                <a:pathLst>
                  <a:path w="15" h="18" extrusionOk="0">
                    <a:moveTo>
                      <a:pt x="0" y="0"/>
                    </a:moveTo>
                    <a:lnTo>
                      <a:pt x="14"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5" name="Google Shape;5673;p65">
                <a:extLst>
                  <a:ext uri="{FF2B5EF4-FFF2-40B4-BE49-F238E27FC236}">
                    <a16:creationId xmlns:a16="http://schemas.microsoft.com/office/drawing/2014/main" id="{18AEBAEB-41D1-489F-8E24-1E81A7820DC0}"/>
                  </a:ext>
                </a:extLst>
              </p:cNvPr>
              <p:cNvSpPr/>
              <p:nvPr/>
            </p:nvSpPr>
            <p:spPr>
              <a:xfrm>
                <a:off x="3614624" y="4665941"/>
                <a:ext cx="2294" cy="227"/>
              </a:xfrm>
              <a:custGeom>
                <a:avLst/>
                <a:gdLst/>
                <a:ahLst/>
                <a:cxnLst/>
                <a:rect l="l" t="t" r="r" b="b"/>
                <a:pathLst>
                  <a:path w="46" h="4" extrusionOk="0">
                    <a:moveTo>
                      <a:pt x="46" y="0"/>
                    </a:moveTo>
                    <a:cubicBezTo>
                      <a:pt x="28" y="0"/>
                      <a:pt x="14" y="0"/>
                      <a:pt x="0" y="4"/>
                    </a:cubicBezTo>
                    <a:cubicBezTo>
                      <a:pt x="14" y="0"/>
                      <a:pt x="28" y="0"/>
                      <a:pt x="46"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6" name="Google Shape;5674;p65">
                <a:extLst>
                  <a:ext uri="{FF2B5EF4-FFF2-40B4-BE49-F238E27FC236}">
                    <a16:creationId xmlns:a16="http://schemas.microsoft.com/office/drawing/2014/main" id="{8A5635FD-1A96-4D74-B2F9-167BD99B3EAE}"/>
                  </a:ext>
                </a:extLst>
              </p:cNvPr>
              <p:cNvSpPr/>
              <p:nvPr/>
            </p:nvSpPr>
            <p:spPr>
              <a:xfrm>
                <a:off x="3618110" y="4665941"/>
                <a:ext cx="895" cy="227"/>
              </a:xfrm>
              <a:custGeom>
                <a:avLst/>
                <a:gdLst/>
                <a:ahLst/>
                <a:cxnLst/>
                <a:rect l="l" t="t" r="r" b="b"/>
                <a:pathLst>
                  <a:path w="18" h="4" extrusionOk="0">
                    <a:moveTo>
                      <a:pt x="18" y="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7" name="Google Shape;5675;p65">
                <a:extLst>
                  <a:ext uri="{FF2B5EF4-FFF2-40B4-BE49-F238E27FC236}">
                    <a16:creationId xmlns:a16="http://schemas.microsoft.com/office/drawing/2014/main" id="{6EFEC13D-A1C2-4039-9D18-F6404ABD4471}"/>
                  </a:ext>
                </a:extLst>
              </p:cNvPr>
              <p:cNvSpPr/>
              <p:nvPr/>
            </p:nvSpPr>
            <p:spPr>
              <a:xfrm>
                <a:off x="3620551" y="4666742"/>
                <a:ext cx="748" cy="227"/>
              </a:xfrm>
              <a:custGeom>
                <a:avLst/>
                <a:gdLst/>
                <a:ahLst/>
                <a:cxnLst/>
                <a:rect l="l" t="t" r="r" b="b"/>
                <a:pathLst>
                  <a:path w="15" h="4" extrusionOk="0">
                    <a:moveTo>
                      <a:pt x="14" y="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8" name="Google Shape;5676;p65">
                <a:extLst>
                  <a:ext uri="{FF2B5EF4-FFF2-40B4-BE49-F238E27FC236}">
                    <a16:creationId xmlns:a16="http://schemas.microsoft.com/office/drawing/2014/main" id="{B65777DD-81F8-4F9A-8C98-DCB4C50A98EF}"/>
                  </a:ext>
                </a:extLst>
              </p:cNvPr>
              <p:cNvSpPr/>
              <p:nvPr/>
            </p:nvSpPr>
            <p:spPr>
              <a:xfrm>
                <a:off x="3617064" y="4665941"/>
                <a:ext cx="748" cy="59"/>
              </a:xfrm>
              <a:custGeom>
                <a:avLst/>
                <a:gdLst/>
                <a:ahLst/>
                <a:cxnLst/>
                <a:rect l="l" t="t" r="r" b="b"/>
                <a:pathLst>
                  <a:path w="15" h="1" extrusionOk="0">
                    <a:moveTo>
                      <a:pt x="0" y="0"/>
                    </a:moveTo>
                    <a:lnTo>
                      <a:pt x="1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9" name="Google Shape;5677;p65">
                <a:extLst>
                  <a:ext uri="{FF2B5EF4-FFF2-40B4-BE49-F238E27FC236}">
                    <a16:creationId xmlns:a16="http://schemas.microsoft.com/office/drawing/2014/main" id="{2ECD5FBA-4425-456F-B3CA-342494474663}"/>
                  </a:ext>
                </a:extLst>
              </p:cNvPr>
              <p:cNvSpPr/>
              <p:nvPr/>
            </p:nvSpPr>
            <p:spPr>
              <a:xfrm>
                <a:off x="3606951" y="4647212"/>
                <a:ext cx="51" cy="624"/>
              </a:xfrm>
              <a:custGeom>
                <a:avLst/>
                <a:gdLst/>
                <a:ahLst/>
                <a:cxnLst/>
                <a:rect l="l" t="t" r="r" b="b"/>
                <a:pathLst>
                  <a:path w="1" h="11" extrusionOk="0">
                    <a:moveTo>
                      <a:pt x="0" y="0"/>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0" name="Google Shape;5678;p65">
                <a:extLst>
                  <a:ext uri="{FF2B5EF4-FFF2-40B4-BE49-F238E27FC236}">
                    <a16:creationId xmlns:a16="http://schemas.microsoft.com/office/drawing/2014/main" id="{63E4C82B-3355-4D98-A2C1-04A804336CF6}"/>
                  </a:ext>
                </a:extLst>
              </p:cNvPr>
              <p:cNvSpPr/>
              <p:nvPr/>
            </p:nvSpPr>
            <p:spPr>
              <a:xfrm>
                <a:off x="3729218" y="4540988"/>
                <a:ext cx="1244" cy="1421"/>
              </a:xfrm>
              <a:custGeom>
                <a:avLst/>
                <a:gdLst/>
                <a:ahLst/>
                <a:cxnLst/>
                <a:rect l="l" t="t" r="r" b="b"/>
                <a:pathLst>
                  <a:path w="25" h="25" extrusionOk="0">
                    <a:moveTo>
                      <a:pt x="0" y="0"/>
                    </a:moveTo>
                    <a:lnTo>
                      <a:pt x="25" y="2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1" name="Google Shape;5679;p65">
                <a:extLst>
                  <a:ext uri="{FF2B5EF4-FFF2-40B4-BE49-F238E27FC236}">
                    <a16:creationId xmlns:a16="http://schemas.microsoft.com/office/drawing/2014/main" id="{C179A190-8C2E-4C76-BE72-8D0609062D23}"/>
                  </a:ext>
                </a:extLst>
              </p:cNvPr>
              <p:cNvSpPr/>
              <p:nvPr/>
            </p:nvSpPr>
            <p:spPr>
              <a:xfrm>
                <a:off x="3725879" y="4536774"/>
                <a:ext cx="1097" cy="1254"/>
              </a:xfrm>
              <a:custGeom>
                <a:avLst/>
                <a:gdLst/>
                <a:ahLst/>
                <a:cxnLst/>
                <a:rect l="l" t="t" r="r" b="b"/>
                <a:pathLst>
                  <a:path w="22" h="22" extrusionOk="0">
                    <a:moveTo>
                      <a:pt x="8" y="4"/>
                    </a:moveTo>
                    <a:lnTo>
                      <a:pt x="1" y="1"/>
                    </a:lnTo>
                    <a:lnTo>
                      <a:pt x="8" y="4"/>
                    </a:lnTo>
                    <a:lnTo>
                      <a:pt x="22" y="2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2" name="Google Shape;5681;p65">
                <a:extLst>
                  <a:ext uri="{FF2B5EF4-FFF2-40B4-BE49-F238E27FC236}">
                    <a16:creationId xmlns:a16="http://schemas.microsoft.com/office/drawing/2014/main" id="{FCC8FF6D-D694-420E-9713-495152100245}"/>
                  </a:ext>
                </a:extLst>
              </p:cNvPr>
              <p:cNvSpPr/>
              <p:nvPr/>
            </p:nvSpPr>
            <p:spPr>
              <a:xfrm>
                <a:off x="4301494" y="1849280"/>
                <a:ext cx="79069" cy="52372"/>
              </a:xfrm>
              <a:custGeom>
                <a:avLst/>
                <a:gdLst/>
                <a:ahLst/>
                <a:cxnLst/>
                <a:rect l="l" t="t" r="r" b="b"/>
                <a:pathLst>
                  <a:path w="1587" h="920" extrusionOk="0">
                    <a:moveTo>
                      <a:pt x="456" y="1"/>
                    </a:moveTo>
                    <a:cubicBezTo>
                      <a:pt x="435" y="1"/>
                      <a:pt x="414" y="1"/>
                      <a:pt x="393" y="4"/>
                    </a:cubicBezTo>
                    <a:cubicBezTo>
                      <a:pt x="291" y="11"/>
                      <a:pt x="218" y="43"/>
                      <a:pt x="207" y="81"/>
                    </a:cubicBezTo>
                    <a:cubicBezTo>
                      <a:pt x="190" y="120"/>
                      <a:pt x="165" y="158"/>
                      <a:pt x="137" y="190"/>
                    </a:cubicBezTo>
                    <a:cubicBezTo>
                      <a:pt x="50" y="295"/>
                      <a:pt x="1" y="368"/>
                      <a:pt x="113" y="484"/>
                    </a:cubicBezTo>
                    <a:cubicBezTo>
                      <a:pt x="183" y="565"/>
                      <a:pt x="274" y="621"/>
                      <a:pt x="375" y="649"/>
                    </a:cubicBezTo>
                    <a:cubicBezTo>
                      <a:pt x="501" y="684"/>
                      <a:pt x="613" y="750"/>
                      <a:pt x="708" y="838"/>
                    </a:cubicBezTo>
                    <a:cubicBezTo>
                      <a:pt x="768" y="895"/>
                      <a:pt x="875" y="919"/>
                      <a:pt x="992" y="919"/>
                    </a:cubicBezTo>
                    <a:cubicBezTo>
                      <a:pt x="1112" y="919"/>
                      <a:pt x="1244" y="894"/>
                      <a:pt x="1352" y="852"/>
                    </a:cubicBezTo>
                    <a:cubicBezTo>
                      <a:pt x="1488" y="796"/>
                      <a:pt x="1579" y="719"/>
                      <a:pt x="1583" y="656"/>
                    </a:cubicBezTo>
                    <a:cubicBezTo>
                      <a:pt x="1586" y="579"/>
                      <a:pt x="1569" y="568"/>
                      <a:pt x="1471" y="537"/>
                    </a:cubicBezTo>
                    <a:cubicBezTo>
                      <a:pt x="1376" y="505"/>
                      <a:pt x="1247" y="459"/>
                      <a:pt x="1152" y="284"/>
                    </a:cubicBezTo>
                    <a:cubicBezTo>
                      <a:pt x="1065" y="116"/>
                      <a:pt x="718" y="1"/>
                      <a:pt x="456"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3" name="Google Shape;5682;p65">
                <a:extLst>
                  <a:ext uri="{FF2B5EF4-FFF2-40B4-BE49-F238E27FC236}">
                    <a16:creationId xmlns:a16="http://schemas.microsoft.com/office/drawing/2014/main" id="{94B7F20E-6E0A-49B5-B558-181A2F965F55}"/>
                  </a:ext>
                </a:extLst>
              </p:cNvPr>
              <p:cNvSpPr/>
              <p:nvPr/>
            </p:nvSpPr>
            <p:spPr>
              <a:xfrm>
                <a:off x="2292096" y="2781186"/>
                <a:ext cx="139756" cy="95126"/>
              </a:xfrm>
              <a:custGeom>
                <a:avLst/>
                <a:gdLst/>
                <a:ahLst/>
                <a:cxnLst/>
                <a:rect l="l" t="t" r="r" b="b"/>
                <a:pathLst>
                  <a:path w="2805" h="1671" extrusionOk="0">
                    <a:moveTo>
                      <a:pt x="175" y="1"/>
                    </a:moveTo>
                    <a:cubicBezTo>
                      <a:pt x="111" y="1"/>
                      <a:pt x="57" y="24"/>
                      <a:pt x="1" y="60"/>
                    </a:cubicBezTo>
                    <a:cubicBezTo>
                      <a:pt x="11" y="67"/>
                      <a:pt x="29" y="74"/>
                      <a:pt x="39" y="81"/>
                    </a:cubicBezTo>
                    <a:cubicBezTo>
                      <a:pt x="109" y="120"/>
                      <a:pt x="207" y="169"/>
                      <a:pt x="197" y="267"/>
                    </a:cubicBezTo>
                    <a:cubicBezTo>
                      <a:pt x="193" y="291"/>
                      <a:pt x="204" y="316"/>
                      <a:pt x="221" y="333"/>
                    </a:cubicBezTo>
                    <a:cubicBezTo>
                      <a:pt x="255" y="357"/>
                      <a:pt x="294" y="370"/>
                      <a:pt x="333" y="370"/>
                    </a:cubicBezTo>
                    <a:cubicBezTo>
                      <a:pt x="348" y="370"/>
                      <a:pt x="362" y="369"/>
                      <a:pt x="375" y="365"/>
                    </a:cubicBezTo>
                    <a:cubicBezTo>
                      <a:pt x="385" y="364"/>
                      <a:pt x="393" y="363"/>
                      <a:pt x="402" y="363"/>
                    </a:cubicBezTo>
                    <a:cubicBezTo>
                      <a:pt x="503" y="363"/>
                      <a:pt x="573" y="452"/>
                      <a:pt x="634" y="533"/>
                    </a:cubicBezTo>
                    <a:cubicBezTo>
                      <a:pt x="680" y="589"/>
                      <a:pt x="729" y="652"/>
                      <a:pt x="767" y="655"/>
                    </a:cubicBezTo>
                    <a:cubicBezTo>
                      <a:pt x="862" y="662"/>
                      <a:pt x="922" y="732"/>
                      <a:pt x="974" y="792"/>
                    </a:cubicBezTo>
                    <a:cubicBezTo>
                      <a:pt x="1027" y="855"/>
                      <a:pt x="1069" y="897"/>
                      <a:pt x="1125" y="897"/>
                    </a:cubicBezTo>
                    <a:cubicBezTo>
                      <a:pt x="1286" y="897"/>
                      <a:pt x="1352" y="1027"/>
                      <a:pt x="1408" y="1128"/>
                    </a:cubicBezTo>
                    <a:cubicBezTo>
                      <a:pt x="1426" y="1163"/>
                      <a:pt x="1447" y="1195"/>
                      <a:pt x="1468" y="1226"/>
                    </a:cubicBezTo>
                    <a:cubicBezTo>
                      <a:pt x="1489" y="1254"/>
                      <a:pt x="1531" y="1258"/>
                      <a:pt x="1590" y="1261"/>
                    </a:cubicBezTo>
                    <a:cubicBezTo>
                      <a:pt x="1646" y="1265"/>
                      <a:pt x="1762" y="1272"/>
                      <a:pt x="1762" y="1387"/>
                    </a:cubicBezTo>
                    <a:cubicBezTo>
                      <a:pt x="1762" y="1412"/>
                      <a:pt x="1814" y="1461"/>
                      <a:pt x="1853" y="1492"/>
                    </a:cubicBezTo>
                    <a:cubicBezTo>
                      <a:pt x="1902" y="1534"/>
                      <a:pt x="1947" y="1583"/>
                      <a:pt x="1982" y="1636"/>
                    </a:cubicBezTo>
                    <a:lnTo>
                      <a:pt x="2003" y="1639"/>
                    </a:lnTo>
                    <a:lnTo>
                      <a:pt x="2070" y="1646"/>
                    </a:lnTo>
                    <a:lnTo>
                      <a:pt x="2143" y="1653"/>
                    </a:lnTo>
                    <a:lnTo>
                      <a:pt x="2178" y="1657"/>
                    </a:lnTo>
                    <a:cubicBezTo>
                      <a:pt x="2248" y="1664"/>
                      <a:pt x="2318" y="1671"/>
                      <a:pt x="2388" y="1671"/>
                    </a:cubicBezTo>
                    <a:lnTo>
                      <a:pt x="2581" y="1671"/>
                    </a:lnTo>
                    <a:lnTo>
                      <a:pt x="2619" y="1667"/>
                    </a:lnTo>
                    <a:cubicBezTo>
                      <a:pt x="2640" y="1667"/>
                      <a:pt x="2658" y="1660"/>
                      <a:pt x="2675" y="1660"/>
                    </a:cubicBezTo>
                    <a:lnTo>
                      <a:pt x="2714" y="1653"/>
                    </a:lnTo>
                    <a:lnTo>
                      <a:pt x="2742" y="1646"/>
                    </a:lnTo>
                    <a:cubicBezTo>
                      <a:pt x="2749" y="1573"/>
                      <a:pt x="2770" y="1506"/>
                      <a:pt x="2805" y="1443"/>
                    </a:cubicBezTo>
                    <a:cubicBezTo>
                      <a:pt x="2791" y="1440"/>
                      <a:pt x="2773" y="1436"/>
                      <a:pt x="2759" y="1433"/>
                    </a:cubicBezTo>
                    <a:cubicBezTo>
                      <a:pt x="2654" y="1422"/>
                      <a:pt x="2553" y="1377"/>
                      <a:pt x="2476" y="1303"/>
                    </a:cubicBezTo>
                    <a:cubicBezTo>
                      <a:pt x="2409" y="1233"/>
                      <a:pt x="2283" y="1202"/>
                      <a:pt x="2164" y="1170"/>
                    </a:cubicBezTo>
                    <a:cubicBezTo>
                      <a:pt x="2014" y="1135"/>
                      <a:pt x="1874" y="1100"/>
                      <a:pt x="1828" y="988"/>
                    </a:cubicBezTo>
                    <a:cubicBezTo>
                      <a:pt x="1765" y="817"/>
                      <a:pt x="1408" y="316"/>
                      <a:pt x="1254" y="316"/>
                    </a:cubicBezTo>
                    <a:lnTo>
                      <a:pt x="1251" y="316"/>
                    </a:lnTo>
                    <a:cubicBezTo>
                      <a:pt x="1202" y="319"/>
                      <a:pt x="1146" y="322"/>
                      <a:pt x="1087" y="322"/>
                    </a:cubicBezTo>
                    <a:cubicBezTo>
                      <a:pt x="909" y="322"/>
                      <a:pt x="694" y="294"/>
                      <a:pt x="494" y="144"/>
                    </a:cubicBezTo>
                    <a:cubicBezTo>
                      <a:pt x="357" y="41"/>
                      <a:pt x="258" y="1"/>
                      <a:pt x="175"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4" name="Google Shape;5683;p65">
                <a:extLst>
                  <a:ext uri="{FF2B5EF4-FFF2-40B4-BE49-F238E27FC236}">
                    <a16:creationId xmlns:a16="http://schemas.microsoft.com/office/drawing/2014/main" id="{00C0B633-87BB-4DD1-B843-68FF068A8901}"/>
                  </a:ext>
                </a:extLst>
              </p:cNvPr>
              <p:cNvSpPr/>
              <p:nvPr/>
            </p:nvSpPr>
            <p:spPr>
              <a:xfrm>
                <a:off x="2360853" y="1593502"/>
                <a:ext cx="279462" cy="208013"/>
              </a:xfrm>
              <a:custGeom>
                <a:avLst/>
                <a:gdLst/>
                <a:ahLst/>
                <a:cxnLst/>
                <a:rect l="l" t="t" r="r" b="b"/>
                <a:pathLst>
                  <a:path w="5609" h="3654" extrusionOk="0">
                    <a:moveTo>
                      <a:pt x="2303" y="0"/>
                    </a:moveTo>
                    <a:cubicBezTo>
                      <a:pt x="2146" y="0"/>
                      <a:pt x="1724" y="92"/>
                      <a:pt x="1432" y="156"/>
                    </a:cubicBezTo>
                    <a:cubicBezTo>
                      <a:pt x="1113" y="226"/>
                      <a:pt x="816" y="293"/>
                      <a:pt x="679" y="293"/>
                    </a:cubicBezTo>
                    <a:cubicBezTo>
                      <a:pt x="674" y="292"/>
                      <a:pt x="669" y="292"/>
                      <a:pt x="663" y="292"/>
                    </a:cubicBezTo>
                    <a:cubicBezTo>
                      <a:pt x="646" y="292"/>
                      <a:pt x="629" y="295"/>
                      <a:pt x="616" y="303"/>
                    </a:cubicBezTo>
                    <a:cubicBezTo>
                      <a:pt x="616" y="349"/>
                      <a:pt x="739" y="513"/>
                      <a:pt x="959" y="685"/>
                    </a:cubicBezTo>
                    <a:cubicBezTo>
                      <a:pt x="998" y="713"/>
                      <a:pt x="1022" y="755"/>
                      <a:pt x="1026" y="800"/>
                    </a:cubicBezTo>
                    <a:cubicBezTo>
                      <a:pt x="1040" y="930"/>
                      <a:pt x="907" y="1091"/>
                      <a:pt x="763" y="1256"/>
                    </a:cubicBezTo>
                    <a:cubicBezTo>
                      <a:pt x="693" y="1336"/>
                      <a:pt x="585" y="1469"/>
                      <a:pt x="578" y="1515"/>
                    </a:cubicBezTo>
                    <a:cubicBezTo>
                      <a:pt x="613" y="1546"/>
                      <a:pt x="634" y="1585"/>
                      <a:pt x="634" y="1630"/>
                    </a:cubicBezTo>
                    <a:cubicBezTo>
                      <a:pt x="648" y="1798"/>
                      <a:pt x="441" y="2036"/>
                      <a:pt x="151" y="2365"/>
                    </a:cubicBezTo>
                    <a:lnTo>
                      <a:pt x="95" y="2428"/>
                    </a:lnTo>
                    <a:cubicBezTo>
                      <a:pt x="32" y="2502"/>
                      <a:pt x="0" y="2565"/>
                      <a:pt x="14" y="2596"/>
                    </a:cubicBezTo>
                    <a:cubicBezTo>
                      <a:pt x="42" y="2670"/>
                      <a:pt x="273" y="2705"/>
                      <a:pt x="459" y="2733"/>
                    </a:cubicBezTo>
                    <a:cubicBezTo>
                      <a:pt x="553" y="2747"/>
                      <a:pt x="651" y="2764"/>
                      <a:pt x="742" y="2782"/>
                    </a:cubicBezTo>
                    <a:cubicBezTo>
                      <a:pt x="1005" y="2841"/>
                      <a:pt x="1134" y="3104"/>
                      <a:pt x="1250" y="3335"/>
                    </a:cubicBezTo>
                    <a:cubicBezTo>
                      <a:pt x="1330" y="3500"/>
                      <a:pt x="1407" y="3654"/>
                      <a:pt x="1505" y="3654"/>
                    </a:cubicBezTo>
                    <a:cubicBezTo>
                      <a:pt x="1544" y="3654"/>
                      <a:pt x="1547" y="3647"/>
                      <a:pt x="1572" y="3598"/>
                    </a:cubicBezTo>
                    <a:cubicBezTo>
                      <a:pt x="1600" y="3524"/>
                      <a:pt x="1649" y="3412"/>
                      <a:pt x="1866" y="3412"/>
                    </a:cubicBezTo>
                    <a:cubicBezTo>
                      <a:pt x="1876" y="3413"/>
                      <a:pt x="1886" y="3413"/>
                      <a:pt x="1895" y="3413"/>
                    </a:cubicBezTo>
                    <a:cubicBezTo>
                      <a:pt x="1972" y="3413"/>
                      <a:pt x="2045" y="3389"/>
                      <a:pt x="2104" y="3342"/>
                    </a:cubicBezTo>
                    <a:cubicBezTo>
                      <a:pt x="2159" y="3305"/>
                      <a:pt x="2220" y="3266"/>
                      <a:pt x="2346" y="3266"/>
                    </a:cubicBezTo>
                    <a:cubicBezTo>
                      <a:pt x="2364" y="3266"/>
                      <a:pt x="2384" y="3267"/>
                      <a:pt x="2405" y="3269"/>
                    </a:cubicBezTo>
                    <a:cubicBezTo>
                      <a:pt x="2426" y="3270"/>
                      <a:pt x="2447" y="3271"/>
                      <a:pt x="2470" y="3271"/>
                    </a:cubicBezTo>
                    <a:cubicBezTo>
                      <a:pt x="2574" y="3271"/>
                      <a:pt x="2696" y="3253"/>
                      <a:pt x="2776" y="3181"/>
                    </a:cubicBezTo>
                    <a:cubicBezTo>
                      <a:pt x="2836" y="3122"/>
                      <a:pt x="2867" y="3034"/>
                      <a:pt x="2867" y="2918"/>
                    </a:cubicBezTo>
                    <a:cubicBezTo>
                      <a:pt x="2867" y="2516"/>
                      <a:pt x="3151" y="2390"/>
                      <a:pt x="3427" y="2320"/>
                    </a:cubicBezTo>
                    <a:cubicBezTo>
                      <a:pt x="3515" y="2299"/>
                      <a:pt x="3529" y="2250"/>
                      <a:pt x="3546" y="2145"/>
                    </a:cubicBezTo>
                    <a:cubicBezTo>
                      <a:pt x="3567" y="2019"/>
                      <a:pt x="3599" y="1851"/>
                      <a:pt x="3865" y="1788"/>
                    </a:cubicBezTo>
                    <a:cubicBezTo>
                      <a:pt x="4271" y="1693"/>
                      <a:pt x="5402" y="1210"/>
                      <a:pt x="5587" y="1070"/>
                    </a:cubicBezTo>
                    <a:cubicBezTo>
                      <a:pt x="5591" y="1067"/>
                      <a:pt x="5608" y="1053"/>
                      <a:pt x="5608" y="1046"/>
                    </a:cubicBezTo>
                    <a:cubicBezTo>
                      <a:pt x="5605" y="976"/>
                      <a:pt x="5356" y="832"/>
                      <a:pt x="5153" y="716"/>
                    </a:cubicBezTo>
                    <a:cubicBezTo>
                      <a:pt x="5076" y="671"/>
                      <a:pt x="4996" y="622"/>
                      <a:pt x="4912" y="573"/>
                    </a:cubicBezTo>
                    <a:cubicBezTo>
                      <a:pt x="4650" y="411"/>
                      <a:pt x="4437" y="332"/>
                      <a:pt x="4246" y="332"/>
                    </a:cubicBezTo>
                    <a:cubicBezTo>
                      <a:pt x="4111" y="332"/>
                      <a:pt x="3987" y="372"/>
                      <a:pt x="3865" y="450"/>
                    </a:cubicBezTo>
                    <a:cubicBezTo>
                      <a:pt x="3792" y="498"/>
                      <a:pt x="3738" y="520"/>
                      <a:pt x="3692" y="520"/>
                    </a:cubicBezTo>
                    <a:cubicBezTo>
                      <a:pt x="3674" y="520"/>
                      <a:pt x="3657" y="517"/>
                      <a:pt x="3641" y="510"/>
                    </a:cubicBezTo>
                    <a:cubicBezTo>
                      <a:pt x="3581" y="482"/>
                      <a:pt x="3574" y="415"/>
                      <a:pt x="3567" y="366"/>
                    </a:cubicBezTo>
                    <a:cubicBezTo>
                      <a:pt x="3567" y="349"/>
                      <a:pt x="3564" y="335"/>
                      <a:pt x="3560" y="321"/>
                    </a:cubicBezTo>
                    <a:cubicBezTo>
                      <a:pt x="3546" y="324"/>
                      <a:pt x="3532" y="328"/>
                      <a:pt x="3518" y="335"/>
                    </a:cubicBezTo>
                    <a:cubicBezTo>
                      <a:pt x="3469" y="357"/>
                      <a:pt x="3407" y="367"/>
                      <a:pt x="3337" y="367"/>
                    </a:cubicBezTo>
                    <a:cubicBezTo>
                      <a:pt x="2994" y="367"/>
                      <a:pt x="2463" y="131"/>
                      <a:pt x="2353" y="6"/>
                    </a:cubicBezTo>
                    <a:cubicBezTo>
                      <a:pt x="2342" y="2"/>
                      <a:pt x="2325" y="0"/>
                      <a:pt x="2303"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5" name="Google Shape;5684;p65">
                <a:extLst>
                  <a:ext uri="{FF2B5EF4-FFF2-40B4-BE49-F238E27FC236}">
                    <a16:creationId xmlns:a16="http://schemas.microsoft.com/office/drawing/2014/main" id="{E7ED8670-5C98-4C02-BA98-D51697998D80}"/>
                  </a:ext>
                </a:extLst>
              </p:cNvPr>
              <p:cNvSpPr/>
              <p:nvPr/>
            </p:nvSpPr>
            <p:spPr>
              <a:xfrm>
                <a:off x="2547148" y="1643258"/>
                <a:ext cx="490316" cy="294657"/>
              </a:xfrm>
              <a:custGeom>
                <a:avLst/>
                <a:gdLst/>
                <a:ahLst/>
                <a:cxnLst/>
                <a:rect l="l" t="t" r="r" b="b"/>
                <a:pathLst>
                  <a:path w="9841" h="5176" extrusionOk="0">
                    <a:moveTo>
                      <a:pt x="7395" y="0"/>
                    </a:moveTo>
                    <a:cubicBezTo>
                      <a:pt x="7091" y="0"/>
                      <a:pt x="6765" y="137"/>
                      <a:pt x="6690" y="207"/>
                    </a:cubicBezTo>
                    <a:cubicBezTo>
                      <a:pt x="6729" y="242"/>
                      <a:pt x="6813" y="298"/>
                      <a:pt x="6890" y="354"/>
                    </a:cubicBezTo>
                    <a:cubicBezTo>
                      <a:pt x="7177" y="550"/>
                      <a:pt x="7362" y="690"/>
                      <a:pt x="7362" y="809"/>
                    </a:cubicBezTo>
                    <a:cubicBezTo>
                      <a:pt x="7366" y="840"/>
                      <a:pt x="7348" y="872"/>
                      <a:pt x="7320" y="889"/>
                    </a:cubicBezTo>
                    <a:cubicBezTo>
                      <a:pt x="7308" y="896"/>
                      <a:pt x="7294" y="899"/>
                      <a:pt x="7279" y="899"/>
                    </a:cubicBezTo>
                    <a:cubicBezTo>
                      <a:pt x="7222" y="899"/>
                      <a:pt x="7146" y="851"/>
                      <a:pt x="7023" y="770"/>
                    </a:cubicBezTo>
                    <a:cubicBezTo>
                      <a:pt x="6910" y="694"/>
                      <a:pt x="6715" y="565"/>
                      <a:pt x="6618" y="565"/>
                    </a:cubicBezTo>
                    <a:cubicBezTo>
                      <a:pt x="6603" y="565"/>
                      <a:pt x="6591" y="568"/>
                      <a:pt x="6582" y="574"/>
                    </a:cubicBezTo>
                    <a:cubicBezTo>
                      <a:pt x="6540" y="599"/>
                      <a:pt x="6498" y="608"/>
                      <a:pt x="6457" y="608"/>
                    </a:cubicBezTo>
                    <a:cubicBezTo>
                      <a:pt x="6382" y="608"/>
                      <a:pt x="6310" y="576"/>
                      <a:pt x="6249" y="546"/>
                    </a:cubicBezTo>
                    <a:cubicBezTo>
                      <a:pt x="6184" y="516"/>
                      <a:pt x="6140" y="497"/>
                      <a:pt x="6105" y="497"/>
                    </a:cubicBezTo>
                    <a:cubicBezTo>
                      <a:pt x="6071" y="497"/>
                      <a:pt x="6045" y="514"/>
                      <a:pt x="6018" y="553"/>
                    </a:cubicBezTo>
                    <a:cubicBezTo>
                      <a:pt x="5881" y="749"/>
                      <a:pt x="6218" y="1537"/>
                      <a:pt x="6382" y="1817"/>
                    </a:cubicBezTo>
                    <a:cubicBezTo>
                      <a:pt x="6435" y="1901"/>
                      <a:pt x="6445" y="1971"/>
                      <a:pt x="6417" y="2030"/>
                    </a:cubicBezTo>
                    <a:cubicBezTo>
                      <a:pt x="6375" y="2132"/>
                      <a:pt x="6235" y="2160"/>
                      <a:pt x="6105" y="2185"/>
                    </a:cubicBezTo>
                    <a:cubicBezTo>
                      <a:pt x="6070" y="2192"/>
                      <a:pt x="6035" y="2199"/>
                      <a:pt x="6004" y="2206"/>
                    </a:cubicBezTo>
                    <a:cubicBezTo>
                      <a:pt x="5990" y="2209"/>
                      <a:pt x="5977" y="2211"/>
                      <a:pt x="5964" y="2211"/>
                    </a:cubicBezTo>
                    <a:cubicBezTo>
                      <a:pt x="5822" y="2211"/>
                      <a:pt x="5763" y="1983"/>
                      <a:pt x="5696" y="1726"/>
                    </a:cubicBezTo>
                    <a:cubicBezTo>
                      <a:pt x="5654" y="1544"/>
                      <a:pt x="5598" y="1341"/>
                      <a:pt x="5521" y="1232"/>
                    </a:cubicBezTo>
                    <a:cubicBezTo>
                      <a:pt x="5384" y="1047"/>
                      <a:pt x="4919" y="826"/>
                      <a:pt x="4695" y="812"/>
                    </a:cubicBezTo>
                    <a:cubicBezTo>
                      <a:pt x="4688" y="812"/>
                      <a:pt x="4682" y="811"/>
                      <a:pt x="4676" y="811"/>
                    </a:cubicBezTo>
                    <a:cubicBezTo>
                      <a:pt x="4640" y="811"/>
                      <a:pt x="4624" y="820"/>
                      <a:pt x="4621" y="823"/>
                    </a:cubicBezTo>
                    <a:cubicBezTo>
                      <a:pt x="4611" y="858"/>
                      <a:pt x="4677" y="893"/>
                      <a:pt x="4772" y="938"/>
                    </a:cubicBezTo>
                    <a:cubicBezTo>
                      <a:pt x="4901" y="1001"/>
                      <a:pt x="5087" y="1089"/>
                      <a:pt x="5034" y="1288"/>
                    </a:cubicBezTo>
                    <a:cubicBezTo>
                      <a:pt x="5024" y="1341"/>
                      <a:pt x="4992" y="1383"/>
                      <a:pt x="4947" y="1411"/>
                    </a:cubicBezTo>
                    <a:cubicBezTo>
                      <a:pt x="4926" y="1421"/>
                      <a:pt x="4905" y="1425"/>
                      <a:pt x="4883" y="1425"/>
                    </a:cubicBezTo>
                    <a:cubicBezTo>
                      <a:pt x="4829" y="1425"/>
                      <a:pt x="4772" y="1401"/>
                      <a:pt x="4712" y="1376"/>
                    </a:cubicBezTo>
                    <a:cubicBezTo>
                      <a:pt x="4639" y="1344"/>
                      <a:pt x="4574" y="1320"/>
                      <a:pt x="4514" y="1320"/>
                    </a:cubicBezTo>
                    <a:cubicBezTo>
                      <a:pt x="4469" y="1320"/>
                      <a:pt x="4425" y="1334"/>
                      <a:pt x="4383" y="1369"/>
                    </a:cubicBezTo>
                    <a:cubicBezTo>
                      <a:pt x="4290" y="1446"/>
                      <a:pt x="4222" y="1492"/>
                      <a:pt x="4165" y="1492"/>
                    </a:cubicBezTo>
                    <a:cubicBezTo>
                      <a:pt x="4147" y="1492"/>
                      <a:pt x="4130" y="1488"/>
                      <a:pt x="4114" y="1477"/>
                    </a:cubicBezTo>
                    <a:cubicBezTo>
                      <a:pt x="4050" y="1439"/>
                      <a:pt x="4065" y="1341"/>
                      <a:pt x="4096" y="1201"/>
                    </a:cubicBezTo>
                    <a:lnTo>
                      <a:pt x="4107" y="1159"/>
                    </a:lnTo>
                    <a:cubicBezTo>
                      <a:pt x="4114" y="1113"/>
                      <a:pt x="4096" y="1068"/>
                      <a:pt x="4065" y="1036"/>
                    </a:cubicBezTo>
                    <a:cubicBezTo>
                      <a:pt x="3962" y="921"/>
                      <a:pt x="3714" y="817"/>
                      <a:pt x="3419" y="817"/>
                    </a:cubicBezTo>
                    <a:cubicBezTo>
                      <a:pt x="3382" y="817"/>
                      <a:pt x="3344" y="819"/>
                      <a:pt x="3305" y="823"/>
                    </a:cubicBezTo>
                    <a:cubicBezTo>
                      <a:pt x="3053" y="851"/>
                      <a:pt x="3053" y="945"/>
                      <a:pt x="3053" y="1078"/>
                    </a:cubicBezTo>
                    <a:cubicBezTo>
                      <a:pt x="3053" y="1162"/>
                      <a:pt x="3053" y="1253"/>
                      <a:pt x="2979" y="1320"/>
                    </a:cubicBezTo>
                    <a:cubicBezTo>
                      <a:pt x="2933" y="1358"/>
                      <a:pt x="2856" y="1373"/>
                      <a:pt x="2771" y="1373"/>
                    </a:cubicBezTo>
                    <a:cubicBezTo>
                      <a:pt x="2629" y="1373"/>
                      <a:pt x="2466" y="1332"/>
                      <a:pt x="2388" y="1288"/>
                    </a:cubicBezTo>
                    <a:cubicBezTo>
                      <a:pt x="2314" y="1246"/>
                      <a:pt x="2300" y="1197"/>
                      <a:pt x="2307" y="1162"/>
                    </a:cubicBezTo>
                    <a:cubicBezTo>
                      <a:pt x="2321" y="1085"/>
                      <a:pt x="2423" y="1054"/>
                      <a:pt x="2510" y="1033"/>
                    </a:cubicBezTo>
                    <a:cubicBezTo>
                      <a:pt x="2598" y="1012"/>
                      <a:pt x="2710" y="977"/>
                      <a:pt x="2738" y="910"/>
                    </a:cubicBezTo>
                    <a:cubicBezTo>
                      <a:pt x="2773" y="823"/>
                      <a:pt x="2678" y="679"/>
                      <a:pt x="2587" y="536"/>
                    </a:cubicBezTo>
                    <a:lnTo>
                      <a:pt x="2566" y="501"/>
                    </a:lnTo>
                    <a:cubicBezTo>
                      <a:pt x="2535" y="451"/>
                      <a:pt x="2487" y="430"/>
                      <a:pt x="2420" y="430"/>
                    </a:cubicBezTo>
                    <a:cubicBezTo>
                      <a:pt x="2292" y="430"/>
                      <a:pt x="2094" y="509"/>
                      <a:pt x="1806" y="627"/>
                    </a:cubicBezTo>
                    <a:cubicBezTo>
                      <a:pt x="1645" y="693"/>
                      <a:pt x="1463" y="770"/>
                      <a:pt x="1260" y="844"/>
                    </a:cubicBezTo>
                    <a:cubicBezTo>
                      <a:pt x="718" y="1036"/>
                      <a:pt x="406" y="1236"/>
                      <a:pt x="319" y="1323"/>
                    </a:cubicBezTo>
                    <a:cubicBezTo>
                      <a:pt x="347" y="1344"/>
                      <a:pt x="364" y="1372"/>
                      <a:pt x="371" y="1404"/>
                    </a:cubicBezTo>
                    <a:cubicBezTo>
                      <a:pt x="396" y="1509"/>
                      <a:pt x="312" y="1638"/>
                      <a:pt x="116" y="1799"/>
                    </a:cubicBezTo>
                    <a:cubicBezTo>
                      <a:pt x="60" y="1845"/>
                      <a:pt x="0" y="1915"/>
                      <a:pt x="25" y="1988"/>
                    </a:cubicBezTo>
                    <a:cubicBezTo>
                      <a:pt x="56" y="2076"/>
                      <a:pt x="200" y="2143"/>
                      <a:pt x="340" y="2143"/>
                    </a:cubicBezTo>
                    <a:cubicBezTo>
                      <a:pt x="420" y="2143"/>
                      <a:pt x="473" y="2160"/>
                      <a:pt x="508" y="2199"/>
                    </a:cubicBezTo>
                    <a:cubicBezTo>
                      <a:pt x="539" y="2237"/>
                      <a:pt x="553" y="2290"/>
                      <a:pt x="546" y="2342"/>
                    </a:cubicBezTo>
                    <a:cubicBezTo>
                      <a:pt x="543" y="2402"/>
                      <a:pt x="546" y="2405"/>
                      <a:pt x="578" y="2416"/>
                    </a:cubicBezTo>
                    <a:cubicBezTo>
                      <a:pt x="582" y="2417"/>
                      <a:pt x="587" y="2417"/>
                      <a:pt x="594" y="2417"/>
                    </a:cubicBezTo>
                    <a:cubicBezTo>
                      <a:pt x="661" y="2417"/>
                      <a:pt x="837" y="2370"/>
                      <a:pt x="980" y="2332"/>
                    </a:cubicBezTo>
                    <a:cubicBezTo>
                      <a:pt x="1212" y="2268"/>
                      <a:pt x="1463" y="2199"/>
                      <a:pt x="1656" y="2199"/>
                    </a:cubicBezTo>
                    <a:cubicBezTo>
                      <a:pt x="1748" y="2199"/>
                      <a:pt x="1827" y="2215"/>
                      <a:pt x="1883" y="2255"/>
                    </a:cubicBezTo>
                    <a:cubicBezTo>
                      <a:pt x="1922" y="2276"/>
                      <a:pt x="1939" y="2318"/>
                      <a:pt x="1932" y="2360"/>
                    </a:cubicBezTo>
                    <a:cubicBezTo>
                      <a:pt x="1915" y="2454"/>
                      <a:pt x="1764" y="2493"/>
                      <a:pt x="1313" y="2587"/>
                    </a:cubicBezTo>
                    <a:cubicBezTo>
                      <a:pt x="1064" y="2640"/>
                      <a:pt x="480" y="2762"/>
                      <a:pt x="480" y="2864"/>
                    </a:cubicBezTo>
                    <a:cubicBezTo>
                      <a:pt x="487" y="2902"/>
                      <a:pt x="504" y="2937"/>
                      <a:pt x="536" y="2958"/>
                    </a:cubicBezTo>
                    <a:cubicBezTo>
                      <a:pt x="701" y="3093"/>
                      <a:pt x="1122" y="3178"/>
                      <a:pt x="1542" y="3178"/>
                    </a:cubicBezTo>
                    <a:cubicBezTo>
                      <a:pt x="1700" y="3178"/>
                      <a:pt x="1858" y="3166"/>
                      <a:pt x="2003" y="3140"/>
                    </a:cubicBezTo>
                    <a:cubicBezTo>
                      <a:pt x="2140" y="3116"/>
                      <a:pt x="2302" y="3105"/>
                      <a:pt x="2472" y="3105"/>
                    </a:cubicBezTo>
                    <a:cubicBezTo>
                      <a:pt x="3051" y="3105"/>
                      <a:pt x="3728" y="3231"/>
                      <a:pt x="3893" y="3371"/>
                    </a:cubicBezTo>
                    <a:cubicBezTo>
                      <a:pt x="3928" y="3396"/>
                      <a:pt x="3945" y="3431"/>
                      <a:pt x="3949" y="3469"/>
                    </a:cubicBezTo>
                    <a:cubicBezTo>
                      <a:pt x="3949" y="3504"/>
                      <a:pt x="3935" y="3536"/>
                      <a:pt x="3910" y="3557"/>
                    </a:cubicBezTo>
                    <a:cubicBezTo>
                      <a:pt x="3832" y="3633"/>
                      <a:pt x="3620" y="3658"/>
                      <a:pt x="3304" y="3658"/>
                    </a:cubicBezTo>
                    <a:cubicBezTo>
                      <a:pt x="3114" y="3658"/>
                      <a:pt x="2886" y="3649"/>
                      <a:pt x="2626" y="3637"/>
                    </a:cubicBezTo>
                    <a:lnTo>
                      <a:pt x="2472" y="3634"/>
                    </a:lnTo>
                    <a:cubicBezTo>
                      <a:pt x="2431" y="3632"/>
                      <a:pt x="2390" y="3631"/>
                      <a:pt x="2347" y="3631"/>
                    </a:cubicBezTo>
                    <a:cubicBezTo>
                      <a:pt x="1735" y="3631"/>
                      <a:pt x="984" y="3813"/>
                      <a:pt x="942" y="3917"/>
                    </a:cubicBezTo>
                    <a:cubicBezTo>
                      <a:pt x="980" y="4068"/>
                      <a:pt x="1001" y="4082"/>
                      <a:pt x="1435" y="4278"/>
                    </a:cubicBezTo>
                    <a:lnTo>
                      <a:pt x="1656" y="4380"/>
                    </a:lnTo>
                    <a:cubicBezTo>
                      <a:pt x="1833" y="4462"/>
                      <a:pt x="2011" y="4484"/>
                      <a:pt x="2177" y="4484"/>
                    </a:cubicBezTo>
                    <a:cubicBezTo>
                      <a:pt x="2280" y="4484"/>
                      <a:pt x="2378" y="4475"/>
                      <a:pt x="2468" y="4467"/>
                    </a:cubicBezTo>
                    <a:cubicBezTo>
                      <a:pt x="2545" y="4460"/>
                      <a:pt x="2612" y="4453"/>
                      <a:pt x="2675" y="4453"/>
                    </a:cubicBezTo>
                    <a:cubicBezTo>
                      <a:pt x="2769" y="4453"/>
                      <a:pt x="2843" y="4467"/>
                      <a:pt x="2895" y="4520"/>
                    </a:cubicBezTo>
                    <a:cubicBezTo>
                      <a:pt x="2944" y="4569"/>
                      <a:pt x="2965" y="4642"/>
                      <a:pt x="2955" y="4712"/>
                    </a:cubicBezTo>
                    <a:cubicBezTo>
                      <a:pt x="2944" y="4800"/>
                      <a:pt x="2972" y="4891"/>
                      <a:pt x="3028" y="4961"/>
                    </a:cubicBezTo>
                    <a:cubicBezTo>
                      <a:pt x="3172" y="5118"/>
                      <a:pt x="3553" y="5160"/>
                      <a:pt x="4082" y="5174"/>
                    </a:cubicBezTo>
                    <a:cubicBezTo>
                      <a:pt x="4106" y="5175"/>
                      <a:pt x="4130" y="5175"/>
                      <a:pt x="4153" y="5175"/>
                    </a:cubicBezTo>
                    <a:cubicBezTo>
                      <a:pt x="4595" y="5175"/>
                      <a:pt x="4908" y="5053"/>
                      <a:pt x="5164" y="4950"/>
                    </a:cubicBezTo>
                    <a:cubicBezTo>
                      <a:pt x="5353" y="4875"/>
                      <a:pt x="5521" y="4809"/>
                      <a:pt x="5694" y="4809"/>
                    </a:cubicBezTo>
                    <a:cubicBezTo>
                      <a:pt x="5706" y="4809"/>
                      <a:pt x="5718" y="4809"/>
                      <a:pt x="5731" y="4810"/>
                    </a:cubicBezTo>
                    <a:cubicBezTo>
                      <a:pt x="5780" y="4813"/>
                      <a:pt x="5826" y="4815"/>
                      <a:pt x="5868" y="4815"/>
                    </a:cubicBezTo>
                    <a:cubicBezTo>
                      <a:pt x="6174" y="4815"/>
                      <a:pt x="6320" y="4733"/>
                      <a:pt x="6477" y="4502"/>
                    </a:cubicBezTo>
                    <a:cubicBezTo>
                      <a:pt x="6581" y="4347"/>
                      <a:pt x="6680" y="4312"/>
                      <a:pt x="6752" y="4312"/>
                    </a:cubicBezTo>
                    <a:cubicBezTo>
                      <a:pt x="6760" y="4312"/>
                      <a:pt x="6767" y="4312"/>
                      <a:pt x="6774" y="4313"/>
                    </a:cubicBezTo>
                    <a:cubicBezTo>
                      <a:pt x="6893" y="4331"/>
                      <a:pt x="6974" y="4446"/>
                      <a:pt x="7005" y="4541"/>
                    </a:cubicBezTo>
                    <a:cubicBezTo>
                      <a:pt x="7019" y="4583"/>
                      <a:pt x="7219" y="4618"/>
                      <a:pt x="7317" y="4635"/>
                    </a:cubicBezTo>
                    <a:cubicBezTo>
                      <a:pt x="7474" y="4663"/>
                      <a:pt x="7621" y="4688"/>
                      <a:pt x="7695" y="4758"/>
                    </a:cubicBezTo>
                    <a:cubicBezTo>
                      <a:pt x="7823" y="4888"/>
                      <a:pt x="8108" y="4941"/>
                      <a:pt x="8415" y="4941"/>
                    </a:cubicBezTo>
                    <a:cubicBezTo>
                      <a:pt x="8760" y="4941"/>
                      <a:pt x="9133" y="4874"/>
                      <a:pt x="9340" y="4772"/>
                    </a:cubicBezTo>
                    <a:cubicBezTo>
                      <a:pt x="9410" y="4733"/>
                      <a:pt x="9442" y="4688"/>
                      <a:pt x="9438" y="4628"/>
                    </a:cubicBezTo>
                    <a:cubicBezTo>
                      <a:pt x="9428" y="4523"/>
                      <a:pt x="9312" y="4394"/>
                      <a:pt x="9193" y="4355"/>
                    </a:cubicBezTo>
                    <a:cubicBezTo>
                      <a:pt x="9178" y="4348"/>
                      <a:pt x="9161" y="4345"/>
                      <a:pt x="9146" y="4345"/>
                    </a:cubicBezTo>
                    <a:cubicBezTo>
                      <a:pt x="9112" y="4345"/>
                      <a:pt x="9080" y="4359"/>
                      <a:pt x="9057" y="4383"/>
                    </a:cubicBezTo>
                    <a:cubicBezTo>
                      <a:pt x="8958" y="4508"/>
                      <a:pt x="8862" y="4540"/>
                      <a:pt x="8793" y="4540"/>
                    </a:cubicBezTo>
                    <a:cubicBezTo>
                      <a:pt x="8781" y="4540"/>
                      <a:pt x="8769" y="4539"/>
                      <a:pt x="8759" y="4537"/>
                    </a:cubicBezTo>
                    <a:cubicBezTo>
                      <a:pt x="8654" y="4516"/>
                      <a:pt x="8570" y="4443"/>
                      <a:pt x="8532" y="4345"/>
                    </a:cubicBezTo>
                    <a:cubicBezTo>
                      <a:pt x="8476" y="4226"/>
                      <a:pt x="8623" y="4159"/>
                      <a:pt x="8780" y="4089"/>
                    </a:cubicBezTo>
                    <a:cubicBezTo>
                      <a:pt x="8889" y="4043"/>
                      <a:pt x="9011" y="3987"/>
                      <a:pt x="9067" y="3921"/>
                    </a:cubicBezTo>
                    <a:cubicBezTo>
                      <a:pt x="9104" y="3878"/>
                      <a:pt x="9154" y="3862"/>
                      <a:pt x="9211" y="3862"/>
                    </a:cubicBezTo>
                    <a:cubicBezTo>
                      <a:pt x="9299" y="3862"/>
                      <a:pt x="9403" y="3900"/>
                      <a:pt x="9505" y="3938"/>
                    </a:cubicBezTo>
                    <a:cubicBezTo>
                      <a:pt x="9590" y="3969"/>
                      <a:pt x="9697" y="4008"/>
                      <a:pt x="9761" y="4008"/>
                    </a:cubicBezTo>
                    <a:cubicBezTo>
                      <a:pt x="9778" y="4008"/>
                      <a:pt x="9793" y="4005"/>
                      <a:pt x="9802" y="3998"/>
                    </a:cubicBezTo>
                    <a:cubicBezTo>
                      <a:pt x="9820" y="3987"/>
                      <a:pt x="9827" y="3956"/>
                      <a:pt x="9827" y="3935"/>
                    </a:cubicBezTo>
                    <a:cubicBezTo>
                      <a:pt x="9841" y="3721"/>
                      <a:pt x="9512" y="3571"/>
                      <a:pt x="9221" y="3438"/>
                    </a:cubicBezTo>
                    <a:cubicBezTo>
                      <a:pt x="9106" y="3389"/>
                      <a:pt x="8994" y="3329"/>
                      <a:pt x="8885" y="3266"/>
                    </a:cubicBezTo>
                    <a:cubicBezTo>
                      <a:pt x="8794" y="3203"/>
                      <a:pt x="8693" y="3158"/>
                      <a:pt x="8588" y="3130"/>
                    </a:cubicBezTo>
                    <a:cubicBezTo>
                      <a:pt x="8378" y="3063"/>
                      <a:pt x="8181" y="2962"/>
                      <a:pt x="8010" y="2825"/>
                    </a:cubicBezTo>
                    <a:cubicBezTo>
                      <a:pt x="7723" y="2615"/>
                      <a:pt x="7793" y="2437"/>
                      <a:pt x="7845" y="2307"/>
                    </a:cubicBezTo>
                    <a:cubicBezTo>
                      <a:pt x="7887" y="2202"/>
                      <a:pt x="7908" y="2143"/>
                      <a:pt x="7789" y="2048"/>
                    </a:cubicBezTo>
                    <a:cubicBezTo>
                      <a:pt x="7558" y="1866"/>
                      <a:pt x="7439" y="1509"/>
                      <a:pt x="7422" y="1236"/>
                    </a:cubicBezTo>
                    <a:cubicBezTo>
                      <a:pt x="7408" y="1005"/>
                      <a:pt x="7460" y="819"/>
                      <a:pt x="7565" y="714"/>
                    </a:cubicBezTo>
                    <a:cubicBezTo>
                      <a:pt x="7831" y="448"/>
                      <a:pt x="7866" y="294"/>
                      <a:pt x="7849" y="214"/>
                    </a:cubicBezTo>
                    <a:cubicBezTo>
                      <a:pt x="7835" y="144"/>
                      <a:pt x="7772" y="88"/>
                      <a:pt x="7663" y="46"/>
                    </a:cubicBezTo>
                    <a:cubicBezTo>
                      <a:pt x="7581" y="13"/>
                      <a:pt x="7489" y="0"/>
                      <a:pt x="7395"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6" name="Google Shape;5685;p65">
                <a:extLst>
                  <a:ext uri="{FF2B5EF4-FFF2-40B4-BE49-F238E27FC236}">
                    <a16:creationId xmlns:a16="http://schemas.microsoft.com/office/drawing/2014/main" id="{60526F24-5EC3-486D-B917-644526443291}"/>
                  </a:ext>
                </a:extLst>
              </p:cNvPr>
              <p:cNvSpPr/>
              <p:nvPr/>
            </p:nvSpPr>
            <p:spPr>
              <a:xfrm>
                <a:off x="2545203" y="1498720"/>
                <a:ext cx="36171" cy="26985"/>
              </a:xfrm>
              <a:custGeom>
                <a:avLst/>
                <a:gdLst/>
                <a:ahLst/>
                <a:cxnLst/>
                <a:rect l="l" t="t" r="r" b="b"/>
                <a:pathLst>
                  <a:path w="726" h="474" extrusionOk="0">
                    <a:moveTo>
                      <a:pt x="725" y="1"/>
                    </a:moveTo>
                    <a:lnTo>
                      <a:pt x="725" y="1"/>
                    </a:lnTo>
                    <a:cubicBezTo>
                      <a:pt x="596" y="15"/>
                      <a:pt x="123" y="326"/>
                      <a:pt x="1" y="474"/>
                    </a:cubicBezTo>
                    <a:cubicBezTo>
                      <a:pt x="7" y="474"/>
                      <a:pt x="13" y="474"/>
                      <a:pt x="19" y="474"/>
                    </a:cubicBezTo>
                    <a:cubicBezTo>
                      <a:pt x="257" y="474"/>
                      <a:pt x="473" y="341"/>
                      <a:pt x="596" y="221"/>
                    </a:cubicBezTo>
                    <a:cubicBezTo>
                      <a:pt x="673" y="141"/>
                      <a:pt x="722" y="60"/>
                      <a:pt x="725"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7" name="Google Shape;5686;p65">
                <a:extLst>
                  <a:ext uri="{FF2B5EF4-FFF2-40B4-BE49-F238E27FC236}">
                    <a16:creationId xmlns:a16="http://schemas.microsoft.com/office/drawing/2014/main" id="{1AF88B5B-4C8A-4F93-8EDD-9604D125E647}"/>
                  </a:ext>
                </a:extLst>
              </p:cNvPr>
              <p:cNvSpPr/>
              <p:nvPr/>
            </p:nvSpPr>
            <p:spPr>
              <a:xfrm>
                <a:off x="2443864" y="1401544"/>
                <a:ext cx="194015" cy="108790"/>
              </a:xfrm>
              <a:custGeom>
                <a:avLst/>
                <a:gdLst/>
                <a:ahLst/>
                <a:cxnLst/>
                <a:rect l="l" t="t" r="r" b="b"/>
                <a:pathLst>
                  <a:path w="3894" h="1911" extrusionOk="0">
                    <a:moveTo>
                      <a:pt x="3369" y="1"/>
                    </a:moveTo>
                    <a:cubicBezTo>
                      <a:pt x="3360" y="1"/>
                      <a:pt x="3352" y="3"/>
                      <a:pt x="3344" y="6"/>
                    </a:cubicBezTo>
                    <a:cubicBezTo>
                      <a:pt x="3291" y="31"/>
                      <a:pt x="3253" y="143"/>
                      <a:pt x="3253" y="231"/>
                    </a:cubicBezTo>
                    <a:cubicBezTo>
                      <a:pt x="3253" y="273"/>
                      <a:pt x="3232" y="308"/>
                      <a:pt x="3200" y="332"/>
                    </a:cubicBezTo>
                    <a:cubicBezTo>
                      <a:pt x="3166" y="356"/>
                      <a:pt x="3115" y="365"/>
                      <a:pt x="3054" y="365"/>
                    </a:cubicBezTo>
                    <a:cubicBezTo>
                      <a:pt x="2851" y="365"/>
                      <a:pt x="2545" y="260"/>
                      <a:pt x="2437" y="220"/>
                    </a:cubicBezTo>
                    <a:cubicBezTo>
                      <a:pt x="2416" y="212"/>
                      <a:pt x="2395" y="209"/>
                      <a:pt x="2372" y="209"/>
                    </a:cubicBezTo>
                    <a:cubicBezTo>
                      <a:pt x="2239" y="209"/>
                      <a:pt x="2075" y="333"/>
                      <a:pt x="1901" y="462"/>
                    </a:cubicBezTo>
                    <a:cubicBezTo>
                      <a:pt x="1772" y="560"/>
                      <a:pt x="1635" y="651"/>
                      <a:pt x="1495" y="724"/>
                    </a:cubicBezTo>
                    <a:cubicBezTo>
                      <a:pt x="1366" y="794"/>
                      <a:pt x="1254" y="885"/>
                      <a:pt x="1163" y="997"/>
                    </a:cubicBezTo>
                    <a:cubicBezTo>
                      <a:pt x="1047" y="1123"/>
                      <a:pt x="937" y="1243"/>
                      <a:pt x="719" y="1243"/>
                    </a:cubicBezTo>
                    <a:cubicBezTo>
                      <a:pt x="708" y="1243"/>
                      <a:pt x="696" y="1243"/>
                      <a:pt x="683" y="1242"/>
                    </a:cubicBezTo>
                    <a:cubicBezTo>
                      <a:pt x="670" y="1241"/>
                      <a:pt x="657" y="1241"/>
                      <a:pt x="643" y="1241"/>
                    </a:cubicBezTo>
                    <a:cubicBezTo>
                      <a:pt x="374" y="1241"/>
                      <a:pt x="57" y="1432"/>
                      <a:pt x="1" y="1512"/>
                    </a:cubicBezTo>
                    <a:cubicBezTo>
                      <a:pt x="106" y="1564"/>
                      <a:pt x="109" y="1687"/>
                      <a:pt x="113" y="1771"/>
                    </a:cubicBezTo>
                    <a:cubicBezTo>
                      <a:pt x="113" y="1788"/>
                      <a:pt x="113" y="1806"/>
                      <a:pt x="116" y="1823"/>
                    </a:cubicBezTo>
                    <a:lnTo>
                      <a:pt x="127" y="1820"/>
                    </a:lnTo>
                    <a:cubicBezTo>
                      <a:pt x="260" y="1752"/>
                      <a:pt x="334" y="1715"/>
                      <a:pt x="420" y="1715"/>
                    </a:cubicBezTo>
                    <a:cubicBezTo>
                      <a:pt x="462" y="1715"/>
                      <a:pt x="507" y="1724"/>
                      <a:pt x="564" y="1743"/>
                    </a:cubicBezTo>
                    <a:cubicBezTo>
                      <a:pt x="597" y="1754"/>
                      <a:pt x="624" y="1760"/>
                      <a:pt x="649" y="1760"/>
                    </a:cubicBezTo>
                    <a:cubicBezTo>
                      <a:pt x="730" y="1760"/>
                      <a:pt x="776" y="1701"/>
                      <a:pt x="841" y="1606"/>
                    </a:cubicBezTo>
                    <a:cubicBezTo>
                      <a:pt x="869" y="1568"/>
                      <a:pt x="900" y="1526"/>
                      <a:pt x="932" y="1491"/>
                    </a:cubicBezTo>
                    <a:cubicBezTo>
                      <a:pt x="953" y="1470"/>
                      <a:pt x="981" y="1456"/>
                      <a:pt x="1009" y="1456"/>
                    </a:cubicBezTo>
                    <a:cubicBezTo>
                      <a:pt x="1016" y="1456"/>
                      <a:pt x="1023" y="1456"/>
                      <a:pt x="1030" y="1459"/>
                    </a:cubicBezTo>
                    <a:cubicBezTo>
                      <a:pt x="1093" y="1473"/>
                      <a:pt x="1114" y="1540"/>
                      <a:pt x="1142" y="1631"/>
                    </a:cubicBezTo>
                    <a:cubicBezTo>
                      <a:pt x="1191" y="1785"/>
                      <a:pt x="1240" y="1911"/>
                      <a:pt x="1366" y="1911"/>
                    </a:cubicBezTo>
                    <a:cubicBezTo>
                      <a:pt x="1446" y="1911"/>
                      <a:pt x="1488" y="1823"/>
                      <a:pt x="1541" y="1694"/>
                    </a:cubicBezTo>
                    <a:cubicBezTo>
                      <a:pt x="1583" y="1592"/>
                      <a:pt x="1621" y="1498"/>
                      <a:pt x="1709" y="1473"/>
                    </a:cubicBezTo>
                    <a:cubicBezTo>
                      <a:pt x="1723" y="1470"/>
                      <a:pt x="1738" y="1468"/>
                      <a:pt x="1752" y="1468"/>
                    </a:cubicBezTo>
                    <a:cubicBezTo>
                      <a:pt x="1793" y="1468"/>
                      <a:pt x="1833" y="1482"/>
                      <a:pt x="1866" y="1508"/>
                    </a:cubicBezTo>
                    <a:cubicBezTo>
                      <a:pt x="1899" y="1532"/>
                      <a:pt x="1942" y="1556"/>
                      <a:pt x="1978" y="1556"/>
                    </a:cubicBezTo>
                    <a:cubicBezTo>
                      <a:pt x="1984" y="1556"/>
                      <a:pt x="1990" y="1555"/>
                      <a:pt x="1996" y="1554"/>
                    </a:cubicBezTo>
                    <a:cubicBezTo>
                      <a:pt x="2063" y="1529"/>
                      <a:pt x="2105" y="1389"/>
                      <a:pt x="2129" y="1305"/>
                    </a:cubicBezTo>
                    <a:cubicBezTo>
                      <a:pt x="2136" y="1274"/>
                      <a:pt x="2143" y="1239"/>
                      <a:pt x="2154" y="1204"/>
                    </a:cubicBezTo>
                    <a:cubicBezTo>
                      <a:pt x="2189" y="1032"/>
                      <a:pt x="2234" y="794"/>
                      <a:pt x="2497" y="749"/>
                    </a:cubicBezTo>
                    <a:cubicBezTo>
                      <a:pt x="2519" y="745"/>
                      <a:pt x="2539" y="743"/>
                      <a:pt x="2557" y="743"/>
                    </a:cubicBezTo>
                    <a:cubicBezTo>
                      <a:pt x="2603" y="743"/>
                      <a:pt x="2637" y="755"/>
                      <a:pt x="2665" y="780"/>
                    </a:cubicBezTo>
                    <a:cubicBezTo>
                      <a:pt x="2724" y="833"/>
                      <a:pt x="2717" y="917"/>
                      <a:pt x="2710" y="1011"/>
                    </a:cubicBezTo>
                    <a:cubicBezTo>
                      <a:pt x="2703" y="1102"/>
                      <a:pt x="2693" y="1190"/>
                      <a:pt x="2735" y="1267"/>
                    </a:cubicBezTo>
                    <a:cubicBezTo>
                      <a:pt x="2788" y="1360"/>
                      <a:pt x="2843" y="1374"/>
                      <a:pt x="2877" y="1374"/>
                    </a:cubicBezTo>
                    <a:cubicBezTo>
                      <a:pt x="2888" y="1374"/>
                      <a:pt x="2897" y="1373"/>
                      <a:pt x="2903" y="1372"/>
                    </a:cubicBezTo>
                    <a:cubicBezTo>
                      <a:pt x="3004" y="1344"/>
                      <a:pt x="3085" y="1267"/>
                      <a:pt x="3120" y="1165"/>
                    </a:cubicBezTo>
                    <a:cubicBezTo>
                      <a:pt x="3141" y="1050"/>
                      <a:pt x="3277" y="1029"/>
                      <a:pt x="3396" y="1015"/>
                    </a:cubicBezTo>
                    <a:cubicBezTo>
                      <a:pt x="3445" y="1008"/>
                      <a:pt x="3547" y="994"/>
                      <a:pt x="3557" y="973"/>
                    </a:cubicBezTo>
                    <a:cubicBezTo>
                      <a:pt x="3557" y="973"/>
                      <a:pt x="3557" y="969"/>
                      <a:pt x="3557" y="969"/>
                    </a:cubicBezTo>
                    <a:cubicBezTo>
                      <a:pt x="3550" y="903"/>
                      <a:pt x="3561" y="833"/>
                      <a:pt x="3585" y="773"/>
                    </a:cubicBezTo>
                    <a:cubicBezTo>
                      <a:pt x="3620" y="710"/>
                      <a:pt x="3613" y="633"/>
                      <a:pt x="3568" y="581"/>
                    </a:cubicBezTo>
                    <a:cubicBezTo>
                      <a:pt x="3533" y="535"/>
                      <a:pt x="3522" y="479"/>
                      <a:pt x="3540" y="427"/>
                    </a:cubicBezTo>
                    <a:cubicBezTo>
                      <a:pt x="3564" y="353"/>
                      <a:pt x="3645" y="329"/>
                      <a:pt x="3729" y="301"/>
                    </a:cubicBezTo>
                    <a:cubicBezTo>
                      <a:pt x="3788" y="283"/>
                      <a:pt x="3841" y="259"/>
                      <a:pt x="3893" y="227"/>
                    </a:cubicBezTo>
                    <a:lnTo>
                      <a:pt x="3886" y="227"/>
                    </a:lnTo>
                    <a:cubicBezTo>
                      <a:pt x="3785" y="213"/>
                      <a:pt x="3624" y="185"/>
                      <a:pt x="3484" y="62"/>
                    </a:cubicBezTo>
                    <a:cubicBezTo>
                      <a:pt x="3450" y="34"/>
                      <a:pt x="3406" y="1"/>
                      <a:pt x="3369"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8" name="Google Shape;5687;p65">
                <a:extLst>
                  <a:ext uri="{FF2B5EF4-FFF2-40B4-BE49-F238E27FC236}">
                    <a16:creationId xmlns:a16="http://schemas.microsoft.com/office/drawing/2014/main" id="{F5C73A96-D452-45B4-B8FE-9E48BC660765}"/>
                  </a:ext>
                </a:extLst>
              </p:cNvPr>
              <p:cNvSpPr/>
              <p:nvPr/>
            </p:nvSpPr>
            <p:spPr>
              <a:xfrm>
                <a:off x="2594030" y="1452097"/>
                <a:ext cx="316979" cy="148580"/>
              </a:xfrm>
              <a:custGeom>
                <a:avLst/>
                <a:gdLst/>
                <a:ahLst/>
                <a:cxnLst/>
                <a:rect l="l" t="t" r="r" b="b"/>
                <a:pathLst>
                  <a:path w="6362" h="2610" extrusionOk="0">
                    <a:moveTo>
                      <a:pt x="4622" y="0"/>
                    </a:moveTo>
                    <a:cubicBezTo>
                      <a:pt x="4610" y="0"/>
                      <a:pt x="4596" y="2"/>
                      <a:pt x="4580" y="4"/>
                    </a:cubicBezTo>
                    <a:cubicBezTo>
                      <a:pt x="4391" y="32"/>
                      <a:pt x="4034" y="260"/>
                      <a:pt x="3943" y="410"/>
                    </a:cubicBezTo>
                    <a:cubicBezTo>
                      <a:pt x="3925" y="442"/>
                      <a:pt x="3925" y="456"/>
                      <a:pt x="3925" y="456"/>
                    </a:cubicBezTo>
                    <a:cubicBezTo>
                      <a:pt x="3929" y="459"/>
                      <a:pt x="3929" y="480"/>
                      <a:pt x="3988" y="487"/>
                    </a:cubicBezTo>
                    <a:cubicBezTo>
                      <a:pt x="4184" y="512"/>
                      <a:pt x="4293" y="575"/>
                      <a:pt x="4307" y="676"/>
                    </a:cubicBezTo>
                    <a:cubicBezTo>
                      <a:pt x="4324" y="799"/>
                      <a:pt x="4198" y="907"/>
                      <a:pt x="4076" y="967"/>
                    </a:cubicBezTo>
                    <a:cubicBezTo>
                      <a:pt x="4125" y="998"/>
                      <a:pt x="4174" y="1026"/>
                      <a:pt x="4226" y="1051"/>
                    </a:cubicBezTo>
                    <a:cubicBezTo>
                      <a:pt x="4391" y="1135"/>
                      <a:pt x="4489" y="1191"/>
                      <a:pt x="4513" y="1271"/>
                    </a:cubicBezTo>
                    <a:cubicBezTo>
                      <a:pt x="4520" y="1303"/>
                      <a:pt x="4517" y="1338"/>
                      <a:pt x="4496" y="1366"/>
                    </a:cubicBezTo>
                    <a:cubicBezTo>
                      <a:pt x="4449" y="1435"/>
                      <a:pt x="4305" y="1457"/>
                      <a:pt x="4145" y="1457"/>
                    </a:cubicBezTo>
                    <a:cubicBezTo>
                      <a:pt x="3957" y="1457"/>
                      <a:pt x="3746" y="1427"/>
                      <a:pt x="3642" y="1408"/>
                    </a:cubicBezTo>
                    <a:cubicBezTo>
                      <a:pt x="3320" y="1342"/>
                      <a:pt x="3141" y="1247"/>
                      <a:pt x="3117" y="1124"/>
                    </a:cubicBezTo>
                    <a:cubicBezTo>
                      <a:pt x="3109" y="1079"/>
                      <a:pt x="3029" y="984"/>
                      <a:pt x="2847" y="869"/>
                    </a:cubicBezTo>
                    <a:cubicBezTo>
                      <a:pt x="2598" y="713"/>
                      <a:pt x="2247" y="580"/>
                      <a:pt x="2017" y="580"/>
                    </a:cubicBezTo>
                    <a:cubicBezTo>
                      <a:pt x="1978" y="580"/>
                      <a:pt x="1943" y="584"/>
                      <a:pt x="1912" y="592"/>
                    </a:cubicBezTo>
                    <a:cubicBezTo>
                      <a:pt x="1866" y="605"/>
                      <a:pt x="1826" y="610"/>
                      <a:pt x="1791" y="610"/>
                    </a:cubicBezTo>
                    <a:cubicBezTo>
                      <a:pt x="1646" y="610"/>
                      <a:pt x="1589" y="517"/>
                      <a:pt x="1541" y="438"/>
                    </a:cubicBezTo>
                    <a:cubicBezTo>
                      <a:pt x="1492" y="358"/>
                      <a:pt x="1450" y="288"/>
                      <a:pt x="1310" y="277"/>
                    </a:cubicBezTo>
                    <a:cubicBezTo>
                      <a:pt x="1298" y="276"/>
                      <a:pt x="1288" y="276"/>
                      <a:pt x="1277" y="276"/>
                    </a:cubicBezTo>
                    <a:cubicBezTo>
                      <a:pt x="1153" y="276"/>
                      <a:pt x="1116" y="333"/>
                      <a:pt x="1062" y="410"/>
                    </a:cubicBezTo>
                    <a:cubicBezTo>
                      <a:pt x="1002" y="494"/>
                      <a:pt x="932" y="603"/>
                      <a:pt x="736" y="617"/>
                    </a:cubicBezTo>
                    <a:cubicBezTo>
                      <a:pt x="613" y="624"/>
                      <a:pt x="557" y="680"/>
                      <a:pt x="561" y="725"/>
                    </a:cubicBezTo>
                    <a:cubicBezTo>
                      <a:pt x="561" y="785"/>
                      <a:pt x="648" y="848"/>
                      <a:pt x="806" y="848"/>
                    </a:cubicBezTo>
                    <a:cubicBezTo>
                      <a:pt x="932" y="848"/>
                      <a:pt x="1149" y="862"/>
                      <a:pt x="1195" y="935"/>
                    </a:cubicBezTo>
                    <a:cubicBezTo>
                      <a:pt x="1209" y="960"/>
                      <a:pt x="1209" y="988"/>
                      <a:pt x="1195" y="1012"/>
                    </a:cubicBezTo>
                    <a:cubicBezTo>
                      <a:pt x="1179" y="1037"/>
                      <a:pt x="1154" y="1079"/>
                      <a:pt x="898" y="1079"/>
                    </a:cubicBezTo>
                    <a:cubicBezTo>
                      <a:pt x="857" y="1079"/>
                      <a:pt x="810" y="1078"/>
                      <a:pt x="757" y="1075"/>
                    </a:cubicBezTo>
                    <a:cubicBezTo>
                      <a:pt x="744" y="1075"/>
                      <a:pt x="732" y="1075"/>
                      <a:pt x="720" y="1075"/>
                    </a:cubicBezTo>
                    <a:cubicBezTo>
                      <a:pt x="488" y="1075"/>
                      <a:pt x="326" y="1167"/>
                      <a:pt x="256" y="1250"/>
                    </a:cubicBezTo>
                    <a:cubicBezTo>
                      <a:pt x="225" y="1289"/>
                      <a:pt x="221" y="1314"/>
                      <a:pt x="221" y="1317"/>
                    </a:cubicBezTo>
                    <a:cubicBezTo>
                      <a:pt x="235" y="1319"/>
                      <a:pt x="248" y="1321"/>
                      <a:pt x="261" y="1321"/>
                    </a:cubicBezTo>
                    <a:cubicBezTo>
                      <a:pt x="285" y="1321"/>
                      <a:pt x="307" y="1317"/>
                      <a:pt x="330" y="1310"/>
                    </a:cubicBezTo>
                    <a:cubicBezTo>
                      <a:pt x="477" y="1271"/>
                      <a:pt x="624" y="1250"/>
                      <a:pt x="774" y="1240"/>
                    </a:cubicBezTo>
                    <a:cubicBezTo>
                      <a:pt x="818" y="1236"/>
                      <a:pt x="855" y="1235"/>
                      <a:pt x="887" y="1235"/>
                    </a:cubicBezTo>
                    <a:cubicBezTo>
                      <a:pt x="1011" y="1235"/>
                      <a:pt x="1047" y="1261"/>
                      <a:pt x="1058" y="1303"/>
                    </a:cubicBezTo>
                    <a:cubicBezTo>
                      <a:pt x="1083" y="1384"/>
                      <a:pt x="981" y="1419"/>
                      <a:pt x="925" y="1433"/>
                    </a:cubicBezTo>
                    <a:cubicBezTo>
                      <a:pt x="792" y="1471"/>
                      <a:pt x="655" y="1503"/>
                      <a:pt x="519" y="1527"/>
                    </a:cubicBezTo>
                    <a:cubicBezTo>
                      <a:pt x="347" y="1559"/>
                      <a:pt x="74" y="1611"/>
                      <a:pt x="1" y="1657"/>
                    </a:cubicBezTo>
                    <a:cubicBezTo>
                      <a:pt x="39" y="1681"/>
                      <a:pt x="137" y="1699"/>
                      <a:pt x="225" y="1713"/>
                    </a:cubicBezTo>
                    <a:cubicBezTo>
                      <a:pt x="375" y="1734"/>
                      <a:pt x="522" y="1769"/>
                      <a:pt x="662" y="1818"/>
                    </a:cubicBezTo>
                    <a:cubicBezTo>
                      <a:pt x="819" y="1877"/>
                      <a:pt x="936" y="1922"/>
                      <a:pt x="1041" y="1922"/>
                    </a:cubicBezTo>
                    <a:cubicBezTo>
                      <a:pt x="1145" y="1922"/>
                      <a:pt x="1237" y="1878"/>
                      <a:pt x="1345" y="1762"/>
                    </a:cubicBezTo>
                    <a:cubicBezTo>
                      <a:pt x="1628" y="1451"/>
                      <a:pt x="1756" y="1394"/>
                      <a:pt x="1820" y="1394"/>
                    </a:cubicBezTo>
                    <a:cubicBezTo>
                      <a:pt x="1844" y="1394"/>
                      <a:pt x="1859" y="1402"/>
                      <a:pt x="1870" y="1408"/>
                    </a:cubicBezTo>
                    <a:cubicBezTo>
                      <a:pt x="1958" y="1461"/>
                      <a:pt x="1909" y="1597"/>
                      <a:pt x="1891" y="1657"/>
                    </a:cubicBezTo>
                    <a:cubicBezTo>
                      <a:pt x="1870" y="1716"/>
                      <a:pt x="1874" y="1741"/>
                      <a:pt x="1877" y="1744"/>
                    </a:cubicBezTo>
                    <a:cubicBezTo>
                      <a:pt x="1887" y="1755"/>
                      <a:pt x="1911" y="1759"/>
                      <a:pt x="1945" y="1759"/>
                    </a:cubicBezTo>
                    <a:cubicBezTo>
                      <a:pt x="2024" y="1759"/>
                      <a:pt x="2151" y="1737"/>
                      <a:pt x="2259" y="1720"/>
                    </a:cubicBezTo>
                    <a:cubicBezTo>
                      <a:pt x="2458" y="1678"/>
                      <a:pt x="2665" y="1653"/>
                      <a:pt x="2868" y="1643"/>
                    </a:cubicBezTo>
                    <a:lnTo>
                      <a:pt x="2931" y="1643"/>
                    </a:lnTo>
                    <a:cubicBezTo>
                      <a:pt x="3036" y="1643"/>
                      <a:pt x="3180" y="1657"/>
                      <a:pt x="3183" y="1762"/>
                    </a:cubicBezTo>
                    <a:cubicBezTo>
                      <a:pt x="3194" y="1961"/>
                      <a:pt x="2511" y="2182"/>
                      <a:pt x="2073" y="2213"/>
                    </a:cubicBezTo>
                    <a:cubicBezTo>
                      <a:pt x="1762" y="2234"/>
                      <a:pt x="1671" y="2318"/>
                      <a:pt x="1667" y="2357"/>
                    </a:cubicBezTo>
                    <a:cubicBezTo>
                      <a:pt x="1664" y="2416"/>
                      <a:pt x="1786" y="2528"/>
                      <a:pt x="2063" y="2591"/>
                    </a:cubicBezTo>
                    <a:cubicBezTo>
                      <a:pt x="2119" y="2604"/>
                      <a:pt x="2183" y="2610"/>
                      <a:pt x="2251" y="2610"/>
                    </a:cubicBezTo>
                    <a:cubicBezTo>
                      <a:pt x="2808" y="2610"/>
                      <a:pt x="3715" y="2228"/>
                      <a:pt x="3943" y="2003"/>
                    </a:cubicBezTo>
                    <a:cubicBezTo>
                      <a:pt x="4026" y="1918"/>
                      <a:pt x="4110" y="1891"/>
                      <a:pt x="4191" y="1891"/>
                    </a:cubicBezTo>
                    <a:cubicBezTo>
                      <a:pt x="4272" y="1891"/>
                      <a:pt x="4350" y="1919"/>
                      <a:pt x="4419" y="1944"/>
                    </a:cubicBezTo>
                    <a:cubicBezTo>
                      <a:pt x="4491" y="1969"/>
                      <a:pt x="4550" y="1988"/>
                      <a:pt x="4604" y="1988"/>
                    </a:cubicBezTo>
                    <a:cubicBezTo>
                      <a:pt x="4646" y="1988"/>
                      <a:pt x="4685" y="1976"/>
                      <a:pt x="4727" y="1947"/>
                    </a:cubicBezTo>
                    <a:cubicBezTo>
                      <a:pt x="4829" y="1873"/>
                      <a:pt x="4958" y="1851"/>
                      <a:pt x="5100" y="1851"/>
                    </a:cubicBezTo>
                    <a:cubicBezTo>
                      <a:pt x="5193" y="1851"/>
                      <a:pt x="5291" y="1860"/>
                      <a:pt x="5392" y="1870"/>
                    </a:cubicBezTo>
                    <a:cubicBezTo>
                      <a:pt x="5498" y="1880"/>
                      <a:pt x="5608" y="1889"/>
                      <a:pt x="5716" y="1889"/>
                    </a:cubicBezTo>
                    <a:cubicBezTo>
                      <a:pt x="5808" y="1889"/>
                      <a:pt x="5899" y="1882"/>
                      <a:pt x="5987" y="1863"/>
                    </a:cubicBezTo>
                    <a:cubicBezTo>
                      <a:pt x="6215" y="1818"/>
                      <a:pt x="6316" y="1559"/>
                      <a:pt x="6337" y="1349"/>
                    </a:cubicBezTo>
                    <a:cubicBezTo>
                      <a:pt x="6362" y="1121"/>
                      <a:pt x="6292" y="925"/>
                      <a:pt x="6169" y="872"/>
                    </a:cubicBezTo>
                    <a:cubicBezTo>
                      <a:pt x="6117" y="850"/>
                      <a:pt x="6076" y="840"/>
                      <a:pt x="6041" y="840"/>
                    </a:cubicBezTo>
                    <a:cubicBezTo>
                      <a:pt x="5968" y="840"/>
                      <a:pt x="5924" y="882"/>
                      <a:pt x="5865" y="939"/>
                    </a:cubicBezTo>
                    <a:cubicBezTo>
                      <a:pt x="5795" y="1016"/>
                      <a:pt x="5704" y="1072"/>
                      <a:pt x="5602" y="1096"/>
                    </a:cubicBezTo>
                    <a:cubicBezTo>
                      <a:pt x="5580" y="1100"/>
                      <a:pt x="5559" y="1102"/>
                      <a:pt x="5539" y="1102"/>
                    </a:cubicBezTo>
                    <a:cubicBezTo>
                      <a:pt x="5343" y="1102"/>
                      <a:pt x="5210" y="929"/>
                      <a:pt x="5080" y="764"/>
                    </a:cubicBezTo>
                    <a:cubicBezTo>
                      <a:pt x="5028" y="694"/>
                      <a:pt x="4972" y="631"/>
                      <a:pt x="4912" y="568"/>
                    </a:cubicBezTo>
                    <a:cubicBezTo>
                      <a:pt x="4807" y="463"/>
                      <a:pt x="4776" y="319"/>
                      <a:pt x="4751" y="207"/>
                    </a:cubicBezTo>
                    <a:cubicBezTo>
                      <a:pt x="4718" y="51"/>
                      <a:pt x="4698" y="0"/>
                      <a:pt x="4622"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9" name="Google Shape;5694;p65">
                <a:extLst>
                  <a:ext uri="{FF2B5EF4-FFF2-40B4-BE49-F238E27FC236}">
                    <a16:creationId xmlns:a16="http://schemas.microsoft.com/office/drawing/2014/main" id="{C51D5E84-BB07-42ED-B6BA-4BD2D0559F3B}"/>
                  </a:ext>
                </a:extLst>
              </p:cNvPr>
              <p:cNvSpPr/>
              <p:nvPr/>
            </p:nvSpPr>
            <p:spPr>
              <a:xfrm>
                <a:off x="2940106" y="1537826"/>
                <a:ext cx="24314" cy="20549"/>
              </a:xfrm>
              <a:custGeom>
                <a:avLst/>
                <a:gdLst/>
                <a:ahLst/>
                <a:cxnLst/>
                <a:rect l="l" t="t" r="r" b="b"/>
                <a:pathLst>
                  <a:path w="488" h="361" extrusionOk="0">
                    <a:moveTo>
                      <a:pt x="175" y="0"/>
                    </a:moveTo>
                    <a:cubicBezTo>
                      <a:pt x="119" y="0"/>
                      <a:pt x="70" y="39"/>
                      <a:pt x="56" y="91"/>
                    </a:cubicBezTo>
                    <a:cubicBezTo>
                      <a:pt x="0" y="217"/>
                      <a:pt x="56" y="284"/>
                      <a:pt x="112" y="319"/>
                    </a:cubicBezTo>
                    <a:cubicBezTo>
                      <a:pt x="155" y="346"/>
                      <a:pt x="213" y="360"/>
                      <a:pt x="271" y="360"/>
                    </a:cubicBezTo>
                    <a:cubicBezTo>
                      <a:pt x="341" y="360"/>
                      <a:pt x="411" y="339"/>
                      <a:pt x="456" y="291"/>
                    </a:cubicBezTo>
                    <a:cubicBezTo>
                      <a:pt x="463" y="280"/>
                      <a:pt x="487" y="252"/>
                      <a:pt x="459" y="189"/>
                    </a:cubicBezTo>
                    <a:cubicBezTo>
                      <a:pt x="403" y="84"/>
                      <a:pt x="298" y="14"/>
                      <a:pt x="179"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0" name="Google Shape;5695;p65">
                <a:extLst>
                  <a:ext uri="{FF2B5EF4-FFF2-40B4-BE49-F238E27FC236}">
                    <a16:creationId xmlns:a16="http://schemas.microsoft.com/office/drawing/2014/main" id="{F1FFB313-A591-41E4-AF4A-C50895B2D9C7}"/>
                  </a:ext>
                </a:extLst>
              </p:cNvPr>
              <p:cNvSpPr/>
              <p:nvPr/>
            </p:nvSpPr>
            <p:spPr>
              <a:xfrm>
                <a:off x="2944095" y="1449535"/>
                <a:ext cx="191773" cy="115109"/>
              </a:xfrm>
              <a:custGeom>
                <a:avLst/>
                <a:gdLst/>
                <a:ahLst/>
                <a:cxnLst/>
                <a:rect l="l" t="t" r="r" b="b"/>
                <a:pathLst>
                  <a:path w="3849" h="2022" extrusionOk="0">
                    <a:moveTo>
                      <a:pt x="2006" y="0"/>
                    </a:moveTo>
                    <a:cubicBezTo>
                      <a:pt x="1991" y="0"/>
                      <a:pt x="1986" y="4"/>
                      <a:pt x="1986" y="4"/>
                    </a:cubicBezTo>
                    <a:cubicBezTo>
                      <a:pt x="1961" y="49"/>
                      <a:pt x="2094" y="322"/>
                      <a:pt x="2361" y="550"/>
                    </a:cubicBezTo>
                    <a:cubicBezTo>
                      <a:pt x="2424" y="602"/>
                      <a:pt x="2539" y="704"/>
                      <a:pt x="2476" y="784"/>
                    </a:cubicBezTo>
                    <a:cubicBezTo>
                      <a:pt x="2457" y="809"/>
                      <a:pt x="2425" y="820"/>
                      <a:pt x="2383" y="820"/>
                    </a:cubicBezTo>
                    <a:cubicBezTo>
                      <a:pt x="2183" y="820"/>
                      <a:pt x="1772" y="567"/>
                      <a:pt x="1650" y="483"/>
                    </a:cubicBezTo>
                    <a:cubicBezTo>
                      <a:pt x="1567" y="428"/>
                      <a:pt x="1496" y="398"/>
                      <a:pt x="1451" y="398"/>
                    </a:cubicBezTo>
                    <a:cubicBezTo>
                      <a:pt x="1433" y="398"/>
                      <a:pt x="1420" y="403"/>
                      <a:pt x="1412" y="413"/>
                    </a:cubicBezTo>
                    <a:cubicBezTo>
                      <a:pt x="1366" y="480"/>
                      <a:pt x="1422" y="683"/>
                      <a:pt x="1531" y="763"/>
                    </a:cubicBezTo>
                    <a:cubicBezTo>
                      <a:pt x="1615" y="826"/>
                      <a:pt x="1650" y="910"/>
                      <a:pt x="1632" y="987"/>
                    </a:cubicBezTo>
                    <a:cubicBezTo>
                      <a:pt x="1618" y="1050"/>
                      <a:pt x="1566" y="1099"/>
                      <a:pt x="1503" y="1110"/>
                    </a:cubicBezTo>
                    <a:cubicBezTo>
                      <a:pt x="1488" y="1113"/>
                      <a:pt x="1474" y="1114"/>
                      <a:pt x="1459" y="1114"/>
                    </a:cubicBezTo>
                    <a:cubicBezTo>
                      <a:pt x="1343" y="1114"/>
                      <a:pt x="1212" y="1031"/>
                      <a:pt x="1100" y="879"/>
                    </a:cubicBezTo>
                    <a:cubicBezTo>
                      <a:pt x="1034" y="791"/>
                      <a:pt x="974" y="704"/>
                      <a:pt x="922" y="620"/>
                    </a:cubicBezTo>
                    <a:cubicBezTo>
                      <a:pt x="729" y="329"/>
                      <a:pt x="575" y="98"/>
                      <a:pt x="250" y="81"/>
                    </a:cubicBezTo>
                    <a:cubicBezTo>
                      <a:pt x="242" y="80"/>
                      <a:pt x="235" y="80"/>
                      <a:pt x="228" y="80"/>
                    </a:cubicBezTo>
                    <a:cubicBezTo>
                      <a:pt x="139" y="80"/>
                      <a:pt x="80" y="102"/>
                      <a:pt x="57" y="147"/>
                    </a:cubicBezTo>
                    <a:cubicBezTo>
                      <a:pt x="1" y="249"/>
                      <a:pt x="102" y="487"/>
                      <a:pt x="232" y="655"/>
                    </a:cubicBezTo>
                    <a:cubicBezTo>
                      <a:pt x="414" y="889"/>
                      <a:pt x="593" y="984"/>
                      <a:pt x="845" y="1117"/>
                    </a:cubicBezTo>
                    <a:cubicBezTo>
                      <a:pt x="922" y="1155"/>
                      <a:pt x="999" y="1197"/>
                      <a:pt x="1086" y="1246"/>
                    </a:cubicBezTo>
                    <a:cubicBezTo>
                      <a:pt x="1178" y="1298"/>
                      <a:pt x="1287" y="1316"/>
                      <a:pt x="1403" y="1316"/>
                    </a:cubicBezTo>
                    <a:cubicBezTo>
                      <a:pt x="1557" y="1316"/>
                      <a:pt x="1723" y="1283"/>
                      <a:pt x="1877" y="1253"/>
                    </a:cubicBezTo>
                    <a:cubicBezTo>
                      <a:pt x="2003" y="1225"/>
                      <a:pt x="2133" y="1208"/>
                      <a:pt x="2259" y="1201"/>
                    </a:cubicBezTo>
                    <a:cubicBezTo>
                      <a:pt x="2301" y="1201"/>
                      <a:pt x="2340" y="1204"/>
                      <a:pt x="2382" y="1215"/>
                    </a:cubicBezTo>
                    <a:cubicBezTo>
                      <a:pt x="2434" y="1222"/>
                      <a:pt x="2480" y="1257"/>
                      <a:pt x="2504" y="1309"/>
                    </a:cubicBezTo>
                    <a:cubicBezTo>
                      <a:pt x="2536" y="1394"/>
                      <a:pt x="2473" y="1485"/>
                      <a:pt x="2399" y="1586"/>
                    </a:cubicBezTo>
                    <a:cubicBezTo>
                      <a:pt x="2297" y="1730"/>
                      <a:pt x="2231" y="1838"/>
                      <a:pt x="2294" y="1919"/>
                    </a:cubicBezTo>
                    <a:cubicBezTo>
                      <a:pt x="2359" y="1996"/>
                      <a:pt x="2477" y="2021"/>
                      <a:pt x="2620" y="2021"/>
                    </a:cubicBezTo>
                    <a:cubicBezTo>
                      <a:pt x="2747" y="2021"/>
                      <a:pt x="2893" y="2001"/>
                      <a:pt x="3036" y="1982"/>
                    </a:cubicBezTo>
                    <a:cubicBezTo>
                      <a:pt x="3152" y="1964"/>
                      <a:pt x="3271" y="1947"/>
                      <a:pt x="3379" y="1940"/>
                    </a:cubicBezTo>
                    <a:cubicBezTo>
                      <a:pt x="3582" y="1929"/>
                      <a:pt x="3600" y="1873"/>
                      <a:pt x="3631" y="1772"/>
                    </a:cubicBezTo>
                    <a:cubicBezTo>
                      <a:pt x="3659" y="1667"/>
                      <a:pt x="3722" y="1579"/>
                      <a:pt x="3806" y="1516"/>
                    </a:cubicBezTo>
                    <a:cubicBezTo>
                      <a:pt x="3824" y="1506"/>
                      <a:pt x="3834" y="1495"/>
                      <a:pt x="3848" y="1485"/>
                    </a:cubicBezTo>
                    <a:cubicBezTo>
                      <a:pt x="3838" y="1471"/>
                      <a:pt x="3824" y="1460"/>
                      <a:pt x="3813" y="1446"/>
                    </a:cubicBezTo>
                    <a:cubicBezTo>
                      <a:pt x="3743" y="1380"/>
                      <a:pt x="3610" y="1253"/>
                      <a:pt x="3736" y="984"/>
                    </a:cubicBezTo>
                    <a:cubicBezTo>
                      <a:pt x="3820" y="809"/>
                      <a:pt x="3670" y="581"/>
                      <a:pt x="3600" y="494"/>
                    </a:cubicBezTo>
                    <a:cubicBezTo>
                      <a:pt x="3456" y="312"/>
                      <a:pt x="3288" y="207"/>
                      <a:pt x="3232" y="200"/>
                    </a:cubicBezTo>
                    <a:cubicBezTo>
                      <a:pt x="3225" y="249"/>
                      <a:pt x="3197" y="294"/>
                      <a:pt x="3155" y="319"/>
                    </a:cubicBezTo>
                    <a:cubicBezTo>
                      <a:pt x="3124" y="337"/>
                      <a:pt x="3086" y="346"/>
                      <a:pt x="3040" y="346"/>
                    </a:cubicBezTo>
                    <a:cubicBezTo>
                      <a:pt x="2895" y="346"/>
                      <a:pt x="2677" y="261"/>
                      <a:pt x="2371" y="133"/>
                    </a:cubicBezTo>
                    <a:cubicBezTo>
                      <a:pt x="2290" y="98"/>
                      <a:pt x="2203" y="60"/>
                      <a:pt x="2122" y="32"/>
                    </a:cubicBezTo>
                    <a:cubicBezTo>
                      <a:pt x="2061" y="6"/>
                      <a:pt x="2025" y="0"/>
                      <a:pt x="2006"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1" name="Google Shape;5696;p65">
                <a:extLst>
                  <a:ext uri="{FF2B5EF4-FFF2-40B4-BE49-F238E27FC236}">
                    <a16:creationId xmlns:a16="http://schemas.microsoft.com/office/drawing/2014/main" id="{2E14BC98-45F3-4531-8865-A828458D3573}"/>
                  </a:ext>
                </a:extLst>
              </p:cNvPr>
              <p:cNvSpPr/>
              <p:nvPr/>
            </p:nvSpPr>
            <p:spPr>
              <a:xfrm>
                <a:off x="3101784" y="1460067"/>
                <a:ext cx="3387" cy="457"/>
              </a:xfrm>
              <a:custGeom>
                <a:avLst/>
                <a:gdLst/>
                <a:ahLst/>
                <a:cxnLst/>
                <a:rect l="l" t="t" r="r" b="b"/>
                <a:pathLst>
                  <a:path w="68" h="8" extrusionOk="0">
                    <a:moveTo>
                      <a:pt x="1" y="1"/>
                    </a:moveTo>
                    <a:lnTo>
                      <a:pt x="64" y="8"/>
                    </a:lnTo>
                    <a:cubicBezTo>
                      <a:pt x="64" y="8"/>
                      <a:pt x="64" y="4"/>
                      <a:pt x="67" y="4"/>
                    </a:cubicBez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2" name="Google Shape;5699;p65">
                <a:extLst>
                  <a:ext uri="{FF2B5EF4-FFF2-40B4-BE49-F238E27FC236}">
                    <a16:creationId xmlns:a16="http://schemas.microsoft.com/office/drawing/2014/main" id="{90CD8FB9-9C91-4A10-91B8-33EB8A7FF273}"/>
                  </a:ext>
                </a:extLst>
              </p:cNvPr>
              <p:cNvSpPr/>
              <p:nvPr/>
            </p:nvSpPr>
            <p:spPr>
              <a:xfrm>
                <a:off x="3156891" y="1532703"/>
                <a:ext cx="90580" cy="50892"/>
              </a:xfrm>
              <a:custGeom>
                <a:avLst/>
                <a:gdLst/>
                <a:ahLst/>
                <a:cxnLst/>
                <a:rect l="l" t="t" r="r" b="b"/>
                <a:pathLst>
                  <a:path w="1818" h="894" extrusionOk="0">
                    <a:moveTo>
                      <a:pt x="1010" y="1"/>
                    </a:moveTo>
                    <a:cubicBezTo>
                      <a:pt x="808" y="1"/>
                      <a:pt x="576" y="84"/>
                      <a:pt x="386" y="188"/>
                    </a:cubicBezTo>
                    <a:cubicBezTo>
                      <a:pt x="134" y="328"/>
                      <a:pt x="4" y="472"/>
                      <a:pt x="1" y="517"/>
                    </a:cubicBezTo>
                    <a:cubicBezTo>
                      <a:pt x="196" y="665"/>
                      <a:pt x="1095" y="893"/>
                      <a:pt x="1549" y="893"/>
                    </a:cubicBezTo>
                    <a:cubicBezTo>
                      <a:pt x="1568" y="893"/>
                      <a:pt x="1587" y="893"/>
                      <a:pt x="1604" y="892"/>
                    </a:cubicBezTo>
                    <a:cubicBezTo>
                      <a:pt x="1699" y="885"/>
                      <a:pt x="1758" y="853"/>
                      <a:pt x="1772" y="797"/>
                    </a:cubicBezTo>
                    <a:cubicBezTo>
                      <a:pt x="1818" y="657"/>
                      <a:pt x="1650" y="346"/>
                      <a:pt x="1303" y="87"/>
                    </a:cubicBezTo>
                    <a:cubicBezTo>
                      <a:pt x="1223" y="26"/>
                      <a:pt x="1121" y="1"/>
                      <a:pt x="101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3" name="Google Shape;5700;p65">
                <a:extLst>
                  <a:ext uri="{FF2B5EF4-FFF2-40B4-BE49-F238E27FC236}">
                    <a16:creationId xmlns:a16="http://schemas.microsoft.com/office/drawing/2014/main" id="{65B0B155-B9B9-4AF1-95CD-D2BD4AAF25C9}"/>
                  </a:ext>
                </a:extLst>
              </p:cNvPr>
              <p:cNvSpPr/>
              <p:nvPr/>
            </p:nvSpPr>
            <p:spPr>
              <a:xfrm>
                <a:off x="2997506" y="1618437"/>
                <a:ext cx="167308" cy="164634"/>
              </a:xfrm>
              <a:custGeom>
                <a:avLst/>
                <a:gdLst/>
                <a:ahLst/>
                <a:cxnLst/>
                <a:rect l="l" t="t" r="r" b="b"/>
                <a:pathLst>
                  <a:path w="3358" h="2892" extrusionOk="0">
                    <a:moveTo>
                      <a:pt x="2471" y="1"/>
                    </a:moveTo>
                    <a:cubicBezTo>
                      <a:pt x="2395" y="1"/>
                      <a:pt x="2319" y="10"/>
                      <a:pt x="2244" y="30"/>
                    </a:cubicBezTo>
                    <a:cubicBezTo>
                      <a:pt x="2136" y="47"/>
                      <a:pt x="2031" y="82"/>
                      <a:pt x="1936" y="135"/>
                    </a:cubicBezTo>
                    <a:lnTo>
                      <a:pt x="1947" y="142"/>
                    </a:lnTo>
                    <a:cubicBezTo>
                      <a:pt x="2073" y="191"/>
                      <a:pt x="2139" y="254"/>
                      <a:pt x="2146" y="327"/>
                    </a:cubicBezTo>
                    <a:cubicBezTo>
                      <a:pt x="2146" y="376"/>
                      <a:pt x="2118" y="425"/>
                      <a:pt x="2073" y="447"/>
                    </a:cubicBezTo>
                    <a:cubicBezTo>
                      <a:pt x="2035" y="468"/>
                      <a:pt x="1985" y="480"/>
                      <a:pt x="1927" y="480"/>
                    </a:cubicBezTo>
                    <a:cubicBezTo>
                      <a:pt x="1823" y="480"/>
                      <a:pt x="1694" y="442"/>
                      <a:pt x="1569" y="352"/>
                    </a:cubicBezTo>
                    <a:cubicBezTo>
                      <a:pt x="1507" y="307"/>
                      <a:pt x="1421" y="289"/>
                      <a:pt x="1326" y="289"/>
                    </a:cubicBezTo>
                    <a:cubicBezTo>
                      <a:pt x="1084" y="289"/>
                      <a:pt x="784" y="409"/>
                      <a:pt x="686" y="538"/>
                    </a:cubicBezTo>
                    <a:cubicBezTo>
                      <a:pt x="641" y="597"/>
                      <a:pt x="648" y="639"/>
                      <a:pt x="704" y="685"/>
                    </a:cubicBezTo>
                    <a:cubicBezTo>
                      <a:pt x="784" y="751"/>
                      <a:pt x="942" y="751"/>
                      <a:pt x="1085" y="751"/>
                    </a:cubicBezTo>
                    <a:cubicBezTo>
                      <a:pt x="1257" y="751"/>
                      <a:pt x="1404" y="755"/>
                      <a:pt x="1457" y="863"/>
                    </a:cubicBezTo>
                    <a:cubicBezTo>
                      <a:pt x="1502" y="951"/>
                      <a:pt x="1460" y="1070"/>
                      <a:pt x="1320" y="1259"/>
                    </a:cubicBezTo>
                    <a:cubicBezTo>
                      <a:pt x="1201" y="1423"/>
                      <a:pt x="1085" y="1511"/>
                      <a:pt x="966" y="1528"/>
                    </a:cubicBezTo>
                    <a:cubicBezTo>
                      <a:pt x="953" y="1530"/>
                      <a:pt x="939" y="1531"/>
                      <a:pt x="926" y="1531"/>
                    </a:cubicBezTo>
                    <a:cubicBezTo>
                      <a:pt x="790" y="1531"/>
                      <a:pt x="679" y="1439"/>
                      <a:pt x="571" y="1353"/>
                    </a:cubicBezTo>
                    <a:cubicBezTo>
                      <a:pt x="462" y="1266"/>
                      <a:pt x="355" y="1181"/>
                      <a:pt x="234" y="1181"/>
                    </a:cubicBezTo>
                    <a:cubicBezTo>
                      <a:pt x="219" y="1181"/>
                      <a:pt x="204" y="1183"/>
                      <a:pt x="189" y="1185"/>
                    </a:cubicBezTo>
                    <a:cubicBezTo>
                      <a:pt x="109" y="1199"/>
                      <a:pt x="14" y="1234"/>
                      <a:pt x="7" y="1336"/>
                    </a:cubicBezTo>
                    <a:cubicBezTo>
                      <a:pt x="0" y="1476"/>
                      <a:pt x="179" y="1731"/>
                      <a:pt x="609" y="1861"/>
                    </a:cubicBezTo>
                    <a:cubicBezTo>
                      <a:pt x="1012" y="1980"/>
                      <a:pt x="1159" y="2169"/>
                      <a:pt x="1310" y="2365"/>
                    </a:cubicBezTo>
                    <a:cubicBezTo>
                      <a:pt x="1429" y="2533"/>
                      <a:pt x="1576" y="2677"/>
                      <a:pt x="1740" y="2792"/>
                    </a:cubicBezTo>
                    <a:cubicBezTo>
                      <a:pt x="1844" y="2862"/>
                      <a:pt x="1911" y="2891"/>
                      <a:pt x="1964" y="2891"/>
                    </a:cubicBezTo>
                    <a:cubicBezTo>
                      <a:pt x="2032" y="2891"/>
                      <a:pt x="2074" y="2842"/>
                      <a:pt x="2136" y="2771"/>
                    </a:cubicBezTo>
                    <a:cubicBezTo>
                      <a:pt x="2231" y="2659"/>
                      <a:pt x="2355" y="2511"/>
                      <a:pt x="2648" y="2511"/>
                    </a:cubicBezTo>
                    <a:cubicBezTo>
                      <a:pt x="2658" y="2511"/>
                      <a:pt x="2668" y="2512"/>
                      <a:pt x="2678" y="2512"/>
                    </a:cubicBezTo>
                    <a:lnTo>
                      <a:pt x="2696" y="2512"/>
                    </a:lnTo>
                    <a:cubicBezTo>
                      <a:pt x="3112" y="2512"/>
                      <a:pt x="3214" y="1931"/>
                      <a:pt x="3284" y="1504"/>
                    </a:cubicBezTo>
                    <a:cubicBezTo>
                      <a:pt x="3305" y="1395"/>
                      <a:pt x="3319" y="1301"/>
                      <a:pt x="3340" y="1227"/>
                    </a:cubicBezTo>
                    <a:cubicBezTo>
                      <a:pt x="3358" y="1154"/>
                      <a:pt x="3344" y="1091"/>
                      <a:pt x="3291" y="1059"/>
                    </a:cubicBezTo>
                    <a:cubicBezTo>
                      <a:pt x="3264" y="1044"/>
                      <a:pt x="3234" y="1036"/>
                      <a:pt x="3205" y="1036"/>
                    </a:cubicBezTo>
                    <a:cubicBezTo>
                      <a:pt x="3174" y="1036"/>
                      <a:pt x="3143" y="1045"/>
                      <a:pt x="3116" y="1063"/>
                    </a:cubicBezTo>
                    <a:cubicBezTo>
                      <a:pt x="3112" y="1070"/>
                      <a:pt x="3091" y="1087"/>
                      <a:pt x="3119" y="1140"/>
                    </a:cubicBezTo>
                    <a:cubicBezTo>
                      <a:pt x="3207" y="1304"/>
                      <a:pt x="3200" y="1479"/>
                      <a:pt x="3140" y="1556"/>
                    </a:cubicBezTo>
                    <a:cubicBezTo>
                      <a:pt x="3124" y="1582"/>
                      <a:pt x="3093" y="1598"/>
                      <a:pt x="3062" y="1598"/>
                    </a:cubicBezTo>
                    <a:cubicBezTo>
                      <a:pt x="3054" y="1598"/>
                      <a:pt x="3047" y="1597"/>
                      <a:pt x="3039" y="1595"/>
                    </a:cubicBezTo>
                    <a:cubicBezTo>
                      <a:pt x="2979" y="1581"/>
                      <a:pt x="2944" y="1518"/>
                      <a:pt x="2927" y="1399"/>
                    </a:cubicBezTo>
                    <a:cubicBezTo>
                      <a:pt x="2912" y="1317"/>
                      <a:pt x="2871" y="1296"/>
                      <a:pt x="2741" y="1296"/>
                    </a:cubicBezTo>
                    <a:cubicBezTo>
                      <a:pt x="2720" y="1296"/>
                      <a:pt x="2697" y="1296"/>
                      <a:pt x="2671" y="1297"/>
                    </a:cubicBezTo>
                    <a:cubicBezTo>
                      <a:pt x="2650" y="1298"/>
                      <a:pt x="2627" y="1298"/>
                      <a:pt x="2604" y="1298"/>
                    </a:cubicBezTo>
                    <a:cubicBezTo>
                      <a:pt x="2479" y="1298"/>
                      <a:pt x="2341" y="1282"/>
                      <a:pt x="2258" y="1161"/>
                    </a:cubicBezTo>
                    <a:cubicBezTo>
                      <a:pt x="2223" y="1119"/>
                      <a:pt x="2213" y="1063"/>
                      <a:pt x="2227" y="1014"/>
                    </a:cubicBezTo>
                    <a:cubicBezTo>
                      <a:pt x="2255" y="909"/>
                      <a:pt x="2384" y="853"/>
                      <a:pt x="2545" y="786"/>
                    </a:cubicBezTo>
                    <a:cubicBezTo>
                      <a:pt x="2706" y="716"/>
                      <a:pt x="2888" y="639"/>
                      <a:pt x="2958" y="510"/>
                    </a:cubicBezTo>
                    <a:cubicBezTo>
                      <a:pt x="2983" y="464"/>
                      <a:pt x="2976" y="443"/>
                      <a:pt x="2972" y="436"/>
                    </a:cubicBezTo>
                    <a:cubicBezTo>
                      <a:pt x="2955" y="383"/>
                      <a:pt x="2853" y="345"/>
                      <a:pt x="2773" y="310"/>
                    </a:cubicBezTo>
                    <a:cubicBezTo>
                      <a:pt x="2668" y="268"/>
                      <a:pt x="2566" y="226"/>
                      <a:pt x="2542" y="138"/>
                    </a:cubicBezTo>
                    <a:cubicBezTo>
                      <a:pt x="2528" y="93"/>
                      <a:pt x="2538" y="44"/>
                      <a:pt x="2566" y="5"/>
                    </a:cubicBezTo>
                    <a:cubicBezTo>
                      <a:pt x="2535" y="2"/>
                      <a:pt x="2503" y="1"/>
                      <a:pt x="247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4" name="Google Shape;5701;p65">
                <a:extLst>
                  <a:ext uri="{FF2B5EF4-FFF2-40B4-BE49-F238E27FC236}">
                    <a16:creationId xmlns:a16="http://schemas.microsoft.com/office/drawing/2014/main" id="{A0794027-F52F-4EB4-A55D-7F00BE5F477C}"/>
                  </a:ext>
                </a:extLst>
              </p:cNvPr>
              <p:cNvSpPr/>
              <p:nvPr/>
            </p:nvSpPr>
            <p:spPr>
              <a:xfrm>
                <a:off x="3157239" y="1436613"/>
                <a:ext cx="463161" cy="155129"/>
              </a:xfrm>
              <a:custGeom>
                <a:avLst/>
                <a:gdLst/>
                <a:ahLst/>
                <a:cxnLst/>
                <a:rect l="l" t="t" r="r" b="b"/>
                <a:pathLst>
                  <a:path w="9296" h="2725" extrusionOk="0">
                    <a:moveTo>
                      <a:pt x="643" y="0"/>
                    </a:moveTo>
                    <a:cubicBezTo>
                      <a:pt x="357" y="0"/>
                      <a:pt x="92" y="44"/>
                      <a:pt x="22" y="129"/>
                    </a:cubicBezTo>
                    <a:cubicBezTo>
                      <a:pt x="15" y="140"/>
                      <a:pt x="1" y="157"/>
                      <a:pt x="32" y="203"/>
                    </a:cubicBezTo>
                    <a:cubicBezTo>
                      <a:pt x="156" y="381"/>
                      <a:pt x="1100" y="749"/>
                      <a:pt x="1505" y="749"/>
                    </a:cubicBezTo>
                    <a:cubicBezTo>
                      <a:pt x="1513" y="749"/>
                      <a:pt x="1520" y="749"/>
                      <a:pt x="1527" y="749"/>
                    </a:cubicBezTo>
                    <a:cubicBezTo>
                      <a:pt x="1601" y="745"/>
                      <a:pt x="1636" y="731"/>
                      <a:pt x="1643" y="717"/>
                    </a:cubicBezTo>
                    <a:cubicBezTo>
                      <a:pt x="1671" y="665"/>
                      <a:pt x="1723" y="630"/>
                      <a:pt x="1786" y="623"/>
                    </a:cubicBezTo>
                    <a:cubicBezTo>
                      <a:pt x="1790" y="623"/>
                      <a:pt x="1794" y="622"/>
                      <a:pt x="1798" y="622"/>
                    </a:cubicBezTo>
                    <a:cubicBezTo>
                      <a:pt x="1959" y="622"/>
                      <a:pt x="2142" y="840"/>
                      <a:pt x="2382" y="1144"/>
                    </a:cubicBezTo>
                    <a:cubicBezTo>
                      <a:pt x="2417" y="1186"/>
                      <a:pt x="2448" y="1232"/>
                      <a:pt x="2480" y="1267"/>
                    </a:cubicBezTo>
                    <a:cubicBezTo>
                      <a:pt x="2609" y="1428"/>
                      <a:pt x="2567" y="1547"/>
                      <a:pt x="2522" y="1666"/>
                    </a:cubicBezTo>
                    <a:cubicBezTo>
                      <a:pt x="2455" y="1817"/>
                      <a:pt x="2455" y="1985"/>
                      <a:pt x="2515" y="2135"/>
                    </a:cubicBezTo>
                    <a:lnTo>
                      <a:pt x="2515" y="2139"/>
                    </a:lnTo>
                    <a:cubicBezTo>
                      <a:pt x="2588" y="2343"/>
                      <a:pt x="2648" y="2372"/>
                      <a:pt x="2735" y="2372"/>
                    </a:cubicBezTo>
                    <a:cubicBezTo>
                      <a:pt x="2753" y="2372"/>
                      <a:pt x="2771" y="2371"/>
                      <a:pt x="2791" y="2370"/>
                    </a:cubicBezTo>
                    <a:cubicBezTo>
                      <a:pt x="2815" y="2368"/>
                      <a:pt x="2842" y="2366"/>
                      <a:pt x="2869" y="2366"/>
                    </a:cubicBezTo>
                    <a:cubicBezTo>
                      <a:pt x="2944" y="2366"/>
                      <a:pt x="3030" y="2380"/>
                      <a:pt x="3120" y="2447"/>
                    </a:cubicBezTo>
                    <a:cubicBezTo>
                      <a:pt x="3288" y="2567"/>
                      <a:pt x="3505" y="2650"/>
                      <a:pt x="3686" y="2650"/>
                    </a:cubicBezTo>
                    <a:cubicBezTo>
                      <a:pt x="3784" y="2650"/>
                      <a:pt x="3872" y="2626"/>
                      <a:pt x="3936" y="2569"/>
                    </a:cubicBezTo>
                    <a:cubicBezTo>
                      <a:pt x="3978" y="2534"/>
                      <a:pt x="4013" y="2503"/>
                      <a:pt x="4044" y="2471"/>
                    </a:cubicBezTo>
                    <a:cubicBezTo>
                      <a:pt x="4146" y="2377"/>
                      <a:pt x="4216" y="2310"/>
                      <a:pt x="4290" y="2310"/>
                    </a:cubicBezTo>
                    <a:lnTo>
                      <a:pt x="4314" y="2310"/>
                    </a:lnTo>
                    <a:cubicBezTo>
                      <a:pt x="4370" y="2328"/>
                      <a:pt x="4412" y="2370"/>
                      <a:pt x="4430" y="2422"/>
                    </a:cubicBezTo>
                    <a:cubicBezTo>
                      <a:pt x="4535" y="2671"/>
                      <a:pt x="5165" y="2702"/>
                      <a:pt x="6190" y="2723"/>
                    </a:cubicBezTo>
                    <a:cubicBezTo>
                      <a:pt x="6218" y="2724"/>
                      <a:pt x="6245" y="2724"/>
                      <a:pt x="6270" y="2724"/>
                    </a:cubicBezTo>
                    <a:cubicBezTo>
                      <a:pt x="6872" y="2724"/>
                      <a:pt x="7024" y="2572"/>
                      <a:pt x="7115" y="2478"/>
                    </a:cubicBezTo>
                    <a:cubicBezTo>
                      <a:pt x="7166" y="2427"/>
                      <a:pt x="7211" y="2388"/>
                      <a:pt x="7277" y="2388"/>
                    </a:cubicBezTo>
                    <a:cubicBezTo>
                      <a:pt x="7319" y="2388"/>
                      <a:pt x="7368" y="2403"/>
                      <a:pt x="7433" y="2440"/>
                    </a:cubicBezTo>
                    <a:cubicBezTo>
                      <a:pt x="7627" y="2551"/>
                      <a:pt x="8001" y="2599"/>
                      <a:pt x="8339" y="2599"/>
                    </a:cubicBezTo>
                    <a:cubicBezTo>
                      <a:pt x="8531" y="2599"/>
                      <a:pt x="8712" y="2583"/>
                      <a:pt x="8841" y="2555"/>
                    </a:cubicBezTo>
                    <a:cubicBezTo>
                      <a:pt x="9131" y="2492"/>
                      <a:pt x="9296" y="2002"/>
                      <a:pt x="9275" y="1757"/>
                    </a:cubicBezTo>
                    <a:cubicBezTo>
                      <a:pt x="9229" y="1687"/>
                      <a:pt x="8764" y="1561"/>
                      <a:pt x="7902" y="1498"/>
                    </a:cubicBezTo>
                    <a:cubicBezTo>
                      <a:pt x="7656" y="1480"/>
                      <a:pt x="7422" y="1472"/>
                      <a:pt x="7212" y="1472"/>
                    </a:cubicBezTo>
                    <a:cubicBezTo>
                      <a:pt x="6761" y="1472"/>
                      <a:pt x="6419" y="1511"/>
                      <a:pt x="6292" y="1586"/>
                    </a:cubicBezTo>
                    <a:cubicBezTo>
                      <a:pt x="6154" y="1665"/>
                      <a:pt x="5995" y="1691"/>
                      <a:pt x="5831" y="1691"/>
                    </a:cubicBezTo>
                    <a:cubicBezTo>
                      <a:pt x="5678" y="1691"/>
                      <a:pt x="5522" y="1669"/>
                      <a:pt x="5375" y="1649"/>
                    </a:cubicBezTo>
                    <a:cubicBezTo>
                      <a:pt x="5236" y="1629"/>
                      <a:pt x="5103" y="1610"/>
                      <a:pt x="4986" y="1610"/>
                    </a:cubicBezTo>
                    <a:cubicBezTo>
                      <a:pt x="4890" y="1610"/>
                      <a:pt x="4805" y="1623"/>
                      <a:pt x="4738" y="1659"/>
                    </a:cubicBezTo>
                    <a:cubicBezTo>
                      <a:pt x="4661" y="1701"/>
                      <a:pt x="4600" y="1718"/>
                      <a:pt x="4548" y="1718"/>
                    </a:cubicBezTo>
                    <a:cubicBezTo>
                      <a:pt x="4454" y="1718"/>
                      <a:pt x="4393" y="1662"/>
                      <a:pt x="4332" y="1603"/>
                    </a:cubicBezTo>
                    <a:cubicBezTo>
                      <a:pt x="4233" y="1515"/>
                      <a:pt x="4118" y="1414"/>
                      <a:pt x="3806" y="1400"/>
                    </a:cubicBezTo>
                    <a:cubicBezTo>
                      <a:pt x="3600" y="1393"/>
                      <a:pt x="3502" y="1354"/>
                      <a:pt x="3474" y="1270"/>
                    </a:cubicBezTo>
                    <a:cubicBezTo>
                      <a:pt x="3439" y="1148"/>
                      <a:pt x="3600" y="1032"/>
                      <a:pt x="3768" y="910"/>
                    </a:cubicBezTo>
                    <a:cubicBezTo>
                      <a:pt x="3820" y="875"/>
                      <a:pt x="3869" y="836"/>
                      <a:pt x="3918" y="794"/>
                    </a:cubicBezTo>
                    <a:cubicBezTo>
                      <a:pt x="3826" y="680"/>
                      <a:pt x="3133" y="437"/>
                      <a:pt x="2700" y="437"/>
                    </a:cubicBezTo>
                    <a:cubicBezTo>
                      <a:pt x="2641" y="437"/>
                      <a:pt x="2586" y="441"/>
                      <a:pt x="2539" y="451"/>
                    </a:cubicBezTo>
                    <a:cubicBezTo>
                      <a:pt x="2461" y="468"/>
                      <a:pt x="2388" y="476"/>
                      <a:pt x="2319" y="476"/>
                    </a:cubicBezTo>
                    <a:cubicBezTo>
                      <a:pt x="2056" y="476"/>
                      <a:pt x="1848" y="367"/>
                      <a:pt x="1615" y="248"/>
                    </a:cubicBezTo>
                    <a:cubicBezTo>
                      <a:pt x="1527" y="199"/>
                      <a:pt x="1436" y="154"/>
                      <a:pt x="1335" y="108"/>
                    </a:cubicBezTo>
                    <a:cubicBezTo>
                      <a:pt x="1171" y="35"/>
                      <a:pt x="899" y="0"/>
                      <a:pt x="643"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5" name="Google Shape;5705;p65">
                <a:extLst>
                  <a:ext uri="{FF2B5EF4-FFF2-40B4-BE49-F238E27FC236}">
                    <a16:creationId xmlns:a16="http://schemas.microsoft.com/office/drawing/2014/main" id="{692F2510-DCC8-4431-955C-C8D04AACDD9B}"/>
                  </a:ext>
                </a:extLst>
              </p:cNvPr>
              <p:cNvSpPr/>
              <p:nvPr/>
            </p:nvSpPr>
            <p:spPr>
              <a:xfrm>
                <a:off x="3609043" y="2266047"/>
                <a:ext cx="20429" cy="27152"/>
              </a:xfrm>
              <a:custGeom>
                <a:avLst/>
                <a:gdLst/>
                <a:ahLst/>
                <a:cxnLst/>
                <a:rect l="l" t="t" r="r" b="b"/>
                <a:pathLst>
                  <a:path w="410" h="477" extrusionOk="0">
                    <a:moveTo>
                      <a:pt x="252" y="0"/>
                    </a:moveTo>
                    <a:cubicBezTo>
                      <a:pt x="165" y="0"/>
                      <a:pt x="81" y="49"/>
                      <a:pt x="42" y="130"/>
                    </a:cubicBezTo>
                    <a:cubicBezTo>
                      <a:pt x="0" y="228"/>
                      <a:pt x="7" y="340"/>
                      <a:pt x="67" y="427"/>
                    </a:cubicBezTo>
                    <a:cubicBezTo>
                      <a:pt x="86" y="459"/>
                      <a:pt x="120" y="477"/>
                      <a:pt x="158" y="477"/>
                    </a:cubicBezTo>
                    <a:cubicBezTo>
                      <a:pt x="161" y="477"/>
                      <a:pt x="165" y="477"/>
                      <a:pt x="168" y="476"/>
                    </a:cubicBezTo>
                    <a:cubicBezTo>
                      <a:pt x="235" y="466"/>
                      <a:pt x="410" y="231"/>
                      <a:pt x="396" y="84"/>
                    </a:cubicBezTo>
                    <a:cubicBezTo>
                      <a:pt x="396" y="56"/>
                      <a:pt x="389" y="0"/>
                      <a:pt x="273"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6" name="Google Shape;5706;p65">
                <a:extLst>
                  <a:ext uri="{FF2B5EF4-FFF2-40B4-BE49-F238E27FC236}">
                    <a16:creationId xmlns:a16="http://schemas.microsoft.com/office/drawing/2014/main" id="{371AA62F-86A4-4F4E-8C21-3B315CF21E54}"/>
                  </a:ext>
                </a:extLst>
              </p:cNvPr>
              <p:cNvSpPr/>
              <p:nvPr/>
            </p:nvSpPr>
            <p:spPr>
              <a:xfrm>
                <a:off x="3508745" y="2233142"/>
                <a:ext cx="45539" cy="32733"/>
              </a:xfrm>
              <a:custGeom>
                <a:avLst/>
                <a:gdLst/>
                <a:ahLst/>
                <a:cxnLst/>
                <a:rect l="l" t="t" r="r" b="b"/>
                <a:pathLst>
                  <a:path w="914" h="575" extrusionOk="0">
                    <a:moveTo>
                      <a:pt x="875" y="0"/>
                    </a:moveTo>
                    <a:cubicBezTo>
                      <a:pt x="697" y="4"/>
                      <a:pt x="165" y="186"/>
                      <a:pt x="39" y="393"/>
                    </a:cubicBezTo>
                    <a:cubicBezTo>
                      <a:pt x="18" y="428"/>
                      <a:pt x="0" y="473"/>
                      <a:pt x="91" y="533"/>
                    </a:cubicBezTo>
                    <a:cubicBezTo>
                      <a:pt x="140" y="563"/>
                      <a:pt x="192" y="575"/>
                      <a:pt x="244" y="575"/>
                    </a:cubicBezTo>
                    <a:cubicBezTo>
                      <a:pt x="373" y="575"/>
                      <a:pt x="500" y="500"/>
                      <a:pt x="578" y="445"/>
                    </a:cubicBezTo>
                    <a:cubicBezTo>
                      <a:pt x="791" y="291"/>
                      <a:pt x="914" y="81"/>
                      <a:pt x="914" y="8"/>
                    </a:cubicBezTo>
                    <a:cubicBezTo>
                      <a:pt x="900" y="0"/>
                      <a:pt x="886" y="0"/>
                      <a:pt x="875"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7" name="Google Shape;5707;p65">
                <a:extLst>
                  <a:ext uri="{FF2B5EF4-FFF2-40B4-BE49-F238E27FC236}">
                    <a16:creationId xmlns:a16="http://schemas.microsoft.com/office/drawing/2014/main" id="{411D6557-208D-4996-9351-343912E0DD85}"/>
                  </a:ext>
                </a:extLst>
              </p:cNvPr>
              <p:cNvSpPr/>
              <p:nvPr/>
            </p:nvSpPr>
            <p:spPr>
              <a:xfrm>
                <a:off x="3415776" y="2087237"/>
                <a:ext cx="180213" cy="128715"/>
              </a:xfrm>
              <a:custGeom>
                <a:avLst/>
                <a:gdLst/>
                <a:ahLst/>
                <a:cxnLst/>
                <a:rect l="l" t="t" r="r" b="b"/>
                <a:pathLst>
                  <a:path w="3617" h="2261" extrusionOk="0">
                    <a:moveTo>
                      <a:pt x="1029" y="1"/>
                    </a:moveTo>
                    <a:cubicBezTo>
                      <a:pt x="900" y="1"/>
                      <a:pt x="641" y="169"/>
                      <a:pt x="627" y="438"/>
                    </a:cubicBezTo>
                    <a:cubicBezTo>
                      <a:pt x="623" y="575"/>
                      <a:pt x="581" y="712"/>
                      <a:pt x="504" y="827"/>
                    </a:cubicBezTo>
                    <a:cubicBezTo>
                      <a:pt x="452" y="915"/>
                      <a:pt x="417" y="967"/>
                      <a:pt x="476" y="1167"/>
                    </a:cubicBezTo>
                    <a:cubicBezTo>
                      <a:pt x="560" y="1450"/>
                      <a:pt x="340" y="1608"/>
                      <a:pt x="175" y="1720"/>
                    </a:cubicBezTo>
                    <a:cubicBezTo>
                      <a:pt x="70" y="1797"/>
                      <a:pt x="0" y="1849"/>
                      <a:pt x="18" y="1891"/>
                    </a:cubicBezTo>
                    <a:cubicBezTo>
                      <a:pt x="26" y="1923"/>
                      <a:pt x="43" y="1939"/>
                      <a:pt x="83" y="1939"/>
                    </a:cubicBezTo>
                    <a:cubicBezTo>
                      <a:pt x="123" y="1939"/>
                      <a:pt x="186" y="1923"/>
                      <a:pt x="287" y="1891"/>
                    </a:cubicBezTo>
                    <a:cubicBezTo>
                      <a:pt x="399" y="1853"/>
                      <a:pt x="515" y="1828"/>
                      <a:pt x="634" y="1825"/>
                    </a:cubicBezTo>
                    <a:cubicBezTo>
                      <a:pt x="641" y="1824"/>
                      <a:pt x="647" y="1823"/>
                      <a:pt x="654" y="1823"/>
                    </a:cubicBezTo>
                    <a:cubicBezTo>
                      <a:pt x="700" y="1823"/>
                      <a:pt x="747" y="1844"/>
                      <a:pt x="781" y="1877"/>
                    </a:cubicBezTo>
                    <a:cubicBezTo>
                      <a:pt x="830" y="1933"/>
                      <a:pt x="823" y="2014"/>
                      <a:pt x="816" y="2084"/>
                    </a:cubicBezTo>
                    <a:cubicBezTo>
                      <a:pt x="812" y="2140"/>
                      <a:pt x="805" y="2196"/>
                      <a:pt x="830" y="2224"/>
                    </a:cubicBezTo>
                    <a:cubicBezTo>
                      <a:pt x="858" y="2248"/>
                      <a:pt x="893" y="2259"/>
                      <a:pt x="931" y="2259"/>
                    </a:cubicBezTo>
                    <a:cubicBezTo>
                      <a:pt x="941" y="2260"/>
                      <a:pt x="951" y="2260"/>
                      <a:pt x="961" y="2260"/>
                    </a:cubicBezTo>
                    <a:cubicBezTo>
                      <a:pt x="1229" y="2260"/>
                      <a:pt x="1681" y="1958"/>
                      <a:pt x="1789" y="1783"/>
                    </a:cubicBezTo>
                    <a:cubicBezTo>
                      <a:pt x="1852" y="1678"/>
                      <a:pt x="1954" y="1604"/>
                      <a:pt x="2069" y="1580"/>
                    </a:cubicBezTo>
                    <a:cubicBezTo>
                      <a:pt x="2097" y="1574"/>
                      <a:pt x="2126" y="1571"/>
                      <a:pt x="2155" y="1571"/>
                    </a:cubicBezTo>
                    <a:cubicBezTo>
                      <a:pt x="2287" y="1571"/>
                      <a:pt x="2433" y="1628"/>
                      <a:pt x="2587" y="1737"/>
                    </a:cubicBezTo>
                    <a:cubicBezTo>
                      <a:pt x="2758" y="1858"/>
                      <a:pt x="3032" y="1920"/>
                      <a:pt x="3254" y="1920"/>
                    </a:cubicBezTo>
                    <a:cubicBezTo>
                      <a:pt x="3355" y="1920"/>
                      <a:pt x="3446" y="1907"/>
                      <a:pt x="3512" y="1881"/>
                    </a:cubicBezTo>
                    <a:cubicBezTo>
                      <a:pt x="3547" y="1867"/>
                      <a:pt x="3592" y="1842"/>
                      <a:pt x="3603" y="1804"/>
                    </a:cubicBezTo>
                    <a:cubicBezTo>
                      <a:pt x="3617" y="1734"/>
                      <a:pt x="3421" y="1650"/>
                      <a:pt x="3277" y="1587"/>
                    </a:cubicBezTo>
                    <a:cubicBezTo>
                      <a:pt x="3053" y="1489"/>
                      <a:pt x="2818" y="1384"/>
                      <a:pt x="2850" y="1198"/>
                    </a:cubicBezTo>
                    <a:cubicBezTo>
                      <a:pt x="2874" y="1058"/>
                      <a:pt x="2423" y="883"/>
                      <a:pt x="2150" y="778"/>
                    </a:cubicBezTo>
                    <a:cubicBezTo>
                      <a:pt x="2038" y="736"/>
                      <a:pt x="1926" y="691"/>
                      <a:pt x="1817" y="638"/>
                    </a:cubicBezTo>
                    <a:cubicBezTo>
                      <a:pt x="1744" y="600"/>
                      <a:pt x="1674" y="568"/>
                      <a:pt x="1597" y="537"/>
                    </a:cubicBezTo>
                    <a:cubicBezTo>
                      <a:pt x="1366" y="442"/>
                      <a:pt x="1103" y="330"/>
                      <a:pt x="1103" y="71"/>
                    </a:cubicBezTo>
                    <a:cubicBezTo>
                      <a:pt x="1103" y="32"/>
                      <a:pt x="1089" y="4"/>
                      <a:pt x="1033"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8" name="Google Shape;5708;p65">
                <a:extLst>
                  <a:ext uri="{FF2B5EF4-FFF2-40B4-BE49-F238E27FC236}">
                    <a16:creationId xmlns:a16="http://schemas.microsoft.com/office/drawing/2014/main" id="{B61DDDE9-6D29-4226-B862-8FAF9FDDBF1C}"/>
                  </a:ext>
                </a:extLst>
              </p:cNvPr>
              <p:cNvSpPr/>
              <p:nvPr/>
            </p:nvSpPr>
            <p:spPr>
              <a:xfrm>
                <a:off x="3336557" y="1639787"/>
                <a:ext cx="790206" cy="642256"/>
              </a:xfrm>
              <a:custGeom>
                <a:avLst/>
                <a:gdLst/>
                <a:ahLst/>
                <a:cxnLst/>
                <a:rect l="l" t="t" r="r" b="b"/>
                <a:pathLst>
                  <a:path w="15860" h="11282" extrusionOk="0">
                    <a:moveTo>
                      <a:pt x="2393" y="1"/>
                    </a:moveTo>
                    <a:cubicBezTo>
                      <a:pt x="1949" y="1"/>
                      <a:pt x="1184" y="158"/>
                      <a:pt x="673" y="625"/>
                    </a:cubicBezTo>
                    <a:cubicBezTo>
                      <a:pt x="172" y="1080"/>
                      <a:pt x="1" y="1727"/>
                      <a:pt x="183" y="2452"/>
                    </a:cubicBezTo>
                    <a:cubicBezTo>
                      <a:pt x="200" y="2519"/>
                      <a:pt x="494" y="2536"/>
                      <a:pt x="687" y="2547"/>
                    </a:cubicBezTo>
                    <a:cubicBezTo>
                      <a:pt x="890" y="2557"/>
                      <a:pt x="1121" y="2571"/>
                      <a:pt x="1300" y="2624"/>
                    </a:cubicBezTo>
                    <a:cubicBezTo>
                      <a:pt x="1552" y="2697"/>
                      <a:pt x="1587" y="2795"/>
                      <a:pt x="1569" y="2862"/>
                    </a:cubicBezTo>
                    <a:cubicBezTo>
                      <a:pt x="1550" y="2961"/>
                      <a:pt x="1415" y="3004"/>
                      <a:pt x="1269" y="3004"/>
                    </a:cubicBezTo>
                    <a:cubicBezTo>
                      <a:pt x="1229" y="3004"/>
                      <a:pt x="1188" y="3001"/>
                      <a:pt x="1149" y="2995"/>
                    </a:cubicBezTo>
                    <a:lnTo>
                      <a:pt x="1093" y="2988"/>
                    </a:lnTo>
                    <a:cubicBezTo>
                      <a:pt x="956" y="2965"/>
                      <a:pt x="745" y="2933"/>
                      <a:pt x="590" y="2933"/>
                    </a:cubicBezTo>
                    <a:cubicBezTo>
                      <a:pt x="504" y="2933"/>
                      <a:pt x="436" y="2943"/>
                      <a:pt x="407" y="2970"/>
                    </a:cubicBezTo>
                    <a:cubicBezTo>
                      <a:pt x="400" y="2977"/>
                      <a:pt x="400" y="2988"/>
                      <a:pt x="400" y="2995"/>
                    </a:cubicBezTo>
                    <a:cubicBezTo>
                      <a:pt x="407" y="3044"/>
                      <a:pt x="480" y="3142"/>
                      <a:pt x="634" y="3250"/>
                    </a:cubicBezTo>
                    <a:cubicBezTo>
                      <a:pt x="813" y="3372"/>
                      <a:pt x="1074" y="3486"/>
                      <a:pt x="1281" y="3486"/>
                    </a:cubicBezTo>
                    <a:cubicBezTo>
                      <a:pt x="1318" y="3486"/>
                      <a:pt x="1354" y="3482"/>
                      <a:pt x="1387" y="3474"/>
                    </a:cubicBezTo>
                    <a:cubicBezTo>
                      <a:pt x="1543" y="3435"/>
                      <a:pt x="1644" y="3410"/>
                      <a:pt x="1720" y="3410"/>
                    </a:cubicBezTo>
                    <a:cubicBezTo>
                      <a:pt x="1838" y="3410"/>
                      <a:pt x="1897" y="3469"/>
                      <a:pt x="2014" y="3618"/>
                    </a:cubicBezTo>
                    <a:cubicBezTo>
                      <a:pt x="2119" y="3754"/>
                      <a:pt x="2392" y="3754"/>
                      <a:pt x="2714" y="3754"/>
                    </a:cubicBezTo>
                    <a:cubicBezTo>
                      <a:pt x="2826" y="3754"/>
                      <a:pt x="2942" y="3754"/>
                      <a:pt x="3057" y="3761"/>
                    </a:cubicBezTo>
                    <a:cubicBezTo>
                      <a:pt x="3358" y="3779"/>
                      <a:pt x="3680" y="3852"/>
                      <a:pt x="3939" y="3912"/>
                    </a:cubicBezTo>
                    <a:cubicBezTo>
                      <a:pt x="4079" y="3943"/>
                      <a:pt x="4198" y="3971"/>
                      <a:pt x="4275" y="3982"/>
                    </a:cubicBezTo>
                    <a:cubicBezTo>
                      <a:pt x="4289" y="3983"/>
                      <a:pt x="4303" y="3984"/>
                      <a:pt x="4317" y="3984"/>
                    </a:cubicBezTo>
                    <a:cubicBezTo>
                      <a:pt x="4504" y="3984"/>
                      <a:pt x="4717" y="3860"/>
                      <a:pt x="4769" y="3768"/>
                    </a:cubicBezTo>
                    <a:cubicBezTo>
                      <a:pt x="4792" y="3728"/>
                      <a:pt x="4837" y="3710"/>
                      <a:pt x="4915" y="3710"/>
                    </a:cubicBezTo>
                    <a:cubicBezTo>
                      <a:pt x="5027" y="3710"/>
                      <a:pt x="5204" y="3747"/>
                      <a:pt x="5480" y="3810"/>
                    </a:cubicBezTo>
                    <a:cubicBezTo>
                      <a:pt x="5683" y="3856"/>
                      <a:pt x="5910" y="3910"/>
                      <a:pt x="6029" y="3910"/>
                    </a:cubicBezTo>
                    <a:cubicBezTo>
                      <a:pt x="6039" y="3910"/>
                      <a:pt x="6049" y="3909"/>
                      <a:pt x="6057" y="3908"/>
                    </a:cubicBezTo>
                    <a:cubicBezTo>
                      <a:pt x="6106" y="3901"/>
                      <a:pt x="6134" y="3887"/>
                      <a:pt x="6134" y="3877"/>
                    </a:cubicBezTo>
                    <a:cubicBezTo>
                      <a:pt x="6141" y="3838"/>
                      <a:pt x="6064" y="3737"/>
                      <a:pt x="5963" y="3695"/>
                    </a:cubicBezTo>
                    <a:cubicBezTo>
                      <a:pt x="5889" y="3660"/>
                      <a:pt x="5837" y="3586"/>
                      <a:pt x="5833" y="3506"/>
                    </a:cubicBezTo>
                    <a:cubicBezTo>
                      <a:pt x="5823" y="3425"/>
                      <a:pt x="5858" y="3348"/>
                      <a:pt x="5921" y="3303"/>
                    </a:cubicBezTo>
                    <a:cubicBezTo>
                      <a:pt x="5943" y="3289"/>
                      <a:pt x="5975" y="3273"/>
                      <a:pt x="6020" y="3273"/>
                    </a:cubicBezTo>
                    <a:cubicBezTo>
                      <a:pt x="6055" y="3273"/>
                      <a:pt x="6096" y="3282"/>
                      <a:pt x="6145" y="3310"/>
                    </a:cubicBezTo>
                    <a:cubicBezTo>
                      <a:pt x="6211" y="3345"/>
                      <a:pt x="6281" y="3376"/>
                      <a:pt x="6351" y="3404"/>
                    </a:cubicBezTo>
                    <a:cubicBezTo>
                      <a:pt x="6558" y="3488"/>
                      <a:pt x="6768" y="3576"/>
                      <a:pt x="6831" y="3758"/>
                    </a:cubicBezTo>
                    <a:cubicBezTo>
                      <a:pt x="6848" y="3817"/>
                      <a:pt x="6887" y="3835"/>
                      <a:pt x="6950" y="3856"/>
                    </a:cubicBezTo>
                    <a:cubicBezTo>
                      <a:pt x="7013" y="3880"/>
                      <a:pt x="7104" y="3912"/>
                      <a:pt x="7125" y="4034"/>
                    </a:cubicBezTo>
                    <a:cubicBezTo>
                      <a:pt x="7136" y="4083"/>
                      <a:pt x="7353" y="4185"/>
                      <a:pt x="7479" y="4245"/>
                    </a:cubicBezTo>
                    <a:cubicBezTo>
                      <a:pt x="7720" y="4360"/>
                      <a:pt x="7934" y="4458"/>
                      <a:pt x="7948" y="4595"/>
                    </a:cubicBezTo>
                    <a:cubicBezTo>
                      <a:pt x="7965" y="4731"/>
                      <a:pt x="7780" y="4815"/>
                      <a:pt x="7598" y="4892"/>
                    </a:cubicBezTo>
                    <a:cubicBezTo>
                      <a:pt x="7528" y="4920"/>
                      <a:pt x="7405" y="4973"/>
                      <a:pt x="7381" y="5004"/>
                    </a:cubicBezTo>
                    <a:cubicBezTo>
                      <a:pt x="7384" y="5008"/>
                      <a:pt x="7388" y="5011"/>
                      <a:pt x="7391" y="5011"/>
                    </a:cubicBezTo>
                    <a:cubicBezTo>
                      <a:pt x="7417" y="5032"/>
                      <a:pt x="7446" y="5041"/>
                      <a:pt x="7479" y="5041"/>
                    </a:cubicBezTo>
                    <a:cubicBezTo>
                      <a:pt x="7559" y="5041"/>
                      <a:pt x="7663" y="4987"/>
                      <a:pt x="7797" y="4913"/>
                    </a:cubicBezTo>
                    <a:cubicBezTo>
                      <a:pt x="7927" y="4843"/>
                      <a:pt x="8060" y="4766"/>
                      <a:pt x="8193" y="4756"/>
                    </a:cubicBezTo>
                    <a:cubicBezTo>
                      <a:pt x="8199" y="4755"/>
                      <a:pt x="8206" y="4755"/>
                      <a:pt x="8212" y="4755"/>
                    </a:cubicBezTo>
                    <a:cubicBezTo>
                      <a:pt x="8395" y="4755"/>
                      <a:pt x="8479" y="4950"/>
                      <a:pt x="8546" y="5106"/>
                    </a:cubicBezTo>
                    <a:cubicBezTo>
                      <a:pt x="8581" y="5186"/>
                      <a:pt x="8623" y="5284"/>
                      <a:pt x="8658" y="5298"/>
                    </a:cubicBezTo>
                    <a:cubicBezTo>
                      <a:pt x="8660" y="5298"/>
                      <a:pt x="8663" y="5299"/>
                      <a:pt x="8666" y="5299"/>
                    </a:cubicBezTo>
                    <a:cubicBezTo>
                      <a:pt x="8670" y="5299"/>
                      <a:pt x="8674" y="5298"/>
                      <a:pt x="8679" y="5295"/>
                    </a:cubicBezTo>
                    <a:cubicBezTo>
                      <a:pt x="8743" y="5266"/>
                      <a:pt x="8804" y="5253"/>
                      <a:pt x="8863" y="5253"/>
                    </a:cubicBezTo>
                    <a:cubicBezTo>
                      <a:pt x="9137" y="5253"/>
                      <a:pt x="9361" y="5535"/>
                      <a:pt x="9586" y="5851"/>
                    </a:cubicBezTo>
                    <a:cubicBezTo>
                      <a:pt x="9810" y="6170"/>
                      <a:pt x="9705" y="6471"/>
                      <a:pt x="9635" y="6671"/>
                    </a:cubicBezTo>
                    <a:cubicBezTo>
                      <a:pt x="9614" y="6720"/>
                      <a:pt x="9604" y="6772"/>
                      <a:pt x="9597" y="6825"/>
                    </a:cubicBezTo>
                    <a:cubicBezTo>
                      <a:pt x="9610" y="6844"/>
                      <a:pt x="9674" y="6856"/>
                      <a:pt x="9764" y="6856"/>
                    </a:cubicBezTo>
                    <a:cubicBezTo>
                      <a:pt x="9932" y="6856"/>
                      <a:pt x="10193" y="6815"/>
                      <a:pt x="10398" y="6706"/>
                    </a:cubicBezTo>
                    <a:cubicBezTo>
                      <a:pt x="10467" y="6669"/>
                      <a:pt x="10533" y="6653"/>
                      <a:pt x="10598" y="6653"/>
                    </a:cubicBezTo>
                    <a:cubicBezTo>
                      <a:pt x="10829" y="6653"/>
                      <a:pt x="11036" y="6854"/>
                      <a:pt x="11211" y="7021"/>
                    </a:cubicBezTo>
                    <a:cubicBezTo>
                      <a:pt x="11249" y="7059"/>
                      <a:pt x="11288" y="7094"/>
                      <a:pt x="11323" y="7126"/>
                    </a:cubicBezTo>
                    <a:cubicBezTo>
                      <a:pt x="11393" y="7182"/>
                      <a:pt x="11400" y="7283"/>
                      <a:pt x="11340" y="7350"/>
                    </a:cubicBezTo>
                    <a:cubicBezTo>
                      <a:pt x="11219" y="7506"/>
                      <a:pt x="10774" y="7682"/>
                      <a:pt x="10551" y="7682"/>
                    </a:cubicBezTo>
                    <a:cubicBezTo>
                      <a:pt x="10508" y="7682"/>
                      <a:pt x="10474" y="7675"/>
                      <a:pt x="10451" y="7661"/>
                    </a:cubicBezTo>
                    <a:cubicBezTo>
                      <a:pt x="10409" y="7637"/>
                      <a:pt x="10395" y="7577"/>
                      <a:pt x="10419" y="7535"/>
                    </a:cubicBezTo>
                    <a:cubicBezTo>
                      <a:pt x="10426" y="7521"/>
                      <a:pt x="10416" y="7476"/>
                      <a:pt x="10353" y="7409"/>
                    </a:cubicBezTo>
                    <a:cubicBezTo>
                      <a:pt x="10216" y="7256"/>
                      <a:pt x="9862" y="7052"/>
                      <a:pt x="9476" y="7052"/>
                    </a:cubicBezTo>
                    <a:cubicBezTo>
                      <a:pt x="9359" y="7052"/>
                      <a:pt x="9239" y="7070"/>
                      <a:pt x="9121" y="7115"/>
                    </a:cubicBezTo>
                    <a:cubicBezTo>
                      <a:pt x="8938" y="7185"/>
                      <a:pt x="8830" y="7266"/>
                      <a:pt x="8798" y="7360"/>
                    </a:cubicBezTo>
                    <a:cubicBezTo>
                      <a:pt x="8753" y="7483"/>
                      <a:pt x="8840" y="7630"/>
                      <a:pt x="8914" y="7759"/>
                    </a:cubicBezTo>
                    <a:cubicBezTo>
                      <a:pt x="8956" y="7822"/>
                      <a:pt x="8988" y="7889"/>
                      <a:pt x="9012" y="7955"/>
                    </a:cubicBezTo>
                    <a:cubicBezTo>
                      <a:pt x="9033" y="8036"/>
                      <a:pt x="9005" y="8123"/>
                      <a:pt x="8942" y="8176"/>
                    </a:cubicBezTo>
                    <a:cubicBezTo>
                      <a:pt x="8807" y="8304"/>
                      <a:pt x="8523" y="8392"/>
                      <a:pt x="8201" y="8392"/>
                    </a:cubicBezTo>
                    <a:cubicBezTo>
                      <a:pt x="8021" y="8392"/>
                      <a:pt x="7829" y="8365"/>
                      <a:pt x="7643" y="8302"/>
                    </a:cubicBezTo>
                    <a:cubicBezTo>
                      <a:pt x="7499" y="8254"/>
                      <a:pt x="7403" y="8236"/>
                      <a:pt x="7336" y="8236"/>
                    </a:cubicBezTo>
                    <a:cubicBezTo>
                      <a:pt x="7229" y="8236"/>
                      <a:pt x="7196" y="8281"/>
                      <a:pt x="7164" y="8326"/>
                    </a:cubicBezTo>
                    <a:cubicBezTo>
                      <a:pt x="7115" y="8404"/>
                      <a:pt x="7031" y="8453"/>
                      <a:pt x="6940" y="8453"/>
                    </a:cubicBezTo>
                    <a:cubicBezTo>
                      <a:pt x="6824" y="8453"/>
                      <a:pt x="6691" y="8554"/>
                      <a:pt x="6631" y="8691"/>
                    </a:cubicBezTo>
                    <a:cubicBezTo>
                      <a:pt x="6575" y="8799"/>
                      <a:pt x="6593" y="8932"/>
                      <a:pt x="6673" y="9020"/>
                    </a:cubicBezTo>
                    <a:cubicBezTo>
                      <a:pt x="6746" y="9100"/>
                      <a:pt x="6857" y="9125"/>
                      <a:pt x="6988" y="9125"/>
                    </a:cubicBezTo>
                    <a:cubicBezTo>
                      <a:pt x="7098" y="9125"/>
                      <a:pt x="7222" y="9107"/>
                      <a:pt x="7349" y="9090"/>
                    </a:cubicBezTo>
                    <a:cubicBezTo>
                      <a:pt x="7484" y="9061"/>
                      <a:pt x="7621" y="9047"/>
                      <a:pt x="7758" y="9047"/>
                    </a:cubicBezTo>
                    <a:cubicBezTo>
                      <a:pt x="7891" y="9047"/>
                      <a:pt x="8023" y="9060"/>
                      <a:pt x="8154" y="9086"/>
                    </a:cubicBezTo>
                    <a:cubicBezTo>
                      <a:pt x="8186" y="9094"/>
                      <a:pt x="8215" y="9098"/>
                      <a:pt x="8246" y="9098"/>
                    </a:cubicBezTo>
                    <a:cubicBezTo>
                      <a:pt x="8256" y="9098"/>
                      <a:pt x="8266" y="9098"/>
                      <a:pt x="8277" y="9097"/>
                    </a:cubicBezTo>
                    <a:cubicBezTo>
                      <a:pt x="8277" y="9097"/>
                      <a:pt x="8291" y="9090"/>
                      <a:pt x="8308" y="9002"/>
                    </a:cubicBezTo>
                    <a:cubicBezTo>
                      <a:pt x="8319" y="8943"/>
                      <a:pt x="8354" y="8890"/>
                      <a:pt x="8403" y="8859"/>
                    </a:cubicBezTo>
                    <a:cubicBezTo>
                      <a:pt x="8467" y="8823"/>
                      <a:pt x="8540" y="8806"/>
                      <a:pt x="8614" y="8806"/>
                    </a:cubicBezTo>
                    <a:cubicBezTo>
                      <a:pt x="8620" y="8806"/>
                      <a:pt x="8627" y="8806"/>
                      <a:pt x="8634" y="8806"/>
                    </a:cubicBezTo>
                    <a:cubicBezTo>
                      <a:pt x="8791" y="8806"/>
                      <a:pt x="8984" y="8852"/>
                      <a:pt x="9159" y="8894"/>
                    </a:cubicBezTo>
                    <a:lnTo>
                      <a:pt x="9208" y="8904"/>
                    </a:lnTo>
                    <a:cubicBezTo>
                      <a:pt x="9383" y="8946"/>
                      <a:pt x="9460" y="9079"/>
                      <a:pt x="9523" y="9202"/>
                    </a:cubicBezTo>
                    <a:cubicBezTo>
                      <a:pt x="9597" y="9328"/>
                      <a:pt x="9656" y="9440"/>
                      <a:pt x="9831" y="9464"/>
                    </a:cubicBezTo>
                    <a:cubicBezTo>
                      <a:pt x="10104" y="9496"/>
                      <a:pt x="10104" y="9692"/>
                      <a:pt x="10101" y="9846"/>
                    </a:cubicBezTo>
                    <a:cubicBezTo>
                      <a:pt x="10101" y="9965"/>
                      <a:pt x="10097" y="10087"/>
                      <a:pt x="10188" y="10189"/>
                    </a:cubicBezTo>
                    <a:cubicBezTo>
                      <a:pt x="10290" y="10301"/>
                      <a:pt x="10535" y="10332"/>
                      <a:pt x="10769" y="10364"/>
                    </a:cubicBezTo>
                    <a:cubicBezTo>
                      <a:pt x="11046" y="10399"/>
                      <a:pt x="11333" y="10434"/>
                      <a:pt x="11494" y="10599"/>
                    </a:cubicBezTo>
                    <a:cubicBezTo>
                      <a:pt x="11724" y="10829"/>
                      <a:pt x="12636" y="11282"/>
                      <a:pt x="13004" y="11282"/>
                    </a:cubicBezTo>
                    <a:cubicBezTo>
                      <a:pt x="13011" y="11282"/>
                      <a:pt x="13017" y="11282"/>
                      <a:pt x="13024" y="11281"/>
                    </a:cubicBezTo>
                    <a:cubicBezTo>
                      <a:pt x="13048" y="11281"/>
                      <a:pt x="13076" y="11274"/>
                      <a:pt x="13097" y="11260"/>
                    </a:cubicBezTo>
                    <a:cubicBezTo>
                      <a:pt x="13104" y="11246"/>
                      <a:pt x="13104" y="11222"/>
                      <a:pt x="13090" y="11187"/>
                    </a:cubicBezTo>
                    <a:cubicBezTo>
                      <a:pt x="12971" y="10819"/>
                      <a:pt x="11977" y="9982"/>
                      <a:pt x="11701" y="9909"/>
                    </a:cubicBezTo>
                    <a:cubicBezTo>
                      <a:pt x="11631" y="9891"/>
                      <a:pt x="11561" y="9863"/>
                      <a:pt x="11554" y="9800"/>
                    </a:cubicBezTo>
                    <a:cubicBezTo>
                      <a:pt x="11550" y="9765"/>
                      <a:pt x="11568" y="9730"/>
                      <a:pt x="11603" y="9713"/>
                    </a:cubicBezTo>
                    <a:cubicBezTo>
                      <a:pt x="11639" y="9692"/>
                      <a:pt x="11712" y="9680"/>
                      <a:pt x="11806" y="9680"/>
                    </a:cubicBezTo>
                    <a:cubicBezTo>
                      <a:pt x="12019" y="9680"/>
                      <a:pt x="12338" y="9745"/>
                      <a:pt x="12583" y="9937"/>
                    </a:cubicBezTo>
                    <a:cubicBezTo>
                      <a:pt x="12855" y="10155"/>
                      <a:pt x="13182" y="10282"/>
                      <a:pt x="13456" y="10282"/>
                    </a:cubicBezTo>
                    <a:cubicBezTo>
                      <a:pt x="13489" y="10282"/>
                      <a:pt x="13521" y="10280"/>
                      <a:pt x="13553" y="10276"/>
                    </a:cubicBezTo>
                    <a:cubicBezTo>
                      <a:pt x="13717" y="10259"/>
                      <a:pt x="13868" y="10175"/>
                      <a:pt x="13969" y="10045"/>
                    </a:cubicBezTo>
                    <a:cubicBezTo>
                      <a:pt x="14050" y="9940"/>
                      <a:pt x="14060" y="9888"/>
                      <a:pt x="14053" y="9860"/>
                    </a:cubicBezTo>
                    <a:cubicBezTo>
                      <a:pt x="14046" y="9818"/>
                      <a:pt x="13983" y="9786"/>
                      <a:pt x="13913" y="9755"/>
                    </a:cubicBezTo>
                    <a:cubicBezTo>
                      <a:pt x="13808" y="9702"/>
                      <a:pt x="13665" y="9629"/>
                      <a:pt x="13665" y="9457"/>
                    </a:cubicBezTo>
                    <a:cubicBezTo>
                      <a:pt x="13665" y="9177"/>
                      <a:pt x="13472" y="8771"/>
                      <a:pt x="13171" y="8771"/>
                    </a:cubicBezTo>
                    <a:cubicBezTo>
                      <a:pt x="12859" y="8771"/>
                      <a:pt x="12205" y="8295"/>
                      <a:pt x="12145" y="8022"/>
                    </a:cubicBezTo>
                    <a:cubicBezTo>
                      <a:pt x="12124" y="7938"/>
                      <a:pt x="12166" y="7850"/>
                      <a:pt x="12247" y="7819"/>
                    </a:cubicBezTo>
                    <a:cubicBezTo>
                      <a:pt x="12355" y="7770"/>
                      <a:pt x="12345" y="7738"/>
                      <a:pt x="12310" y="7637"/>
                    </a:cubicBezTo>
                    <a:cubicBezTo>
                      <a:pt x="12275" y="7532"/>
                      <a:pt x="12226" y="7388"/>
                      <a:pt x="12373" y="7231"/>
                    </a:cubicBezTo>
                    <a:cubicBezTo>
                      <a:pt x="12438" y="7158"/>
                      <a:pt x="12504" y="7131"/>
                      <a:pt x="12569" y="7131"/>
                    </a:cubicBezTo>
                    <a:cubicBezTo>
                      <a:pt x="12689" y="7131"/>
                      <a:pt x="12805" y="7225"/>
                      <a:pt x="12905" y="7304"/>
                    </a:cubicBezTo>
                    <a:cubicBezTo>
                      <a:pt x="13003" y="7385"/>
                      <a:pt x="13104" y="7465"/>
                      <a:pt x="13203" y="7476"/>
                    </a:cubicBezTo>
                    <a:cubicBezTo>
                      <a:pt x="13392" y="7490"/>
                      <a:pt x="13493" y="7626"/>
                      <a:pt x="13623" y="7801"/>
                    </a:cubicBezTo>
                    <a:cubicBezTo>
                      <a:pt x="13742" y="7973"/>
                      <a:pt x="13882" y="8130"/>
                      <a:pt x="14039" y="8267"/>
                    </a:cubicBezTo>
                    <a:cubicBezTo>
                      <a:pt x="14216" y="8415"/>
                      <a:pt x="14309" y="8445"/>
                      <a:pt x="14356" y="8445"/>
                    </a:cubicBezTo>
                    <a:cubicBezTo>
                      <a:pt x="14365" y="8445"/>
                      <a:pt x="14373" y="8444"/>
                      <a:pt x="14379" y="8442"/>
                    </a:cubicBezTo>
                    <a:cubicBezTo>
                      <a:pt x="14442" y="8421"/>
                      <a:pt x="14477" y="8302"/>
                      <a:pt x="14508" y="8183"/>
                    </a:cubicBezTo>
                    <a:lnTo>
                      <a:pt x="14515" y="8151"/>
                    </a:lnTo>
                    <a:cubicBezTo>
                      <a:pt x="14564" y="7976"/>
                      <a:pt x="14750" y="7959"/>
                      <a:pt x="14883" y="7948"/>
                    </a:cubicBezTo>
                    <a:cubicBezTo>
                      <a:pt x="14939" y="7945"/>
                      <a:pt x="14991" y="7934"/>
                      <a:pt x="15040" y="7920"/>
                    </a:cubicBezTo>
                    <a:cubicBezTo>
                      <a:pt x="15061" y="7910"/>
                      <a:pt x="15075" y="7899"/>
                      <a:pt x="15072" y="7861"/>
                    </a:cubicBezTo>
                    <a:cubicBezTo>
                      <a:pt x="15044" y="7556"/>
                      <a:pt x="15499" y="7220"/>
                      <a:pt x="15814" y="7091"/>
                    </a:cubicBezTo>
                    <a:cubicBezTo>
                      <a:pt x="15849" y="7077"/>
                      <a:pt x="15860" y="7063"/>
                      <a:pt x="15860" y="7063"/>
                    </a:cubicBezTo>
                    <a:cubicBezTo>
                      <a:pt x="15860" y="7059"/>
                      <a:pt x="15856" y="7045"/>
                      <a:pt x="15835" y="7024"/>
                    </a:cubicBezTo>
                    <a:cubicBezTo>
                      <a:pt x="15743" y="6929"/>
                      <a:pt x="15480" y="6827"/>
                      <a:pt x="15257" y="6827"/>
                    </a:cubicBezTo>
                    <a:cubicBezTo>
                      <a:pt x="15243" y="6827"/>
                      <a:pt x="15229" y="6827"/>
                      <a:pt x="15216" y="6828"/>
                    </a:cubicBezTo>
                    <a:cubicBezTo>
                      <a:pt x="15197" y="6829"/>
                      <a:pt x="15180" y="6830"/>
                      <a:pt x="15163" y="6830"/>
                    </a:cubicBezTo>
                    <a:cubicBezTo>
                      <a:pt x="15019" y="6830"/>
                      <a:pt x="14904" y="6791"/>
                      <a:pt x="14820" y="6713"/>
                    </a:cubicBezTo>
                    <a:cubicBezTo>
                      <a:pt x="14701" y="6601"/>
                      <a:pt x="14683" y="6436"/>
                      <a:pt x="14683" y="6349"/>
                    </a:cubicBezTo>
                    <a:cubicBezTo>
                      <a:pt x="14683" y="6335"/>
                      <a:pt x="14641" y="6268"/>
                      <a:pt x="14487" y="6163"/>
                    </a:cubicBezTo>
                    <a:cubicBezTo>
                      <a:pt x="14265" y="6009"/>
                      <a:pt x="13988" y="5898"/>
                      <a:pt x="13847" y="5898"/>
                    </a:cubicBezTo>
                    <a:cubicBezTo>
                      <a:pt x="13828" y="5898"/>
                      <a:pt x="13811" y="5900"/>
                      <a:pt x="13798" y="5904"/>
                    </a:cubicBezTo>
                    <a:cubicBezTo>
                      <a:pt x="13771" y="5912"/>
                      <a:pt x="13744" y="5915"/>
                      <a:pt x="13715" y="5915"/>
                    </a:cubicBezTo>
                    <a:cubicBezTo>
                      <a:pt x="13575" y="5915"/>
                      <a:pt x="13413" y="5830"/>
                      <a:pt x="13245" y="5743"/>
                    </a:cubicBezTo>
                    <a:cubicBezTo>
                      <a:pt x="13090" y="5662"/>
                      <a:pt x="12933" y="5578"/>
                      <a:pt x="12803" y="5568"/>
                    </a:cubicBezTo>
                    <a:cubicBezTo>
                      <a:pt x="12583" y="5550"/>
                      <a:pt x="12278" y="5428"/>
                      <a:pt x="12117" y="5232"/>
                    </a:cubicBezTo>
                    <a:cubicBezTo>
                      <a:pt x="12037" y="5134"/>
                      <a:pt x="11998" y="5011"/>
                      <a:pt x="12016" y="4885"/>
                    </a:cubicBezTo>
                    <a:cubicBezTo>
                      <a:pt x="12019" y="4826"/>
                      <a:pt x="12051" y="4770"/>
                      <a:pt x="12100" y="4735"/>
                    </a:cubicBezTo>
                    <a:cubicBezTo>
                      <a:pt x="12141" y="4704"/>
                      <a:pt x="12193" y="4694"/>
                      <a:pt x="12249" y="4694"/>
                    </a:cubicBezTo>
                    <a:cubicBezTo>
                      <a:pt x="12317" y="4694"/>
                      <a:pt x="12391" y="4709"/>
                      <a:pt x="12464" y="4724"/>
                    </a:cubicBezTo>
                    <a:cubicBezTo>
                      <a:pt x="12543" y="4739"/>
                      <a:pt x="12610" y="4751"/>
                      <a:pt x="12661" y="4751"/>
                    </a:cubicBezTo>
                    <a:cubicBezTo>
                      <a:pt x="12715" y="4751"/>
                      <a:pt x="12752" y="4738"/>
                      <a:pt x="12768" y="4700"/>
                    </a:cubicBezTo>
                    <a:cubicBezTo>
                      <a:pt x="12775" y="4689"/>
                      <a:pt x="12779" y="4675"/>
                      <a:pt x="12775" y="4665"/>
                    </a:cubicBezTo>
                    <a:cubicBezTo>
                      <a:pt x="12754" y="4630"/>
                      <a:pt x="12600" y="4612"/>
                      <a:pt x="12513" y="4598"/>
                    </a:cubicBezTo>
                    <a:cubicBezTo>
                      <a:pt x="12338" y="4577"/>
                      <a:pt x="12152" y="4556"/>
                      <a:pt x="12135" y="4420"/>
                    </a:cubicBezTo>
                    <a:cubicBezTo>
                      <a:pt x="12114" y="4245"/>
                      <a:pt x="12236" y="4210"/>
                      <a:pt x="12324" y="4185"/>
                    </a:cubicBezTo>
                    <a:cubicBezTo>
                      <a:pt x="12376" y="4174"/>
                      <a:pt x="12429" y="4150"/>
                      <a:pt x="12474" y="4118"/>
                    </a:cubicBezTo>
                    <a:cubicBezTo>
                      <a:pt x="12488" y="4108"/>
                      <a:pt x="12495" y="4090"/>
                      <a:pt x="12492" y="4076"/>
                    </a:cubicBezTo>
                    <a:cubicBezTo>
                      <a:pt x="12485" y="3989"/>
                      <a:pt x="12327" y="3842"/>
                      <a:pt x="12194" y="3765"/>
                    </a:cubicBezTo>
                    <a:cubicBezTo>
                      <a:pt x="12181" y="3757"/>
                      <a:pt x="12171" y="3753"/>
                      <a:pt x="12160" y="3753"/>
                    </a:cubicBezTo>
                    <a:cubicBezTo>
                      <a:pt x="12137" y="3753"/>
                      <a:pt x="12113" y="3775"/>
                      <a:pt x="12065" y="3828"/>
                    </a:cubicBezTo>
                    <a:cubicBezTo>
                      <a:pt x="12009" y="3891"/>
                      <a:pt x="11942" y="3964"/>
                      <a:pt x="11837" y="3964"/>
                    </a:cubicBezTo>
                    <a:cubicBezTo>
                      <a:pt x="11832" y="3965"/>
                      <a:pt x="11826" y="3966"/>
                      <a:pt x="11821" y="3966"/>
                    </a:cubicBezTo>
                    <a:cubicBezTo>
                      <a:pt x="11775" y="3966"/>
                      <a:pt x="11733" y="3939"/>
                      <a:pt x="11711" y="3898"/>
                    </a:cubicBezTo>
                    <a:cubicBezTo>
                      <a:pt x="11652" y="3786"/>
                      <a:pt x="11771" y="3579"/>
                      <a:pt x="11879" y="3425"/>
                    </a:cubicBezTo>
                    <a:cubicBezTo>
                      <a:pt x="11879" y="3425"/>
                      <a:pt x="11879" y="3422"/>
                      <a:pt x="11879" y="3422"/>
                    </a:cubicBezTo>
                    <a:cubicBezTo>
                      <a:pt x="11879" y="3418"/>
                      <a:pt x="11869" y="3397"/>
                      <a:pt x="11827" y="3369"/>
                    </a:cubicBezTo>
                    <a:cubicBezTo>
                      <a:pt x="11706" y="3296"/>
                      <a:pt x="11462" y="3236"/>
                      <a:pt x="11272" y="3236"/>
                    </a:cubicBezTo>
                    <a:cubicBezTo>
                      <a:pt x="11208" y="3236"/>
                      <a:pt x="11151" y="3242"/>
                      <a:pt x="11106" y="3257"/>
                    </a:cubicBezTo>
                    <a:cubicBezTo>
                      <a:pt x="11040" y="3279"/>
                      <a:pt x="10981" y="3290"/>
                      <a:pt x="10928" y="3290"/>
                    </a:cubicBezTo>
                    <a:cubicBezTo>
                      <a:pt x="10862" y="3290"/>
                      <a:pt x="10806" y="3273"/>
                      <a:pt x="10759" y="3240"/>
                    </a:cubicBezTo>
                    <a:cubicBezTo>
                      <a:pt x="10675" y="3177"/>
                      <a:pt x="10629" y="3068"/>
                      <a:pt x="10629" y="2928"/>
                    </a:cubicBezTo>
                    <a:cubicBezTo>
                      <a:pt x="10629" y="2928"/>
                      <a:pt x="10629" y="2925"/>
                      <a:pt x="10629" y="2921"/>
                    </a:cubicBezTo>
                    <a:cubicBezTo>
                      <a:pt x="10623" y="2915"/>
                      <a:pt x="10608" y="2911"/>
                      <a:pt x="10588" y="2911"/>
                    </a:cubicBezTo>
                    <a:cubicBezTo>
                      <a:pt x="10479" y="2911"/>
                      <a:pt x="10199" y="3001"/>
                      <a:pt x="10031" y="3128"/>
                    </a:cubicBezTo>
                    <a:cubicBezTo>
                      <a:pt x="9985" y="3163"/>
                      <a:pt x="9929" y="3180"/>
                      <a:pt x="9873" y="3180"/>
                    </a:cubicBezTo>
                    <a:cubicBezTo>
                      <a:pt x="9823" y="3180"/>
                      <a:pt x="9773" y="3166"/>
                      <a:pt x="9730" y="3138"/>
                    </a:cubicBezTo>
                    <a:cubicBezTo>
                      <a:pt x="9656" y="3089"/>
                      <a:pt x="9618" y="3016"/>
                      <a:pt x="9635" y="2949"/>
                    </a:cubicBezTo>
                    <a:cubicBezTo>
                      <a:pt x="9642" y="2914"/>
                      <a:pt x="9677" y="2851"/>
                      <a:pt x="9793" y="2841"/>
                    </a:cubicBezTo>
                    <a:cubicBezTo>
                      <a:pt x="9943" y="2827"/>
                      <a:pt x="10108" y="2736"/>
                      <a:pt x="10174" y="2634"/>
                    </a:cubicBezTo>
                    <a:cubicBezTo>
                      <a:pt x="10202" y="2592"/>
                      <a:pt x="10209" y="2540"/>
                      <a:pt x="10192" y="2491"/>
                    </a:cubicBezTo>
                    <a:cubicBezTo>
                      <a:pt x="10171" y="2428"/>
                      <a:pt x="10048" y="2375"/>
                      <a:pt x="9898" y="2368"/>
                    </a:cubicBezTo>
                    <a:cubicBezTo>
                      <a:pt x="9887" y="2368"/>
                      <a:pt x="9875" y="2367"/>
                      <a:pt x="9864" y="2367"/>
                    </a:cubicBezTo>
                    <a:cubicBezTo>
                      <a:pt x="9713" y="2367"/>
                      <a:pt x="9540" y="2411"/>
                      <a:pt x="9488" y="2522"/>
                    </a:cubicBezTo>
                    <a:cubicBezTo>
                      <a:pt x="9462" y="2591"/>
                      <a:pt x="9397" y="2634"/>
                      <a:pt x="9326" y="2634"/>
                    </a:cubicBezTo>
                    <a:cubicBezTo>
                      <a:pt x="9310" y="2634"/>
                      <a:pt x="9294" y="2632"/>
                      <a:pt x="9278" y="2627"/>
                    </a:cubicBezTo>
                    <a:cubicBezTo>
                      <a:pt x="9065" y="2582"/>
                      <a:pt x="8732" y="2190"/>
                      <a:pt x="8732" y="1986"/>
                    </a:cubicBezTo>
                    <a:cubicBezTo>
                      <a:pt x="8732" y="1951"/>
                      <a:pt x="8574" y="1930"/>
                      <a:pt x="8490" y="1920"/>
                    </a:cubicBezTo>
                    <a:cubicBezTo>
                      <a:pt x="8326" y="1902"/>
                      <a:pt x="8154" y="1881"/>
                      <a:pt x="8081" y="1773"/>
                    </a:cubicBezTo>
                    <a:cubicBezTo>
                      <a:pt x="8042" y="1713"/>
                      <a:pt x="8035" y="1643"/>
                      <a:pt x="8056" y="1580"/>
                    </a:cubicBezTo>
                    <a:cubicBezTo>
                      <a:pt x="8067" y="1545"/>
                      <a:pt x="8060" y="1507"/>
                      <a:pt x="8035" y="1479"/>
                    </a:cubicBezTo>
                    <a:cubicBezTo>
                      <a:pt x="7885" y="1283"/>
                      <a:pt x="7209" y="1202"/>
                      <a:pt x="6957" y="1202"/>
                    </a:cubicBezTo>
                    <a:cubicBezTo>
                      <a:pt x="6785" y="1202"/>
                      <a:pt x="6565" y="1304"/>
                      <a:pt x="6467" y="1423"/>
                    </a:cubicBezTo>
                    <a:cubicBezTo>
                      <a:pt x="6425" y="1468"/>
                      <a:pt x="6404" y="1528"/>
                      <a:pt x="6414" y="1584"/>
                    </a:cubicBezTo>
                    <a:cubicBezTo>
                      <a:pt x="6432" y="1685"/>
                      <a:pt x="6400" y="1738"/>
                      <a:pt x="6369" y="1766"/>
                    </a:cubicBezTo>
                    <a:cubicBezTo>
                      <a:pt x="6337" y="1791"/>
                      <a:pt x="6301" y="1804"/>
                      <a:pt x="6264" y="1804"/>
                    </a:cubicBezTo>
                    <a:cubicBezTo>
                      <a:pt x="6239" y="1804"/>
                      <a:pt x="6214" y="1798"/>
                      <a:pt x="6190" y="1787"/>
                    </a:cubicBezTo>
                    <a:cubicBezTo>
                      <a:pt x="6061" y="1738"/>
                      <a:pt x="5970" y="1622"/>
                      <a:pt x="5945" y="1489"/>
                    </a:cubicBezTo>
                    <a:cubicBezTo>
                      <a:pt x="5945" y="1486"/>
                      <a:pt x="5942" y="1475"/>
                      <a:pt x="5938" y="1472"/>
                    </a:cubicBezTo>
                    <a:cubicBezTo>
                      <a:pt x="5933" y="1469"/>
                      <a:pt x="5926" y="1468"/>
                      <a:pt x="5918" y="1468"/>
                    </a:cubicBezTo>
                    <a:cubicBezTo>
                      <a:pt x="5838" y="1468"/>
                      <a:pt x="5635" y="1587"/>
                      <a:pt x="5508" y="1657"/>
                    </a:cubicBezTo>
                    <a:cubicBezTo>
                      <a:pt x="5347" y="1752"/>
                      <a:pt x="5203" y="1832"/>
                      <a:pt x="5112" y="1832"/>
                    </a:cubicBezTo>
                    <a:cubicBezTo>
                      <a:pt x="5077" y="1832"/>
                      <a:pt x="5042" y="1818"/>
                      <a:pt x="5018" y="1790"/>
                    </a:cubicBezTo>
                    <a:cubicBezTo>
                      <a:pt x="4958" y="1713"/>
                      <a:pt x="4986" y="1566"/>
                      <a:pt x="5035" y="1328"/>
                    </a:cubicBezTo>
                    <a:cubicBezTo>
                      <a:pt x="5070" y="1160"/>
                      <a:pt x="5116" y="954"/>
                      <a:pt x="5077" y="873"/>
                    </a:cubicBezTo>
                    <a:cubicBezTo>
                      <a:pt x="5042" y="793"/>
                      <a:pt x="4997" y="719"/>
                      <a:pt x="4941" y="653"/>
                    </a:cubicBezTo>
                    <a:cubicBezTo>
                      <a:pt x="4836" y="520"/>
                      <a:pt x="4751" y="373"/>
                      <a:pt x="4688" y="215"/>
                    </a:cubicBezTo>
                    <a:cubicBezTo>
                      <a:pt x="4653" y="128"/>
                      <a:pt x="4569" y="68"/>
                      <a:pt x="4440" y="47"/>
                    </a:cubicBezTo>
                    <a:cubicBezTo>
                      <a:pt x="4400" y="40"/>
                      <a:pt x="4357" y="37"/>
                      <a:pt x="4314" y="37"/>
                    </a:cubicBezTo>
                    <a:cubicBezTo>
                      <a:pt x="4081" y="37"/>
                      <a:pt x="3824" y="133"/>
                      <a:pt x="3733" y="236"/>
                    </a:cubicBezTo>
                    <a:cubicBezTo>
                      <a:pt x="3631" y="348"/>
                      <a:pt x="3449" y="387"/>
                      <a:pt x="3239" y="429"/>
                    </a:cubicBezTo>
                    <a:cubicBezTo>
                      <a:pt x="3005" y="474"/>
                      <a:pt x="2738" y="527"/>
                      <a:pt x="2567" y="698"/>
                    </a:cubicBezTo>
                    <a:cubicBezTo>
                      <a:pt x="2479" y="786"/>
                      <a:pt x="2441" y="873"/>
                      <a:pt x="2444" y="968"/>
                    </a:cubicBezTo>
                    <a:cubicBezTo>
                      <a:pt x="2448" y="1059"/>
                      <a:pt x="2500" y="1213"/>
                      <a:pt x="2731" y="1405"/>
                    </a:cubicBezTo>
                    <a:cubicBezTo>
                      <a:pt x="2760" y="1426"/>
                      <a:pt x="2777" y="1461"/>
                      <a:pt x="2774" y="1496"/>
                    </a:cubicBezTo>
                    <a:cubicBezTo>
                      <a:pt x="2774" y="1577"/>
                      <a:pt x="2693" y="1633"/>
                      <a:pt x="2591" y="1706"/>
                    </a:cubicBezTo>
                    <a:cubicBezTo>
                      <a:pt x="2525" y="1755"/>
                      <a:pt x="2416" y="1832"/>
                      <a:pt x="2416" y="1878"/>
                    </a:cubicBezTo>
                    <a:cubicBezTo>
                      <a:pt x="2416" y="1888"/>
                      <a:pt x="2423" y="1899"/>
                      <a:pt x="2441" y="1913"/>
                    </a:cubicBezTo>
                    <a:cubicBezTo>
                      <a:pt x="2518" y="1972"/>
                      <a:pt x="2605" y="2014"/>
                      <a:pt x="2703" y="2039"/>
                    </a:cubicBezTo>
                    <a:cubicBezTo>
                      <a:pt x="2854" y="2081"/>
                      <a:pt x="3026" y="2134"/>
                      <a:pt x="3043" y="2372"/>
                    </a:cubicBezTo>
                    <a:cubicBezTo>
                      <a:pt x="3057" y="2452"/>
                      <a:pt x="3005" y="2529"/>
                      <a:pt x="2924" y="2547"/>
                    </a:cubicBezTo>
                    <a:cubicBezTo>
                      <a:pt x="2906" y="2551"/>
                      <a:pt x="2886" y="2553"/>
                      <a:pt x="2864" y="2553"/>
                    </a:cubicBezTo>
                    <a:cubicBezTo>
                      <a:pt x="2607" y="2553"/>
                      <a:pt x="2100" y="2265"/>
                      <a:pt x="1996" y="2039"/>
                    </a:cubicBezTo>
                    <a:cubicBezTo>
                      <a:pt x="1933" y="1899"/>
                      <a:pt x="1940" y="1769"/>
                      <a:pt x="1947" y="1654"/>
                    </a:cubicBezTo>
                    <a:cubicBezTo>
                      <a:pt x="1954" y="1531"/>
                      <a:pt x="1961" y="1433"/>
                      <a:pt x="1888" y="1349"/>
                    </a:cubicBezTo>
                    <a:cubicBezTo>
                      <a:pt x="1660" y="1087"/>
                      <a:pt x="1919" y="768"/>
                      <a:pt x="2178" y="485"/>
                    </a:cubicBezTo>
                    <a:cubicBezTo>
                      <a:pt x="2294" y="362"/>
                      <a:pt x="2430" y="257"/>
                      <a:pt x="2581" y="180"/>
                    </a:cubicBezTo>
                    <a:cubicBezTo>
                      <a:pt x="2689" y="121"/>
                      <a:pt x="2717" y="103"/>
                      <a:pt x="2721" y="50"/>
                    </a:cubicBezTo>
                    <a:cubicBezTo>
                      <a:pt x="2703" y="40"/>
                      <a:pt x="2647" y="15"/>
                      <a:pt x="2511" y="5"/>
                    </a:cubicBezTo>
                    <a:cubicBezTo>
                      <a:pt x="2475" y="2"/>
                      <a:pt x="2435" y="1"/>
                      <a:pt x="2393"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9" name="Google Shape;5709;p65">
                <a:extLst>
                  <a:ext uri="{FF2B5EF4-FFF2-40B4-BE49-F238E27FC236}">
                    <a16:creationId xmlns:a16="http://schemas.microsoft.com/office/drawing/2014/main" id="{B2A6C826-0CD8-4034-8BE3-9E186E31D7D3}"/>
                  </a:ext>
                </a:extLst>
              </p:cNvPr>
              <p:cNvSpPr/>
              <p:nvPr/>
            </p:nvSpPr>
            <p:spPr>
              <a:xfrm>
                <a:off x="3681935" y="1954938"/>
                <a:ext cx="65469" cy="53340"/>
              </a:xfrm>
              <a:custGeom>
                <a:avLst/>
                <a:gdLst/>
                <a:ahLst/>
                <a:cxnLst/>
                <a:rect l="l" t="t" r="r" b="b"/>
                <a:pathLst>
                  <a:path w="1314" h="937" extrusionOk="0">
                    <a:moveTo>
                      <a:pt x="676" y="0"/>
                    </a:moveTo>
                    <a:cubicBezTo>
                      <a:pt x="624" y="0"/>
                      <a:pt x="571" y="4"/>
                      <a:pt x="512" y="7"/>
                    </a:cubicBezTo>
                    <a:cubicBezTo>
                      <a:pt x="379" y="21"/>
                      <a:pt x="169" y="158"/>
                      <a:pt x="71" y="347"/>
                    </a:cubicBezTo>
                    <a:cubicBezTo>
                      <a:pt x="1" y="476"/>
                      <a:pt x="4" y="634"/>
                      <a:pt x="78" y="757"/>
                    </a:cubicBezTo>
                    <a:cubicBezTo>
                      <a:pt x="159" y="892"/>
                      <a:pt x="284" y="937"/>
                      <a:pt x="425" y="937"/>
                    </a:cubicBezTo>
                    <a:cubicBezTo>
                      <a:pt x="575" y="937"/>
                      <a:pt x="741" y="886"/>
                      <a:pt x="890" y="841"/>
                    </a:cubicBezTo>
                    <a:cubicBezTo>
                      <a:pt x="967" y="813"/>
                      <a:pt x="1047" y="792"/>
                      <a:pt x="1128" y="778"/>
                    </a:cubicBezTo>
                    <a:cubicBezTo>
                      <a:pt x="1187" y="767"/>
                      <a:pt x="1236" y="728"/>
                      <a:pt x="1257" y="672"/>
                    </a:cubicBezTo>
                    <a:cubicBezTo>
                      <a:pt x="1313" y="539"/>
                      <a:pt x="1268" y="301"/>
                      <a:pt x="1159" y="151"/>
                    </a:cubicBezTo>
                    <a:cubicBezTo>
                      <a:pt x="1089" y="53"/>
                      <a:pt x="914" y="0"/>
                      <a:pt x="676"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0" name="Google Shape;5710;p65">
                <a:extLst>
                  <a:ext uri="{FF2B5EF4-FFF2-40B4-BE49-F238E27FC236}">
                    <a16:creationId xmlns:a16="http://schemas.microsoft.com/office/drawing/2014/main" id="{00138B3F-E197-427A-9BA2-28DE4662BAD0}"/>
                  </a:ext>
                </a:extLst>
              </p:cNvPr>
              <p:cNvSpPr/>
              <p:nvPr/>
            </p:nvSpPr>
            <p:spPr>
              <a:xfrm>
                <a:off x="3587917" y="1640584"/>
                <a:ext cx="119875" cy="59487"/>
              </a:xfrm>
              <a:custGeom>
                <a:avLst/>
                <a:gdLst/>
                <a:ahLst/>
                <a:cxnLst/>
                <a:rect l="l" t="t" r="r" b="b"/>
                <a:pathLst>
                  <a:path w="2406" h="1045" extrusionOk="0">
                    <a:moveTo>
                      <a:pt x="180" y="1"/>
                    </a:moveTo>
                    <a:cubicBezTo>
                      <a:pt x="127" y="1"/>
                      <a:pt x="79" y="31"/>
                      <a:pt x="57" y="82"/>
                    </a:cubicBezTo>
                    <a:cubicBezTo>
                      <a:pt x="1" y="201"/>
                      <a:pt x="46" y="247"/>
                      <a:pt x="162" y="341"/>
                    </a:cubicBezTo>
                    <a:cubicBezTo>
                      <a:pt x="263" y="425"/>
                      <a:pt x="386" y="534"/>
                      <a:pt x="400" y="730"/>
                    </a:cubicBezTo>
                    <a:cubicBezTo>
                      <a:pt x="407" y="845"/>
                      <a:pt x="477" y="947"/>
                      <a:pt x="578" y="996"/>
                    </a:cubicBezTo>
                    <a:cubicBezTo>
                      <a:pt x="642" y="1029"/>
                      <a:pt x="717" y="1045"/>
                      <a:pt x="795" y="1045"/>
                    </a:cubicBezTo>
                    <a:cubicBezTo>
                      <a:pt x="907" y="1045"/>
                      <a:pt x="1025" y="1011"/>
                      <a:pt x="1124" y="947"/>
                    </a:cubicBezTo>
                    <a:cubicBezTo>
                      <a:pt x="1256" y="861"/>
                      <a:pt x="1455" y="845"/>
                      <a:pt x="1669" y="845"/>
                    </a:cubicBezTo>
                    <a:cubicBezTo>
                      <a:pt x="1744" y="845"/>
                      <a:pt x="1821" y="847"/>
                      <a:pt x="1898" y="849"/>
                    </a:cubicBezTo>
                    <a:cubicBezTo>
                      <a:pt x="1967" y="851"/>
                      <a:pt x="2038" y="853"/>
                      <a:pt x="2105" y="853"/>
                    </a:cubicBezTo>
                    <a:cubicBezTo>
                      <a:pt x="2240" y="853"/>
                      <a:pt x="2355" y="844"/>
                      <a:pt x="2395" y="807"/>
                    </a:cubicBezTo>
                    <a:cubicBezTo>
                      <a:pt x="2402" y="800"/>
                      <a:pt x="2406" y="793"/>
                      <a:pt x="2402" y="782"/>
                    </a:cubicBezTo>
                    <a:cubicBezTo>
                      <a:pt x="2402" y="768"/>
                      <a:pt x="2395" y="712"/>
                      <a:pt x="2269" y="607"/>
                    </a:cubicBezTo>
                    <a:cubicBezTo>
                      <a:pt x="1985" y="378"/>
                      <a:pt x="1446" y="160"/>
                      <a:pt x="1172" y="160"/>
                    </a:cubicBezTo>
                    <a:cubicBezTo>
                      <a:pt x="1145" y="160"/>
                      <a:pt x="1121" y="162"/>
                      <a:pt x="1100" y="166"/>
                    </a:cubicBezTo>
                    <a:cubicBezTo>
                      <a:pt x="1066" y="173"/>
                      <a:pt x="1031" y="176"/>
                      <a:pt x="996" y="176"/>
                    </a:cubicBezTo>
                    <a:cubicBezTo>
                      <a:pt x="854" y="176"/>
                      <a:pt x="698" y="127"/>
                      <a:pt x="547" y="82"/>
                    </a:cubicBezTo>
                    <a:cubicBezTo>
                      <a:pt x="400" y="36"/>
                      <a:pt x="284" y="1"/>
                      <a:pt x="197" y="1"/>
                    </a:cubicBezTo>
                    <a:cubicBezTo>
                      <a:pt x="191" y="1"/>
                      <a:pt x="186" y="1"/>
                      <a:pt x="18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1" name="Google Shape;5711;p65">
                <a:extLst>
                  <a:ext uri="{FF2B5EF4-FFF2-40B4-BE49-F238E27FC236}">
                    <a16:creationId xmlns:a16="http://schemas.microsoft.com/office/drawing/2014/main" id="{30D2CFB8-3266-4F4C-B8B3-6D19278D81B3}"/>
                  </a:ext>
                </a:extLst>
              </p:cNvPr>
              <p:cNvSpPr/>
              <p:nvPr/>
            </p:nvSpPr>
            <p:spPr>
              <a:xfrm>
                <a:off x="4184809" y="2752209"/>
                <a:ext cx="174981" cy="180860"/>
              </a:xfrm>
              <a:custGeom>
                <a:avLst/>
                <a:gdLst/>
                <a:ahLst/>
                <a:cxnLst/>
                <a:rect l="l" t="t" r="r" b="b"/>
                <a:pathLst>
                  <a:path w="3512" h="3177" extrusionOk="0">
                    <a:moveTo>
                      <a:pt x="1779" y="1"/>
                    </a:moveTo>
                    <a:cubicBezTo>
                      <a:pt x="1737" y="1"/>
                      <a:pt x="1694" y="10"/>
                      <a:pt x="1656" y="27"/>
                    </a:cubicBezTo>
                    <a:cubicBezTo>
                      <a:pt x="1432" y="114"/>
                      <a:pt x="806" y="979"/>
                      <a:pt x="806" y="1196"/>
                    </a:cubicBezTo>
                    <a:cubicBezTo>
                      <a:pt x="806" y="1392"/>
                      <a:pt x="795" y="1609"/>
                      <a:pt x="683" y="1718"/>
                    </a:cubicBezTo>
                    <a:cubicBezTo>
                      <a:pt x="639" y="1756"/>
                      <a:pt x="582" y="1780"/>
                      <a:pt x="525" y="1780"/>
                    </a:cubicBezTo>
                    <a:cubicBezTo>
                      <a:pt x="515" y="1780"/>
                      <a:pt x="504" y="1779"/>
                      <a:pt x="494" y="1777"/>
                    </a:cubicBezTo>
                    <a:cubicBezTo>
                      <a:pt x="489" y="1777"/>
                      <a:pt x="483" y="1777"/>
                      <a:pt x="478" y="1777"/>
                    </a:cubicBezTo>
                    <a:cubicBezTo>
                      <a:pt x="356" y="1777"/>
                      <a:pt x="227" y="1850"/>
                      <a:pt x="200" y="1921"/>
                    </a:cubicBezTo>
                    <a:cubicBezTo>
                      <a:pt x="196" y="1931"/>
                      <a:pt x="189" y="1952"/>
                      <a:pt x="231" y="1984"/>
                    </a:cubicBezTo>
                    <a:cubicBezTo>
                      <a:pt x="259" y="2005"/>
                      <a:pt x="281" y="2040"/>
                      <a:pt x="288" y="2075"/>
                    </a:cubicBezTo>
                    <a:cubicBezTo>
                      <a:pt x="298" y="2162"/>
                      <a:pt x="228" y="2250"/>
                      <a:pt x="147" y="2351"/>
                    </a:cubicBezTo>
                    <a:cubicBezTo>
                      <a:pt x="81" y="2435"/>
                      <a:pt x="0" y="2537"/>
                      <a:pt x="11" y="2593"/>
                    </a:cubicBezTo>
                    <a:cubicBezTo>
                      <a:pt x="11" y="2600"/>
                      <a:pt x="18" y="2617"/>
                      <a:pt x="60" y="2642"/>
                    </a:cubicBezTo>
                    <a:cubicBezTo>
                      <a:pt x="105" y="2667"/>
                      <a:pt x="160" y="2676"/>
                      <a:pt x="221" y="2676"/>
                    </a:cubicBezTo>
                    <a:cubicBezTo>
                      <a:pt x="299" y="2676"/>
                      <a:pt x="386" y="2661"/>
                      <a:pt x="477" y="2645"/>
                    </a:cubicBezTo>
                    <a:cubicBezTo>
                      <a:pt x="582" y="2626"/>
                      <a:pt x="688" y="2615"/>
                      <a:pt x="796" y="2615"/>
                    </a:cubicBezTo>
                    <a:cubicBezTo>
                      <a:pt x="824" y="2615"/>
                      <a:pt x="851" y="2616"/>
                      <a:pt x="879" y="2617"/>
                    </a:cubicBezTo>
                    <a:cubicBezTo>
                      <a:pt x="983" y="2630"/>
                      <a:pt x="1077" y="2639"/>
                      <a:pt x="1164" y="2639"/>
                    </a:cubicBezTo>
                    <a:cubicBezTo>
                      <a:pt x="1326" y="2639"/>
                      <a:pt x="1466" y="2607"/>
                      <a:pt x="1607" y="2502"/>
                    </a:cubicBezTo>
                    <a:cubicBezTo>
                      <a:pt x="1671" y="2454"/>
                      <a:pt x="1725" y="2436"/>
                      <a:pt x="1771" y="2436"/>
                    </a:cubicBezTo>
                    <a:cubicBezTo>
                      <a:pt x="1852" y="2436"/>
                      <a:pt x="1909" y="2491"/>
                      <a:pt x="1954" y="2533"/>
                    </a:cubicBezTo>
                    <a:cubicBezTo>
                      <a:pt x="2009" y="2586"/>
                      <a:pt x="2049" y="2619"/>
                      <a:pt x="2112" y="2619"/>
                    </a:cubicBezTo>
                    <a:cubicBezTo>
                      <a:pt x="2121" y="2619"/>
                      <a:pt x="2130" y="2619"/>
                      <a:pt x="2139" y="2617"/>
                    </a:cubicBezTo>
                    <a:cubicBezTo>
                      <a:pt x="2151" y="2616"/>
                      <a:pt x="2167" y="2614"/>
                      <a:pt x="2185" y="2614"/>
                    </a:cubicBezTo>
                    <a:cubicBezTo>
                      <a:pt x="2223" y="2614"/>
                      <a:pt x="2269" y="2623"/>
                      <a:pt x="2290" y="2663"/>
                    </a:cubicBezTo>
                    <a:cubicBezTo>
                      <a:pt x="2325" y="2722"/>
                      <a:pt x="2276" y="2782"/>
                      <a:pt x="2209" y="2859"/>
                    </a:cubicBezTo>
                    <a:cubicBezTo>
                      <a:pt x="2160" y="2918"/>
                      <a:pt x="2083" y="3002"/>
                      <a:pt x="2083" y="3058"/>
                    </a:cubicBezTo>
                    <a:cubicBezTo>
                      <a:pt x="2143" y="3027"/>
                      <a:pt x="2199" y="2992"/>
                      <a:pt x="2255" y="2950"/>
                    </a:cubicBezTo>
                    <a:cubicBezTo>
                      <a:pt x="2318" y="2901"/>
                      <a:pt x="2388" y="2859"/>
                      <a:pt x="2458" y="2820"/>
                    </a:cubicBezTo>
                    <a:cubicBezTo>
                      <a:pt x="2518" y="2789"/>
                      <a:pt x="2584" y="2775"/>
                      <a:pt x="2651" y="2775"/>
                    </a:cubicBezTo>
                    <a:cubicBezTo>
                      <a:pt x="2655" y="2775"/>
                      <a:pt x="2660" y="2775"/>
                      <a:pt x="2664" y="2775"/>
                    </a:cubicBezTo>
                    <a:cubicBezTo>
                      <a:pt x="2740" y="2775"/>
                      <a:pt x="2815" y="2802"/>
                      <a:pt x="2871" y="2855"/>
                    </a:cubicBezTo>
                    <a:cubicBezTo>
                      <a:pt x="2927" y="2918"/>
                      <a:pt x="2931" y="3009"/>
                      <a:pt x="2885" y="3076"/>
                    </a:cubicBezTo>
                    <a:cubicBezTo>
                      <a:pt x="2889" y="3093"/>
                      <a:pt x="2966" y="3149"/>
                      <a:pt x="3113" y="3170"/>
                    </a:cubicBezTo>
                    <a:cubicBezTo>
                      <a:pt x="3140" y="3174"/>
                      <a:pt x="3168" y="3176"/>
                      <a:pt x="3197" y="3176"/>
                    </a:cubicBezTo>
                    <a:cubicBezTo>
                      <a:pt x="3301" y="3176"/>
                      <a:pt x="3409" y="3149"/>
                      <a:pt x="3452" y="3072"/>
                    </a:cubicBezTo>
                    <a:cubicBezTo>
                      <a:pt x="3512" y="2967"/>
                      <a:pt x="3477" y="2820"/>
                      <a:pt x="3417" y="2726"/>
                    </a:cubicBezTo>
                    <a:cubicBezTo>
                      <a:pt x="3375" y="2663"/>
                      <a:pt x="3340" y="2642"/>
                      <a:pt x="3330" y="2642"/>
                    </a:cubicBezTo>
                    <a:lnTo>
                      <a:pt x="3323" y="2652"/>
                    </a:lnTo>
                    <a:cubicBezTo>
                      <a:pt x="3286" y="2726"/>
                      <a:pt x="3235" y="2741"/>
                      <a:pt x="3202" y="2741"/>
                    </a:cubicBezTo>
                    <a:cubicBezTo>
                      <a:pt x="3198" y="2741"/>
                      <a:pt x="3194" y="2740"/>
                      <a:pt x="3190" y="2740"/>
                    </a:cubicBezTo>
                    <a:cubicBezTo>
                      <a:pt x="3127" y="2726"/>
                      <a:pt x="3081" y="2677"/>
                      <a:pt x="3071" y="2617"/>
                    </a:cubicBezTo>
                    <a:cubicBezTo>
                      <a:pt x="3039" y="2488"/>
                      <a:pt x="3088" y="2355"/>
                      <a:pt x="3193" y="2278"/>
                    </a:cubicBezTo>
                    <a:cubicBezTo>
                      <a:pt x="3214" y="2264"/>
                      <a:pt x="3232" y="2246"/>
                      <a:pt x="3246" y="2229"/>
                    </a:cubicBezTo>
                    <a:cubicBezTo>
                      <a:pt x="3225" y="2225"/>
                      <a:pt x="3204" y="2223"/>
                      <a:pt x="3183" y="2223"/>
                    </a:cubicBezTo>
                    <a:cubicBezTo>
                      <a:pt x="3131" y="2223"/>
                      <a:pt x="3081" y="2235"/>
                      <a:pt x="3036" y="2260"/>
                    </a:cubicBezTo>
                    <a:cubicBezTo>
                      <a:pt x="3015" y="2274"/>
                      <a:pt x="2991" y="2280"/>
                      <a:pt x="2968" y="2280"/>
                    </a:cubicBezTo>
                    <a:cubicBezTo>
                      <a:pt x="2917" y="2280"/>
                      <a:pt x="2868" y="2251"/>
                      <a:pt x="2847" y="2201"/>
                    </a:cubicBezTo>
                    <a:cubicBezTo>
                      <a:pt x="2780" y="2071"/>
                      <a:pt x="2833" y="1732"/>
                      <a:pt x="2990" y="1620"/>
                    </a:cubicBezTo>
                    <a:cubicBezTo>
                      <a:pt x="2924" y="1585"/>
                      <a:pt x="2854" y="1560"/>
                      <a:pt x="2784" y="1550"/>
                    </a:cubicBezTo>
                    <a:cubicBezTo>
                      <a:pt x="2768" y="1547"/>
                      <a:pt x="2752" y="1545"/>
                      <a:pt x="2736" y="1545"/>
                    </a:cubicBezTo>
                    <a:cubicBezTo>
                      <a:pt x="2713" y="1545"/>
                      <a:pt x="2691" y="1548"/>
                      <a:pt x="2668" y="1557"/>
                    </a:cubicBezTo>
                    <a:cubicBezTo>
                      <a:pt x="2668" y="1637"/>
                      <a:pt x="2612" y="1693"/>
                      <a:pt x="2521" y="1707"/>
                    </a:cubicBezTo>
                    <a:cubicBezTo>
                      <a:pt x="2507" y="1709"/>
                      <a:pt x="2492" y="1710"/>
                      <a:pt x="2476" y="1710"/>
                    </a:cubicBezTo>
                    <a:cubicBezTo>
                      <a:pt x="2322" y="1710"/>
                      <a:pt x="2097" y="1619"/>
                      <a:pt x="2055" y="1476"/>
                    </a:cubicBezTo>
                    <a:cubicBezTo>
                      <a:pt x="2041" y="1424"/>
                      <a:pt x="1975" y="1382"/>
                      <a:pt x="1919" y="1343"/>
                    </a:cubicBezTo>
                    <a:cubicBezTo>
                      <a:pt x="1856" y="1301"/>
                      <a:pt x="1793" y="1259"/>
                      <a:pt x="1786" y="1192"/>
                    </a:cubicBezTo>
                    <a:cubicBezTo>
                      <a:pt x="1782" y="1161"/>
                      <a:pt x="1793" y="1129"/>
                      <a:pt x="1810" y="1105"/>
                    </a:cubicBezTo>
                    <a:cubicBezTo>
                      <a:pt x="1774" y="1095"/>
                      <a:pt x="1735" y="1090"/>
                      <a:pt x="1696" y="1090"/>
                    </a:cubicBezTo>
                    <a:cubicBezTo>
                      <a:pt x="1664" y="1090"/>
                      <a:pt x="1632" y="1094"/>
                      <a:pt x="1600" y="1101"/>
                    </a:cubicBezTo>
                    <a:cubicBezTo>
                      <a:pt x="1569" y="1112"/>
                      <a:pt x="1527" y="1129"/>
                      <a:pt x="1520" y="1164"/>
                    </a:cubicBezTo>
                    <a:cubicBezTo>
                      <a:pt x="1499" y="1248"/>
                      <a:pt x="1457" y="1270"/>
                      <a:pt x="1425" y="1273"/>
                    </a:cubicBezTo>
                    <a:cubicBezTo>
                      <a:pt x="1423" y="1273"/>
                      <a:pt x="1420" y="1273"/>
                      <a:pt x="1417" y="1273"/>
                    </a:cubicBezTo>
                    <a:cubicBezTo>
                      <a:pt x="1378" y="1273"/>
                      <a:pt x="1340" y="1249"/>
                      <a:pt x="1327" y="1210"/>
                    </a:cubicBezTo>
                    <a:cubicBezTo>
                      <a:pt x="1278" y="1112"/>
                      <a:pt x="1285" y="895"/>
                      <a:pt x="1457" y="716"/>
                    </a:cubicBezTo>
                    <a:cubicBezTo>
                      <a:pt x="1537" y="625"/>
                      <a:pt x="1600" y="517"/>
                      <a:pt x="1635" y="398"/>
                    </a:cubicBezTo>
                    <a:cubicBezTo>
                      <a:pt x="1681" y="279"/>
                      <a:pt x="1719" y="170"/>
                      <a:pt x="1859" y="90"/>
                    </a:cubicBezTo>
                    <a:cubicBezTo>
                      <a:pt x="1901" y="62"/>
                      <a:pt x="1912" y="44"/>
                      <a:pt x="1912" y="37"/>
                    </a:cubicBezTo>
                    <a:cubicBezTo>
                      <a:pt x="1905" y="30"/>
                      <a:pt x="1894" y="23"/>
                      <a:pt x="1884" y="20"/>
                    </a:cubicBezTo>
                    <a:cubicBezTo>
                      <a:pt x="1850" y="7"/>
                      <a:pt x="1815" y="1"/>
                      <a:pt x="1779"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2" name="Google Shape;5712;p65">
                <a:extLst>
                  <a:ext uri="{FF2B5EF4-FFF2-40B4-BE49-F238E27FC236}">
                    <a16:creationId xmlns:a16="http://schemas.microsoft.com/office/drawing/2014/main" id="{A2D034DC-3114-4033-8F5C-79563263A8BC}"/>
                  </a:ext>
                </a:extLst>
              </p:cNvPr>
              <p:cNvSpPr/>
              <p:nvPr/>
            </p:nvSpPr>
            <p:spPr>
              <a:xfrm>
                <a:off x="2160761" y="2646664"/>
                <a:ext cx="42949" cy="66149"/>
              </a:xfrm>
              <a:custGeom>
                <a:avLst/>
                <a:gdLst/>
                <a:ahLst/>
                <a:cxnLst/>
                <a:rect l="l" t="t" r="r" b="b"/>
                <a:pathLst>
                  <a:path w="862" h="1162" extrusionOk="0">
                    <a:moveTo>
                      <a:pt x="329" y="0"/>
                    </a:moveTo>
                    <a:cubicBezTo>
                      <a:pt x="325" y="0"/>
                      <a:pt x="320" y="0"/>
                      <a:pt x="316" y="1"/>
                    </a:cubicBezTo>
                    <a:cubicBezTo>
                      <a:pt x="232" y="4"/>
                      <a:pt x="148" y="29"/>
                      <a:pt x="74" y="74"/>
                    </a:cubicBezTo>
                    <a:cubicBezTo>
                      <a:pt x="29" y="95"/>
                      <a:pt x="1" y="144"/>
                      <a:pt x="4" y="197"/>
                    </a:cubicBezTo>
                    <a:cubicBezTo>
                      <a:pt x="1" y="470"/>
                      <a:pt x="445" y="970"/>
                      <a:pt x="715" y="1121"/>
                    </a:cubicBezTo>
                    <a:cubicBezTo>
                      <a:pt x="776" y="1155"/>
                      <a:pt x="811" y="1161"/>
                      <a:pt x="828" y="1161"/>
                    </a:cubicBezTo>
                    <a:cubicBezTo>
                      <a:pt x="837" y="1161"/>
                      <a:pt x="841" y="1160"/>
                      <a:pt x="841" y="1160"/>
                    </a:cubicBezTo>
                    <a:cubicBezTo>
                      <a:pt x="862" y="1128"/>
                      <a:pt x="774" y="953"/>
                      <a:pt x="725" y="858"/>
                    </a:cubicBezTo>
                    <a:cubicBezTo>
                      <a:pt x="641" y="697"/>
                      <a:pt x="550" y="519"/>
                      <a:pt x="550" y="372"/>
                    </a:cubicBezTo>
                    <a:cubicBezTo>
                      <a:pt x="550" y="204"/>
                      <a:pt x="501" y="74"/>
                      <a:pt x="421" y="25"/>
                    </a:cubicBezTo>
                    <a:cubicBezTo>
                      <a:pt x="393" y="10"/>
                      <a:pt x="361" y="0"/>
                      <a:pt x="329"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3" name="Google Shape;5713;p65">
                <a:extLst>
                  <a:ext uri="{FF2B5EF4-FFF2-40B4-BE49-F238E27FC236}">
                    <a16:creationId xmlns:a16="http://schemas.microsoft.com/office/drawing/2014/main" id="{2D8E2094-9A17-4687-825B-0DB860AFB0B8}"/>
                  </a:ext>
                </a:extLst>
              </p:cNvPr>
              <p:cNvSpPr/>
              <p:nvPr/>
            </p:nvSpPr>
            <p:spPr>
              <a:xfrm>
                <a:off x="3217974" y="1920666"/>
                <a:ext cx="5280" cy="8423"/>
              </a:xfrm>
              <a:custGeom>
                <a:avLst/>
                <a:gdLst/>
                <a:ahLst/>
                <a:cxnLst/>
                <a:rect l="l" t="t" r="r" b="b"/>
                <a:pathLst>
                  <a:path w="106" h="148" extrusionOk="0">
                    <a:moveTo>
                      <a:pt x="105" y="0"/>
                    </a:moveTo>
                    <a:lnTo>
                      <a:pt x="77" y="32"/>
                    </a:lnTo>
                    <a:cubicBezTo>
                      <a:pt x="32" y="81"/>
                      <a:pt x="0" y="116"/>
                      <a:pt x="0" y="147"/>
                    </a:cubicBezTo>
                    <a:cubicBezTo>
                      <a:pt x="42" y="102"/>
                      <a:pt x="77" y="53"/>
                      <a:pt x="105"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4" name="Google Shape;5714;p65">
                <a:extLst>
                  <a:ext uri="{FF2B5EF4-FFF2-40B4-BE49-F238E27FC236}">
                    <a16:creationId xmlns:a16="http://schemas.microsoft.com/office/drawing/2014/main" id="{9BC6B00E-A622-4530-B573-80FCE0B53D1D}"/>
                  </a:ext>
                </a:extLst>
              </p:cNvPr>
              <p:cNvSpPr/>
              <p:nvPr/>
            </p:nvSpPr>
            <p:spPr>
              <a:xfrm>
                <a:off x="1941687" y="1619519"/>
                <a:ext cx="2336839" cy="1491786"/>
              </a:xfrm>
              <a:custGeom>
                <a:avLst/>
                <a:gdLst/>
                <a:ahLst/>
                <a:cxnLst/>
                <a:rect l="l" t="t" r="r" b="b"/>
                <a:pathLst>
                  <a:path w="46902" h="26205" extrusionOk="0">
                    <a:moveTo>
                      <a:pt x="26126" y="0"/>
                    </a:moveTo>
                    <a:cubicBezTo>
                      <a:pt x="25749" y="0"/>
                      <a:pt x="25224" y="93"/>
                      <a:pt x="25161" y="165"/>
                    </a:cubicBezTo>
                    <a:cubicBezTo>
                      <a:pt x="25158" y="165"/>
                      <a:pt x="25158" y="168"/>
                      <a:pt x="25154" y="168"/>
                    </a:cubicBezTo>
                    <a:cubicBezTo>
                      <a:pt x="25154" y="182"/>
                      <a:pt x="25196" y="221"/>
                      <a:pt x="25217" y="242"/>
                    </a:cubicBezTo>
                    <a:cubicBezTo>
                      <a:pt x="25277" y="301"/>
                      <a:pt x="25350" y="371"/>
                      <a:pt x="25319" y="466"/>
                    </a:cubicBezTo>
                    <a:cubicBezTo>
                      <a:pt x="25312" y="498"/>
                      <a:pt x="25287" y="526"/>
                      <a:pt x="25259" y="540"/>
                    </a:cubicBezTo>
                    <a:cubicBezTo>
                      <a:pt x="25241" y="548"/>
                      <a:pt x="25222" y="551"/>
                      <a:pt x="25203" y="551"/>
                    </a:cubicBezTo>
                    <a:cubicBezTo>
                      <a:pt x="25156" y="551"/>
                      <a:pt x="25106" y="530"/>
                      <a:pt x="25056" y="508"/>
                    </a:cubicBezTo>
                    <a:cubicBezTo>
                      <a:pt x="25018" y="487"/>
                      <a:pt x="24976" y="473"/>
                      <a:pt x="24934" y="470"/>
                    </a:cubicBezTo>
                    <a:lnTo>
                      <a:pt x="24934" y="470"/>
                    </a:lnTo>
                    <a:cubicBezTo>
                      <a:pt x="24934" y="505"/>
                      <a:pt x="24941" y="540"/>
                      <a:pt x="24948" y="571"/>
                    </a:cubicBezTo>
                    <a:cubicBezTo>
                      <a:pt x="24976" y="729"/>
                      <a:pt x="24983" y="890"/>
                      <a:pt x="24969" y="1047"/>
                    </a:cubicBezTo>
                    <a:cubicBezTo>
                      <a:pt x="24944" y="1362"/>
                      <a:pt x="25004" y="1429"/>
                      <a:pt x="25091" y="1523"/>
                    </a:cubicBezTo>
                    <a:cubicBezTo>
                      <a:pt x="25112" y="1548"/>
                      <a:pt x="25137" y="1576"/>
                      <a:pt x="25161" y="1607"/>
                    </a:cubicBezTo>
                    <a:cubicBezTo>
                      <a:pt x="25280" y="1761"/>
                      <a:pt x="25277" y="1947"/>
                      <a:pt x="25273" y="2164"/>
                    </a:cubicBezTo>
                    <a:lnTo>
                      <a:pt x="25273" y="2279"/>
                    </a:lnTo>
                    <a:cubicBezTo>
                      <a:pt x="25273" y="2525"/>
                      <a:pt x="25091" y="2581"/>
                      <a:pt x="24983" y="2616"/>
                    </a:cubicBezTo>
                    <a:lnTo>
                      <a:pt x="24944" y="2630"/>
                    </a:lnTo>
                    <a:lnTo>
                      <a:pt x="24965" y="2651"/>
                    </a:lnTo>
                    <a:cubicBezTo>
                      <a:pt x="25032" y="2707"/>
                      <a:pt x="25140" y="2805"/>
                      <a:pt x="25102" y="2938"/>
                    </a:cubicBezTo>
                    <a:cubicBezTo>
                      <a:pt x="25091" y="2980"/>
                      <a:pt x="25067" y="3015"/>
                      <a:pt x="25028" y="3032"/>
                    </a:cubicBezTo>
                    <a:cubicBezTo>
                      <a:pt x="25010" y="3040"/>
                      <a:pt x="24991" y="3044"/>
                      <a:pt x="24971" y="3044"/>
                    </a:cubicBezTo>
                    <a:cubicBezTo>
                      <a:pt x="24915" y="3044"/>
                      <a:pt x="24852" y="3015"/>
                      <a:pt x="24790" y="2987"/>
                    </a:cubicBezTo>
                    <a:cubicBezTo>
                      <a:pt x="24737" y="2963"/>
                      <a:pt x="24674" y="2934"/>
                      <a:pt x="24632" y="2934"/>
                    </a:cubicBezTo>
                    <a:cubicBezTo>
                      <a:pt x="24625" y="2934"/>
                      <a:pt x="24618" y="2935"/>
                      <a:pt x="24612" y="2938"/>
                    </a:cubicBezTo>
                    <a:cubicBezTo>
                      <a:pt x="24573" y="2948"/>
                      <a:pt x="24506" y="3050"/>
                      <a:pt x="24482" y="3172"/>
                    </a:cubicBezTo>
                    <a:cubicBezTo>
                      <a:pt x="24461" y="3284"/>
                      <a:pt x="24475" y="3379"/>
                      <a:pt x="24524" y="3417"/>
                    </a:cubicBezTo>
                    <a:cubicBezTo>
                      <a:pt x="24559" y="3445"/>
                      <a:pt x="24587" y="3466"/>
                      <a:pt x="24612" y="3484"/>
                    </a:cubicBezTo>
                    <a:cubicBezTo>
                      <a:pt x="24661" y="3519"/>
                      <a:pt x="24703" y="3550"/>
                      <a:pt x="24710" y="3603"/>
                    </a:cubicBezTo>
                    <a:cubicBezTo>
                      <a:pt x="24717" y="3655"/>
                      <a:pt x="24689" y="3701"/>
                      <a:pt x="24633" y="3774"/>
                    </a:cubicBezTo>
                    <a:cubicBezTo>
                      <a:pt x="24485" y="3963"/>
                      <a:pt x="24436" y="4124"/>
                      <a:pt x="24657" y="4299"/>
                    </a:cubicBezTo>
                    <a:cubicBezTo>
                      <a:pt x="24804" y="4415"/>
                      <a:pt x="25025" y="4464"/>
                      <a:pt x="25235" y="4509"/>
                    </a:cubicBezTo>
                    <a:cubicBezTo>
                      <a:pt x="25431" y="4555"/>
                      <a:pt x="25616" y="4594"/>
                      <a:pt x="25756" y="4685"/>
                    </a:cubicBezTo>
                    <a:cubicBezTo>
                      <a:pt x="25844" y="4741"/>
                      <a:pt x="25893" y="4786"/>
                      <a:pt x="25886" y="4846"/>
                    </a:cubicBezTo>
                    <a:cubicBezTo>
                      <a:pt x="25882" y="4902"/>
                      <a:pt x="25830" y="4919"/>
                      <a:pt x="25798" y="4933"/>
                    </a:cubicBezTo>
                    <a:cubicBezTo>
                      <a:pt x="25781" y="4940"/>
                      <a:pt x="25767" y="4947"/>
                      <a:pt x="25753" y="4958"/>
                    </a:cubicBezTo>
                    <a:cubicBezTo>
                      <a:pt x="25756" y="4968"/>
                      <a:pt x="25760" y="4979"/>
                      <a:pt x="25767" y="4989"/>
                    </a:cubicBezTo>
                    <a:cubicBezTo>
                      <a:pt x="25798" y="5042"/>
                      <a:pt x="25805" y="5108"/>
                      <a:pt x="25788" y="5168"/>
                    </a:cubicBezTo>
                    <a:cubicBezTo>
                      <a:pt x="25832" y="5115"/>
                      <a:pt x="25873" y="5100"/>
                      <a:pt x="25908" y="5100"/>
                    </a:cubicBezTo>
                    <a:cubicBezTo>
                      <a:pt x="25920" y="5100"/>
                      <a:pt x="25931" y="5102"/>
                      <a:pt x="25942" y="5105"/>
                    </a:cubicBezTo>
                    <a:cubicBezTo>
                      <a:pt x="26071" y="5140"/>
                      <a:pt x="26120" y="5402"/>
                      <a:pt x="26113" y="5570"/>
                    </a:cubicBezTo>
                    <a:cubicBezTo>
                      <a:pt x="26103" y="5735"/>
                      <a:pt x="26001" y="5770"/>
                      <a:pt x="25921" y="5798"/>
                    </a:cubicBezTo>
                    <a:cubicBezTo>
                      <a:pt x="25840" y="5815"/>
                      <a:pt x="25770" y="5864"/>
                      <a:pt x="25725" y="5931"/>
                    </a:cubicBezTo>
                    <a:cubicBezTo>
                      <a:pt x="25587" y="6131"/>
                      <a:pt x="25451" y="6196"/>
                      <a:pt x="25294" y="6196"/>
                    </a:cubicBezTo>
                    <a:cubicBezTo>
                      <a:pt x="25240" y="6196"/>
                      <a:pt x="25183" y="6188"/>
                      <a:pt x="25123" y="6176"/>
                    </a:cubicBezTo>
                    <a:cubicBezTo>
                      <a:pt x="25114" y="6173"/>
                      <a:pt x="25106" y="6172"/>
                      <a:pt x="25100" y="6172"/>
                    </a:cubicBezTo>
                    <a:cubicBezTo>
                      <a:pt x="25092" y="6172"/>
                      <a:pt x="25086" y="6174"/>
                      <a:pt x="25084" y="6176"/>
                    </a:cubicBezTo>
                    <a:cubicBezTo>
                      <a:pt x="25060" y="6207"/>
                      <a:pt x="25077" y="6365"/>
                      <a:pt x="25196" y="6617"/>
                    </a:cubicBezTo>
                    <a:cubicBezTo>
                      <a:pt x="25263" y="6754"/>
                      <a:pt x="25235" y="6834"/>
                      <a:pt x="25196" y="6876"/>
                    </a:cubicBezTo>
                    <a:cubicBezTo>
                      <a:pt x="25158" y="6921"/>
                      <a:pt x="25098" y="6943"/>
                      <a:pt x="25016" y="6943"/>
                    </a:cubicBezTo>
                    <a:cubicBezTo>
                      <a:pt x="24963" y="6943"/>
                      <a:pt x="24900" y="6934"/>
                      <a:pt x="24829" y="6915"/>
                    </a:cubicBezTo>
                    <a:cubicBezTo>
                      <a:pt x="24636" y="6862"/>
                      <a:pt x="24503" y="6764"/>
                      <a:pt x="24457" y="6645"/>
                    </a:cubicBezTo>
                    <a:cubicBezTo>
                      <a:pt x="24422" y="6550"/>
                      <a:pt x="24440" y="6445"/>
                      <a:pt x="24499" y="6365"/>
                    </a:cubicBezTo>
                    <a:cubicBezTo>
                      <a:pt x="24612" y="6186"/>
                      <a:pt x="24643" y="6078"/>
                      <a:pt x="24643" y="6039"/>
                    </a:cubicBezTo>
                    <a:lnTo>
                      <a:pt x="24636" y="6039"/>
                    </a:lnTo>
                    <a:cubicBezTo>
                      <a:pt x="24603" y="6045"/>
                      <a:pt x="24562" y="6048"/>
                      <a:pt x="24516" y="6048"/>
                    </a:cubicBezTo>
                    <a:cubicBezTo>
                      <a:pt x="24323" y="6048"/>
                      <a:pt x="24044" y="5993"/>
                      <a:pt x="23939" y="5829"/>
                    </a:cubicBezTo>
                    <a:cubicBezTo>
                      <a:pt x="23922" y="5798"/>
                      <a:pt x="23873" y="5728"/>
                      <a:pt x="23911" y="5668"/>
                    </a:cubicBezTo>
                    <a:cubicBezTo>
                      <a:pt x="23933" y="5635"/>
                      <a:pt x="23973" y="5622"/>
                      <a:pt x="24032" y="5622"/>
                    </a:cubicBezTo>
                    <a:cubicBezTo>
                      <a:pt x="24078" y="5622"/>
                      <a:pt x="24135" y="5630"/>
                      <a:pt x="24205" y="5640"/>
                    </a:cubicBezTo>
                    <a:cubicBezTo>
                      <a:pt x="24265" y="5651"/>
                      <a:pt x="24331" y="5661"/>
                      <a:pt x="24401" y="5668"/>
                    </a:cubicBezTo>
                    <a:cubicBezTo>
                      <a:pt x="24424" y="5671"/>
                      <a:pt x="24442" y="5672"/>
                      <a:pt x="24456" y="5672"/>
                    </a:cubicBezTo>
                    <a:cubicBezTo>
                      <a:pt x="24494" y="5672"/>
                      <a:pt x="24503" y="5665"/>
                      <a:pt x="24503" y="5665"/>
                    </a:cubicBezTo>
                    <a:cubicBezTo>
                      <a:pt x="24506" y="5651"/>
                      <a:pt x="24510" y="5637"/>
                      <a:pt x="24506" y="5623"/>
                    </a:cubicBezTo>
                    <a:cubicBezTo>
                      <a:pt x="24506" y="5570"/>
                      <a:pt x="24506" y="5448"/>
                      <a:pt x="24685" y="5448"/>
                    </a:cubicBezTo>
                    <a:cubicBezTo>
                      <a:pt x="24762" y="5451"/>
                      <a:pt x="24836" y="5458"/>
                      <a:pt x="24909" y="5476"/>
                    </a:cubicBezTo>
                    <a:cubicBezTo>
                      <a:pt x="24968" y="5486"/>
                      <a:pt x="25020" y="5495"/>
                      <a:pt x="25068" y="5495"/>
                    </a:cubicBezTo>
                    <a:cubicBezTo>
                      <a:pt x="25139" y="5495"/>
                      <a:pt x="25203" y="5476"/>
                      <a:pt x="25273" y="5416"/>
                    </a:cubicBezTo>
                    <a:cubicBezTo>
                      <a:pt x="25343" y="5357"/>
                      <a:pt x="25319" y="5276"/>
                      <a:pt x="25280" y="5217"/>
                    </a:cubicBezTo>
                    <a:cubicBezTo>
                      <a:pt x="25225" y="5118"/>
                      <a:pt x="25120" y="5052"/>
                      <a:pt x="25058" y="5052"/>
                    </a:cubicBezTo>
                    <a:cubicBezTo>
                      <a:pt x="25049" y="5052"/>
                      <a:pt x="25042" y="5053"/>
                      <a:pt x="25035" y="5056"/>
                    </a:cubicBezTo>
                    <a:cubicBezTo>
                      <a:pt x="24899" y="5103"/>
                      <a:pt x="24793" y="5127"/>
                      <a:pt x="24711" y="5127"/>
                    </a:cubicBezTo>
                    <a:cubicBezTo>
                      <a:pt x="24654" y="5127"/>
                      <a:pt x="24610" y="5115"/>
                      <a:pt x="24577" y="5091"/>
                    </a:cubicBezTo>
                    <a:cubicBezTo>
                      <a:pt x="24535" y="5059"/>
                      <a:pt x="24510" y="5010"/>
                      <a:pt x="24510" y="4958"/>
                    </a:cubicBezTo>
                    <a:cubicBezTo>
                      <a:pt x="24510" y="4916"/>
                      <a:pt x="24528" y="4874"/>
                      <a:pt x="24559" y="4842"/>
                    </a:cubicBezTo>
                    <a:cubicBezTo>
                      <a:pt x="24599" y="4807"/>
                      <a:pt x="24654" y="4798"/>
                      <a:pt x="24716" y="4798"/>
                    </a:cubicBezTo>
                    <a:cubicBezTo>
                      <a:pt x="24753" y="4798"/>
                      <a:pt x="24792" y="4801"/>
                      <a:pt x="24832" y="4804"/>
                    </a:cubicBezTo>
                    <a:cubicBezTo>
                      <a:pt x="24868" y="4810"/>
                      <a:pt x="24903" y="4813"/>
                      <a:pt x="24938" y="4813"/>
                    </a:cubicBezTo>
                    <a:cubicBezTo>
                      <a:pt x="24958" y="4813"/>
                      <a:pt x="24977" y="4812"/>
                      <a:pt x="24997" y="4811"/>
                    </a:cubicBezTo>
                    <a:cubicBezTo>
                      <a:pt x="24938" y="4760"/>
                      <a:pt x="24862" y="4733"/>
                      <a:pt x="24784" y="4733"/>
                    </a:cubicBezTo>
                    <a:cubicBezTo>
                      <a:pt x="24761" y="4733"/>
                      <a:pt x="24737" y="4736"/>
                      <a:pt x="24713" y="4741"/>
                    </a:cubicBezTo>
                    <a:cubicBezTo>
                      <a:pt x="24624" y="4764"/>
                      <a:pt x="24537" y="4782"/>
                      <a:pt x="24451" y="4782"/>
                    </a:cubicBezTo>
                    <a:cubicBezTo>
                      <a:pt x="24315" y="4782"/>
                      <a:pt x="24182" y="4736"/>
                      <a:pt x="24044" y="4590"/>
                    </a:cubicBezTo>
                    <a:cubicBezTo>
                      <a:pt x="23964" y="4504"/>
                      <a:pt x="23847" y="4428"/>
                      <a:pt x="23744" y="4428"/>
                    </a:cubicBezTo>
                    <a:cubicBezTo>
                      <a:pt x="23726" y="4428"/>
                      <a:pt x="23708" y="4431"/>
                      <a:pt x="23691" y="4436"/>
                    </a:cubicBezTo>
                    <a:cubicBezTo>
                      <a:pt x="23589" y="4464"/>
                      <a:pt x="23544" y="4597"/>
                      <a:pt x="23526" y="4702"/>
                    </a:cubicBezTo>
                    <a:cubicBezTo>
                      <a:pt x="23463" y="5056"/>
                      <a:pt x="23250" y="5063"/>
                      <a:pt x="23110" y="5070"/>
                    </a:cubicBezTo>
                    <a:cubicBezTo>
                      <a:pt x="23033" y="5070"/>
                      <a:pt x="22984" y="5073"/>
                      <a:pt x="22956" y="5108"/>
                    </a:cubicBezTo>
                    <a:cubicBezTo>
                      <a:pt x="22931" y="5136"/>
                      <a:pt x="22938" y="5147"/>
                      <a:pt x="22938" y="5150"/>
                    </a:cubicBezTo>
                    <a:cubicBezTo>
                      <a:pt x="22959" y="5196"/>
                      <a:pt x="23117" y="5269"/>
                      <a:pt x="23393" y="5280"/>
                    </a:cubicBezTo>
                    <a:cubicBezTo>
                      <a:pt x="23680" y="5290"/>
                      <a:pt x="23918" y="5500"/>
                      <a:pt x="23918" y="5626"/>
                    </a:cubicBezTo>
                    <a:cubicBezTo>
                      <a:pt x="23915" y="5685"/>
                      <a:pt x="23869" y="5728"/>
                      <a:pt x="23815" y="5728"/>
                    </a:cubicBezTo>
                    <a:cubicBezTo>
                      <a:pt x="23811" y="5728"/>
                      <a:pt x="23807" y="5728"/>
                      <a:pt x="23803" y="5728"/>
                    </a:cubicBezTo>
                    <a:cubicBezTo>
                      <a:pt x="23775" y="5728"/>
                      <a:pt x="23768" y="5735"/>
                      <a:pt x="23743" y="5784"/>
                    </a:cubicBezTo>
                    <a:cubicBezTo>
                      <a:pt x="23729" y="5829"/>
                      <a:pt x="23694" y="5868"/>
                      <a:pt x="23652" y="5885"/>
                    </a:cubicBezTo>
                    <a:cubicBezTo>
                      <a:pt x="23637" y="5890"/>
                      <a:pt x="23622" y="5892"/>
                      <a:pt x="23606" y="5892"/>
                    </a:cubicBezTo>
                    <a:cubicBezTo>
                      <a:pt x="23575" y="5892"/>
                      <a:pt x="23545" y="5883"/>
                      <a:pt x="23519" y="5864"/>
                    </a:cubicBezTo>
                    <a:cubicBezTo>
                      <a:pt x="23481" y="5846"/>
                      <a:pt x="23446" y="5840"/>
                      <a:pt x="23417" y="5840"/>
                    </a:cubicBezTo>
                    <a:cubicBezTo>
                      <a:pt x="23385" y="5840"/>
                      <a:pt x="23362" y="5848"/>
                      <a:pt x="23355" y="5857"/>
                    </a:cubicBezTo>
                    <a:cubicBezTo>
                      <a:pt x="23351" y="5861"/>
                      <a:pt x="23355" y="5882"/>
                      <a:pt x="23379" y="5910"/>
                    </a:cubicBezTo>
                    <a:cubicBezTo>
                      <a:pt x="23481" y="6032"/>
                      <a:pt x="23428" y="6130"/>
                      <a:pt x="23393" y="6190"/>
                    </a:cubicBezTo>
                    <a:cubicBezTo>
                      <a:pt x="23372" y="6221"/>
                      <a:pt x="23358" y="6260"/>
                      <a:pt x="23358" y="6298"/>
                    </a:cubicBezTo>
                    <a:cubicBezTo>
                      <a:pt x="23365" y="6340"/>
                      <a:pt x="23351" y="6379"/>
                      <a:pt x="23320" y="6407"/>
                    </a:cubicBezTo>
                    <a:cubicBezTo>
                      <a:pt x="23293" y="6429"/>
                      <a:pt x="23260" y="6438"/>
                      <a:pt x="23219" y="6438"/>
                    </a:cubicBezTo>
                    <a:cubicBezTo>
                      <a:pt x="23164" y="6438"/>
                      <a:pt x="23096" y="6422"/>
                      <a:pt x="23015" y="6403"/>
                    </a:cubicBezTo>
                    <a:cubicBezTo>
                      <a:pt x="22938" y="6382"/>
                      <a:pt x="22858" y="6368"/>
                      <a:pt x="22777" y="6358"/>
                    </a:cubicBezTo>
                    <a:cubicBezTo>
                      <a:pt x="22750" y="6355"/>
                      <a:pt x="22720" y="6354"/>
                      <a:pt x="22686" y="6354"/>
                    </a:cubicBezTo>
                    <a:cubicBezTo>
                      <a:pt x="22479" y="6354"/>
                      <a:pt x="22146" y="6401"/>
                      <a:pt x="21730" y="6491"/>
                    </a:cubicBezTo>
                    <a:cubicBezTo>
                      <a:pt x="21657" y="6506"/>
                      <a:pt x="21582" y="6513"/>
                      <a:pt x="21509" y="6513"/>
                    </a:cubicBezTo>
                    <a:cubicBezTo>
                      <a:pt x="21213" y="6513"/>
                      <a:pt x="20932" y="6401"/>
                      <a:pt x="20806" y="6263"/>
                    </a:cubicBezTo>
                    <a:cubicBezTo>
                      <a:pt x="20714" y="6165"/>
                      <a:pt x="20598" y="6150"/>
                      <a:pt x="20443" y="6150"/>
                    </a:cubicBezTo>
                    <a:cubicBezTo>
                      <a:pt x="20416" y="6150"/>
                      <a:pt x="20388" y="6151"/>
                      <a:pt x="20358" y="6151"/>
                    </a:cubicBezTo>
                    <a:lnTo>
                      <a:pt x="20270" y="6151"/>
                    </a:lnTo>
                    <a:cubicBezTo>
                      <a:pt x="20267" y="6152"/>
                      <a:pt x="20264" y="6152"/>
                      <a:pt x="20260" y="6152"/>
                    </a:cubicBezTo>
                    <a:cubicBezTo>
                      <a:pt x="20163" y="6152"/>
                      <a:pt x="20072" y="6103"/>
                      <a:pt x="20015" y="6018"/>
                    </a:cubicBezTo>
                    <a:cubicBezTo>
                      <a:pt x="19964" y="5948"/>
                      <a:pt x="19882" y="5906"/>
                      <a:pt x="19794" y="5906"/>
                    </a:cubicBezTo>
                    <a:cubicBezTo>
                      <a:pt x="19791" y="5906"/>
                      <a:pt x="19787" y="5906"/>
                      <a:pt x="19784" y="5906"/>
                    </a:cubicBezTo>
                    <a:cubicBezTo>
                      <a:pt x="19479" y="5896"/>
                      <a:pt x="19465" y="5672"/>
                      <a:pt x="19455" y="5525"/>
                    </a:cubicBezTo>
                    <a:cubicBezTo>
                      <a:pt x="19455" y="5490"/>
                      <a:pt x="19451" y="5455"/>
                      <a:pt x="19444" y="5420"/>
                    </a:cubicBezTo>
                    <a:cubicBezTo>
                      <a:pt x="19430" y="5406"/>
                      <a:pt x="19409" y="5395"/>
                      <a:pt x="19388" y="5392"/>
                    </a:cubicBezTo>
                    <a:cubicBezTo>
                      <a:pt x="19341" y="5378"/>
                      <a:pt x="19278" y="5372"/>
                      <a:pt x="19208" y="5372"/>
                    </a:cubicBezTo>
                    <a:cubicBezTo>
                      <a:pt x="19012" y="5372"/>
                      <a:pt x="18762" y="5422"/>
                      <a:pt x="18646" y="5497"/>
                    </a:cubicBezTo>
                    <a:cubicBezTo>
                      <a:pt x="18545" y="5560"/>
                      <a:pt x="18415" y="5588"/>
                      <a:pt x="18289" y="5612"/>
                    </a:cubicBezTo>
                    <a:cubicBezTo>
                      <a:pt x="18103" y="5651"/>
                      <a:pt x="17932" y="5686"/>
                      <a:pt x="17869" y="5819"/>
                    </a:cubicBezTo>
                    <a:cubicBezTo>
                      <a:pt x="17830" y="5906"/>
                      <a:pt x="17844" y="5934"/>
                      <a:pt x="17844" y="5938"/>
                    </a:cubicBezTo>
                    <a:cubicBezTo>
                      <a:pt x="17858" y="5957"/>
                      <a:pt x="17918" y="5959"/>
                      <a:pt x="17967" y="5959"/>
                    </a:cubicBezTo>
                    <a:cubicBezTo>
                      <a:pt x="17981" y="5959"/>
                      <a:pt x="17995" y="5959"/>
                      <a:pt x="18005" y="5959"/>
                    </a:cubicBezTo>
                    <a:lnTo>
                      <a:pt x="18051" y="5959"/>
                    </a:lnTo>
                    <a:cubicBezTo>
                      <a:pt x="18100" y="5959"/>
                      <a:pt x="18124" y="5938"/>
                      <a:pt x="18173" y="5899"/>
                    </a:cubicBezTo>
                    <a:cubicBezTo>
                      <a:pt x="18233" y="5846"/>
                      <a:pt x="18309" y="5780"/>
                      <a:pt x="18471" y="5780"/>
                    </a:cubicBezTo>
                    <a:cubicBezTo>
                      <a:pt x="18501" y="5780"/>
                      <a:pt x="18533" y="5782"/>
                      <a:pt x="18569" y="5787"/>
                    </a:cubicBezTo>
                    <a:cubicBezTo>
                      <a:pt x="18586" y="5790"/>
                      <a:pt x="18602" y="5791"/>
                      <a:pt x="18618" y="5791"/>
                    </a:cubicBezTo>
                    <a:cubicBezTo>
                      <a:pt x="18749" y="5791"/>
                      <a:pt x="18866" y="5720"/>
                      <a:pt x="18972" y="5654"/>
                    </a:cubicBezTo>
                    <a:cubicBezTo>
                      <a:pt x="19054" y="5602"/>
                      <a:pt x="19138" y="5549"/>
                      <a:pt x="19216" y="5549"/>
                    </a:cubicBezTo>
                    <a:cubicBezTo>
                      <a:pt x="19258" y="5549"/>
                      <a:pt x="19298" y="5564"/>
                      <a:pt x="19336" y="5602"/>
                    </a:cubicBezTo>
                    <a:cubicBezTo>
                      <a:pt x="19371" y="5633"/>
                      <a:pt x="19381" y="5686"/>
                      <a:pt x="19367" y="5731"/>
                    </a:cubicBezTo>
                    <a:cubicBezTo>
                      <a:pt x="19301" y="5927"/>
                      <a:pt x="18657" y="6148"/>
                      <a:pt x="18401" y="6186"/>
                    </a:cubicBezTo>
                    <a:cubicBezTo>
                      <a:pt x="18286" y="6204"/>
                      <a:pt x="18268" y="6246"/>
                      <a:pt x="18261" y="6260"/>
                    </a:cubicBezTo>
                    <a:cubicBezTo>
                      <a:pt x="18205" y="6389"/>
                      <a:pt x="18429" y="6726"/>
                      <a:pt x="18506" y="6838"/>
                    </a:cubicBezTo>
                    <a:cubicBezTo>
                      <a:pt x="18611" y="6992"/>
                      <a:pt x="18643" y="7083"/>
                      <a:pt x="18615" y="7153"/>
                    </a:cubicBezTo>
                    <a:cubicBezTo>
                      <a:pt x="18583" y="7219"/>
                      <a:pt x="18513" y="7230"/>
                      <a:pt x="18461" y="7240"/>
                    </a:cubicBezTo>
                    <a:cubicBezTo>
                      <a:pt x="18384" y="7254"/>
                      <a:pt x="18384" y="7261"/>
                      <a:pt x="18384" y="7282"/>
                    </a:cubicBezTo>
                    <a:cubicBezTo>
                      <a:pt x="18387" y="7359"/>
                      <a:pt x="18324" y="7426"/>
                      <a:pt x="18247" y="7426"/>
                    </a:cubicBezTo>
                    <a:cubicBezTo>
                      <a:pt x="18240" y="7426"/>
                      <a:pt x="18232" y="7427"/>
                      <a:pt x="18224" y="7427"/>
                    </a:cubicBezTo>
                    <a:cubicBezTo>
                      <a:pt x="18091" y="7427"/>
                      <a:pt x="17882" y="7321"/>
                      <a:pt x="17858" y="7212"/>
                    </a:cubicBezTo>
                    <a:cubicBezTo>
                      <a:pt x="17848" y="7163"/>
                      <a:pt x="17869" y="7104"/>
                      <a:pt x="17956" y="7076"/>
                    </a:cubicBezTo>
                    <a:cubicBezTo>
                      <a:pt x="18033" y="7051"/>
                      <a:pt x="18040" y="7016"/>
                      <a:pt x="18040" y="7006"/>
                    </a:cubicBezTo>
                    <a:cubicBezTo>
                      <a:pt x="18054" y="6939"/>
                      <a:pt x="17984" y="6827"/>
                      <a:pt x="17876" y="6743"/>
                    </a:cubicBezTo>
                    <a:cubicBezTo>
                      <a:pt x="17830" y="6704"/>
                      <a:pt x="17773" y="6683"/>
                      <a:pt x="17714" y="6683"/>
                    </a:cubicBezTo>
                    <a:cubicBezTo>
                      <a:pt x="17710" y="6683"/>
                      <a:pt x="17705" y="6683"/>
                      <a:pt x="17701" y="6684"/>
                    </a:cubicBezTo>
                    <a:cubicBezTo>
                      <a:pt x="17697" y="6684"/>
                      <a:pt x="17692" y="6684"/>
                      <a:pt x="17688" y="6684"/>
                    </a:cubicBezTo>
                    <a:cubicBezTo>
                      <a:pt x="17651" y="6684"/>
                      <a:pt x="17618" y="6670"/>
                      <a:pt x="17592" y="6645"/>
                    </a:cubicBezTo>
                    <a:cubicBezTo>
                      <a:pt x="17568" y="6610"/>
                      <a:pt x="17561" y="6568"/>
                      <a:pt x="17571" y="6526"/>
                    </a:cubicBezTo>
                    <a:cubicBezTo>
                      <a:pt x="17557" y="6526"/>
                      <a:pt x="17543" y="6526"/>
                      <a:pt x="17529" y="6529"/>
                    </a:cubicBezTo>
                    <a:cubicBezTo>
                      <a:pt x="17508" y="6531"/>
                      <a:pt x="17483" y="6533"/>
                      <a:pt x="17456" y="6533"/>
                    </a:cubicBezTo>
                    <a:cubicBezTo>
                      <a:pt x="17388" y="6533"/>
                      <a:pt x="17307" y="6521"/>
                      <a:pt x="17232" y="6463"/>
                    </a:cubicBezTo>
                    <a:lnTo>
                      <a:pt x="17176" y="6421"/>
                    </a:lnTo>
                    <a:cubicBezTo>
                      <a:pt x="17090" y="6351"/>
                      <a:pt x="17035" y="6306"/>
                      <a:pt x="16963" y="6306"/>
                    </a:cubicBezTo>
                    <a:cubicBezTo>
                      <a:pt x="16923" y="6306"/>
                      <a:pt x="16877" y="6320"/>
                      <a:pt x="16819" y="6351"/>
                    </a:cubicBezTo>
                    <a:cubicBezTo>
                      <a:pt x="16661" y="6431"/>
                      <a:pt x="16500" y="6445"/>
                      <a:pt x="16273" y="6466"/>
                    </a:cubicBezTo>
                    <a:cubicBezTo>
                      <a:pt x="16136" y="6480"/>
                      <a:pt x="15982" y="6494"/>
                      <a:pt x="15789" y="6526"/>
                    </a:cubicBezTo>
                    <a:cubicBezTo>
                      <a:pt x="15613" y="6555"/>
                      <a:pt x="15359" y="6573"/>
                      <a:pt x="15100" y="6573"/>
                    </a:cubicBezTo>
                    <a:cubicBezTo>
                      <a:pt x="14680" y="6573"/>
                      <a:pt x="14247" y="6526"/>
                      <a:pt x="14119" y="6400"/>
                    </a:cubicBezTo>
                    <a:cubicBezTo>
                      <a:pt x="14063" y="6344"/>
                      <a:pt x="14056" y="6256"/>
                      <a:pt x="14098" y="6190"/>
                    </a:cubicBezTo>
                    <a:cubicBezTo>
                      <a:pt x="14193" y="6029"/>
                      <a:pt x="14539" y="5858"/>
                      <a:pt x="14738" y="5858"/>
                    </a:cubicBezTo>
                    <a:cubicBezTo>
                      <a:pt x="14760" y="5858"/>
                      <a:pt x="14781" y="5860"/>
                      <a:pt x="14799" y="5864"/>
                    </a:cubicBezTo>
                    <a:cubicBezTo>
                      <a:pt x="14778" y="5808"/>
                      <a:pt x="14701" y="5693"/>
                      <a:pt x="14536" y="5567"/>
                    </a:cubicBezTo>
                    <a:cubicBezTo>
                      <a:pt x="14323" y="5401"/>
                      <a:pt x="13947" y="5307"/>
                      <a:pt x="13800" y="5307"/>
                    </a:cubicBezTo>
                    <a:cubicBezTo>
                      <a:pt x="13783" y="5307"/>
                      <a:pt x="13769" y="5309"/>
                      <a:pt x="13759" y="5311"/>
                    </a:cubicBezTo>
                    <a:cubicBezTo>
                      <a:pt x="13755" y="5339"/>
                      <a:pt x="13745" y="5367"/>
                      <a:pt x="13720" y="5385"/>
                    </a:cubicBezTo>
                    <a:cubicBezTo>
                      <a:pt x="13693" y="5411"/>
                      <a:pt x="13653" y="5423"/>
                      <a:pt x="13595" y="5423"/>
                    </a:cubicBezTo>
                    <a:cubicBezTo>
                      <a:pt x="13507" y="5423"/>
                      <a:pt x="13377" y="5396"/>
                      <a:pt x="13185" y="5353"/>
                    </a:cubicBezTo>
                    <a:cubicBezTo>
                      <a:pt x="13094" y="5332"/>
                      <a:pt x="12989" y="5308"/>
                      <a:pt x="12880" y="5290"/>
                    </a:cubicBezTo>
                    <a:cubicBezTo>
                      <a:pt x="12712" y="5259"/>
                      <a:pt x="12551" y="5206"/>
                      <a:pt x="12401" y="5129"/>
                    </a:cubicBezTo>
                    <a:cubicBezTo>
                      <a:pt x="12306" y="5073"/>
                      <a:pt x="12198" y="5042"/>
                      <a:pt x="12089" y="5035"/>
                    </a:cubicBezTo>
                    <a:cubicBezTo>
                      <a:pt x="11931" y="5028"/>
                      <a:pt x="11396" y="4982"/>
                      <a:pt x="10983" y="4657"/>
                    </a:cubicBezTo>
                    <a:cubicBezTo>
                      <a:pt x="10846" y="4549"/>
                      <a:pt x="10619" y="4502"/>
                      <a:pt x="10401" y="4502"/>
                    </a:cubicBezTo>
                    <a:cubicBezTo>
                      <a:pt x="10285" y="4502"/>
                      <a:pt x="10171" y="4515"/>
                      <a:pt x="10076" y="4541"/>
                    </a:cubicBezTo>
                    <a:cubicBezTo>
                      <a:pt x="9953" y="4576"/>
                      <a:pt x="9869" y="4625"/>
                      <a:pt x="9848" y="4678"/>
                    </a:cubicBezTo>
                    <a:cubicBezTo>
                      <a:pt x="9736" y="4951"/>
                      <a:pt x="9446" y="4951"/>
                      <a:pt x="9190" y="4951"/>
                    </a:cubicBezTo>
                    <a:lnTo>
                      <a:pt x="9180" y="4951"/>
                    </a:lnTo>
                    <a:cubicBezTo>
                      <a:pt x="9152" y="4951"/>
                      <a:pt x="9064" y="4951"/>
                      <a:pt x="9029" y="4884"/>
                    </a:cubicBezTo>
                    <a:cubicBezTo>
                      <a:pt x="8991" y="4811"/>
                      <a:pt x="9047" y="4730"/>
                      <a:pt x="9099" y="4650"/>
                    </a:cubicBezTo>
                    <a:cubicBezTo>
                      <a:pt x="9117" y="4625"/>
                      <a:pt x="9131" y="4601"/>
                      <a:pt x="9145" y="4576"/>
                    </a:cubicBezTo>
                    <a:cubicBezTo>
                      <a:pt x="9082" y="4520"/>
                      <a:pt x="9075" y="4425"/>
                      <a:pt x="9071" y="4338"/>
                    </a:cubicBezTo>
                    <a:cubicBezTo>
                      <a:pt x="9068" y="4212"/>
                      <a:pt x="9054" y="4180"/>
                      <a:pt x="9012" y="4173"/>
                    </a:cubicBezTo>
                    <a:cubicBezTo>
                      <a:pt x="9011" y="4173"/>
                      <a:pt x="9011" y="4173"/>
                      <a:pt x="9011" y="4173"/>
                    </a:cubicBezTo>
                    <a:cubicBezTo>
                      <a:pt x="8968" y="4173"/>
                      <a:pt x="8871" y="4353"/>
                      <a:pt x="8823" y="4439"/>
                    </a:cubicBezTo>
                    <a:cubicBezTo>
                      <a:pt x="8693" y="4669"/>
                      <a:pt x="8533" y="4951"/>
                      <a:pt x="8294" y="4951"/>
                    </a:cubicBezTo>
                    <a:cubicBezTo>
                      <a:pt x="8288" y="4951"/>
                      <a:pt x="8282" y="4951"/>
                      <a:pt x="8277" y="4951"/>
                    </a:cubicBezTo>
                    <a:cubicBezTo>
                      <a:pt x="8025" y="4937"/>
                      <a:pt x="7877" y="4629"/>
                      <a:pt x="7734" y="4334"/>
                    </a:cubicBezTo>
                    <a:cubicBezTo>
                      <a:pt x="7636" y="4135"/>
                      <a:pt x="7534" y="3932"/>
                      <a:pt x="7419" y="3848"/>
                    </a:cubicBezTo>
                    <a:cubicBezTo>
                      <a:pt x="7265" y="3737"/>
                      <a:pt x="7146" y="3701"/>
                      <a:pt x="7099" y="3701"/>
                    </a:cubicBezTo>
                    <a:cubicBezTo>
                      <a:pt x="7097" y="3701"/>
                      <a:pt x="7095" y="3701"/>
                      <a:pt x="7093" y="3701"/>
                    </a:cubicBezTo>
                    <a:cubicBezTo>
                      <a:pt x="7111" y="3757"/>
                      <a:pt x="7142" y="3806"/>
                      <a:pt x="7181" y="3851"/>
                    </a:cubicBezTo>
                    <a:cubicBezTo>
                      <a:pt x="7240" y="3925"/>
                      <a:pt x="7289" y="4009"/>
                      <a:pt x="7261" y="4079"/>
                    </a:cubicBezTo>
                    <a:cubicBezTo>
                      <a:pt x="7230" y="4145"/>
                      <a:pt x="7160" y="4149"/>
                      <a:pt x="7093" y="4156"/>
                    </a:cubicBezTo>
                    <a:cubicBezTo>
                      <a:pt x="7065" y="4159"/>
                      <a:pt x="7009" y="4166"/>
                      <a:pt x="7002" y="4177"/>
                    </a:cubicBezTo>
                    <a:cubicBezTo>
                      <a:pt x="6999" y="4184"/>
                      <a:pt x="6999" y="4191"/>
                      <a:pt x="7002" y="4198"/>
                    </a:cubicBezTo>
                    <a:cubicBezTo>
                      <a:pt x="7016" y="4352"/>
                      <a:pt x="6869" y="4506"/>
                      <a:pt x="6740" y="4587"/>
                    </a:cubicBezTo>
                    <a:cubicBezTo>
                      <a:pt x="6688" y="4620"/>
                      <a:pt x="6621" y="4652"/>
                      <a:pt x="6564" y="4652"/>
                    </a:cubicBezTo>
                    <a:cubicBezTo>
                      <a:pt x="6544" y="4652"/>
                      <a:pt x="6525" y="4648"/>
                      <a:pt x="6509" y="4639"/>
                    </a:cubicBezTo>
                    <a:cubicBezTo>
                      <a:pt x="6481" y="4622"/>
                      <a:pt x="6463" y="4587"/>
                      <a:pt x="6467" y="4551"/>
                    </a:cubicBezTo>
                    <a:cubicBezTo>
                      <a:pt x="6467" y="4537"/>
                      <a:pt x="6456" y="4516"/>
                      <a:pt x="6425" y="4506"/>
                    </a:cubicBezTo>
                    <a:cubicBezTo>
                      <a:pt x="6408" y="4499"/>
                      <a:pt x="6388" y="4495"/>
                      <a:pt x="6365" y="4495"/>
                    </a:cubicBezTo>
                    <a:cubicBezTo>
                      <a:pt x="6285" y="4495"/>
                      <a:pt x="6170" y="4544"/>
                      <a:pt x="6050" y="4688"/>
                    </a:cubicBezTo>
                    <a:cubicBezTo>
                      <a:pt x="5892" y="4871"/>
                      <a:pt x="5731" y="4971"/>
                      <a:pt x="5602" y="4971"/>
                    </a:cubicBezTo>
                    <a:cubicBezTo>
                      <a:pt x="5582" y="4971"/>
                      <a:pt x="5564" y="4969"/>
                      <a:pt x="5546" y="4965"/>
                    </a:cubicBezTo>
                    <a:cubicBezTo>
                      <a:pt x="5490" y="4951"/>
                      <a:pt x="5444" y="4912"/>
                      <a:pt x="5423" y="4856"/>
                    </a:cubicBezTo>
                    <a:cubicBezTo>
                      <a:pt x="5273" y="4867"/>
                      <a:pt x="4730" y="5164"/>
                      <a:pt x="4695" y="5266"/>
                    </a:cubicBezTo>
                    <a:cubicBezTo>
                      <a:pt x="4709" y="5332"/>
                      <a:pt x="4692" y="5402"/>
                      <a:pt x="4646" y="5451"/>
                    </a:cubicBezTo>
                    <a:cubicBezTo>
                      <a:pt x="4577" y="5537"/>
                      <a:pt x="4447" y="5585"/>
                      <a:pt x="4293" y="5585"/>
                    </a:cubicBezTo>
                    <a:cubicBezTo>
                      <a:pt x="4282" y="5585"/>
                      <a:pt x="4272" y="5585"/>
                      <a:pt x="4261" y="5584"/>
                    </a:cubicBezTo>
                    <a:cubicBezTo>
                      <a:pt x="4139" y="5577"/>
                      <a:pt x="4104" y="5525"/>
                      <a:pt x="4093" y="5479"/>
                    </a:cubicBezTo>
                    <a:cubicBezTo>
                      <a:pt x="4065" y="5353"/>
                      <a:pt x="4261" y="5213"/>
                      <a:pt x="4366" y="5157"/>
                    </a:cubicBezTo>
                    <a:cubicBezTo>
                      <a:pt x="4429" y="5126"/>
                      <a:pt x="4524" y="5059"/>
                      <a:pt x="4636" y="4982"/>
                    </a:cubicBezTo>
                    <a:cubicBezTo>
                      <a:pt x="4898" y="4804"/>
                      <a:pt x="5227" y="4580"/>
                      <a:pt x="5444" y="4544"/>
                    </a:cubicBezTo>
                    <a:cubicBezTo>
                      <a:pt x="5745" y="4495"/>
                      <a:pt x="6197" y="4285"/>
                      <a:pt x="6246" y="4198"/>
                    </a:cubicBezTo>
                    <a:cubicBezTo>
                      <a:pt x="6226" y="4196"/>
                      <a:pt x="6205" y="4196"/>
                      <a:pt x="6184" y="4196"/>
                    </a:cubicBezTo>
                    <a:cubicBezTo>
                      <a:pt x="6154" y="4196"/>
                      <a:pt x="6124" y="4197"/>
                      <a:pt x="6096" y="4201"/>
                    </a:cubicBezTo>
                    <a:cubicBezTo>
                      <a:pt x="6052" y="4207"/>
                      <a:pt x="6008" y="4209"/>
                      <a:pt x="5964" y="4209"/>
                    </a:cubicBezTo>
                    <a:cubicBezTo>
                      <a:pt x="5921" y="4209"/>
                      <a:pt x="5877" y="4207"/>
                      <a:pt x="5833" y="4201"/>
                    </a:cubicBezTo>
                    <a:cubicBezTo>
                      <a:pt x="5821" y="4199"/>
                      <a:pt x="5809" y="4198"/>
                      <a:pt x="5796" y="4198"/>
                    </a:cubicBezTo>
                    <a:cubicBezTo>
                      <a:pt x="5669" y="4198"/>
                      <a:pt x="5470" y="4299"/>
                      <a:pt x="5276" y="4397"/>
                    </a:cubicBezTo>
                    <a:cubicBezTo>
                      <a:pt x="5189" y="4439"/>
                      <a:pt x="5101" y="4485"/>
                      <a:pt x="5010" y="4523"/>
                    </a:cubicBezTo>
                    <a:cubicBezTo>
                      <a:pt x="4888" y="4573"/>
                      <a:pt x="4765" y="4611"/>
                      <a:pt x="4636" y="4632"/>
                    </a:cubicBezTo>
                    <a:cubicBezTo>
                      <a:pt x="4559" y="4650"/>
                      <a:pt x="4440" y="4678"/>
                      <a:pt x="4426" y="4699"/>
                    </a:cubicBezTo>
                    <a:cubicBezTo>
                      <a:pt x="4426" y="4709"/>
                      <a:pt x="4429" y="4716"/>
                      <a:pt x="4436" y="4727"/>
                    </a:cubicBezTo>
                    <a:cubicBezTo>
                      <a:pt x="4461" y="4765"/>
                      <a:pt x="4464" y="4818"/>
                      <a:pt x="4440" y="4863"/>
                    </a:cubicBezTo>
                    <a:cubicBezTo>
                      <a:pt x="4413" y="4896"/>
                      <a:pt x="4376" y="4906"/>
                      <a:pt x="4332" y="4906"/>
                    </a:cubicBezTo>
                    <a:cubicBezTo>
                      <a:pt x="4300" y="4906"/>
                      <a:pt x="4264" y="4900"/>
                      <a:pt x="4226" y="4895"/>
                    </a:cubicBezTo>
                    <a:cubicBezTo>
                      <a:pt x="4191" y="4890"/>
                      <a:pt x="4140" y="4883"/>
                      <a:pt x="4101" y="4883"/>
                    </a:cubicBezTo>
                    <a:cubicBezTo>
                      <a:pt x="4073" y="4883"/>
                      <a:pt x="4051" y="4887"/>
                      <a:pt x="4044" y="4898"/>
                    </a:cubicBezTo>
                    <a:cubicBezTo>
                      <a:pt x="4014" y="4953"/>
                      <a:pt x="3959" y="4984"/>
                      <a:pt x="3901" y="4984"/>
                    </a:cubicBezTo>
                    <a:cubicBezTo>
                      <a:pt x="3893" y="4984"/>
                      <a:pt x="3884" y="4983"/>
                      <a:pt x="3876" y="4982"/>
                    </a:cubicBezTo>
                    <a:cubicBezTo>
                      <a:pt x="3817" y="4972"/>
                      <a:pt x="3771" y="4926"/>
                      <a:pt x="3761" y="4867"/>
                    </a:cubicBezTo>
                    <a:cubicBezTo>
                      <a:pt x="3750" y="4821"/>
                      <a:pt x="3768" y="4776"/>
                      <a:pt x="3803" y="4748"/>
                    </a:cubicBezTo>
                    <a:cubicBezTo>
                      <a:pt x="3750" y="4720"/>
                      <a:pt x="3694" y="4702"/>
                      <a:pt x="3638" y="4695"/>
                    </a:cubicBezTo>
                    <a:cubicBezTo>
                      <a:pt x="3624" y="4776"/>
                      <a:pt x="3547" y="4919"/>
                      <a:pt x="3211" y="4919"/>
                    </a:cubicBezTo>
                    <a:cubicBezTo>
                      <a:pt x="3032" y="4919"/>
                      <a:pt x="2854" y="5010"/>
                      <a:pt x="2829" y="5084"/>
                    </a:cubicBezTo>
                    <a:cubicBezTo>
                      <a:pt x="2826" y="5094"/>
                      <a:pt x="2819" y="5119"/>
                      <a:pt x="2864" y="5150"/>
                    </a:cubicBezTo>
                    <a:lnTo>
                      <a:pt x="2917" y="5189"/>
                    </a:lnTo>
                    <a:cubicBezTo>
                      <a:pt x="3046" y="5287"/>
                      <a:pt x="3134" y="5353"/>
                      <a:pt x="3141" y="5441"/>
                    </a:cubicBezTo>
                    <a:cubicBezTo>
                      <a:pt x="3144" y="5490"/>
                      <a:pt x="3123" y="5535"/>
                      <a:pt x="3088" y="5567"/>
                    </a:cubicBezTo>
                    <a:cubicBezTo>
                      <a:pt x="3064" y="5592"/>
                      <a:pt x="3035" y="5602"/>
                      <a:pt x="3003" y="5602"/>
                    </a:cubicBezTo>
                    <a:cubicBezTo>
                      <a:pt x="2940" y="5602"/>
                      <a:pt x="2864" y="5563"/>
                      <a:pt x="2780" y="5521"/>
                    </a:cubicBezTo>
                    <a:cubicBezTo>
                      <a:pt x="2651" y="5454"/>
                      <a:pt x="2478" y="5365"/>
                      <a:pt x="2277" y="5365"/>
                    </a:cubicBezTo>
                    <a:cubicBezTo>
                      <a:pt x="2259" y="5365"/>
                      <a:pt x="2241" y="5366"/>
                      <a:pt x="2224" y="5367"/>
                    </a:cubicBezTo>
                    <a:cubicBezTo>
                      <a:pt x="2207" y="5369"/>
                      <a:pt x="2189" y="5370"/>
                      <a:pt x="2170" y="5370"/>
                    </a:cubicBezTo>
                    <a:cubicBezTo>
                      <a:pt x="1792" y="5370"/>
                      <a:pt x="1174" y="5036"/>
                      <a:pt x="963" y="4842"/>
                    </a:cubicBezTo>
                    <a:cubicBezTo>
                      <a:pt x="925" y="4814"/>
                      <a:pt x="900" y="4776"/>
                      <a:pt x="883" y="4734"/>
                    </a:cubicBezTo>
                    <a:cubicBezTo>
                      <a:pt x="823" y="4713"/>
                      <a:pt x="624" y="4713"/>
                      <a:pt x="463" y="4713"/>
                    </a:cubicBezTo>
                    <a:cubicBezTo>
                      <a:pt x="316" y="4713"/>
                      <a:pt x="148" y="4713"/>
                      <a:pt x="1" y="4699"/>
                    </a:cubicBezTo>
                    <a:lnTo>
                      <a:pt x="1" y="12975"/>
                    </a:lnTo>
                    <a:cubicBezTo>
                      <a:pt x="54" y="13009"/>
                      <a:pt x="115" y="13036"/>
                      <a:pt x="151" y="13036"/>
                    </a:cubicBezTo>
                    <a:cubicBezTo>
                      <a:pt x="162" y="13036"/>
                      <a:pt x="171" y="13033"/>
                      <a:pt x="176" y="13027"/>
                    </a:cubicBezTo>
                    <a:cubicBezTo>
                      <a:pt x="217" y="12975"/>
                      <a:pt x="272" y="12966"/>
                      <a:pt x="328" y="12966"/>
                    </a:cubicBezTo>
                    <a:cubicBezTo>
                      <a:pt x="348" y="12966"/>
                      <a:pt x="367" y="12967"/>
                      <a:pt x="386" y="12968"/>
                    </a:cubicBezTo>
                    <a:cubicBezTo>
                      <a:pt x="406" y="12969"/>
                      <a:pt x="426" y="12970"/>
                      <a:pt x="447" y="12970"/>
                    </a:cubicBezTo>
                    <a:cubicBezTo>
                      <a:pt x="534" y="12970"/>
                      <a:pt x="620" y="12952"/>
                      <a:pt x="697" y="12915"/>
                    </a:cubicBezTo>
                    <a:cubicBezTo>
                      <a:pt x="759" y="12885"/>
                      <a:pt x="813" y="12873"/>
                      <a:pt x="860" y="12873"/>
                    </a:cubicBezTo>
                    <a:cubicBezTo>
                      <a:pt x="921" y="12873"/>
                      <a:pt x="968" y="12893"/>
                      <a:pt x="1002" y="12915"/>
                    </a:cubicBezTo>
                    <a:cubicBezTo>
                      <a:pt x="1131" y="12996"/>
                      <a:pt x="1163" y="13167"/>
                      <a:pt x="1163" y="13248"/>
                    </a:cubicBezTo>
                    <a:cubicBezTo>
                      <a:pt x="1163" y="13290"/>
                      <a:pt x="1310" y="13405"/>
                      <a:pt x="1397" y="13475"/>
                    </a:cubicBezTo>
                    <a:cubicBezTo>
                      <a:pt x="1509" y="13559"/>
                      <a:pt x="1611" y="13654"/>
                      <a:pt x="1699" y="13759"/>
                    </a:cubicBezTo>
                    <a:cubicBezTo>
                      <a:pt x="1727" y="13790"/>
                      <a:pt x="1751" y="13822"/>
                      <a:pt x="1772" y="13853"/>
                    </a:cubicBezTo>
                    <a:cubicBezTo>
                      <a:pt x="1867" y="13985"/>
                      <a:pt x="1914" y="14042"/>
                      <a:pt x="1967" y="14042"/>
                    </a:cubicBezTo>
                    <a:cubicBezTo>
                      <a:pt x="1974" y="14042"/>
                      <a:pt x="1981" y="14041"/>
                      <a:pt x="1989" y="14039"/>
                    </a:cubicBezTo>
                    <a:cubicBezTo>
                      <a:pt x="2003" y="14032"/>
                      <a:pt x="2017" y="14025"/>
                      <a:pt x="2031" y="14018"/>
                    </a:cubicBezTo>
                    <a:cubicBezTo>
                      <a:pt x="2091" y="13983"/>
                      <a:pt x="2150" y="13951"/>
                      <a:pt x="2213" y="13923"/>
                    </a:cubicBezTo>
                    <a:cubicBezTo>
                      <a:pt x="2357" y="13860"/>
                      <a:pt x="2500" y="13794"/>
                      <a:pt x="2500" y="13685"/>
                    </a:cubicBezTo>
                    <a:cubicBezTo>
                      <a:pt x="2500" y="13524"/>
                      <a:pt x="2728" y="13451"/>
                      <a:pt x="2938" y="13451"/>
                    </a:cubicBezTo>
                    <a:cubicBezTo>
                      <a:pt x="2966" y="13451"/>
                      <a:pt x="2994" y="13451"/>
                      <a:pt x="3018" y="13454"/>
                    </a:cubicBezTo>
                    <a:cubicBezTo>
                      <a:pt x="3148" y="13468"/>
                      <a:pt x="3253" y="13507"/>
                      <a:pt x="3312" y="13570"/>
                    </a:cubicBezTo>
                    <a:cubicBezTo>
                      <a:pt x="3319" y="13577"/>
                      <a:pt x="3326" y="13584"/>
                      <a:pt x="3333" y="13594"/>
                    </a:cubicBezTo>
                    <a:lnTo>
                      <a:pt x="3333" y="13598"/>
                    </a:lnTo>
                    <a:cubicBezTo>
                      <a:pt x="3340" y="13605"/>
                      <a:pt x="3344" y="13612"/>
                      <a:pt x="3347" y="13619"/>
                    </a:cubicBezTo>
                    <a:lnTo>
                      <a:pt x="3351" y="13626"/>
                    </a:lnTo>
                    <a:cubicBezTo>
                      <a:pt x="3354" y="13633"/>
                      <a:pt x="3358" y="13640"/>
                      <a:pt x="3361" y="13647"/>
                    </a:cubicBezTo>
                    <a:lnTo>
                      <a:pt x="3365" y="13654"/>
                    </a:lnTo>
                    <a:cubicBezTo>
                      <a:pt x="3365" y="13661"/>
                      <a:pt x="3368" y="13668"/>
                      <a:pt x="3368" y="13678"/>
                    </a:cubicBezTo>
                    <a:lnTo>
                      <a:pt x="3368" y="13685"/>
                    </a:lnTo>
                    <a:cubicBezTo>
                      <a:pt x="3372" y="13696"/>
                      <a:pt x="3372" y="13706"/>
                      <a:pt x="3372" y="13717"/>
                    </a:cubicBezTo>
                    <a:cubicBezTo>
                      <a:pt x="3372" y="13811"/>
                      <a:pt x="3533" y="13951"/>
                      <a:pt x="3722" y="14109"/>
                    </a:cubicBezTo>
                    <a:cubicBezTo>
                      <a:pt x="3971" y="14322"/>
                      <a:pt x="4310" y="14613"/>
                      <a:pt x="4545" y="15026"/>
                    </a:cubicBezTo>
                    <a:cubicBezTo>
                      <a:pt x="4643" y="15198"/>
                      <a:pt x="4716" y="15341"/>
                      <a:pt x="4772" y="15457"/>
                    </a:cubicBezTo>
                    <a:cubicBezTo>
                      <a:pt x="4972" y="15852"/>
                      <a:pt x="5031" y="15968"/>
                      <a:pt x="5483" y="16146"/>
                    </a:cubicBezTo>
                    <a:cubicBezTo>
                      <a:pt x="6089" y="16384"/>
                      <a:pt x="6141" y="16538"/>
                      <a:pt x="6036" y="16811"/>
                    </a:cubicBezTo>
                    <a:cubicBezTo>
                      <a:pt x="6019" y="16857"/>
                      <a:pt x="6047" y="16899"/>
                      <a:pt x="6099" y="16955"/>
                    </a:cubicBezTo>
                    <a:lnTo>
                      <a:pt x="6124" y="16983"/>
                    </a:lnTo>
                    <a:cubicBezTo>
                      <a:pt x="6183" y="17043"/>
                      <a:pt x="6243" y="17109"/>
                      <a:pt x="6232" y="17193"/>
                    </a:cubicBezTo>
                    <a:cubicBezTo>
                      <a:pt x="6222" y="17256"/>
                      <a:pt x="6183" y="17312"/>
                      <a:pt x="6124" y="17344"/>
                    </a:cubicBezTo>
                    <a:lnTo>
                      <a:pt x="6089" y="17368"/>
                    </a:lnTo>
                    <a:lnTo>
                      <a:pt x="6064" y="17386"/>
                    </a:lnTo>
                    <a:lnTo>
                      <a:pt x="6047" y="17400"/>
                    </a:lnTo>
                    <a:lnTo>
                      <a:pt x="6019" y="17417"/>
                    </a:lnTo>
                    <a:lnTo>
                      <a:pt x="6005" y="17428"/>
                    </a:lnTo>
                    <a:lnTo>
                      <a:pt x="5973" y="17452"/>
                    </a:lnTo>
                    <a:lnTo>
                      <a:pt x="5959" y="17459"/>
                    </a:lnTo>
                    <a:lnTo>
                      <a:pt x="5924" y="17484"/>
                    </a:lnTo>
                    <a:lnTo>
                      <a:pt x="5917" y="17491"/>
                    </a:lnTo>
                    <a:lnTo>
                      <a:pt x="5791" y="17582"/>
                    </a:lnTo>
                    <a:cubicBezTo>
                      <a:pt x="5812" y="17638"/>
                      <a:pt x="5875" y="17687"/>
                      <a:pt x="5952" y="17750"/>
                    </a:cubicBezTo>
                    <a:lnTo>
                      <a:pt x="5991" y="17781"/>
                    </a:lnTo>
                    <a:cubicBezTo>
                      <a:pt x="6026" y="17806"/>
                      <a:pt x="6047" y="17848"/>
                      <a:pt x="6043" y="17893"/>
                    </a:cubicBezTo>
                    <a:cubicBezTo>
                      <a:pt x="6033" y="17960"/>
                      <a:pt x="5963" y="17991"/>
                      <a:pt x="5903" y="18016"/>
                    </a:cubicBezTo>
                    <a:lnTo>
                      <a:pt x="5865" y="18033"/>
                    </a:lnTo>
                    <a:cubicBezTo>
                      <a:pt x="5928" y="18103"/>
                      <a:pt x="5921" y="18191"/>
                      <a:pt x="5917" y="18264"/>
                    </a:cubicBezTo>
                    <a:cubicBezTo>
                      <a:pt x="5910" y="18334"/>
                      <a:pt x="5907" y="18387"/>
                      <a:pt x="5949" y="18429"/>
                    </a:cubicBezTo>
                    <a:cubicBezTo>
                      <a:pt x="5986" y="18471"/>
                      <a:pt x="6040" y="18489"/>
                      <a:pt x="6097" y="18489"/>
                    </a:cubicBezTo>
                    <a:cubicBezTo>
                      <a:pt x="6177" y="18489"/>
                      <a:pt x="6265" y="18454"/>
                      <a:pt x="6330" y="18401"/>
                    </a:cubicBezTo>
                    <a:cubicBezTo>
                      <a:pt x="6358" y="18371"/>
                      <a:pt x="6395" y="18357"/>
                      <a:pt x="6432" y="18357"/>
                    </a:cubicBezTo>
                    <a:cubicBezTo>
                      <a:pt x="6467" y="18357"/>
                      <a:pt x="6501" y="18369"/>
                      <a:pt x="6530" y="18394"/>
                    </a:cubicBezTo>
                    <a:cubicBezTo>
                      <a:pt x="6614" y="18467"/>
                      <a:pt x="6642" y="18646"/>
                      <a:pt x="6551" y="18800"/>
                    </a:cubicBezTo>
                    <a:cubicBezTo>
                      <a:pt x="6505" y="18870"/>
                      <a:pt x="6544" y="18908"/>
                      <a:pt x="6561" y="18919"/>
                    </a:cubicBezTo>
                    <a:cubicBezTo>
                      <a:pt x="6576" y="18931"/>
                      <a:pt x="6593" y="18936"/>
                      <a:pt x="6610" y="18936"/>
                    </a:cubicBezTo>
                    <a:cubicBezTo>
                      <a:pt x="6633" y="18936"/>
                      <a:pt x="6657" y="18925"/>
                      <a:pt x="6673" y="18905"/>
                    </a:cubicBezTo>
                    <a:cubicBezTo>
                      <a:pt x="6698" y="18873"/>
                      <a:pt x="6736" y="18852"/>
                      <a:pt x="6778" y="18852"/>
                    </a:cubicBezTo>
                    <a:cubicBezTo>
                      <a:pt x="6781" y="18852"/>
                      <a:pt x="6784" y="18852"/>
                      <a:pt x="6787" y="18852"/>
                    </a:cubicBezTo>
                    <a:cubicBezTo>
                      <a:pt x="6886" y="18852"/>
                      <a:pt x="6988" y="18961"/>
                      <a:pt x="7086" y="19062"/>
                    </a:cubicBezTo>
                    <a:cubicBezTo>
                      <a:pt x="7121" y="19101"/>
                      <a:pt x="7160" y="19136"/>
                      <a:pt x="7205" y="19168"/>
                    </a:cubicBezTo>
                    <a:cubicBezTo>
                      <a:pt x="7293" y="19217"/>
                      <a:pt x="7394" y="19336"/>
                      <a:pt x="7366" y="19437"/>
                    </a:cubicBezTo>
                    <a:cubicBezTo>
                      <a:pt x="7359" y="19465"/>
                      <a:pt x="7328" y="19535"/>
                      <a:pt x="7209" y="19535"/>
                    </a:cubicBezTo>
                    <a:cubicBezTo>
                      <a:pt x="7156" y="19535"/>
                      <a:pt x="7146" y="19588"/>
                      <a:pt x="7142" y="19623"/>
                    </a:cubicBezTo>
                    <a:cubicBezTo>
                      <a:pt x="7142" y="19679"/>
                      <a:pt x="7167" y="19731"/>
                      <a:pt x="7191" y="19731"/>
                    </a:cubicBezTo>
                    <a:cubicBezTo>
                      <a:pt x="7373" y="19749"/>
                      <a:pt x="7373" y="19955"/>
                      <a:pt x="7370" y="20064"/>
                    </a:cubicBezTo>
                    <a:lnTo>
                      <a:pt x="7370" y="20085"/>
                    </a:lnTo>
                    <a:cubicBezTo>
                      <a:pt x="7401" y="20143"/>
                      <a:pt x="7660" y="20253"/>
                      <a:pt x="7811" y="20253"/>
                    </a:cubicBezTo>
                    <a:cubicBezTo>
                      <a:pt x="7832" y="20253"/>
                      <a:pt x="7851" y="20251"/>
                      <a:pt x="7867" y="20246"/>
                    </a:cubicBezTo>
                    <a:cubicBezTo>
                      <a:pt x="7896" y="20237"/>
                      <a:pt x="7924" y="20233"/>
                      <a:pt x="7951" y="20233"/>
                    </a:cubicBezTo>
                    <a:cubicBezTo>
                      <a:pt x="8111" y="20233"/>
                      <a:pt x="8247" y="20371"/>
                      <a:pt x="8322" y="20508"/>
                    </a:cubicBezTo>
                    <a:cubicBezTo>
                      <a:pt x="8354" y="20564"/>
                      <a:pt x="8452" y="20620"/>
                      <a:pt x="8553" y="20641"/>
                    </a:cubicBezTo>
                    <a:cubicBezTo>
                      <a:pt x="8573" y="20649"/>
                      <a:pt x="8594" y="20653"/>
                      <a:pt x="8615" y="20653"/>
                    </a:cubicBezTo>
                    <a:cubicBezTo>
                      <a:pt x="8643" y="20653"/>
                      <a:pt x="8671" y="20646"/>
                      <a:pt x="8697" y="20634"/>
                    </a:cubicBezTo>
                    <a:cubicBezTo>
                      <a:pt x="8720" y="20612"/>
                      <a:pt x="8750" y="20601"/>
                      <a:pt x="8780" y="20601"/>
                    </a:cubicBezTo>
                    <a:cubicBezTo>
                      <a:pt x="8796" y="20601"/>
                      <a:pt x="8812" y="20604"/>
                      <a:pt x="8826" y="20610"/>
                    </a:cubicBezTo>
                    <a:cubicBezTo>
                      <a:pt x="8949" y="20659"/>
                      <a:pt x="8994" y="20900"/>
                      <a:pt x="9008" y="21005"/>
                    </a:cubicBezTo>
                    <a:cubicBezTo>
                      <a:pt x="9012" y="21026"/>
                      <a:pt x="9019" y="21033"/>
                      <a:pt x="9022" y="21033"/>
                    </a:cubicBezTo>
                    <a:cubicBezTo>
                      <a:pt x="9035" y="21042"/>
                      <a:pt x="9056" y="21046"/>
                      <a:pt x="9082" y="21046"/>
                    </a:cubicBezTo>
                    <a:cubicBezTo>
                      <a:pt x="9127" y="21046"/>
                      <a:pt x="9185" y="21035"/>
                      <a:pt x="9232" y="21026"/>
                    </a:cubicBezTo>
                    <a:cubicBezTo>
                      <a:pt x="9278" y="21019"/>
                      <a:pt x="9313" y="21012"/>
                      <a:pt x="9351" y="21009"/>
                    </a:cubicBezTo>
                    <a:cubicBezTo>
                      <a:pt x="9359" y="21008"/>
                      <a:pt x="9366" y="21008"/>
                      <a:pt x="9373" y="21008"/>
                    </a:cubicBezTo>
                    <a:cubicBezTo>
                      <a:pt x="9463" y="21008"/>
                      <a:pt x="9531" y="21069"/>
                      <a:pt x="9586" y="21117"/>
                    </a:cubicBezTo>
                    <a:cubicBezTo>
                      <a:pt x="9607" y="21135"/>
                      <a:pt x="9645" y="21170"/>
                      <a:pt x="9659" y="21170"/>
                    </a:cubicBezTo>
                    <a:cubicBezTo>
                      <a:pt x="9690" y="21158"/>
                      <a:pt x="9718" y="21153"/>
                      <a:pt x="9744" y="21153"/>
                    </a:cubicBezTo>
                    <a:cubicBezTo>
                      <a:pt x="9898" y="21153"/>
                      <a:pt x="9980" y="21338"/>
                      <a:pt x="10055" y="21499"/>
                    </a:cubicBezTo>
                    <a:cubicBezTo>
                      <a:pt x="10083" y="21562"/>
                      <a:pt x="10111" y="21625"/>
                      <a:pt x="10143" y="21678"/>
                    </a:cubicBezTo>
                    <a:lnTo>
                      <a:pt x="25119" y="21597"/>
                    </a:lnTo>
                    <a:cubicBezTo>
                      <a:pt x="25130" y="21492"/>
                      <a:pt x="25158" y="21363"/>
                      <a:pt x="25245" y="21321"/>
                    </a:cubicBezTo>
                    <a:cubicBezTo>
                      <a:pt x="25264" y="21312"/>
                      <a:pt x="25284" y="21308"/>
                      <a:pt x="25305" y="21308"/>
                    </a:cubicBezTo>
                    <a:cubicBezTo>
                      <a:pt x="25342" y="21308"/>
                      <a:pt x="25380" y="21322"/>
                      <a:pt x="25410" y="21349"/>
                    </a:cubicBezTo>
                    <a:cubicBezTo>
                      <a:pt x="25515" y="21426"/>
                      <a:pt x="25529" y="21534"/>
                      <a:pt x="25536" y="21611"/>
                    </a:cubicBezTo>
                    <a:cubicBezTo>
                      <a:pt x="25543" y="21699"/>
                      <a:pt x="25550" y="21734"/>
                      <a:pt x="25620" y="21758"/>
                    </a:cubicBezTo>
                    <a:cubicBezTo>
                      <a:pt x="25686" y="21786"/>
                      <a:pt x="25753" y="21818"/>
                      <a:pt x="25819" y="21853"/>
                    </a:cubicBezTo>
                    <a:cubicBezTo>
                      <a:pt x="25896" y="21891"/>
                      <a:pt x="25967" y="21927"/>
                      <a:pt x="26015" y="21927"/>
                    </a:cubicBezTo>
                    <a:cubicBezTo>
                      <a:pt x="26024" y="21927"/>
                      <a:pt x="26033" y="21925"/>
                      <a:pt x="26040" y="21923"/>
                    </a:cubicBezTo>
                    <a:cubicBezTo>
                      <a:pt x="26054" y="21916"/>
                      <a:pt x="26075" y="21905"/>
                      <a:pt x="26092" y="21895"/>
                    </a:cubicBezTo>
                    <a:cubicBezTo>
                      <a:pt x="26155" y="21862"/>
                      <a:pt x="26246" y="21815"/>
                      <a:pt x="26347" y="21815"/>
                    </a:cubicBezTo>
                    <a:cubicBezTo>
                      <a:pt x="26433" y="21815"/>
                      <a:pt x="26526" y="21849"/>
                      <a:pt x="26618" y="21954"/>
                    </a:cubicBezTo>
                    <a:cubicBezTo>
                      <a:pt x="26663" y="22018"/>
                      <a:pt x="26734" y="22055"/>
                      <a:pt x="26809" y="22055"/>
                    </a:cubicBezTo>
                    <a:cubicBezTo>
                      <a:pt x="26821" y="22055"/>
                      <a:pt x="26833" y="22054"/>
                      <a:pt x="26845" y="22052"/>
                    </a:cubicBezTo>
                    <a:cubicBezTo>
                      <a:pt x="26859" y="22052"/>
                      <a:pt x="26873" y="22051"/>
                      <a:pt x="26887" y="22051"/>
                    </a:cubicBezTo>
                    <a:cubicBezTo>
                      <a:pt x="26948" y="22051"/>
                      <a:pt x="27016" y="22063"/>
                      <a:pt x="27073" y="22136"/>
                    </a:cubicBezTo>
                    <a:cubicBezTo>
                      <a:pt x="27080" y="22147"/>
                      <a:pt x="27090" y="22157"/>
                      <a:pt x="27101" y="22168"/>
                    </a:cubicBezTo>
                    <a:cubicBezTo>
                      <a:pt x="27153" y="22231"/>
                      <a:pt x="27227" y="22273"/>
                      <a:pt x="27311" y="22283"/>
                    </a:cubicBezTo>
                    <a:cubicBezTo>
                      <a:pt x="27360" y="22280"/>
                      <a:pt x="27409" y="22255"/>
                      <a:pt x="27437" y="22217"/>
                    </a:cubicBezTo>
                    <a:cubicBezTo>
                      <a:pt x="27444" y="22206"/>
                      <a:pt x="27454" y="22196"/>
                      <a:pt x="27465" y="22189"/>
                    </a:cubicBezTo>
                    <a:lnTo>
                      <a:pt x="27468" y="22185"/>
                    </a:lnTo>
                    <a:cubicBezTo>
                      <a:pt x="27475" y="22178"/>
                      <a:pt x="27486" y="22171"/>
                      <a:pt x="27496" y="22168"/>
                    </a:cubicBezTo>
                    <a:lnTo>
                      <a:pt x="27503" y="22164"/>
                    </a:lnTo>
                    <a:cubicBezTo>
                      <a:pt x="27514" y="22161"/>
                      <a:pt x="27521" y="22157"/>
                      <a:pt x="27531" y="22154"/>
                    </a:cubicBezTo>
                    <a:lnTo>
                      <a:pt x="27545" y="22150"/>
                    </a:lnTo>
                    <a:cubicBezTo>
                      <a:pt x="27552" y="22147"/>
                      <a:pt x="27563" y="22143"/>
                      <a:pt x="27573" y="22143"/>
                    </a:cubicBezTo>
                    <a:lnTo>
                      <a:pt x="27587" y="22143"/>
                    </a:lnTo>
                    <a:cubicBezTo>
                      <a:pt x="27598" y="22143"/>
                      <a:pt x="27608" y="22140"/>
                      <a:pt x="27615" y="22140"/>
                    </a:cubicBezTo>
                    <a:lnTo>
                      <a:pt x="27713" y="22140"/>
                    </a:lnTo>
                    <a:lnTo>
                      <a:pt x="27748" y="22143"/>
                    </a:lnTo>
                    <a:lnTo>
                      <a:pt x="27769" y="22147"/>
                    </a:lnTo>
                    <a:lnTo>
                      <a:pt x="27811" y="22154"/>
                    </a:lnTo>
                    <a:lnTo>
                      <a:pt x="27822" y="22154"/>
                    </a:lnTo>
                    <a:lnTo>
                      <a:pt x="27878" y="22168"/>
                    </a:lnTo>
                    <a:lnTo>
                      <a:pt x="27881" y="22168"/>
                    </a:lnTo>
                    <a:cubicBezTo>
                      <a:pt x="28007" y="22199"/>
                      <a:pt x="28133" y="22241"/>
                      <a:pt x="28256" y="22290"/>
                    </a:cubicBezTo>
                    <a:cubicBezTo>
                      <a:pt x="28347" y="22203"/>
                      <a:pt x="28431" y="22108"/>
                      <a:pt x="28508" y="22007"/>
                    </a:cubicBezTo>
                    <a:cubicBezTo>
                      <a:pt x="28662" y="21814"/>
                      <a:pt x="28806" y="21632"/>
                      <a:pt x="28984" y="21632"/>
                    </a:cubicBezTo>
                    <a:cubicBezTo>
                      <a:pt x="29103" y="21632"/>
                      <a:pt x="30150" y="21646"/>
                      <a:pt x="30213" y="22175"/>
                    </a:cubicBezTo>
                    <a:cubicBezTo>
                      <a:pt x="30230" y="22318"/>
                      <a:pt x="30300" y="22329"/>
                      <a:pt x="30447" y="22332"/>
                    </a:cubicBezTo>
                    <a:cubicBezTo>
                      <a:pt x="30573" y="22332"/>
                      <a:pt x="30763" y="22339"/>
                      <a:pt x="30798" y="22584"/>
                    </a:cubicBezTo>
                    <a:cubicBezTo>
                      <a:pt x="30815" y="22735"/>
                      <a:pt x="30899" y="22875"/>
                      <a:pt x="30976" y="23001"/>
                    </a:cubicBezTo>
                    <a:cubicBezTo>
                      <a:pt x="31053" y="23123"/>
                      <a:pt x="31116" y="23225"/>
                      <a:pt x="31109" y="23327"/>
                    </a:cubicBezTo>
                    <a:lnTo>
                      <a:pt x="31116" y="23330"/>
                    </a:lnTo>
                    <a:lnTo>
                      <a:pt x="31158" y="23358"/>
                    </a:lnTo>
                    <a:lnTo>
                      <a:pt x="31172" y="23365"/>
                    </a:lnTo>
                    <a:lnTo>
                      <a:pt x="31225" y="23404"/>
                    </a:lnTo>
                    <a:lnTo>
                      <a:pt x="31239" y="23411"/>
                    </a:lnTo>
                    <a:lnTo>
                      <a:pt x="31288" y="23446"/>
                    </a:lnTo>
                    <a:lnTo>
                      <a:pt x="31302" y="23456"/>
                    </a:lnTo>
                    <a:lnTo>
                      <a:pt x="31358" y="23498"/>
                    </a:lnTo>
                    <a:lnTo>
                      <a:pt x="31365" y="23505"/>
                    </a:lnTo>
                    <a:cubicBezTo>
                      <a:pt x="31402" y="23497"/>
                      <a:pt x="31448" y="23494"/>
                      <a:pt x="31499" y="23494"/>
                    </a:cubicBezTo>
                    <a:cubicBezTo>
                      <a:pt x="31704" y="23494"/>
                      <a:pt x="31998" y="23551"/>
                      <a:pt x="32208" y="23624"/>
                    </a:cubicBezTo>
                    <a:cubicBezTo>
                      <a:pt x="32276" y="23650"/>
                      <a:pt x="32357" y="23657"/>
                      <a:pt x="32441" y="23657"/>
                    </a:cubicBezTo>
                    <a:cubicBezTo>
                      <a:pt x="32493" y="23657"/>
                      <a:pt x="32545" y="23655"/>
                      <a:pt x="32597" y="23652"/>
                    </a:cubicBezTo>
                    <a:cubicBezTo>
                      <a:pt x="32650" y="23649"/>
                      <a:pt x="32704" y="23646"/>
                      <a:pt x="32759" y="23646"/>
                    </a:cubicBezTo>
                    <a:cubicBezTo>
                      <a:pt x="32964" y="23646"/>
                      <a:pt x="33166" y="23688"/>
                      <a:pt x="33266" y="23929"/>
                    </a:cubicBezTo>
                    <a:cubicBezTo>
                      <a:pt x="33322" y="24055"/>
                      <a:pt x="33388" y="24174"/>
                      <a:pt x="33465" y="24289"/>
                    </a:cubicBezTo>
                    <a:cubicBezTo>
                      <a:pt x="33574" y="24454"/>
                      <a:pt x="33651" y="24576"/>
                      <a:pt x="33602" y="24674"/>
                    </a:cubicBezTo>
                    <a:cubicBezTo>
                      <a:pt x="33563" y="24751"/>
                      <a:pt x="33469" y="24765"/>
                      <a:pt x="33402" y="24772"/>
                    </a:cubicBezTo>
                    <a:cubicBezTo>
                      <a:pt x="33394" y="24773"/>
                      <a:pt x="33385" y="24773"/>
                      <a:pt x="33376" y="24773"/>
                    </a:cubicBezTo>
                    <a:cubicBezTo>
                      <a:pt x="33213" y="24773"/>
                      <a:pt x="33041" y="24681"/>
                      <a:pt x="32905" y="24604"/>
                    </a:cubicBezTo>
                    <a:cubicBezTo>
                      <a:pt x="32856" y="24580"/>
                      <a:pt x="32810" y="24555"/>
                      <a:pt x="32761" y="24534"/>
                    </a:cubicBezTo>
                    <a:lnTo>
                      <a:pt x="32761" y="24534"/>
                    </a:lnTo>
                    <a:cubicBezTo>
                      <a:pt x="32775" y="24622"/>
                      <a:pt x="32744" y="24713"/>
                      <a:pt x="32674" y="24769"/>
                    </a:cubicBezTo>
                    <a:cubicBezTo>
                      <a:pt x="32632" y="24814"/>
                      <a:pt x="32590" y="24853"/>
                      <a:pt x="32590" y="25021"/>
                    </a:cubicBezTo>
                    <a:cubicBezTo>
                      <a:pt x="32590" y="25319"/>
                      <a:pt x="32429" y="25746"/>
                      <a:pt x="32264" y="25886"/>
                    </a:cubicBezTo>
                    <a:cubicBezTo>
                      <a:pt x="32240" y="25907"/>
                      <a:pt x="32212" y="25924"/>
                      <a:pt x="32180" y="25931"/>
                    </a:cubicBezTo>
                    <a:cubicBezTo>
                      <a:pt x="32180" y="25945"/>
                      <a:pt x="32177" y="25956"/>
                      <a:pt x="32177" y="25970"/>
                    </a:cubicBezTo>
                    <a:lnTo>
                      <a:pt x="32177" y="25973"/>
                    </a:lnTo>
                    <a:lnTo>
                      <a:pt x="32177" y="26012"/>
                    </a:lnTo>
                    <a:lnTo>
                      <a:pt x="32177" y="26026"/>
                    </a:lnTo>
                    <a:cubicBezTo>
                      <a:pt x="32177" y="26040"/>
                      <a:pt x="32177" y="26054"/>
                      <a:pt x="32177" y="26064"/>
                    </a:cubicBezTo>
                    <a:lnTo>
                      <a:pt x="32177" y="26071"/>
                    </a:lnTo>
                    <a:cubicBezTo>
                      <a:pt x="32180" y="26085"/>
                      <a:pt x="32184" y="26099"/>
                      <a:pt x="32187" y="26113"/>
                    </a:cubicBezTo>
                    <a:cubicBezTo>
                      <a:pt x="32187" y="26117"/>
                      <a:pt x="32187" y="26120"/>
                      <a:pt x="32187" y="26124"/>
                    </a:cubicBezTo>
                    <a:cubicBezTo>
                      <a:pt x="32191" y="26138"/>
                      <a:pt x="32194" y="26148"/>
                      <a:pt x="32201" y="26159"/>
                    </a:cubicBezTo>
                    <a:lnTo>
                      <a:pt x="32205" y="26169"/>
                    </a:lnTo>
                    <a:cubicBezTo>
                      <a:pt x="32208" y="26180"/>
                      <a:pt x="32215" y="26190"/>
                      <a:pt x="32222" y="26204"/>
                    </a:cubicBezTo>
                    <a:lnTo>
                      <a:pt x="32254" y="26180"/>
                    </a:lnTo>
                    <a:cubicBezTo>
                      <a:pt x="32436" y="26042"/>
                      <a:pt x="32656" y="25878"/>
                      <a:pt x="32866" y="25878"/>
                    </a:cubicBezTo>
                    <a:cubicBezTo>
                      <a:pt x="32874" y="25878"/>
                      <a:pt x="32883" y="25878"/>
                      <a:pt x="32891" y="25879"/>
                    </a:cubicBezTo>
                    <a:cubicBezTo>
                      <a:pt x="33017" y="25886"/>
                      <a:pt x="33136" y="25917"/>
                      <a:pt x="33248" y="25966"/>
                    </a:cubicBezTo>
                    <a:cubicBezTo>
                      <a:pt x="33316" y="25994"/>
                      <a:pt x="33366" y="26015"/>
                      <a:pt x="33416" y="26015"/>
                    </a:cubicBezTo>
                    <a:cubicBezTo>
                      <a:pt x="33458" y="26015"/>
                      <a:pt x="33501" y="26000"/>
                      <a:pt x="33556" y="25963"/>
                    </a:cubicBezTo>
                    <a:cubicBezTo>
                      <a:pt x="33598" y="25931"/>
                      <a:pt x="33640" y="25903"/>
                      <a:pt x="33672" y="25879"/>
                    </a:cubicBezTo>
                    <a:cubicBezTo>
                      <a:pt x="33765" y="25809"/>
                      <a:pt x="33819" y="25768"/>
                      <a:pt x="33873" y="25768"/>
                    </a:cubicBezTo>
                    <a:cubicBezTo>
                      <a:pt x="33884" y="25768"/>
                      <a:pt x="33895" y="25770"/>
                      <a:pt x="33906" y="25774"/>
                    </a:cubicBezTo>
                    <a:cubicBezTo>
                      <a:pt x="33938" y="25784"/>
                      <a:pt x="33966" y="25809"/>
                      <a:pt x="33980" y="25840"/>
                    </a:cubicBezTo>
                    <a:lnTo>
                      <a:pt x="33983" y="25837"/>
                    </a:lnTo>
                    <a:lnTo>
                      <a:pt x="33997" y="25826"/>
                    </a:lnTo>
                    <a:lnTo>
                      <a:pt x="34001" y="25823"/>
                    </a:lnTo>
                    <a:lnTo>
                      <a:pt x="34008" y="25816"/>
                    </a:lnTo>
                    <a:lnTo>
                      <a:pt x="34011" y="25812"/>
                    </a:lnTo>
                    <a:lnTo>
                      <a:pt x="34015" y="25809"/>
                    </a:lnTo>
                    <a:lnTo>
                      <a:pt x="34015" y="25805"/>
                    </a:lnTo>
                    <a:lnTo>
                      <a:pt x="34015" y="25788"/>
                    </a:lnTo>
                    <a:lnTo>
                      <a:pt x="34015" y="25784"/>
                    </a:lnTo>
                    <a:lnTo>
                      <a:pt x="34015" y="25760"/>
                    </a:lnTo>
                    <a:lnTo>
                      <a:pt x="34015" y="25749"/>
                    </a:lnTo>
                    <a:cubicBezTo>
                      <a:pt x="34015" y="25739"/>
                      <a:pt x="34015" y="25728"/>
                      <a:pt x="34011" y="25721"/>
                    </a:cubicBezTo>
                    <a:lnTo>
                      <a:pt x="34011" y="25714"/>
                    </a:lnTo>
                    <a:cubicBezTo>
                      <a:pt x="34011" y="25700"/>
                      <a:pt x="34008" y="25686"/>
                      <a:pt x="34004" y="25672"/>
                    </a:cubicBezTo>
                    <a:lnTo>
                      <a:pt x="34004" y="25669"/>
                    </a:lnTo>
                    <a:cubicBezTo>
                      <a:pt x="33942" y="25678"/>
                      <a:pt x="33888" y="25685"/>
                      <a:pt x="33840" y="25685"/>
                    </a:cubicBezTo>
                    <a:cubicBezTo>
                      <a:pt x="33731" y="25685"/>
                      <a:pt x="33658" y="25647"/>
                      <a:pt x="33602" y="25508"/>
                    </a:cubicBezTo>
                    <a:cubicBezTo>
                      <a:pt x="33577" y="25441"/>
                      <a:pt x="33591" y="25368"/>
                      <a:pt x="33637" y="25319"/>
                    </a:cubicBezTo>
                    <a:cubicBezTo>
                      <a:pt x="33787" y="25122"/>
                      <a:pt x="34316" y="24972"/>
                      <a:pt x="34669" y="24972"/>
                    </a:cubicBezTo>
                    <a:cubicBezTo>
                      <a:pt x="34712" y="24972"/>
                      <a:pt x="34752" y="24974"/>
                      <a:pt x="34788" y="24979"/>
                    </a:cubicBezTo>
                    <a:cubicBezTo>
                      <a:pt x="34818" y="24983"/>
                      <a:pt x="34847" y="24985"/>
                      <a:pt x="34875" y="24985"/>
                    </a:cubicBezTo>
                    <a:cubicBezTo>
                      <a:pt x="34999" y="24985"/>
                      <a:pt x="35109" y="24951"/>
                      <a:pt x="35209" y="24919"/>
                    </a:cubicBezTo>
                    <a:cubicBezTo>
                      <a:pt x="35283" y="24895"/>
                      <a:pt x="35356" y="24873"/>
                      <a:pt x="35422" y="24873"/>
                    </a:cubicBezTo>
                    <a:cubicBezTo>
                      <a:pt x="35462" y="24873"/>
                      <a:pt x="35500" y="24881"/>
                      <a:pt x="35534" y="24902"/>
                    </a:cubicBezTo>
                    <a:lnTo>
                      <a:pt x="35545" y="24895"/>
                    </a:lnTo>
                    <a:lnTo>
                      <a:pt x="35562" y="24877"/>
                    </a:lnTo>
                    <a:lnTo>
                      <a:pt x="35601" y="24846"/>
                    </a:lnTo>
                    <a:lnTo>
                      <a:pt x="35618" y="24832"/>
                    </a:lnTo>
                    <a:lnTo>
                      <a:pt x="35650" y="24800"/>
                    </a:lnTo>
                    <a:lnTo>
                      <a:pt x="35671" y="24786"/>
                    </a:lnTo>
                    <a:lnTo>
                      <a:pt x="35699" y="24762"/>
                    </a:lnTo>
                    <a:lnTo>
                      <a:pt x="35720" y="24744"/>
                    </a:lnTo>
                    <a:lnTo>
                      <a:pt x="35744" y="24720"/>
                    </a:lnTo>
                    <a:lnTo>
                      <a:pt x="35762" y="24706"/>
                    </a:lnTo>
                    <a:lnTo>
                      <a:pt x="35786" y="24685"/>
                    </a:lnTo>
                    <a:lnTo>
                      <a:pt x="35807" y="24667"/>
                    </a:lnTo>
                    <a:lnTo>
                      <a:pt x="35828" y="24650"/>
                    </a:lnTo>
                    <a:lnTo>
                      <a:pt x="35846" y="24636"/>
                    </a:lnTo>
                    <a:lnTo>
                      <a:pt x="35867" y="24618"/>
                    </a:lnTo>
                    <a:lnTo>
                      <a:pt x="35884" y="24604"/>
                    </a:lnTo>
                    <a:lnTo>
                      <a:pt x="35902" y="24590"/>
                    </a:lnTo>
                    <a:lnTo>
                      <a:pt x="35919" y="24576"/>
                    </a:lnTo>
                    <a:lnTo>
                      <a:pt x="35937" y="24562"/>
                    </a:lnTo>
                    <a:lnTo>
                      <a:pt x="35951" y="24552"/>
                    </a:lnTo>
                    <a:lnTo>
                      <a:pt x="35968" y="24538"/>
                    </a:lnTo>
                    <a:lnTo>
                      <a:pt x="35982" y="24527"/>
                    </a:lnTo>
                    <a:lnTo>
                      <a:pt x="35996" y="24517"/>
                    </a:lnTo>
                    <a:lnTo>
                      <a:pt x="36010" y="24506"/>
                    </a:lnTo>
                    <a:lnTo>
                      <a:pt x="36024" y="24496"/>
                    </a:lnTo>
                    <a:lnTo>
                      <a:pt x="36038" y="24489"/>
                    </a:lnTo>
                    <a:lnTo>
                      <a:pt x="36049" y="24478"/>
                    </a:lnTo>
                    <a:lnTo>
                      <a:pt x="36059" y="24471"/>
                    </a:lnTo>
                    <a:lnTo>
                      <a:pt x="36073" y="24461"/>
                    </a:lnTo>
                    <a:lnTo>
                      <a:pt x="36084" y="24454"/>
                    </a:lnTo>
                    <a:lnTo>
                      <a:pt x="36094" y="24447"/>
                    </a:lnTo>
                    <a:lnTo>
                      <a:pt x="36105" y="24440"/>
                    </a:lnTo>
                    <a:lnTo>
                      <a:pt x="36115" y="24433"/>
                    </a:lnTo>
                    <a:lnTo>
                      <a:pt x="36122" y="24429"/>
                    </a:lnTo>
                    <a:lnTo>
                      <a:pt x="36133" y="24422"/>
                    </a:lnTo>
                    <a:lnTo>
                      <a:pt x="36140" y="24419"/>
                    </a:lnTo>
                    <a:lnTo>
                      <a:pt x="36150" y="24412"/>
                    </a:lnTo>
                    <a:lnTo>
                      <a:pt x="36157" y="24408"/>
                    </a:lnTo>
                    <a:lnTo>
                      <a:pt x="36164" y="24405"/>
                    </a:lnTo>
                    <a:lnTo>
                      <a:pt x="36171" y="24401"/>
                    </a:lnTo>
                    <a:lnTo>
                      <a:pt x="36178" y="24398"/>
                    </a:lnTo>
                    <a:lnTo>
                      <a:pt x="36185" y="24394"/>
                    </a:lnTo>
                    <a:lnTo>
                      <a:pt x="36192" y="24391"/>
                    </a:lnTo>
                    <a:lnTo>
                      <a:pt x="36199" y="24387"/>
                    </a:lnTo>
                    <a:lnTo>
                      <a:pt x="36266" y="24387"/>
                    </a:lnTo>
                    <a:cubicBezTo>
                      <a:pt x="36402" y="24387"/>
                      <a:pt x="37936" y="24370"/>
                      <a:pt x="38125" y="24370"/>
                    </a:cubicBezTo>
                    <a:cubicBezTo>
                      <a:pt x="38216" y="24310"/>
                      <a:pt x="38692" y="23988"/>
                      <a:pt x="38758" y="23708"/>
                    </a:cubicBezTo>
                    <a:cubicBezTo>
                      <a:pt x="38814" y="23467"/>
                      <a:pt x="39060" y="22892"/>
                      <a:pt x="39305" y="22717"/>
                    </a:cubicBezTo>
                    <a:cubicBezTo>
                      <a:pt x="39329" y="22700"/>
                      <a:pt x="39354" y="22686"/>
                      <a:pt x="39382" y="22675"/>
                    </a:cubicBezTo>
                    <a:cubicBezTo>
                      <a:pt x="39403" y="22667"/>
                      <a:pt x="39425" y="22662"/>
                      <a:pt x="39447" y="22662"/>
                    </a:cubicBezTo>
                    <a:cubicBezTo>
                      <a:pt x="39486" y="22662"/>
                      <a:pt x="39525" y="22676"/>
                      <a:pt x="39557" y="22703"/>
                    </a:cubicBezTo>
                    <a:cubicBezTo>
                      <a:pt x="39655" y="22780"/>
                      <a:pt x="39819" y="22791"/>
                      <a:pt x="39963" y="22798"/>
                    </a:cubicBezTo>
                    <a:cubicBezTo>
                      <a:pt x="40008" y="22801"/>
                      <a:pt x="40047" y="22805"/>
                      <a:pt x="40085" y="22808"/>
                    </a:cubicBezTo>
                    <a:cubicBezTo>
                      <a:pt x="40113" y="22812"/>
                      <a:pt x="40141" y="22819"/>
                      <a:pt x="40169" y="22822"/>
                    </a:cubicBezTo>
                    <a:cubicBezTo>
                      <a:pt x="40183" y="22826"/>
                      <a:pt x="40197" y="22833"/>
                      <a:pt x="40208" y="22836"/>
                    </a:cubicBezTo>
                    <a:lnTo>
                      <a:pt x="40215" y="22840"/>
                    </a:lnTo>
                    <a:lnTo>
                      <a:pt x="40229" y="22847"/>
                    </a:lnTo>
                    <a:lnTo>
                      <a:pt x="40236" y="22850"/>
                    </a:lnTo>
                    <a:cubicBezTo>
                      <a:pt x="40243" y="22854"/>
                      <a:pt x="40250" y="22857"/>
                      <a:pt x="40253" y="22861"/>
                    </a:cubicBezTo>
                    <a:cubicBezTo>
                      <a:pt x="40285" y="22885"/>
                      <a:pt x="40302" y="22917"/>
                      <a:pt x="40306" y="22955"/>
                    </a:cubicBezTo>
                    <a:cubicBezTo>
                      <a:pt x="40309" y="22994"/>
                      <a:pt x="40306" y="23032"/>
                      <a:pt x="40302" y="23074"/>
                    </a:cubicBezTo>
                    <a:lnTo>
                      <a:pt x="40299" y="23106"/>
                    </a:lnTo>
                    <a:lnTo>
                      <a:pt x="40299" y="23116"/>
                    </a:lnTo>
                    <a:lnTo>
                      <a:pt x="40299" y="23130"/>
                    </a:lnTo>
                    <a:lnTo>
                      <a:pt x="40299" y="23141"/>
                    </a:lnTo>
                    <a:lnTo>
                      <a:pt x="40299" y="23155"/>
                    </a:lnTo>
                    <a:lnTo>
                      <a:pt x="40299" y="23169"/>
                    </a:lnTo>
                    <a:lnTo>
                      <a:pt x="40299" y="23183"/>
                    </a:lnTo>
                    <a:lnTo>
                      <a:pt x="40299" y="23197"/>
                    </a:lnTo>
                    <a:lnTo>
                      <a:pt x="40299" y="23211"/>
                    </a:lnTo>
                    <a:lnTo>
                      <a:pt x="40299" y="23225"/>
                    </a:lnTo>
                    <a:lnTo>
                      <a:pt x="40299" y="23239"/>
                    </a:lnTo>
                    <a:lnTo>
                      <a:pt x="40299" y="23257"/>
                    </a:lnTo>
                    <a:lnTo>
                      <a:pt x="40299" y="23271"/>
                    </a:lnTo>
                    <a:lnTo>
                      <a:pt x="40299" y="23288"/>
                    </a:lnTo>
                    <a:lnTo>
                      <a:pt x="40299" y="23302"/>
                    </a:lnTo>
                    <a:lnTo>
                      <a:pt x="40299" y="23320"/>
                    </a:lnTo>
                    <a:lnTo>
                      <a:pt x="40299" y="23334"/>
                    </a:lnTo>
                    <a:lnTo>
                      <a:pt x="40299" y="23355"/>
                    </a:lnTo>
                    <a:lnTo>
                      <a:pt x="40299" y="23369"/>
                    </a:lnTo>
                    <a:lnTo>
                      <a:pt x="40299" y="23390"/>
                    </a:lnTo>
                    <a:lnTo>
                      <a:pt x="40299" y="23407"/>
                    </a:lnTo>
                    <a:lnTo>
                      <a:pt x="40299" y="23425"/>
                    </a:lnTo>
                    <a:lnTo>
                      <a:pt x="40299" y="23442"/>
                    </a:lnTo>
                    <a:cubicBezTo>
                      <a:pt x="40299" y="23449"/>
                      <a:pt x="40299" y="23456"/>
                      <a:pt x="40302" y="23463"/>
                    </a:cubicBezTo>
                    <a:lnTo>
                      <a:pt x="40306" y="23481"/>
                    </a:lnTo>
                    <a:lnTo>
                      <a:pt x="40309" y="23505"/>
                    </a:lnTo>
                    <a:lnTo>
                      <a:pt x="40313" y="23523"/>
                    </a:lnTo>
                    <a:lnTo>
                      <a:pt x="40316" y="23544"/>
                    </a:lnTo>
                    <a:lnTo>
                      <a:pt x="40320" y="23561"/>
                    </a:lnTo>
                    <a:lnTo>
                      <a:pt x="40323" y="23586"/>
                    </a:lnTo>
                    <a:lnTo>
                      <a:pt x="40327" y="23607"/>
                    </a:lnTo>
                    <a:lnTo>
                      <a:pt x="40334" y="23628"/>
                    </a:lnTo>
                    <a:lnTo>
                      <a:pt x="40341" y="23649"/>
                    </a:lnTo>
                    <a:lnTo>
                      <a:pt x="40344" y="23673"/>
                    </a:lnTo>
                    <a:lnTo>
                      <a:pt x="40351" y="23694"/>
                    </a:lnTo>
                    <a:lnTo>
                      <a:pt x="40358" y="23719"/>
                    </a:lnTo>
                    <a:lnTo>
                      <a:pt x="40365" y="23740"/>
                    </a:lnTo>
                    <a:lnTo>
                      <a:pt x="40376" y="23768"/>
                    </a:lnTo>
                    <a:lnTo>
                      <a:pt x="40383" y="23789"/>
                    </a:lnTo>
                    <a:lnTo>
                      <a:pt x="40390" y="23813"/>
                    </a:lnTo>
                    <a:lnTo>
                      <a:pt x="40400" y="23834"/>
                    </a:lnTo>
                    <a:lnTo>
                      <a:pt x="40411" y="23862"/>
                    </a:lnTo>
                    <a:lnTo>
                      <a:pt x="40418" y="23887"/>
                    </a:lnTo>
                    <a:lnTo>
                      <a:pt x="40432" y="23915"/>
                    </a:lnTo>
                    <a:lnTo>
                      <a:pt x="40442" y="23936"/>
                    </a:lnTo>
                    <a:lnTo>
                      <a:pt x="40456" y="23967"/>
                    </a:lnTo>
                    <a:lnTo>
                      <a:pt x="40467" y="23988"/>
                    </a:lnTo>
                    <a:lnTo>
                      <a:pt x="40481" y="24020"/>
                    </a:lnTo>
                    <a:lnTo>
                      <a:pt x="40491" y="24041"/>
                    </a:lnTo>
                    <a:lnTo>
                      <a:pt x="40509" y="24072"/>
                    </a:lnTo>
                    <a:lnTo>
                      <a:pt x="40523" y="24097"/>
                    </a:lnTo>
                    <a:lnTo>
                      <a:pt x="40540" y="24128"/>
                    </a:lnTo>
                    <a:lnTo>
                      <a:pt x="40554" y="24153"/>
                    </a:lnTo>
                    <a:lnTo>
                      <a:pt x="40572" y="24184"/>
                    </a:lnTo>
                    <a:lnTo>
                      <a:pt x="40586" y="24209"/>
                    </a:lnTo>
                    <a:lnTo>
                      <a:pt x="40607" y="24244"/>
                    </a:lnTo>
                    <a:lnTo>
                      <a:pt x="40624" y="24268"/>
                    </a:lnTo>
                    <a:lnTo>
                      <a:pt x="40645" y="24303"/>
                    </a:lnTo>
                    <a:lnTo>
                      <a:pt x="40663" y="24328"/>
                    </a:lnTo>
                    <a:lnTo>
                      <a:pt x="40687" y="24363"/>
                    </a:lnTo>
                    <a:lnTo>
                      <a:pt x="40705" y="24387"/>
                    </a:lnTo>
                    <a:lnTo>
                      <a:pt x="40712" y="24394"/>
                    </a:lnTo>
                    <a:cubicBezTo>
                      <a:pt x="40869" y="24299"/>
                      <a:pt x="41102" y="24177"/>
                      <a:pt x="41259" y="24177"/>
                    </a:cubicBezTo>
                    <a:cubicBezTo>
                      <a:pt x="41264" y="24177"/>
                      <a:pt x="41268" y="24177"/>
                      <a:pt x="41272" y="24177"/>
                    </a:cubicBezTo>
                    <a:cubicBezTo>
                      <a:pt x="41276" y="24177"/>
                      <a:pt x="41279" y="24178"/>
                      <a:pt x="41283" y="24178"/>
                    </a:cubicBezTo>
                    <a:cubicBezTo>
                      <a:pt x="41469" y="24178"/>
                      <a:pt x="41767" y="23915"/>
                      <a:pt x="41853" y="23750"/>
                    </a:cubicBezTo>
                    <a:cubicBezTo>
                      <a:pt x="41891" y="23678"/>
                      <a:pt x="41938" y="23663"/>
                      <a:pt x="41971" y="23663"/>
                    </a:cubicBezTo>
                    <a:cubicBezTo>
                      <a:pt x="41981" y="23663"/>
                      <a:pt x="41990" y="23664"/>
                      <a:pt x="41997" y="23666"/>
                    </a:cubicBezTo>
                    <a:cubicBezTo>
                      <a:pt x="42074" y="23684"/>
                      <a:pt x="42109" y="23775"/>
                      <a:pt x="42112" y="23852"/>
                    </a:cubicBezTo>
                    <a:cubicBezTo>
                      <a:pt x="42123" y="23939"/>
                      <a:pt x="42074" y="24023"/>
                      <a:pt x="41993" y="24062"/>
                    </a:cubicBezTo>
                    <a:cubicBezTo>
                      <a:pt x="42121" y="24115"/>
                      <a:pt x="42257" y="24140"/>
                      <a:pt x="42394" y="24140"/>
                    </a:cubicBezTo>
                    <a:cubicBezTo>
                      <a:pt x="42411" y="24140"/>
                      <a:pt x="42428" y="24139"/>
                      <a:pt x="42445" y="24139"/>
                    </a:cubicBezTo>
                    <a:cubicBezTo>
                      <a:pt x="42462" y="24138"/>
                      <a:pt x="42477" y="24138"/>
                      <a:pt x="42492" y="24138"/>
                    </a:cubicBezTo>
                    <a:cubicBezTo>
                      <a:pt x="42559" y="24138"/>
                      <a:pt x="42597" y="24147"/>
                      <a:pt x="42620" y="24184"/>
                    </a:cubicBezTo>
                    <a:cubicBezTo>
                      <a:pt x="42630" y="24205"/>
                      <a:pt x="42630" y="24233"/>
                      <a:pt x="42620" y="24254"/>
                    </a:cubicBezTo>
                    <a:cubicBezTo>
                      <a:pt x="42606" y="24275"/>
                      <a:pt x="42588" y="24307"/>
                      <a:pt x="42375" y="24349"/>
                    </a:cubicBezTo>
                    <a:cubicBezTo>
                      <a:pt x="42274" y="24368"/>
                      <a:pt x="42171" y="24381"/>
                      <a:pt x="42067" y="24381"/>
                    </a:cubicBezTo>
                    <a:cubicBezTo>
                      <a:pt x="42056" y="24381"/>
                      <a:pt x="42044" y="24381"/>
                      <a:pt x="42032" y="24380"/>
                    </a:cubicBezTo>
                    <a:cubicBezTo>
                      <a:pt x="42005" y="24379"/>
                      <a:pt x="41981" y="24378"/>
                      <a:pt x="41957" y="24378"/>
                    </a:cubicBezTo>
                    <a:cubicBezTo>
                      <a:pt x="41788" y="24378"/>
                      <a:pt x="41679" y="24426"/>
                      <a:pt x="41381" y="24727"/>
                    </a:cubicBezTo>
                    <a:cubicBezTo>
                      <a:pt x="41234" y="24870"/>
                      <a:pt x="41167" y="24975"/>
                      <a:pt x="41167" y="25042"/>
                    </a:cubicBezTo>
                    <a:cubicBezTo>
                      <a:pt x="41167" y="25105"/>
                      <a:pt x="41230" y="25161"/>
                      <a:pt x="41314" y="25234"/>
                    </a:cubicBezTo>
                    <a:cubicBezTo>
                      <a:pt x="41374" y="25288"/>
                      <a:pt x="41441" y="25314"/>
                      <a:pt x="41517" y="25314"/>
                    </a:cubicBezTo>
                    <a:cubicBezTo>
                      <a:pt x="41640" y="25314"/>
                      <a:pt x="41783" y="25243"/>
                      <a:pt x="41944" y="25101"/>
                    </a:cubicBezTo>
                    <a:cubicBezTo>
                      <a:pt x="42025" y="25031"/>
                      <a:pt x="42091" y="24951"/>
                      <a:pt x="42147" y="24863"/>
                    </a:cubicBezTo>
                    <a:cubicBezTo>
                      <a:pt x="42231" y="24743"/>
                      <a:pt x="42305" y="24639"/>
                      <a:pt x="42485" y="24639"/>
                    </a:cubicBezTo>
                    <a:cubicBezTo>
                      <a:pt x="42494" y="24639"/>
                      <a:pt x="42502" y="24639"/>
                      <a:pt x="42511" y="24639"/>
                    </a:cubicBezTo>
                    <a:cubicBezTo>
                      <a:pt x="42516" y="24639"/>
                      <a:pt x="42520" y="24640"/>
                      <a:pt x="42524" y="24640"/>
                    </a:cubicBezTo>
                    <a:cubicBezTo>
                      <a:pt x="42738" y="24640"/>
                      <a:pt x="43225" y="24476"/>
                      <a:pt x="43548" y="24370"/>
                    </a:cubicBezTo>
                    <a:cubicBezTo>
                      <a:pt x="43625" y="24342"/>
                      <a:pt x="43695" y="24321"/>
                      <a:pt x="43751" y="24303"/>
                    </a:cubicBezTo>
                    <a:cubicBezTo>
                      <a:pt x="43793" y="24289"/>
                      <a:pt x="43835" y="24272"/>
                      <a:pt x="43873" y="24247"/>
                    </a:cubicBezTo>
                    <a:cubicBezTo>
                      <a:pt x="43870" y="24240"/>
                      <a:pt x="43863" y="24230"/>
                      <a:pt x="43859" y="24223"/>
                    </a:cubicBezTo>
                    <a:cubicBezTo>
                      <a:pt x="43831" y="24181"/>
                      <a:pt x="43817" y="24135"/>
                      <a:pt x="43814" y="24086"/>
                    </a:cubicBezTo>
                    <a:cubicBezTo>
                      <a:pt x="43814" y="23960"/>
                      <a:pt x="43985" y="23922"/>
                      <a:pt x="44202" y="23880"/>
                    </a:cubicBezTo>
                    <a:cubicBezTo>
                      <a:pt x="44339" y="23848"/>
                      <a:pt x="44493" y="23817"/>
                      <a:pt x="44570" y="23764"/>
                    </a:cubicBezTo>
                    <a:cubicBezTo>
                      <a:pt x="44615" y="23736"/>
                      <a:pt x="44615" y="23719"/>
                      <a:pt x="44615" y="23719"/>
                    </a:cubicBezTo>
                    <a:cubicBezTo>
                      <a:pt x="44609" y="23698"/>
                      <a:pt x="44541" y="23662"/>
                      <a:pt x="44457" y="23662"/>
                    </a:cubicBezTo>
                    <a:cubicBezTo>
                      <a:pt x="44441" y="23662"/>
                      <a:pt x="44425" y="23663"/>
                      <a:pt x="44409" y="23666"/>
                    </a:cubicBezTo>
                    <a:cubicBezTo>
                      <a:pt x="44400" y="23668"/>
                      <a:pt x="44391" y="23669"/>
                      <a:pt x="44382" y="23669"/>
                    </a:cubicBezTo>
                    <a:cubicBezTo>
                      <a:pt x="44345" y="23669"/>
                      <a:pt x="44308" y="23652"/>
                      <a:pt x="44283" y="23624"/>
                    </a:cubicBezTo>
                    <a:cubicBezTo>
                      <a:pt x="44223" y="23554"/>
                      <a:pt x="44258" y="23442"/>
                      <a:pt x="44293" y="23320"/>
                    </a:cubicBezTo>
                    <a:cubicBezTo>
                      <a:pt x="44304" y="23295"/>
                      <a:pt x="44311" y="23271"/>
                      <a:pt x="44314" y="23250"/>
                    </a:cubicBezTo>
                    <a:lnTo>
                      <a:pt x="44314" y="23250"/>
                    </a:lnTo>
                    <a:cubicBezTo>
                      <a:pt x="44258" y="23271"/>
                      <a:pt x="44209" y="23299"/>
                      <a:pt x="44164" y="23337"/>
                    </a:cubicBezTo>
                    <a:cubicBezTo>
                      <a:pt x="44122" y="23362"/>
                      <a:pt x="44094" y="23400"/>
                      <a:pt x="44080" y="23446"/>
                    </a:cubicBezTo>
                    <a:cubicBezTo>
                      <a:pt x="44069" y="23565"/>
                      <a:pt x="43968" y="23635"/>
                      <a:pt x="43884" y="23691"/>
                    </a:cubicBezTo>
                    <a:cubicBezTo>
                      <a:pt x="43852" y="23708"/>
                      <a:pt x="43824" y="23733"/>
                      <a:pt x="43800" y="23761"/>
                    </a:cubicBezTo>
                    <a:cubicBezTo>
                      <a:pt x="43800" y="23922"/>
                      <a:pt x="43793" y="24002"/>
                      <a:pt x="43660" y="24013"/>
                    </a:cubicBezTo>
                    <a:cubicBezTo>
                      <a:pt x="43614" y="24016"/>
                      <a:pt x="43572" y="24027"/>
                      <a:pt x="43534" y="24048"/>
                    </a:cubicBezTo>
                    <a:cubicBezTo>
                      <a:pt x="43469" y="24080"/>
                      <a:pt x="43364" y="24094"/>
                      <a:pt x="43245" y="24094"/>
                    </a:cubicBezTo>
                    <a:cubicBezTo>
                      <a:pt x="43014" y="24094"/>
                      <a:pt x="42731" y="24041"/>
                      <a:pt x="42592" y="23967"/>
                    </a:cubicBezTo>
                    <a:cubicBezTo>
                      <a:pt x="42518" y="23929"/>
                      <a:pt x="42476" y="23880"/>
                      <a:pt x="42469" y="23827"/>
                    </a:cubicBezTo>
                    <a:cubicBezTo>
                      <a:pt x="42462" y="23785"/>
                      <a:pt x="42333" y="23722"/>
                      <a:pt x="42242" y="23677"/>
                    </a:cubicBezTo>
                    <a:cubicBezTo>
                      <a:pt x="42077" y="23593"/>
                      <a:pt x="41892" y="23502"/>
                      <a:pt x="41874" y="23341"/>
                    </a:cubicBezTo>
                    <a:cubicBezTo>
                      <a:pt x="41864" y="23278"/>
                      <a:pt x="41836" y="23214"/>
                      <a:pt x="41797" y="23165"/>
                    </a:cubicBezTo>
                    <a:cubicBezTo>
                      <a:pt x="41727" y="23060"/>
                      <a:pt x="41643" y="22934"/>
                      <a:pt x="41815" y="22735"/>
                    </a:cubicBezTo>
                    <a:cubicBezTo>
                      <a:pt x="41881" y="22658"/>
                      <a:pt x="41895" y="22598"/>
                      <a:pt x="41874" y="22577"/>
                    </a:cubicBezTo>
                    <a:cubicBezTo>
                      <a:pt x="41867" y="22570"/>
                      <a:pt x="41852" y="22566"/>
                      <a:pt x="41832" y="22566"/>
                    </a:cubicBezTo>
                    <a:cubicBezTo>
                      <a:pt x="41791" y="22566"/>
                      <a:pt x="41729" y="22585"/>
                      <a:pt x="41668" y="22644"/>
                    </a:cubicBezTo>
                    <a:cubicBezTo>
                      <a:pt x="41600" y="22707"/>
                      <a:pt x="41542" y="22723"/>
                      <a:pt x="41498" y="22723"/>
                    </a:cubicBezTo>
                    <a:cubicBezTo>
                      <a:pt x="41469" y="22723"/>
                      <a:pt x="41447" y="22716"/>
                      <a:pt x="41433" y="22710"/>
                    </a:cubicBezTo>
                    <a:cubicBezTo>
                      <a:pt x="41377" y="22682"/>
                      <a:pt x="41342" y="22623"/>
                      <a:pt x="41346" y="22560"/>
                    </a:cubicBezTo>
                    <a:cubicBezTo>
                      <a:pt x="41346" y="22479"/>
                      <a:pt x="41405" y="22374"/>
                      <a:pt x="41552" y="22315"/>
                    </a:cubicBezTo>
                    <a:cubicBezTo>
                      <a:pt x="41584" y="22301"/>
                      <a:pt x="41622" y="22290"/>
                      <a:pt x="41661" y="22276"/>
                    </a:cubicBezTo>
                    <a:cubicBezTo>
                      <a:pt x="41836" y="22213"/>
                      <a:pt x="42049" y="22136"/>
                      <a:pt x="42105" y="21993"/>
                    </a:cubicBezTo>
                    <a:cubicBezTo>
                      <a:pt x="42133" y="21916"/>
                      <a:pt x="42116" y="21821"/>
                      <a:pt x="42053" y="21706"/>
                    </a:cubicBezTo>
                    <a:cubicBezTo>
                      <a:pt x="42014" y="21643"/>
                      <a:pt x="41951" y="21601"/>
                      <a:pt x="41881" y="21587"/>
                    </a:cubicBezTo>
                    <a:cubicBezTo>
                      <a:pt x="41814" y="21568"/>
                      <a:pt x="41736" y="21559"/>
                      <a:pt x="41648" y="21559"/>
                    </a:cubicBezTo>
                    <a:cubicBezTo>
                      <a:pt x="41057" y="21559"/>
                      <a:pt x="40073" y="21948"/>
                      <a:pt x="39777" y="22119"/>
                    </a:cubicBezTo>
                    <a:cubicBezTo>
                      <a:pt x="39585" y="22227"/>
                      <a:pt x="39357" y="22469"/>
                      <a:pt x="39154" y="22675"/>
                    </a:cubicBezTo>
                    <a:cubicBezTo>
                      <a:pt x="38874" y="22966"/>
                      <a:pt x="38699" y="23144"/>
                      <a:pt x="38555" y="23144"/>
                    </a:cubicBezTo>
                    <a:cubicBezTo>
                      <a:pt x="38482" y="23144"/>
                      <a:pt x="38457" y="23109"/>
                      <a:pt x="38447" y="23081"/>
                    </a:cubicBezTo>
                    <a:cubicBezTo>
                      <a:pt x="38415" y="22994"/>
                      <a:pt x="38513" y="22906"/>
                      <a:pt x="38741" y="22714"/>
                    </a:cubicBezTo>
                    <a:cubicBezTo>
                      <a:pt x="38846" y="22626"/>
                      <a:pt x="38965" y="22525"/>
                      <a:pt x="38996" y="22476"/>
                    </a:cubicBezTo>
                    <a:cubicBezTo>
                      <a:pt x="39024" y="22423"/>
                      <a:pt x="39035" y="22367"/>
                      <a:pt x="39028" y="22311"/>
                    </a:cubicBezTo>
                    <a:cubicBezTo>
                      <a:pt x="39028" y="22269"/>
                      <a:pt x="39024" y="22217"/>
                      <a:pt x="39070" y="22189"/>
                    </a:cubicBezTo>
                    <a:cubicBezTo>
                      <a:pt x="39087" y="22180"/>
                      <a:pt x="39106" y="22176"/>
                      <a:pt x="39125" y="22176"/>
                    </a:cubicBezTo>
                    <a:cubicBezTo>
                      <a:pt x="39146" y="22176"/>
                      <a:pt x="39167" y="22181"/>
                      <a:pt x="39186" y="22192"/>
                    </a:cubicBezTo>
                    <a:cubicBezTo>
                      <a:pt x="39245" y="22185"/>
                      <a:pt x="39417" y="21986"/>
                      <a:pt x="39532" y="21856"/>
                    </a:cubicBezTo>
                    <a:cubicBezTo>
                      <a:pt x="39651" y="21716"/>
                      <a:pt x="39777" y="21569"/>
                      <a:pt x="39886" y="21485"/>
                    </a:cubicBezTo>
                    <a:cubicBezTo>
                      <a:pt x="40013" y="21389"/>
                      <a:pt x="40143" y="21375"/>
                      <a:pt x="40250" y="21375"/>
                    </a:cubicBezTo>
                    <a:cubicBezTo>
                      <a:pt x="40272" y="21375"/>
                      <a:pt x="40293" y="21376"/>
                      <a:pt x="40313" y="21377"/>
                    </a:cubicBezTo>
                    <a:cubicBezTo>
                      <a:pt x="40411" y="21377"/>
                      <a:pt x="40428" y="21373"/>
                      <a:pt x="40432" y="21356"/>
                    </a:cubicBezTo>
                    <a:cubicBezTo>
                      <a:pt x="40474" y="21177"/>
                      <a:pt x="40600" y="21065"/>
                      <a:pt x="40852" y="20837"/>
                    </a:cubicBezTo>
                    <a:cubicBezTo>
                      <a:pt x="41038" y="20669"/>
                      <a:pt x="42431" y="20640"/>
                      <a:pt x="43394" y="20640"/>
                    </a:cubicBezTo>
                    <a:cubicBezTo>
                      <a:pt x="43914" y="20640"/>
                      <a:pt x="44308" y="20648"/>
                      <a:pt x="44318" y="20648"/>
                    </a:cubicBezTo>
                    <a:lnTo>
                      <a:pt x="44328" y="20648"/>
                    </a:lnTo>
                    <a:cubicBezTo>
                      <a:pt x="44577" y="20648"/>
                      <a:pt x="45095" y="20298"/>
                      <a:pt x="45242" y="20071"/>
                    </a:cubicBezTo>
                    <a:cubicBezTo>
                      <a:pt x="45377" y="19864"/>
                      <a:pt x="45545" y="19814"/>
                      <a:pt x="45791" y="19814"/>
                    </a:cubicBezTo>
                    <a:cubicBezTo>
                      <a:pt x="45870" y="19814"/>
                      <a:pt x="45957" y="19819"/>
                      <a:pt x="46054" y="19826"/>
                    </a:cubicBezTo>
                    <a:cubicBezTo>
                      <a:pt x="46064" y="19826"/>
                      <a:pt x="46074" y="19827"/>
                      <a:pt x="46084" y="19827"/>
                    </a:cubicBezTo>
                    <a:cubicBezTo>
                      <a:pt x="46316" y="19827"/>
                      <a:pt x="46466" y="19673"/>
                      <a:pt x="46600" y="19535"/>
                    </a:cubicBezTo>
                    <a:cubicBezTo>
                      <a:pt x="46656" y="19476"/>
                      <a:pt x="46712" y="19423"/>
                      <a:pt x="46775" y="19374"/>
                    </a:cubicBezTo>
                    <a:cubicBezTo>
                      <a:pt x="46810" y="19357"/>
                      <a:pt x="46838" y="19329"/>
                      <a:pt x="46863" y="19301"/>
                    </a:cubicBezTo>
                    <a:cubicBezTo>
                      <a:pt x="46828" y="19280"/>
                      <a:pt x="46789" y="19269"/>
                      <a:pt x="46751" y="19262"/>
                    </a:cubicBezTo>
                    <a:cubicBezTo>
                      <a:pt x="46747" y="19262"/>
                      <a:pt x="46460" y="19199"/>
                      <a:pt x="46471" y="19069"/>
                    </a:cubicBezTo>
                    <a:cubicBezTo>
                      <a:pt x="46471" y="19031"/>
                      <a:pt x="46499" y="18982"/>
                      <a:pt x="46604" y="18975"/>
                    </a:cubicBezTo>
                    <a:cubicBezTo>
                      <a:pt x="46719" y="18968"/>
                      <a:pt x="46796" y="18919"/>
                      <a:pt x="46873" y="18691"/>
                    </a:cubicBezTo>
                    <a:cubicBezTo>
                      <a:pt x="46901" y="18611"/>
                      <a:pt x="46901" y="18611"/>
                      <a:pt x="46835" y="18565"/>
                    </a:cubicBezTo>
                    <a:cubicBezTo>
                      <a:pt x="46744" y="18499"/>
                      <a:pt x="46660" y="18418"/>
                      <a:pt x="46593" y="18327"/>
                    </a:cubicBezTo>
                    <a:cubicBezTo>
                      <a:pt x="46545" y="18265"/>
                      <a:pt x="46509" y="18240"/>
                      <a:pt x="46473" y="18240"/>
                    </a:cubicBezTo>
                    <a:cubicBezTo>
                      <a:pt x="46434" y="18240"/>
                      <a:pt x="46394" y="18270"/>
                      <a:pt x="46338" y="18313"/>
                    </a:cubicBezTo>
                    <a:cubicBezTo>
                      <a:pt x="46271" y="18364"/>
                      <a:pt x="46189" y="18427"/>
                      <a:pt x="46085" y="18427"/>
                    </a:cubicBezTo>
                    <a:cubicBezTo>
                      <a:pt x="46075" y="18427"/>
                      <a:pt x="46065" y="18427"/>
                      <a:pt x="46054" y="18425"/>
                    </a:cubicBezTo>
                    <a:cubicBezTo>
                      <a:pt x="46009" y="18425"/>
                      <a:pt x="45963" y="18401"/>
                      <a:pt x="45935" y="18359"/>
                    </a:cubicBezTo>
                    <a:cubicBezTo>
                      <a:pt x="45900" y="18296"/>
                      <a:pt x="45935" y="18222"/>
                      <a:pt x="45970" y="18152"/>
                    </a:cubicBezTo>
                    <a:cubicBezTo>
                      <a:pt x="46026" y="18037"/>
                      <a:pt x="46030" y="18005"/>
                      <a:pt x="45991" y="17977"/>
                    </a:cubicBezTo>
                    <a:cubicBezTo>
                      <a:pt x="45942" y="17947"/>
                      <a:pt x="45880" y="17933"/>
                      <a:pt x="45810" y="17933"/>
                    </a:cubicBezTo>
                    <a:cubicBezTo>
                      <a:pt x="45634" y="17933"/>
                      <a:pt x="45409" y="18023"/>
                      <a:pt x="45221" y="18180"/>
                    </a:cubicBezTo>
                    <a:cubicBezTo>
                      <a:pt x="45083" y="18293"/>
                      <a:pt x="45002" y="18310"/>
                      <a:pt x="44926" y="18310"/>
                    </a:cubicBezTo>
                    <a:cubicBezTo>
                      <a:pt x="44917" y="18310"/>
                      <a:pt x="44908" y="18310"/>
                      <a:pt x="44899" y="18310"/>
                    </a:cubicBezTo>
                    <a:cubicBezTo>
                      <a:pt x="44891" y="18309"/>
                      <a:pt x="44883" y="18309"/>
                      <a:pt x="44875" y="18309"/>
                    </a:cubicBezTo>
                    <a:cubicBezTo>
                      <a:pt x="44833" y="18309"/>
                      <a:pt x="44791" y="18322"/>
                      <a:pt x="44703" y="18408"/>
                    </a:cubicBezTo>
                    <a:cubicBezTo>
                      <a:pt x="44633" y="18475"/>
                      <a:pt x="44570" y="18509"/>
                      <a:pt x="44515" y="18509"/>
                    </a:cubicBezTo>
                    <a:cubicBezTo>
                      <a:pt x="44501" y="18509"/>
                      <a:pt x="44488" y="18507"/>
                      <a:pt x="44475" y="18502"/>
                    </a:cubicBezTo>
                    <a:cubicBezTo>
                      <a:pt x="44423" y="18481"/>
                      <a:pt x="44388" y="18436"/>
                      <a:pt x="44384" y="18383"/>
                    </a:cubicBezTo>
                    <a:cubicBezTo>
                      <a:pt x="44367" y="18275"/>
                      <a:pt x="44402" y="18166"/>
                      <a:pt x="44482" y="18089"/>
                    </a:cubicBezTo>
                    <a:cubicBezTo>
                      <a:pt x="44531" y="18053"/>
                      <a:pt x="44593" y="18029"/>
                      <a:pt x="44655" y="18029"/>
                    </a:cubicBezTo>
                    <a:cubicBezTo>
                      <a:pt x="44659" y="18029"/>
                      <a:pt x="44664" y="18030"/>
                      <a:pt x="44668" y="18030"/>
                    </a:cubicBezTo>
                    <a:cubicBezTo>
                      <a:pt x="44671" y="18030"/>
                      <a:pt x="44674" y="18030"/>
                      <a:pt x="44677" y="18030"/>
                    </a:cubicBezTo>
                    <a:cubicBezTo>
                      <a:pt x="44719" y="18030"/>
                      <a:pt x="44764" y="18006"/>
                      <a:pt x="44787" y="17970"/>
                    </a:cubicBezTo>
                    <a:cubicBezTo>
                      <a:pt x="44857" y="17876"/>
                      <a:pt x="44934" y="17872"/>
                      <a:pt x="45011" y="17865"/>
                    </a:cubicBezTo>
                    <a:cubicBezTo>
                      <a:pt x="45116" y="17865"/>
                      <a:pt x="45217" y="17830"/>
                      <a:pt x="45302" y="17771"/>
                    </a:cubicBezTo>
                    <a:cubicBezTo>
                      <a:pt x="45424" y="17694"/>
                      <a:pt x="45564" y="17645"/>
                      <a:pt x="45711" y="17627"/>
                    </a:cubicBezTo>
                    <a:cubicBezTo>
                      <a:pt x="45806" y="17610"/>
                      <a:pt x="45862" y="17599"/>
                      <a:pt x="45886" y="17561"/>
                    </a:cubicBezTo>
                    <a:cubicBezTo>
                      <a:pt x="45890" y="17554"/>
                      <a:pt x="45904" y="17529"/>
                      <a:pt x="45879" y="17491"/>
                    </a:cubicBezTo>
                    <a:cubicBezTo>
                      <a:pt x="45840" y="17438"/>
                      <a:pt x="45753" y="17394"/>
                      <a:pt x="45643" y="17394"/>
                    </a:cubicBezTo>
                    <a:cubicBezTo>
                      <a:pt x="45614" y="17394"/>
                      <a:pt x="45584" y="17397"/>
                      <a:pt x="45554" y="17403"/>
                    </a:cubicBezTo>
                    <a:cubicBezTo>
                      <a:pt x="45531" y="17408"/>
                      <a:pt x="45508" y="17411"/>
                      <a:pt x="45487" y="17411"/>
                    </a:cubicBezTo>
                    <a:cubicBezTo>
                      <a:pt x="45352" y="17411"/>
                      <a:pt x="45241" y="17317"/>
                      <a:pt x="45147" y="17242"/>
                    </a:cubicBezTo>
                    <a:cubicBezTo>
                      <a:pt x="45072" y="17177"/>
                      <a:pt x="45023" y="17142"/>
                      <a:pt x="44987" y="17142"/>
                    </a:cubicBezTo>
                    <a:cubicBezTo>
                      <a:pt x="44977" y="17142"/>
                      <a:pt x="44967" y="17145"/>
                      <a:pt x="44958" y="17151"/>
                    </a:cubicBezTo>
                    <a:cubicBezTo>
                      <a:pt x="44917" y="17181"/>
                      <a:pt x="44881" y="17192"/>
                      <a:pt x="44851" y="17192"/>
                    </a:cubicBezTo>
                    <a:cubicBezTo>
                      <a:pt x="44783" y="17192"/>
                      <a:pt x="44741" y="17138"/>
                      <a:pt x="44717" y="17109"/>
                    </a:cubicBezTo>
                    <a:cubicBezTo>
                      <a:pt x="44698" y="17086"/>
                      <a:pt x="44688" y="17073"/>
                      <a:pt x="44672" y="17073"/>
                    </a:cubicBezTo>
                    <a:cubicBezTo>
                      <a:pt x="44662" y="17073"/>
                      <a:pt x="44649" y="17079"/>
                      <a:pt x="44629" y="17092"/>
                    </a:cubicBezTo>
                    <a:cubicBezTo>
                      <a:pt x="44585" y="17126"/>
                      <a:pt x="44529" y="17143"/>
                      <a:pt x="44472" y="17143"/>
                    </a:cubicBezTo>
                    <a:cubicBezTo>
                      <a:pt x="44447" y="17143"/>
                      <a:pt x="44422" y="17140"/>
                      <a:pt x="44398" y="17134"/>
                    </a:cubicBezTo>
                    <a:cubicBezTo>
                      <a:pt x="44269" y="17088"/>
                      <a:pt x="44195" y="16927"/>
                      <a:pt x="44146" y="16794"/>
                    </a:cubicBezTo>
                    <a:cubicBezTo>
                      <a:pt x="44076" y="16598"/>
                      <a:pt x="43583" y="16227"/>
                      <a:pt x="43268" y="16129"/>
                    </a:cubicBezTo>
                    <a:cubicBezTo>
                      <a:pt x="43103" y="16080"/>
                      <a:pt x="43064" y="16010"/>
                      <a:pt x="43057" y="15957"/>
                    </a:cubicBezTo>
                    <a:cubicBezTo>
                      <a:pt x="43054" y="15908"/>
                      <a:pt x="43078" y="15863"/>
                      <a:pt x="43120" y="15838"/>
                    </a:cubicBezTo>
                    <a:cubicBezTo>
                      <a:pt x="43156" y="15821"/>
                      <a:pt x="43194" y="15813"/>
                      <a:pt x="43231" y="15813"/>
                    </a:cubicBezTo>
                    <a:cubicBezTo>
                      <a:pt x="43286" y="15813"/>
                      <a:pt x="43339" y="15831"/>
                      <a:pt x="43383" y="15866"/>
                    </a:cubicBezTo>
                    <a:cubicBezTo>
                      <a:pt x="43402" y="15883"/>
                      <a:pt x="43426" y="15888"/>
                      <a:pt x="43449" y="15888"/>
                    </a:cubicBezTo>
                    <a:cubicBezTo>
                      <a:pt x="43455" y="15888"/>
                      <a:pt x="43461" y="15888"/>
                      <a:pt x="43467" y="15887"/>
                    </a:cubicBezTo>
                    <a:cubicBezTo>
                      <a:pt x="43555" y="15866"/>
                      <a:pt x="43660" y="15751"/>
                      <a:pt x="43726" y="15646"/>
                    </a:cubicBezTo>
                    <a:cubicBezTo>
                      <a:pt x="43733" y="15632"/>
                      <a:pt x="43733" y="15618"/>
                      <a:pt x="43726" y="15607"/>
                    </a:cubicBezTo>
                    <a:cubicBezTo>
                      <a:pt x="43702" y="15555"/>
                      <a:pt x="43604" y="15509"/>
                      <a:pt x="43555" y="15502"/>
                    </a:cubicBezTo>
                    <a:cubicBezTo>
                      <a:pt x="43513" y="15495"/>
                      <a:pt x="43478" y="15474"/>
                      <a:pt x="43453" y="15439"/>
                    </a:cubicBezTo>
                    <a:cubicBezTo>
                      <a:pt x="43390" y="15355"/>
                      <a:pt x="43408" y="15212"/>
                      <a:pt x="43425" y="15131"/>
                    </a:cubicBezTo>
                    <a:cubicBezTo>
                      <a:pt x="43425" y="15103"/>
                      <a:pt x="43324" y="15026"/>
                      <a:pt x="43271" y="14984"/>
                    </a:cubicBezTo>
                    <a:cubicBezTo>
                      <a:pt x="43173" y="14907"/>
                      <a:pt x="43078" y="14837"/>
                      <a:pt x="43071" y="14749"/>
                    </a:cubicBezTo>
                    <a:cubicBezTo>
                      <a:pt x="43068" y="14714"/>
                      <a:pt x="43022" y="14672"/>
                      <a:pt x="42984" y="14634"/>
                    </a:cubicBezTo>
                    <a:cubicBezTo>
                      <a:pt x="42924" y="14574"/>
                      <a:pt x="42858" y="14508"/>
                      <a:pt x="42868" y="14420"/>
                    </a:cubicBezTo>
                    <a:cubicBezTo>
                      <a:pt x="42868" y="14396"/>
                      <a:pt x="42823" y="14329"/>
                      <a:pt x="42788" y="14284"/>
                    </a:cubicBezTo>
                    <a:cubicBezTo>
                      <a:pt x="42728" y="14203"/>
                      <a:pt x="42662" y="14112"/>
                      <a:pt x="42662" y="14018"/>
                    </a:cubicBezTo>
                    <a:cubicBezTo>
                      <a:pt x="42662" y="13969"/>
                      <a:pt x="42564" y="13853"/>
                      <a:pt x="42497" y="13769"/>
                    </a:cubicBezTo>
                    <a:cubicBezTo>
                      <a:pt x="42392" y="13643"/>
                      <a:pt x="42291" y="13521"/>
                      <a:pt x="42284" y="13416"/>
                    </a:cubicBezTo>
                    <a:cubicBezTo>
                      <a:pt x="42280" y="13342"/>
                      <a:pt x="42228" y="13276"/>
                      <a:pt x="42168" y="13195"/>
                    </a:cubicBezTo>
                    <a:cubicBezTo>
                      <a:pt x="42102" y="13118"/>
                      <a:pt x="42046" y="13031"/>
                      <a:pt x="42011" y="12933"/>
                    </a:cubicBezTo>
                    <a:cubicBezTo>
                      <a:pt x="42004" y="12915"/>
                      <a:pt x="41993" y="12894"/>
                      <a:pt x="41983" y="12877"/>
                    </a:cubicBezTo>
                    <a:cubicBezTo>
                      <a:pt x="41965" y="12898"/>
                      <a:pt x="41930" y="12957"/>
                      <a:pt x="41892" y="13111"/>
                    </a:cubicBezTo>
                    <a:cubicBezTo>
                      <a:pt x="41860" y="13241"/>
                      <a:pt x="41776" y="13353"/>
                      <a:pt x="41661" y="13423"/>
                    </a:cubicBezTo>
                    <a:lnTo>
                      <a:pt x="41636" y="13444"/>
                    </a:lnTo>
                    <a:cubicBezTo>
                      <a:pt x="41769" y="13626"/>
                      <a:pt x="41710" y="13696"/>
                      <a:pt x="41615" y="13780"/>
                    </a:cubicBezTo>
                    <a:cubicBezTo>
                      <a:pt x="41591" y="13797"/>
                      <a:pt x="41570" y="13818"/>
                      <a:pt x="41552" y="13839"/>
                    </a:cubicBezTo>
                    <a:cubicBezTo>
                      <a:pt x="41524" y="13871"/>
                      <a:pt x="41528" y="13909"/>
                      <a:pt x="41538" y="13969"/>
                    </a:cubicBezTo>
                    <a:cubicBezTo>
                      <a:pt x="41545" y="14018"/>
                      <a:pt x="41556" y="14074"/>
                      <a:pt x="41517" y="14119"/>
                    </a:cubicBezTo>
                    <a:cubicBezTo>
                      <a:pt x="41485" y="14148"/>
                      <a:pt x="41444" y="14165"/>
                      <a:pt x="41405" y="14165"/>
                    </a:cubicBezTo>
                    <a:cubicBezTo>
                      <a:pt x="41402" y="14165"/>
                      <a:pt x="41398" y="14165"/>
                      <a:pt x="41395" y="14165"/>
                    </a:cubicBezTo>
                    <a:cubicBezTo>
                      <a:pt x="41360" y="14165"/>
                      <a:pt x="41342" y="14196"/>
                      <a:pt x="41325" y="14294"/>
                    </a:cubicBezTo>
                    <a:cubicBezTo>
                      <a:pt x="41314" y="14347"/>
                      <a:pt x="41307" y="14403"/>
                      <a:pt x="41248" y="14413"/>
                    </a:cubicBezTo>
                    <a:cubicBezTo>
                      <a:pt x="41243" y="14414"/>
                      <a:pt x="41238" y="14415"/>
                      <a:pt x="41234" y="14415"/>
                    </a:cubicBezTo>
                    <a:cubicBezTo>
                      <a:pt x="41186" y="14415"/>
                      <a:pt x="41159" y="14365"/>
                      <a:pt x="41143" y="14336"/>
                    </a:cubicBezTo>
                    <a:cubicBezTo>
                      <a:pt x="41121" y="14291"/>
                      <a:pt x="41074" y="14264"/>
                      <a:pt x="41026" y="14264"/>
                    </a:cubicBezTo>
                    <a:cubicBezTo>
                      <a:pt x="41018" y="14264"/>
                      <a:pt x="41010" y="14265"/>
                      <a:pt x="41002" y="14266"/>
                    </a:cubicBezTo>
                    <a:cubicBezTo>
                      <a:pt x="40960" y="14277"/>
                      <a:pt x="40936" y="14312"/>
                      <a:pt x="40936" y="14354"/>
                    </a:cubicBezTo>
                    <a:cubicBezTo>
                      <a:pt x="40932" y="14424"/>
                      <a:pt x="40897" y="14487"/>
                      <a:pt x="40845" y="14532"/>
                    </a:cubicBezTo>
                    <a:cubicBezTo>
                      <a:pt x="40714" y="14654"/>
                      <a:pt x="40469" y="14736"/>
                      <a:pt x="40335" y="14736"/>
                    </a:cubicBezTo>
                    <a:cubicBezTo>
                      <a:pt x="40330" y="14736"/>
                      <a:pt x="40325" y="14736"/>
                      <a:pt x="40320" y="14735"/>
                    </a:cubicBezTo>
                    <a:cubicBezTo>
                      <a:pt x="40208" y="14725"/>
                      <a:pt x="40155" y="14620"/>
                      <a:pt x="40117" y="14546"/>
                    </a:cubicBezTo>
                    <a:cubicBezTo>
                      <a:pt x="40103" y="14522"/>
                      <a:pt x="40089" y="14497"/>
                      <a:pt x="40075" y="14476"/>
                    </a:cubicBezTo>
                    <a:lnTo>
                      <a:pt x="40071" y="14480"/>
                    </a:lnTo>
                    <a:cubicBezTo>
                      <a:pt x="40046" y="14497"/>
                      <a:pt x="40017" y="14507"/>
                      <a:pt x="39989" y="14507"/>
                    </a:cubicBezTo>
                    <a:cubicBezTo>
                      <a:pt x="39981" y="14507"/>
                      <a:pt x="39974" y="14506"/>
                      <a:pt x="39966" y="14504"/>
                    </a:cubicBezTo>
                    <a:cubicBezTo>
                      <a:pt x="39903" y="14487"/>
                      <a:pt x="39879" y="14427"/>
                      <a:pt x="39847" y="14361"/>
                    </a:cubicBezTo>
                    <a:cubicBezTo>
                      <a:pt x="39803" y="14267"/>
                      <a:pt x="39776" y="14224"/>
                      <a:pt x="39727" y="14224"/>
                    </a:cubicBezTo>
                    <a:cubicBezTo>
                      <a:pt x="39725" y="14224"/>
                      <a:pt x="39723" y="14224"/>
                      <a:pt x="39721" y="14224"/>
                    </a:cubicBezTo>
                    <a:cubicBezTo>
                      <a:pt x="39693" y="14226"/>
                      <a:pt x="39665" y="14227"/>
                      <a:pt x="39638" y="14227"/>
                    </a:cubicBezTo>
                    <a:cubicBezTo>
                      <a:pt x="39529" y="14227"/>
                      <a:pt x="39431" y="14211"/>
                      <a:pt x="39378" y="14144"/>
                    </a:cubicBezTo>
                    <a:cubicBezTo>
                      <a:pt x="39343" y="14091"/>
                      <a:pt x="39336" y="14025"/>
                      <a:pt x="39364" y="13944"/>
                    </a:cubicBezTo>
                    <a:cubicBezTo>
                      <a:pt x="39378" y="13899"/>
                      <a:pt x="39322" y="13857"/>
                      <a:pt x="39245" y="13797"/>
                    </a:cubicBezTo>
                    <a:cubicBezTo>
                      <a:pt x="39179" y="13748"/>
                      <a:pt x="39116" y="13703"/>
                      <a:pt x="39116" y="13636"/>
                    </a:cubicBezTo>
                    <a:cubicBezTo>
                      <a:pt x="39116" y="13598"/>
                      <a:pt x="39133" y="13559"/>
                      <a:pt x="39165" y="13538"/>
                    </a:cubicBezTo>
                    <a:cubicBezTo>
                      <a:pt x="39210" y="13503"/>
                      <a:pt x="39196" y="13451"/>
                      <a:pt x="39154" y="13311"/>
                    </a:cubicBezTo>
                    <a:cubicBezTo>
                      <a:pt x="39116" y="13202"/>
                      <a:pt x="39091" y="13087"/>
                      <a:pt x="39081" y="12975"/>
                    </a:cubicBezTo>
                    <a:cubicBezTo>
                      <a:pt x="39060" y="12827"/>
                      <a:pt x="39112" y="12684"/>
                      <a:pt x="39217" y="12579"/>
                    </a:cubicBezTo>
                    <a:cubicBezTo>
                      <a:pt x="39245" y="12547"/>
                      <a:pt x="39263" y="12526"/>
                      <a:pt x="39263" y="12509"/>
                    </a:cubicBezTo>
                    <a:cubicBezTo>
                      <a:pt x="39263" y="12491"/>
                      <a:pt x="39256" y="12488"/>
                      <a:pt x="39252" y="12484"/>
                    </a:cubicBezTo>
                    <a:cubicBezTo>
                      <a:pt x="39247" y="12482"/>
                      <a:pt x="39239" y="12480"/>
                      <a:pt x="39229" y="12480"/>
                    </a:cubicBezTo>
                    <a:cubicBezTo>
                      <a:pt x="39196" y="12480"/>
                      <a:pt x="39140" y="12495"/>
                      <a:pt x="39074" y="12540"/>
                    </a:cubicBezTo>
                    <a:cubicBezTo>
                      <a:pt x="39036" y="12566"/>
                      <a:pt x="39002" y="12575"/>
                      <a:pt x="38973" y="12575"/>
                    </a:cubicBezTo>
                    <a:cubicBezTo>
                      <a:pt x="38905" y="12575"/>
                      <a:pt x="38859" y="12522"/>
                      <a:pt x="38832" y="12488"/>
                    </a:cubicBezTo>
                    <a:cubicBezTo>
                      <a:pt x="38793" y="12446"/>
                      <a:pt x="38775" y="12428"/>
                      <a:pt x="38746" y="12428"/>
                    </a:cubicBezTo>
                    <a:cubicBezTo>
                      <a:pt x="38743" y="12428"/>
                      <a:pt x="38740" y="12428"/>
                      <a:pt x="38737" y="12428"/>
                    </a:cubicBezTo>
                    <a:cubicBezTo>
                      <a:pt x="38714" y="12430"/>
                      <a:pt x="38684" y="12431"/>
                      <a:pt x="38650" y="12431"/>
                    </a:cubicBezTo>
                    <a:cubicBezTo>
                      <a:pt x="38431" y="12431"/>
                      <a:pt x="38040" y="12381"/>
                      <a:pt x="38013" y="12141"/>
                    </a:cubicBezTo>
                    <a:cubicBezTo>
                      <a:pt x="38006" y="12061"/>
                      <a:pt x="37981" y="12054"/>
                      <a:pt x="37932" y="12026"/>
                    </a:cubicBezTo>
                    <a:cubicBezTo>
                      <a:pt x="37852" y="11991"/>
                      <a:pt x="37789" y="11924"/>
                      <a:pt x="37761" y="11840"/>
                    </a:cubicBezTo>
                    <a:cubicBezTo>
                      <a:pt x="37736" y="11770"/>
                      <a:pt x="37701" y="11767"/>
                      <a:pt x="37645" y="11763"/>
                    </a:cubicBezTo>
                    <a:cubicBezTo>
                      <a:pt x="37600" y="11760"/>
                      <a:pt x="37491" y="11753"/>
                      <a:pt x="37491" y="11623"/>
                    </a:cubicBezTo>
                    <a:cubicBezTo>
                      <a:pt x="37491" y="11536"/>
                      <a:pt x="37463" y="11483"/>
                      <a:pt x="37320" y="11469"/>
                    </a:cubicBezTo>
                    <a:cubicBezTo>
                      <a:pt x="37246" y="11459"/>
                      <a:pt x="37173" y="11424"/>
                      <a:pt x="37120" y="11371"/>
                    </a:cubicBezTo>
                    <a:cubicBezTo>
                      <a:pt x="37068" y="11322"/>
                      <a:pt x="37001" y="11287"/>
                      <a:pt x="36931" y="11277"/>
                    </a:cubicBezTo>
                    <a:cubicBezTo>
                      <a:pt x="36919" y="11275"/>
                      <a:pt x="36907" y="11274"/>
                      <a:pt x="36895" y="11274"/>
                    </a:cubicBezTo>
                    <a:cubicBezTo>
                      <a:pt x="36765" y="11274"/>
                      <a:pt x="36610" y="11355"/>
                      <a:pt x="36504" y="11410"/>
                    </a:cubicBezTo>
                    <a:cubicBezTo>
                      <a:pt x="36472" y="11427"/>
                      <a:pt x="36441" y="11441"/>
                      <a:pt x="36416" y="11455"/>
                    </a:cubicBezTo>
                    <a:cubicBezTo>
                      <a:pt x="36397" y="11463"/>
                      <a:pt x="36377" y="11467"/>
                      <a:pt x="36355" y="11467"/>
                    </a:cubicBezTo>
                    <a:cubicBezTo>
                      <a:pt x="36292" y="11467"/>
                      <a:pt x="36219" y="11438"/>
                      <a:pt x="36143" y="11410"/>
                    </a:cubicBezTo>
                    <a:cubicBezTo>
                      <a:pt x="36090" y="11390"/>
                      <a:pt x="36008" y="11357"/>
                      <a:pt x="35961" y="11357"/>
                    </a:cubicBezTo>
                    <a:cubicBezTo>
                      <a:pt x="35949" y="11357"/>
                      <a:pt x="35940" y="11359"/>
                      <a:pt x="35933" y="11364"/>
                    </a:cubicBezTo>
                    <a:cubicBezTo>
                      <a:pt x="35897" y="11392"/>
                      <a:pt x="35864" y="11403"/>
                      <a:pt x="35833" y="11403"/>
                    </a:cubicBezTo>
                    <a:cubicBezTo>
                      <a:pt x="35783" y="11403"/>
                      <a:pt x="35738" y="11375"/>
                      <a:pt x="35695" y="11347"/>
                    </a:cubicBezTo>
                    <a:cubicBezTo>
                      <a:pt x="35618" y="11294"/>
                      <a:pt x="35531" y="11252"/>
                      <a:pt x="35440" y="11228"/>
                    </a:cubicBezTo>
                    <a:cubicBezTo>
                      <a:pt x="35259" y="11178"/>
                      <a:pt x="35087" y="11158"/>
                      <a:pt x="34965" y="11158"/>
                    </a:cubicBezTo>
                    <a:cubicBezTo>
                      <a:pt x="34873" y="11158"/>
                      <a:pt x="34810" y="11169"/>
                      <a:pt x="34792" y="11186"/>
                    </a:cubicBezTo>
                    <a:cubicBezTo>
                      <a:pt x="34771" y="11242"/>
                      <a:pt x="34732" y="11287"/>
                      <a:pt x="34683" y="11319"/>
                    </a:cubicBezTo>
                    <a:cubicBezTo>
                      <a:pt x="34613" y="11378"/>
                      <a:pt x="34547" y="11431"/>
                      <a:pt x="34564" y="11557"/>
                    </a:cubicBezTo>
                    <a:cubicBezTo>
                      <a:pt x="34578" y="11669"/>
                      <a:pt x="34645" y="11700"/>
                      <a:pt x="34725" y="11742"/>
                    </a:cubicBezTo>
                    <a:cubicBezTo>
                      <a:pt x="34795" y="11781"/>
                      <a:pt x="34876" y="11823"/>
                      <a:pt x="34911" y="11917"/>
                    </a:cubicBezTo>
                    <a:cubicBezTo>
                      <a:pt x="34964" y="12061"/>
                      <a:pt x="34879" y="12113"/>
                      <a:pt x="34837" y="12141"/>
                    </a:cubicBezTo>
                    <a:cubicBezTo>
                      <a:pt x="34799" y="12162"/>
                      <a:pt x="34785" y="12173"/>
                      <a:pt x="34781" y="12211"/>
                    </a:cubicBezTo>
                    <a:cubicBezTo>
                      <a:pt x="34774" y="12295"/>
                      <a:pt x="34729" y="12369"/>
                      <a:pt x="34655" y="12414"/>
                    </a:cubicBezTo>
                    <a:cubicBezTo>
                      <a:pt x="34620" y="12439"/>
                      <a:pt x="34613" y="12446"/>
                      <a:pt x="34613" y="12463"/>
                    </a:cubicBezTo>
                    <a:cubicBezTo>
                      <a:pt x="34613" y="12477"/>
                      <a:pt x="34617" y="12488"/>
                      <a:pt x="34645" y="12516"/>
                    </a:cubicBezTo>
                    <a:cubicBezTo>
                      <a:pt x="34711" y="12579"/>
                      <a:pt x="34760" y="12659"/>
                      <a:pt x="34781" y="12747"/>
                    </a:cubicBezTo>
                    <a:cubicBezTo>
                      <a:pt x="34795" y="12810"/>
                      <a:pt x="34827" y="12870"/>
                      <a:pt x="34869" y="12922"/>
                    </a:cubicBezTo>
                    <a:cubicBezTo>
                      <a:pt x="34943" y="13020"/>
                      <a:pt x="34988" y="13136"/>
                      <a:pt x="34999" y="13255"/>
                    </a:cubicBezTo>
                    <a:cubicBezTo>
                      <a:pt x="35034" y="13528"/>
                      <a:pt x="34925" y="13566"/>
                      <a:pt x="34799" y="13580"/>
                    </a:cubicBezTo>
                    <a:cubicBezTo>
                      <a:pt x="34778" y="13584"/>
                      <a:pt x="34757" y="13587"/>
                      <a:pt x="34732" y="13594"/>
                    </a:cubicBezTo>
                    <a:cubicBezTo>
                      <a:pt x="34732" y="13594"/>
                      <a:pt x="34729" y="13594"/>
                      <a:pt x="34725" y="13598"/>
                    </a:cubicBezTo>
                    <a:cubicBezTo>
                      <a:pt x="34722" y="13612"/>
                      <a:pt x="34722" y="13629"/>
                      <a:pt x="34722" y="13647"/>
                    </a:cubicBezTo>
                    <a:cubicBezTo>
                      <a:pt x="34722" y="13759"/>
                      <a:pt x="34683" y="13867"/>
                      <a:pt x="34606" y="13948"/>
                    </a:cubicBezTo>
                    <a:cubicBezTo>
                      <a:pt x="34403" y="14179"/>
                      <a:pt x="34347" y="14312"/>
                      <a:pt x="34421" y="14378"/>
                    </a:cubicBezTo>
                    <a:cubicBezTo>
                      <a:pt x="34480" y="14427"/>
                      <a:pt x="34547" y="14469"/>
                      <a:pt x="34617" y="14508"/>
                    </a:cubicBezTo>
                    <a:cubicBezTo>
                      <a:pt x="34827" y="14634"/>
                      <a:pt x="35114" y="14809"/>
                      <a:pt x="35258" y="15051"/>
                    </a:cubicBezTo>
                    <a:cubicBezTo>
                      <a:pt x="35496" y="15450"/>
                      <a:pt x="35426" y="16055"/>
                      <a:pt x="35387" y="16293"/>
                    </a:cubicBezTo>
                    <a:cubicBezTo>
                      <a:pt x="35345" y="16552"/>
                      <a:pt x="35149" y="16682"/>
                      <a:pt x="34943" y="16818"/>
                    </a:cubicBezTo>
                    <a:cubicBezTo>
                      <a:pt x="34816" y="16895"/>
                      <a:pt x="34697" y="16990"/>
                      <a:pt x="34592" y="17092"/>
                    </a:cubicBezTo>
                    <a:cubicBezTo>
                      <a:pt x="34316" y="17379"/>
                      <a:pt x="34029" y="17386"/>
                      <a:pt x="33857" y="17389"/>
                    </a:cubicBezTo>
                    <a:cubicBezTo>
                      <a:pt x="33833" y="17389"/>
                      <a:pt x="33808" y="17389"/>
                      <a:pt x="33787" y="17393"/>
                    </a:cubicBezTo>
                    <a:cubicBezTo>
                      <a:pt x="33785" y="17391"/>
                      <a:pt x="33785" y="17390"/>
                      <a:pt x="33784" y="17390"/>
                    </a:cubicBezTo>
                    <a:cubicBezTo>
                      <a:pt x="33783" y="17390"/>
                      <a:pt x="33782" y="17391"/>
                      <a:pt x="33780" y="17393"/>
                    </a:cubicBezTo>
                    <a:cubicBezTo>
                      <a:pt x="33756" y="17414"/>
                      <a:pt x="33791" y="17606"/>
                      <a:pt x="33976" y="17813"/>
                    </a:cubicBezTo>
                    <a:cubicBezTo>
                      <a:pt x="34113" y="17967"/>
                      <a:pt x="34106" y="18068"/>
                      <a:pt x="34099" y="18163"/>
                    </a:cubicBezTo>
                    <a:cubicBezTo>
                      <a:pt x="34092" y="18236"/>
                      <a:pt x="34102" y="18310"/>
                      <a:pt x="34130" y="18376"/>
                    </a:cubicBezTo>
                    <a:cubicBezTo>
                      <a:pt x="34176" y="18481"/>
                      <a:pt x="34197" y="18593"/>
                      <a:pt x="34197" y="18705"/>
                    </a:cubicBezTo>
                    <a:cubicBezTo>
                      <a:pt x="34204" y="18817"/>
                      <a:pt x="34207" y="18915"/>
                      <a:pt x="34284" y="19020"/>
                    </a:cubicBezTo>
                    <a:cubicBezTo>
                      <a:pt x="34477" y="19287"/>
                      <a:pt x="34333" y="19416"/>
                      <a:pt x="34151" y="19570"/>
                    </a:cubicBezTo>
                    <a:cubicBezTo>
                      <a:pt x="34141" y="19581"/>
                      <a:pt x="34134" y="19588"/>
                      <a:pt x="34127" y="19595"/>
                    </a:cubicBezTo>
                    <a:cubicBezTo>
                      <a:pt x="34207" y="19630"/>
                      <a:pt x="34256" y="19710"/>
                      <a:pt x="34260" y="19794"/>
                    </a:cubicBezTo>
                    <a:cubicBezTo>
                      <a:pt x="34263" y="19864"/>
                      <a:pt x="34260" y="19938"/>
                      <a:pt x="34204" y="19966"/>
                    </a:cubicBezTo>
                    <a:cubicBezTo>
                      <a:pt x="34191" y="19973"/>
                      <a:pt x="34178" y="19976"/>
                      <a:pt x="34164" y="19976"/>
                    </a:cubicBezTo>
                    <a:cubicBezTo>
                      <a:pt x="34116" y="19976"/>
                      <a:pt x="34059" y="19938"/>
                      <a:pt x="33994" y="19889"/>
                    </a:cubicBezTo>
                    <a:cubicBezTo>
                      <a:pt x="33969" y="19871"/>
                      <a:pt x="33941" y="19850"/>
                      <a:pt x="33913" y="19829"/>
                    </a:cubicBezTo>
                    <a:cubicBezTo>
                      <a:pt x="33905" y="19821"/>
                      <a:pt x="33894" y="19817"/>
                      <a:pt x="33883" y="19817"/>
                    </a:cubicBezTo>
                    <a:cubicBezTo>
                      <a:pt x="33875" y="19817"/>
                      <a:pt x="33867" y="19820"/>
                      <a:pt x="33861" y="19826"/>
                    </a:cubicBezTo>
                    <a:cubicBezTo>
                      <a:pt x="33784" y="19864"/>
                      <a:pt x="33714" y="20036"/>
                      <a:pt x="33714" y="20113"/>
                    </a:cubicBezTo>
                    <a:cubicBezTo>
                      <a:pt x="33714" y="20151"/>
                      <a:pt x="33696" y="20183"/>
                      <a:pt x="33665" y="20200"/>
                    </a:cubicBezTo>
                    <a:cubicBezTo>
                      <a:pt x="33650" y="20209"/>
                      <a:pt x="33634" y="20214"/>
                      <a:pt x="33615" y="20214"/>
                    </a:cubicBezTo>
                    <a:cubicBezTo>
                      <a:pt x="33556" y="20214"/>
                      <a:pt x="33475" y="20168"/>
                      <a:pt x="33357" y="20099"/>
                    </a:cubicBezTo>
                    <a:cubicBezTo>
                      <a:pt x="33304" y="20064"/>
                      <a:pt x="33248" y="20032"/>
                      <a:pt x="33192" y="20011"/>
                    </a:cubicBezTo>
                    <a:cubicBezTo>
                      <a:pt x="33168" y="20011"/>
                      <a:pt x="33143" y="20008"/>
                      <a:pt x="33122" y="19990"/>
                    </a:cubicBezTo>
                    <a:cubicBezTo>
                      <a:pt x="33094" y="19959"/>
                      <a:pt x="33077" y="19917"/>
                      <a:pt x="33080" y="19875"/>
                    </a:cubicBezTo>
                    <a:cubicBezTo>
                      <a:pt x="33080" y="19773"/>
                      <a:pt x="33031" y="19682"/>
                      <a:pt x="32954" y="19619"/>
                    </a:cubicBezTo>
                    <a:cubicBezTo>
                      <a:pt x="32891" y="19570"/>
                      <a:pt x="32832" y="19532"/>
                      <a:pt x="32779" y="19500"/>
                    </a:cubicBezTo>
                    <a:cubicBezTo>
                      <a:pt x="32649" y="19420"/>
                      <a:pt x="32537" y="19346"/>
                      <a:pt x="32537" y="19196"/>
                    </a:cubicBezTo>
                    <a:cubicBezTo>
                      <a:pt x="32537" y="19143"/>
                      <a:pt x="32457" y="19076"/>
                      <a:pt x="32383" y="19020"/>
                    </a:cubicBezTo>
                    <a:cubicBezTo>
                      <a:pt x="32282" y="18936"/>
                      <a:pt x="32163" y="18842"/>
                      <a:pt x="32163" y="18709"/>
                    </a:cubicBezTo>
                    <a:cubicBezTo>
                      <a:pt x="32163" y="18663"/>
                      <a:pt x="32166" y="18600"/>
                      <a:pt x="32166" y="18530"/>
                    </a:cubicBezTo>
                    <a:cubicBezTo>
                      <a:pt x="32177" y="18331"/>
                      <a:pt x="32191" y="17998"/>
                      <a:pt x="32135" y="17904"/>
                    </a:cubicBezTo>
                    <a:cubicBezTo>
                      <a:pt x="32023" y="17715"/>
                      <a:pt x="32135" y="17512"/>
                      <a:pt x="32194" y="17403"/>
                    </a:cubicBezTo>
                    <a:cubicBezTo>
                      <a:pt x="32212" y="17365"/>
                      <a:pt x="32205" y="17323"/>
                      <a:pt x="32180" y="17288"/>
                    </a:cubicBezTo>
                    <a:cubicBezTo>
                      <a:pt x="32131" y="17207"/>
                      <a:pt x="32044" y="17162"/>
                      <a:pt x="31949" y="17162"/>
                    </a:cubicBezTo>
                    <a:cubicBezTo>
                      <a:pt x="31848" y="17158"/>
                      <a:pt x="31750" y="17151"/>
                      <a:pt x="31648" y="17137"/>
                    </a:cubicBezTo>
                    <a:cubicBezTo>
                      <a:pt x="31522" y="17119"/>
                      <a:pt x="31393" y="17108"/>
                      <a:pt x="31265" y="17108"/>
                    </a:cubicBezTo>
                    <a:cubicBezTo>
                      <a:pt x="31220" y="17108"/>
                      <a:pt x="31175" y="17110"/>
                      <a:pt x="31130" y="17113"/>
                    </a:cubicBezTo>
                    <a:cubicBezTo>
                      <a:pt x="31076" y="17117"/>
                      <a:pt x="31025" y="17119"/>
                      <a:pt x="30977" y="17119"/>
                    </a:cubicBezTo>
                    <a:cubicBezTo>
                      <a:pt x="30764" y="17119"/>
                      <a:pt x="30610" y="17075"/>
                      <a:pt x="30510" y="16986"/>
                    </a:cubicBezTo>
                    <a:cubicBezTo>
                      <a:pt x="30297" y="16822"/>
                      <a:pt x="30048" y="16703"/>
                      <a:pt x="29786" y="16636"/>
                    </a:cubicBezTo>
                    <a:cubicBezTo>
                      <a:pt x="29422" y="16542"/>
                      <a:pt x="29208" y="16346"/>
                      <a:pt x="29159" y="16195"/>
                    </a:cubicBezTo>
                    <a:cubicBezTo>
                      <a:pt x="29145" y="16160"/>
                      <a:pt x="29019" y="16108"/>
                      <a:pt x="28942" y="16073"/>
                    </a:cubicBezTo>
                    <a:cubicBezTo>
                      <a:pt x="28830" y="16020"/>
                      <a:pt x="28722" y="15975"/>
                      <a:pt x="28673" y="15912"/>
                    </a:cubicBezTo>
                    <a:cubicBezTo>
                      <a:pt x="28619" y="15843"/>
                      <a:pt x="28369" y="15784"/>
                      <a:pt x="28211" y="15784"/>
                    </a:cubicBezTo>
                    <a:cubicBezTo>
                      <a:pt x="28184" y="15784"/>
                      <a:pt x="28160" y="15786"/>
                      <a:pt x="28140" y="15789"/>
                    </a:cubicBezTo>
                    <a:cubicBezTo>
                      <a:pt x="28132" y="15790"/>
                      <a:pt x="28124" y="15791"/>
                      <a:pt x="28115" y="15791"/>
                    </a:cubicBezTo>
                    <a:cubicBezTo>
                      <a:pt x="28028" y="15791"/>
                      <a:pt x="27920" y="15729"/>
                      <a:pt x="27783" y="15653"/>
                    </a:cubicBezTo>
                    <a:cubicBezTo>
                      <a:pt x="27659" y="15582"/>
                      <a:pt x="27511" y="15498"/>
                      <a:pt x="27416" y="15498"/>
                    </a:cubicBezTo>
                    <a:cubicBezTo>
                      <a:pt x="27412" y="15498"/>
                      <a:pt x="27409" y="15498"/>
                      <a:pt x="27405" y="15499"/>
                    </a:cubicBezTo>
                    <a:cubicBezTo>
                      <a:pt x="27272" y="15506"/>
                      <a:pt x="27003" y="15604"/>
                      <a:pt x="26821" y="15667"/>
                    </a:cubicBezTo>
                    <a:cubicBezTo>
                      <a:pt x="26747" y="15698"/>
                      <a:pt x="26674" y="15723"/>
                      <a:pt x="26597" y="15740"/>
                    </a:cubicBezTo>
                    <a:cubicBezTo>
                      <a:pt x="26591" y="15741"/>
                      <a:pt x="26586" y="15742"/>
                      <a:pt x="26581" y="15742"/>
                    </a:cubicBezTo>
                    <a:cubicBezTo>
                      <a:pt x="26551" y="15742"/>
                      <a:pt x="26520" y="15725"/>
                      <a:pt x="26505" y="15698"/>
                    </a:cubicBezTo>
                    <a:cubicBezTo>
                      <a:pt x="26449" y="15607"/>
                      <a:pt x="26586" y="15404"/>
                      <a:pt x="26607" y="15373"/>
                    </a:cubicBezTo>
                    <a:cubicBezTo>
                      <a:pt x="26611" y="15331"/>
                      <a:pt x="26544" y="15184"/>
                      <a:pt x="26495" y="15086"/>
                    </a:cubicBezTo>
                    <a:cubicBezTo>
                      <a:pt x="26439" y="14974"/>
                      <a:pt x="26390" y="14854"/>
                      <a:pt x="26355" y="14735"/>
                    </a:cubicBezTo>
                    <a:cubicBezTo>
                      <a:pt x="26287" y="14470"/>
                      <a:pt x="26219" y="14309"/>
                      <a:pt x="26067" y="14309"/>
                    </a:cubicBezTo>
                    <a:cubicBezTo>
                      <a:pt x="26055" y="14309"/>
                      <a:pt x="26043" y="14310"/>
                      <a:pt x="26029" y="14312"/>
                    </a:cubicBezTo>
                    <a:cubicBezTo>
                      <a:pt x="25997" y="14316"/>
                      <a:pt x="25965" y="14318"/>
                      <a:pt x="25933" y="14318"/>
                    </a:cubicBezTo>
                    <a:cubicBezTo>
                      <a:pt x="25678" y="14318"/>
                      <a:pt x="25434" y="14195"/>
                      <a:pt x="25375" y="14154"/>
                    </a:cubicBezTo>
                    <a:cubicBezTo>
                      <a:pt x="25245" y="14067"/>
                      <a:pt x="25277" y="13279"/>
                      <a:pt x="25322" y="13055"/>
                    </a:cubicBezTo>
                    <a:cubicBezTo>
                      <a:pt x="25357" y="12905"/>
                      <a:pt x="25448" y="12722"/>
                      <a:pt x="25536" y="12551"/>
                    </a:cubicBezTo>
                    <a:cubicBezTo>
                      <a:pt x="25616" y="12397"/>
                      <a:pt x="25697" y="12236"/>
                      <a:pt x="25697" y="12159"/>
                    </a:cubicBezTo>
                    <a:cubicBezTo>
                      <a:pt x="25697" y="11896"/>
                      <a:pt x="26026" y="11809"/>
                      <a:pt x="26134" y="11781"/>
                    </a:cubicBezTo>
                    <a:cubicBezTo>
                      <a:pt x="26176" y="11770"/>
                      <a:pt x="26187" y="11725"/>
                      <a:pt x="26197" y="11620"/>
                    </a:cubicBezTo>
                    <a:cubicBezTo>
                      <a:pt x="26204" y="11511"/>
                      <a:pt x="26218" y="11375"/>
                      <a:pt x="26362" y="11357"/>
                    </a:cubicBezTo>
                    <a:cubicBezTo>
                      <a:pt x="26495" y="11340"/>
                      <a:pt x="26502" y="11308"/>
                      <a:pt x="26533" y="11179"/>
                    </a:cubicBezTo>
                    <a:lnTo>
                      <a:pt x="26537" y="11161"/>
                    </a:lnTo>
                    <a:cubicBezTo>
                      <a:pt x="26551" y="11098"/>
                      <a:pt x="26600" y="11049"/>
                      <a:pt x="26667" y="11032"/>
                    </a:cubicBezTo>
                    <a:cubicBezTo>
                      <a:pt x="26625" y="10993"/>
                      <a:pt x="26611" y="10937"/>
                      <a:pt x="26625" y="10885"/>
                    </a:cubicBezTo>
                    <a:cubicBezTo>
                      <a:pt x="26660" y="10801"/>
                      <a:pt x="26786" y="10783"/>
                      <a:pt x="26989" y="10783"/>
                    </a:cubicBezTo>
                    <a:cubicBezTo>
                      <a:pt x="27185" y="10783"/>
                      <a:pt x="27437" y="10734"/>
                      <a:pt x="27528" y="10622"/>
                    </a:cubicBezTo>
                    <a:cubicBezTo>
                      <a:pt x="27556" y="10583"/>
                      <a:pt x="27566" y="10534"/>
                      <a:pt x="27556" y="10489"/>
                    </a:cubicBezTo>
                    <a:cubicBezTo>
                      <a:pt x="27535" y="10391"/>
                      <a:pt x="27342" y="10380"/>
                      <a:pt x="27174" y="10370"/>
                    </a:cubicBezTo>
                    <a:cubicBezTo>
                      <a:pt x="26975" y="10356"/>
                      <a:pt x="26765" y="10345"/>
                      <a:pt x="26765" y="10174"/>
                    </a:cubicBezTo>
                    <a:cubicBezTo>
                      <a:pt x="26765" y="10097"/>
                      <a:pt x="26432" y="10027"/>
                      <a:pt x="26288" y="9999"/>
                    </a:cubicBezTo>
                    <a:cubicBezTo>
                      <a:pt x="26057" y="9950"/>
                      <a:pt x="25945" y="9922"/>
                      <a:pt x="25910" y="9852"/>
                    </a:cubicBezTo>
                    <a:cubicBezTo>
                      <a:pt x="25900" y="9827"/>
                      <a:pt x="25900" y="9796"/>
                      <a:pt x="25910" y="9771"/>
                    </a:cubicBezTo>
                    <a:cubicBezTo>
                      <a:pt x="25935" y="9716"/>
                      <a:pt x="26015" y="9695"/>
                      <a:pt x="26124" y="9695"/>
                    </a:cubicBezTo>
                    <a:cubicBezTo>
                      <a:pt x="26499" y="9695"/>
                      <a:pt x="27222" y="9951"/>
                      <a:pt x="27230" y="9953"/>
                    </a:cubicBezTo>
                    <a:cubicBezTo>
                      <a:pt x="27437" y="10034"/>
                      <a:pt x="27539" y="10055"/>
                      <a:pt x="27662" y="10055"/>
                    </a:cubicBezTo>
                    <a:cubicBezTo>
                      <a:pt x="27710" y="10055"/>
                      <a:pt x="27760" y="10052"/>
                      <a:pt x="27822" y="10048"/>
                    </a:cubicBezTo>
                    <a:lnTo>
                      <a:pt x="27860" y="10048"/>
                    </a:lnTo>
                    <a:cubicBezTo>
                      <a:pt x="27864" y="10048"/>
                      <a:pt x="27867" y="10049"/>
                      <a:pt x="27871" y="10049"/>
                    </a:cubicBezTo>
                    <a:cubicBezTo>
                      <a:pt x="27889" y="10049"/>
                      <a:pt x="27909" y="10041"/>
                      <a:pt x="27923" y="10027"/>
                    </a:cubicBezTo>
                    <a:cubicBezTo>
                      <a:pt x="27951" y="9992"/>
                      <a:pt x="27941" y="9904"/>
                      <a:pt x="27930" y="9831"/>
                    </a:cubicBezTo>
                    <a:cubicBezTo>
                      <a:pt x="27916" y="9761"/>
                      <a:pt x="27916" y="9687"/>
                      <a:pt x="27934" y="9621"/>
                    </a:cubicBezTo>
                    <a:cubicBezTo>
                      <a:pt x="27944" y="9593"/>
                      <a:pt x="27965" y="9568"/>
                      <a:pt x="27993" y="9558"/>
                    </a:cubicBezTo>
                    <a:cubicBezTo>
                      <a:pt x="28012" y="9548"/>
                      <a:pt x="28033" y="9544"/>
                      <a:pt x="28057" y="9544"/>
                    </a:cubicBezTo>
                    <a:cubicBezTo>
                      <a:pt x="28124" y="9544"/>
                      <a:pt x="28212" y="9576"/>
                      <a:pt x="28322" y="9617"/>
                    </a:cubicBezTo>
                    <a:cubicBezTo>
                      <a:pt x="28447" y="9664"/>
                      <a:pt x="28603" y="9720"/>
                      <a:pt x="28722" y="9720"/>
                    </a:cubicBezTo>
                    <a:cubicBezTo>
                      <a:pt x="28747" y="9720"/>
                      <a:pt x="28770" y="9717"/>
                      <a:pt x="28792" y="9712"/>
                    </a:cubicBezTo>
                    <a:cubicBezTo>
                      <a:pt x="28935" y="9673"/>
                      <a:pt x="29093" y="9463"/>
                      <a:pt x="29229" y="9281"/>
                    </a:cubicBezTo>
                    <a:cubicBezTo>
                      <a:pt x="29341" y="9131"/>
                      <a:pt x="29446" y="8991"/>
                      <a:pt x="29551" y="8921"/>
                    </a:cubicBezTo>
                    <a:cubicBezTo>
                      <a:pt x="29607" y="8882"/>
                      <a:pt x="29618" y="8854"/>
                      <a:pt x="29618" y="8847"/>
                    </a:cubicBezTo>
                    <a:cubicBezTo>
                      <a:pt x="29609" y="8823"/>
                      <a:pt x="29515" y="8768"/>
                      <a:pt x="29293" y="8768"/>
                    </a:cubicBezTo>
                    <a:cubicBezTo>
                      <a:pt x="29256" y="8768"/>
                      <a:pt x="29215" y="8770"/>
                      <a:pt x="29170" y="8774"/>
                    </a:cubicBezTo>
                    <a:cubicBezTo>
                      <a:pt x="29125" y="8777"/>
                      <a:pt x="29083" y="8779"/>
                      <a:pt x="29042" y="8779"/>
                    </a:cubicBezTo>
                    <a:cubicBezTo>
                      <a:pt x="28656" y="8779"/>
                      <a:pt x="28413" y="8622"/>
                      <a:pt x="28179" y="8444"/>
                    </a:cubicBezTo>
                    <a:cubicBezTo>
                      <a:pt x="28021" y="8329"/>
                      <a:pt x="27955" y="8213"/>
                      <a:pt x="27990" y="8122"/>
                    </a:cubicBezTo>
                    <a:cubicBezTo>
                      <a:pt x="28011" y="8076"/>
                      <a:pt x="28063" y="8021"/>
                      <a:pt x="28201" y="8021"/>
                    </a:cubicBezTo>
                    <a:cubicBezTo>
                      <a:pt x="28219" y="8021"/>
                      <a:pt x="28238" y="8022"/>
                      <a:pt x="28259" y="8024"/>
                    </a:cubicBezTo>
                    <a:cubicBezTo>
                      <a:pt x="28403" y="8038"/>
                      <a:pt x="28616" y="8168"/>
                      <a:pt x="28844" y="8308"/>
                    </a:cubicBezTo>
                    <a:cubicBezTo>
                      <a:pt x="29037" y="8420"/>
                      <a:pt x="29250" y="8553"/>
                      <a:pt x="29348" y="8556"/>
                    </a:cubicBezTo>
                    <a:lnTo>
                      <a:pt x="29355" y="8556"/>
                    </a:lnTo>
                    <a:cubicBezTo>
                      <a:pt x="29492" y="8556"/>
                      <a:pt x="29747" y="8318"/>
                      <a:pt x="29919" y="8161"/>
                    </a:cubicBezTo>
                    <a:cubicBezTo>
                      <a:pt x="30003" y="8084"/>
                      <a:pt x="30073" y="8017"/>
                      <a:pt x="30129" y="7975"/>
                    </a:cubicBezTo>
                    <a:cubicBezTo>
                      <a:pt x="30139" y="7968"/>
                      <a:pt x="30150" y="7961"/>
                      <a:pt x="30157" y="7951"/>
                    </a:cubicBezTo>
                    <a:cubicBezTo>
                      <a:pt x="30108" y="7916"/>
                      <a:pt x="30055" y="7884"/>
                      <a:pt x="29999" y="7863"/>
                    </a:cubicBezTo>
                    <a:cubicBezTo>
                      <a:pt x="29933" y="7839"/>
                      <a:pt x="29870" y="7804"/>
                      <a:pt x="29814" y="7762"/>
                    </a:cubicBezTo>
                    <a:cubicBezTo>
                      <a:pt x="29768" y="7734"/>
                      <a:pt x="29751" y="7681"/>
                      <a:pt x="29765" y="7632"/>
                    </a:cubicBezTo>
                    <a:cubicBezTo>
                      <a:pt x="29821" y="7475"/>
                      <a:pt x="30276" y="7464"/>
                      <a:pt x="30279" y="7464"/>
                    </a:cubicBezTo>
                    <a:cubicBezTo>
                      <a:pt x="30472" y="7464"/>
                      <a:pt x="30573" y="7601"/>
                      <a:pt x="30640" y="7692"/>
                    </a:cubicBezTo>
                    <a:cubicBezTo>
                      <a:pt x="30654" y="7709"/>
                      <a:pt x="30668" y="7727"/>
                      <a:pt x="30678" y="7741"/>
                    </a:cubicBezTo>
                    <a:cubicBezTo>
                      <a:pt x="30685" y="7745"/>
                      <a:pt x="30696" y="7747"/>
                      <a:pt x="30711" y="7747"/>
                    </a:cubicBezTo>
                    <a:cubicBezTo>
                      <a:pt x="30770" y="7747"/>
                      <a:pt x="30881" y="7719"/>
                      <a:pt x="30948" y="7702"/>
                    </a:cubicBezTo>
                    <a:cubicBezTo>
                      <a:pt x="31032" y="7681"/>
                      <a:pt x="31120" y="7667"/>
                      <a:pt x="31207" y="7660"/>
                    </a:cubicBezTo>
                    <a:cubicBezTo>
                      <a:pt x="31183" y="7601"/>
                      <a:pt x="31060" y="7468"/>
                      <a:pt x="30885" y="7398"/>
                    </a:cubicBezTo>
                    <a:cubicBezTo>
                      <a:pt x="30734" y="7338"/>
                      <a:pt x="30720" y="7254"/>
                      <a:pt x="30724" y="7209"/>
                    </a:cubicBezTo>
                    <a:cubicBezTo>
                      <a:pt x="30738" y="7132"/>
                      <a:pt x="30798" y="7076"/>
                      <a:pt x="30871" y="7065"/>
                    </a:cubicBezTo>
                    <a:cubicBezTo>
                      <a:pt x="30883" y="7062"/>
                      <a:pt x="30896" y="7061"/>
                      <a:pt x="30908" y="7061"/>
                    </a:cubicBezTo>
                    <a:cubicBezTo>
                      <a:pt x="30974" y="7061"/>
                      <a:pt x="31034" y="7100"/>
                      <a:pt x="31064" y="7160"/>
                    </a:cubicBezTo>
                    <a:cubicBezTo>
                      <a:pt x="31095" y="7223"/>
                      <a:pt x="31148" y="7247"/>
                      <a:pt x="31211" y="7282"/>
                    </a:cubicBezTo>
                    <a:cubicBezTo>
                      <a:pt x="31309" y="7324"/>
                      <a:pt x="31389" y="7394"/>
                      <a:pt x="31442" y="7489"/>
                    </a:cubicBezTo>
                    <a:cubicBezTo>
                      <a:pt x="31484" y="7576"/>
                      <a:pt x="31515" y="7597"/>
                      <a:pt x="31529" y="7601"/>
                    </a:cubicBezTo>
                    <a:cubicBezTo>
                      <a:pt x="31532" y="7602"/>
                      <a:pt x="31535" y="7602"/>
                      <a:pt x="31539" y="7602"/>
                    </a:cubicBezTo>
                    <a:cubicBezTo>
                      <a:pt x="31564" y="7602"/>
                      <a:pt x="31605" y="7580"/>
                      <a:pt x="31652" y="7552"/>
                    </a:cubicBezTo>
                    <a:cubicBezTo>
                      <a:pt x="31711" y="7520"/>
                      <a:pt x="31771" y="7492"/>
                      <a:pt x="31834" y="7468"/>
                    </a:cubicBezTo>
                    <a:cubicBezTo>
                      <a:pt x="32044" y="7394"/>
                      <a:pt x="32156" y="7268"/>
                      <a:pt x="32278" y="7139"/>
                    </a:cubicBezTo>
                    <a:lnTo>
                      <a:pt x="32303" y="7111"/>
                    </a:lnTo>
                    <a:cubicBezTo>
                      <a:pt x="32345" y="7055"/>
                      <a:pt x="32408" y="7023"/>
                      <a:pt x="32478" y="7020"/>
                    </a:cubicBezTo>
                    <a:cubicBezTo>
                      <a:pt x="32513" y="7016"/>
                      <a:pt x="32541" y="7013"/>
                      <a:pt x="32607" y="6911"/>
                    </a:cubicBezTo>
                    <a:cubicBezTo>
                      <a:pt x="32670" y="6824"/>
                      <a:pt x="32712" y="6670"/>
                      <a:pt x="32355" y="6407"/>
                    </a:cubicBezTo>
                    <a:cubicBezTo>
                      <a:pt x="32271" y="6347"/>
                      <a:pt x="32226" y="6242"/>
                      <a:pt x="32240" y="6137"/>
                    </a:cubicBezTo>
                    <a:cubicBezTo>
                      <a:pt x="32243" y="6074"/>
                      <a:pt x="32243" y="6053"/>
                      <a:pt x="32184" y="6022"/>
                    </a:cubicBezTo>
                    <a:cubicBezTo>
                      <a:pt x="32044" y="5952"/>
                      <a:pt x="31967" y="5840"/>
                      <a:pt x="31998" y="5749"/>
                    </a:cubicBezTo>
                    <a:cubicBezTo>
                      <a:pt x="32007" y="5720"/>
                      <a:pt x="32042" y="5660"/>
                      <a:pt x="32157" y="5660"/>
                    </a:cubicBezTo>
                    <a:cubicBezTo>
                      <a:pt x="32181" y="5660"/>
                      <a:pt x="32209" y="5662"/>
                      <a:pt x="32240" y="5668"/>
                    </a:cubicBezTo>
                    <a:cubicBezTo>
                      <a:pt x="32287" y="5678"/>
                      <a:pt x="32332" y="5683"/>
                      <a:pt x="32374" y="5683"/>
                    </a:cubicBezTo>
                    <a:cubicBezTo>
                      <a:pt x="32524" y="5683"/>
                      <a:pt x="32642" y="5621"/>
                      <a:pt x="32716" y="5504"/>
                    </a:cubicBezTo>
                    <a:cubicBezTo>
                      <a:pt x="32719" y="5500"/>
                      <a:pt x="32723" y="5497"/>
                      <a:pt x="32723" y="5490"/>
                    </a:cubicBezTo>
                    <a:cubicBezTo>
                      <a:pt x="32719" y="5469"/>
                      <a:pt x="32660" y="5434"/>
                      <a:pt x="32628" y="5416"/>
                    </a:cubicBezTo>
                    <a:cubicBezTo>
                      <a:pt x="32565" y="5381"/>
                      <a:pt x="32502" y="5343"/>
                      <a:pt x="32502" y="5273"/>
                    </a:cubicBezTo>
                    <a:cubicBezTo>
                      <a:pt x="32502" y="5206"/>
                      <a:pt x="32572" y="5168"/>
                      <a:pt x="32593" y="5154"/>
                    </a:cubicBezTo>
                    <a:cubicBezTo>
                      <a:pt x="32653" y="5122"/>
                      <a:pt x="32660" y="5101"/>
                      <a:pt x="32660" y="5101"/>
                    </a:cubicBezTo>
                    <a:cubicBezTo>
                      <a:pt x="32653" y="5084"/>
                      <a:pt x="32576" y="5035"/>
                      <a:pt x="32443" y="5035"/>
                    </a:cubicBezTo>
                    <a:cubicBezTo>
                      <a:pt x="32177" y="5035"/>
                      <a:pt x="31981" y="4891"/>
                      <a:pt x="31967" y="4685"/>
                    </a:cubicBezTo>
                    <a:cubicBezTo>
                      <a:pt x="31963" y="4639"/>
                      <a:pt x="31879" y="4636"/>
                      <a:pt x="31746" y="4632"/>
                    </a:cubicBezTo>
                    <a:cubicBezTo>
                      <a:pt x="31631" y="4625"/>
                      <a:pt x="31498" y="4622"/>
                      <a:pt x="31386" y="4569"/>
                    </a:cubicBezTo>
                    <a:cubicBezTo>
                      <a:pt x="31258" y="4507"/>
                      <a:pt x="31026" y="4492"/>
                      <a:pt x="30838" y="4492"/>
                    </a:cubicBezTo>
                    <a:cubicBezTo>
                      <a:pt x="30717" y="4492"/>
                      <a:pt x="30613" y="4498"/>
                      <a:pt x="30566" y="4502"/>
                    </a:cubicBezTo>
                    <a:cubicBezTo>
                      <a:pt x="30535" y="4530"/>
                      <a:pt x="30510" y="4688"/>
                      <a:pt x="30549" y="4814"/>
                    </a:cubicBezTo>
                    <a:cubicBezTo>
                      <a:pt x="30552" y="4832"/>
                      <a:pt x="30573" y="4891"/>
                      <a:pt x="30605" y="4895"/>
                    </a:cubicBezTo>
                    <a:cubicBezTo>
                      <a:pt x="30749" y="4902"/>
                      <a:pt x="30885" y="5007"/>
                      <a:pt x="30903" y="5119"/>
                    </a:cubicBezTo>
                    <a:cubicBezTo>
                      <a:pt x="30913" y="5196"/>
                      <a:pt x="30868" y="5266"/>
                      <a:pt x="30794" y="5287"/>
                    </a:cubicBezTo>
                    <a:cubicBezTo>
                      <a:pt x="30770" y="5297"/>
                      <a:pt x="30763" y="5304"/>
                      <a:pt x="30777" y="5374"/>
                    </a:cubicBezTo>
                    <a:cubicBezTo>
                      <a:pt x="30794" y="5416"/>
                      <a:pt x="30787" y="5465"/>
                      <a:pt x="30763" y="5504"/>
                    </a:cubicBezTo>
                    <a:cubicBezTo>
                      <a:pt x="30743" y="5523"/>
                      <a:pt x="30717" y="5534"/>
                      <a:pt x="30689" y="5534"/>
                    </a:cubicBezTo>
                    <a:cubicBezTo>
                      <a:pt x="30682" y="5534"/>
                      <a:pt x="30675" y="5533"/>
                      <a:pt x="30668" y="5532"/>
                    </a:cubicBezTo>
                    <a:lnTo>
                      <a:pt x="30629" y="5528"/>
                    </a:lnTo>
                    <a:cubicBezTo>
                      <a:pt x="30602" y="5524"/>
                      <a:pt x="30573" y="5520"/>
                      <a:pt x="30547" y="5520"/>
                    </a:cubicBezTo>
                    <a:cubicBezTo>
                      <a:pt x="30513" y="5520"/>
                      <a:pt x="30481" y="5526"/>
                      <a:pt x="30458" y="5546"/>
                    </a:cubicBezTo>
                    <a:cubicBezTo>
                      <a:pt x="30423" y="5574"/>
                      <a:pt x="30398" y="5633"/>
                      <a:pt x="30388" y="5721"/>
                    </a:cubicBezTo>
                    <a:cubicBezTo>
                      <a:pt x="30353" y="6032"/>
                      <a:pt x="30325" y="6190"/>
                      <a:pt x="30087" y="6316"/>
                    </a:cubicBezTo>
                    <a:cubicBezTo>
                      <a:pt x="30063" y="6332"/>
                      <a:pt x="30037" y="6340"/>
                      <a:pt x="30010" y="6340"/>
                    </a:cubicBezTo>
                    <a:cubicBezTo>
                      <a:pt x="29990" y="6340"/>
                      <a:pt x="29970" y="6335"/>
                      <a:pt x="29950" y="6326"/>
                    </a:cubicBezTo>
                    <a:cubicBezTo>
                      <a:pt x="29884" y="6291"/>
                      <a:pt x="29873" y="6207"/>
                      <a:pt x="29866" y="6123"/>
                    </a:cubicBezTo>
                    <a:cubicBezTo>
                      <a:pt x="29852" y="6018"/>
                      <a:pt x="29842" y="5983"/>
                      <a:pt x="29821" y="5983"/>
                    </a:cubicBezTo>
                    <a:cubicBezTo>
                      <a:pt x="29758" y="5987"/>
                      <a:pt x="29723" y="6067"/>
                      <a:pt x="29716" y="6137"/>
                    </a:cubicBezTo>
                    <a:cubicBezTo>
                      <a:pt x="29712" y="6207"/>
                      <a:pt x="29733" y="6274"/>
                      <a:pt x="29761" y="6277"/>
                    </a:cubicBezTo>
                    <a:cubicBezTo>
                      <a:pt x="29947" y="6326"/>
                      <a:pt x="29978" y="6484"/>
                      <a:pt x="30017" y="6670"/>
                    </a:cubicBezTo>
                    <a:cubicBezTo>
                      <a:pt x="30027" y="6708"/>
                      <a:pt x="30020" y="6750"/>
                      <a:pt x="29999" y="6785"/>
                    </a:cubicBezTo>
                    <a:cubicBezTo>
                      <a:pt x="29961" y="6841"/>
                      <a:pt x="29898" y="6852"/>
                      <a:pt x="29831" y="6866"/>
                    </a:cubicBezTo>
                    <a:cubicBezTo>
                      <a:pt x="29751" y="6880"/>
                      <a:pt x="29667" y="6897"/>
                      <a:pt x="29621" y="6981"/>
                    </a:cubicBezTo>
                    <a:cubicBezTo>
                      <a:pt x="29593" y="7030"/>
                      <a:pt x="29551" y="7090"/>
                      <a:pt x="29488" y="7090"/>
                    </a:cubicBezTo>
                    <a:cubicBezTo>
                      <a:pt x="29418" y="7090"/>
                      <a:pt x="29387" y="7020"/>
                      <a:pt x="29345" y="6943"/>
                    </a:cubicBezTo>
                    <a:cubicBezTo>
                      <a:pt x="29313" y="6873"/>
                      <a:pt x="29271" y="6810"/>
                      <a:pt x="29219" y="6757"/>
                    </a:cubicBezTo>
                    <a:cubicBezTo>
                      <a:pt x="29149" y="6698"/>
                      <a:pt x="28813" y="6396"/>
                      <a:pt x="28830" y="6130"/>
                    </a:cubicBezTo>
                    <a:cubicBezTo>
                      <a:pt x="28848" y="5903"/>
                      <a:pt x="29002" y="5850"/>
                      <a:pt x="29117" y="5829"/>
                    </a:cubicBezTo>
                    <a:lnTo>
                      <a:pt x="29121" y="5829"/>
                    </a:lnTo>
                    <a:cubicBezTo>
                      <a:pt x="29114" y="5808"/>
                      <a:pt x="29107" y="5787"/>
                      <a:pt x="29100" y="5766"/>
                    </a:cubicBezTo>
                    <a:cubicBezTo>
                      <a:pt x="29072" y="5689"/>
                      <a:pt x="29058" y="5612"/>
                      <a:pt x="29051" y="5535"/>
                    </a:cubicBezTo>
                    <a:cubicBezTo>
                      <a:pt x="29044" y="5448"/>
                      <a:pt x="29019" y="5430"/>
                      <a:pt x="28942" y="5388"/>
                    </a:cubicBezTo>
                    <a:cubicBezTo>
                      <a:pt x="28851" y="5343"/>
                      <a:pt x="28767" y="5276"/>
                      <a:pt x="28701" y="5196"/>
                    </a:cubicBezTo>
                    <a:cubicBezTo>
                      <a:pt x="28613" y="5091"/>
                      <a:pt x="28515" y="5031"/>
                      <a:pt x="28424" y="5028"/>
                    </a:cubicBezTo>
                    <a:cubicBezTo>
                      <a:pt x="28420" y="5027"/>
                      <a:pt x="28417" y="5027"/>
                      <a:pt x="28413" y="5027"/>
                    </a:cubicBezTo>
                    <a:cubicBezTo>
                      <a:pt x="28368" y="5027"/>
                      <a:pt x="28323" y="5048"/>
                      <a:pt x="28287" y="5080"/>
                    </a:cubicBezTo>
                    <a:cubicBezTo>
                      <a:pt x="28256" y="5122"/>
                      <a:pt x="28238" y="5171"/>
                      <a:pt x="28231" y="5220"/>
                    </a:cubicBezTo>
                    <a:cubicBezTo>
                      <a:pt x="28214" y="5311"/>
                      <a:pt x="28189" y="5427"/>
                      <a:pt x="28060" y="5483"/>
                    </a:cubicBezTo>
                    <a:cubicBezTo>
                      <a:pt x="28004" y="5504"/>
                      <a:pt x="27986" y="5595"/>
                      <a:pt x="27969" y="5679"/>
                    </a:cubicBezTo>
                    <a:cubicBezTo>
                      <a:pt x="27944" y="5784"/>
                      <a:pt x="27920" y="5903"/>
                      <a:pt x="27804" y="5920"/>
                    </a:cubicBezTo>
                    <a:cubicBezTo>
                      <a:pt x="27796" y="5922"/>
                      <a:pt x="27789" y="5923"/>
                      <a:pt x="27781" y="5923"/>
                    </a:cubicBezTo>
                    <a:cubicBezTo>
                      <a:pt x="27757" y="5923"/>
                      <a:pt x="27735" y="5915"/>
                      <a:pt x="27717" y="5899"/>
                    </a:cubicBezTo>
                    <a:cubicBezTo>
                      <a:pt x="27650" y="5847"/>
                      <a:pt x="27636" y="5728"/>
                      <a:pt x="27622" y="5539"/>
                    </a:cubicBezTo>
                    <a:cubicBezTo>
                      <a:pt x="27615" y="5444"/>
                      <a:pt x="27605" y="5287"/>
                      <a:pt x="27577" y="5259"/>
                    </a:cubicBezTo>
                    <a:cubicBezTo>
                      <a:pt x="27503" y="5227"/>
                      <a:pt x="27458" y="5150"/>
                      <a:pt x="27465" y="5066"/>
                    </a:cubicBezTo>
                    <a:cubicBezTo>
                      <a:pt x="27482" y="4979"/>
                      <a:pt x="27559" y="4923"/>
                      <a:pt x="27675" y="4909"/>
                    </a:cubicBezTo>
                    <a:cubicBezTo>
                      <a:pt x="27734" y="4902"/>
                      <a:pt x="27787" y="4870"/>
                      <a:pt x="27822" y="4821"/>
                    </a:cubicBezTo>
                    <a:lnTo>
                      <a:pt x="27815" y="4821"/>
                    </a:lnTo>
                    <a:cubicBezTo>
                      <a:pt x="27678" y="4821"/>
                      <a:pt x="27486" y="4720"/>
                      <a:pt x="27342" y="4646"/>
                    </a:cubicBezTo>
                    <a:cubicBezTo>
                      <a:pt x="27300" y="4625"/>
                      <a:pt x="27265" y="4608"/>
                      <a:pt x="27244" y="4594"/>
                    </a:cubicBezTo>
                    <a:cubicBezTo>
                      <a:pt x="27242" y="4592"/>
                      <a:pt x="27239" y="4592"/>
                      <a:pt x="27236" y="4592"/>
                    </a:cubicBezTo>
                    <a:cubicBezTo>
                      <a:pt x="27208" y="4592"/>
                      <a:pt x="27157" y="4631"/>
                      <a:pt x="27125" y="4650"/>
                    </a:cubicBezTo>
                    <a:cubicBezTo>
                      <a:pt x="27066" y="4687"/>
                      <a:pt x="26993" y="4733"/>
                      <a:pt x="26920" y="4733"/>
                    </a:cubicBezTo>
                    <a:cubicBezTo>
                      <a:pt x="26885" y="4733"/>
                      <a:pt x="26850" y="4722"/>
                      <a:pt x="26817" y="4695"/>
                    </a:cubicBezTo>
                    <a:cubicBezTo>
                      <a:pt x="26698" y="4597"/>
                      <a:pt x="26747" y="4429"/>
                      <a:pt x="26786" y="4292"/>
                    </a:cubicBezTo>
                    <a:cubicBezTo>
                      <a:pt x="26800" y="4250"/>
                      <a:pt x="26810" y="4208"/>
                      <a:pt x="26817" y="4163"/>
                    </a:cubicBezTo>
                    <a:cubicBezTo>
                      <a:pt x="26817" y="4131"/>
                      <a:pt x="26835" y="4096"/>
                      <a:pt x="26863" y="4075"/>
                    </a:cubicBezTo>
                    <a:cubicBezTo>
                      <a:pt x="26886" y="4060"/>
                      <a:pt x="26914" y="4053"/>
                      <a:pt x="26942" y="4053"/>
                    </a:cubicBezTo>
                    <a:cubicBezTo>
                      <a:pt x="26960" y="4053"/>
                      <a:pt x="26978" y="4056"/>
                      <a:pt x="26996" y="4061"/>
                    </a:cubicBezTo>
                    <a:cubicBezTo>
                      <a:pt x="27021" y="4066"/>
                      <a:pt x="27042" y="4070"/>
                      <a:pt x="27061" y="4070"/>
                    </a:cubicBezTo>
                    <a:cubicBezTo>
                      <a:pt x="27094" y="4070"/>
                      <a:pt x="27119" y="4059"/>
                      <a:pt x="27146" y="4023"/>
                    </a:cubicBezTo>
                    <a:cubicBezTo>
                      <a:pt x="27150" y="4019"/>
                      <a:pt x="27153" y="4012"/>
                      <a:pt x="27153" y="4009"/>
                    </a:cubicBezTo>
                    <a:cubicBezTo>
                      <a:pt x="27115" y="3981"/>
                      <a:pt x="27076" y="3960"/>
                      <a:pt x="27031" y="3942"/>
                    </a:cubicBezTo>
                    <a:cubicBezTo>
                      <a:pt x="26926" y="3897"/>
                      <a:pt x="26793" y="3837"/>
                      <a:pt x="26793" y="3708"/>
                    </a:cubicBezTo>
                    <a:cubicBezTo>
                      <a:pt x="26793" y="3620"/>
                      <a:pt x="26611" y="3564"/>
                      <a:pt x="26488" y="3529"/>
                    </a:cubicBezTo>
                    <a:cubicBezTo>
                      <a:pt x="26439" y="3515"/>
                      <a:pt x="26390" y="3498"/>
                      <a:pt x="26341" y="3477"/>
                    </a:cubicBezTo>
                    <a:cubicBezTo>
                      <a:pt x="26225" y="3417"/>
                      <a:pt x="26271" y="3270"/>
                      <a:pt x="26306" y="3151"/>
                    </a:cubicBezTo>
                    <a:cubicBezTo>
                      <a:pt x="26327" y="3085"/>
                      <a:pt x="26351" y="2994"/>
                      <a:pt x="26337" y="2962"/>
                    </a:cubicBezTo>
                    <a:cubicBezTo>
                      <a:pt x="26280" y="2844"/>
                      <a:pt x="25879" y="2509"/>
                      <a:pt x="25719" y="2509"/>
                    </a:cubicBezTo>
                    <a:cubicBezTo>
                      <a:pt x="25714" y="2509"/>
                      <a:pt x="25709" y="2510"/>
                      <a:pt x="25704" y="2511"/>
                    </a:cubicBezTo>
                    <a:cubicBezTo>
                      <a:pt x="25688" y="2515"/>
                      <a:pt x="25671" y="2517"/>
                      <a:pt x="25655" y="2517"/>
                    </a:cubicBezTo>
                    <a:cubicBezTo>
                      <a:pt x="25587" y="2517"/>
                      <a:pt x="25523" y="2482"/>
                      <a:pt x="25483" y="2423"/>
                    </a:cubicBezTo>
                    <a:cubicBezTo>
                      <a:pt x="25434" y="2356"/>
                      <a:pt x="25424" y="2269"/>
                      <a:pt x="25455" y="2195"/>
                    </a:cubicBezTo>
                    <a:cubicBezTo>
                      <a:pt x="25477" y="2161"/>
                      <a:pt x="25512" y="2138"/>
                      <a:pt x="25552" y="2138"/>
                    </a:cubicBezTo>
                    <a:cubicBezTo>
                      <a:pt x="25557" y="2138"/>
                      <a:pt x="25562" y="2139"/>
                      <a:pt x="25567" y="2139"/>
                    </a:cubicBezTo>
                    <a:cubicBezTo>
                      <a:pt x="25571" y="2140"/>
                      <a:pt x="25575" y="2140"/>
                      <a:pt x="25580" y="2140"/>
                    </a:cubicBezTo>
                    <a:cubicBezTo>
                      <a:pt x="25649" y="2140"/>
                      <a:pt x="25722" y="2081"/>
                      <a:pt x="25910" y="1870"/>
                    </a:cubicBezTo>
                    <a:cubicBezTo>
                      <a:pt x="26047" y="1719"/>
                      <a:pt x="26071" y="1667"/>
                      <a:pt x="26071" y="1646"/>
                    </a:cubicBezTo>
                    <a:cubicBezTo>
                      <a:pt x="26057" y="1635"/>
                      <a:pt x="26040" y="1628"/>
                      <a:pt x="26022" y="1625"/>
                    </a:cubicBezTo>
                    <a:cubicBezTo>
                      <a:pt x="25924" y="1590"/>
                      <a:pt x="25830" y="1513"/>
                      <a:pt x="25847" y="1422"/>
                    </a:cubicBezTo>
                    <a:cubicBezTo>
                      <a:pt x="25857" y="1373"/>
                      <a:pt x="25900" y="1316"/>
                      <a:pt x="26045" y="1316"/>
                    </a:cubicBezTo>
                    <a:cubicBezTo>
                      <a:pt x="26056" y="1316"/>
                      <a:pt x="26069" y="1316"/>
                      <a:pt x="26082" y="1317"/>
                    </a:cubicBezTo>
                    <a:cubicBezTo>
                      <a:pt x="26194" y="1324"/>
                      <a:pt x="26306" y="1341"/>
                      <a:pt x="26414" y="1369"/>
                    </a:cubicBezTo>
                    <a:cubicBezTo>
                      <a:pt x="26535" y="1395"/>
                      <a:pt x="26678" y="1424"/>
                      <a:pt x="26780" y="1424"/>
                    </a:cubicBezTo>
                    <a:cubicBezTo>
                      <a:pt x="26829" y="1424"/>
                      <a:pt x="26868" y="1418"/>
                      <a:pt x="26891" y="1401"/>
                    </a:cubicBezTo>
                    <a:cubicBezTo>
                      <a:pt x="26989" y="1327"/>
                      <a:pt x="27279" y="897"/>
                      <a:pt x="27475" y="613"/>
                    </a:cubicBezTo>
                    <a:cubicBezTo>
                      <a:pt x="27549" y="501"/>
                      <a:pt x="27615" y="403"/>
                      <a:pt x="27664" y="336"/>
                    </a:cubicBezTo>
                    <a:cubicBezTo>
                      <a:pt x="27703" y="284"/>
                      <a:pt x="27710" y="249"/>
                      <a:pt x="27703" y="238"/>
                    </a:cubicBezTo>
                    <a:cubicBezTo>
                      <a:pt x="27692" y="220"/>
                      <a:pt x="27641" y="185"/>
                      <a:pt x="27416" y="185"/>
                    </a:cubicBezTo>
                    <a:cubicBezTo>
                      <a:pt x="27347" y="185"/>
                      <a:pt x="27260" y="188"/>
                      <a:pt x="27153" y="196"/>
                    </a:cubicBezTo>
                    <a:cubicBezTo>
                      <a:pt x="27119" y="200"/>
                      <a:pt x="27085" y="201"/>
                      <a:pt x="27051" y="201"/>
                    </a:cubicBezTo>
                    <a:cubicBezTo>
                      <a:pt x="26894" y="201"/>
                      <a:pt x="26740" y="168"/>
                      <a:pt x="26597" y="98"/>
                    </a:cubicBezTo>
                    <a:cubicBezTo>
                      <a:pt x="26488" y="46"/>
                      <a:pt x="26369" y="14"/>
                      <a:pt x="26246" y="4"/>
                    </a:cubicBezTo>
                    <a:cubicBezTo>
                      <a:pt x="26209" y="1"/>
                      <a:pt x="26168" y="0"/>
                      <a:pt x="26126"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5" name="Google Shape;5715;p65">
                <a:extLst>
                  <a:ext uri="{FF2B5EF4-FFF2-40B4-BE49-F238E27FC236}">
                    <a16:creationId xmlns:a16="http://schemas.microsoft.com/office/drawing/2014/main" id="{C46BF7F1-5634-4F20-9108-5595B1EFA521}"/>
                  </a:ext>
                </a:extLst>
              </p:cNvPr>
              <p:cNvSpPr/>
              <p:nvPr/>
            </p:nvSpPr>
            <p:spPr>
              <a:xfrm>
                <a:off x="1564420" y="2447134"/>
                <a:ext cx="68060" cy="72015"/>
              </a:xfrm>
              <a:custGeom>
                <a:avLst/>
                <a:gdLst/>
                <a:ahLst/>
                <a:cxnLst/>
                <a:rect l="l" t="t" r="r" b="b"/>
                <a:pathLst>
                  <a:path w="1366" h="1265" extrusionOk="0">
                    <a:moveTo>
                      <a:pt x="1225" y="1"/>
                    </a:moveTo>
                    <a:cubicBezTo>
                      <a:pt x="1187" y="1"/>
                      <a:pt x="1074" y="46"/>
                      <a:pt x="924" y="218"/>
                    </a:cubicBezTo>
                    <a:cubicBezTo>
                      <a:pt x="830" y="327"/>
                      <a:pt x="742" y="415"/>
                      <a:pt x="665" y="492"/>
                    </a:cubicBezTo>
                    <a:cubicBezTo>
                      <a:pt x="557" y="600"/>
                      <a:pt x="469" y="688"/>
                      <a:pt x="452" y="754"/>
                    </a:cubicBezTo>
                    <a:cubicBezTo>
                      <a:pt x="422" y="860"/>
                      <a:pt x="318" y="863"/>
                      <a:pt x="236" y="863"/>
                    </a:cubicBezTo>
                    <a:cubicBezTo>
                      <a:pt x="231" y="863"/>
                      <a:pt x="226" y="863"/>
                      <a:pt x="221" y="863"/>
                    </a:cubicBezTo>
                    <a:lnTo>
                      <a:pt x="186" y="863"/>
                    </a:lnTo>
                    <a:cubicBezTo>
                      <a:pt x="116" y="863"/>
                      <a:pt x="70" y="870"/>
                      <a:pt x="49" y="912"/>
                    </a:cubicBezTo>
                    <a:cubicBezTo>
                      <a:pt x="0" y="1006"/>
                      <a:pt x="49" y="1192"/>
                      <a:pt x="119" y="1251"/>
                    </a:cubicBezTo>
                    <a:cubicBezTo>
                      <a:pt x="129" y="1260"/>
                      <a:pt x="141" y="1265"/>
                      <a:pt x="153" y="1265"/>
                    </a:cubicBezTo>
                    <a:cubicBezTo>
                      <a:pt x="163" y="1265"/>
                      <a:pt x="174" y="1261"/>
                      <a:pt x="182" y="1255"/>
                    </a:cubicBezTo>
                    <a:cubicBezTo>
                      <a:pt x="251" y="1204"/>
                      <a:pt x="302" y="1187"/>
                      <a:pt x="345" y="1187"/>
                    </a:cubicBezTo>
                    <a:cubicBezTo>
                      <a:pt x="386" y="1187"/>
                      <a:pt x="420" y="1203"/>
                      <a:pt x="452" y="1220"/>
                    </a:cubicBezTo>
                    <a:cubicBezTo>
                      <a:pt x="469" y="1234"/>
                      <a:pt x="490" y="1241"/>
                      <a:pt x="511" y="1241"/>
                    </a:cubicBezTo>
                    <a:cubicBezTo>
                      <a:pt x="599" y="1237"/>
                      <a:pt x="1072" y="919"/>
                      <a:pt x="1170" y="761"/>
                    </a:cubicBezTo>
                    <a:cubicBezTo>
                      <a:pt x="1194" y="723"/>
                      <a:pt x="1198" y="709"/>
                      <a:pt x="1089" y="635"/>
                    </a:cubicBezTo>
                    <a:cubicBezTo>
                      <a:pt x="1026" y="590"/>
                      <a:pt x="963" y="548"/>
                      <a:pt x="956" y="474"/>
                    </a:cubicBezTo>
                    <a:cubicBezTo>
                      <a:pt x="942" y="351"/>
                      <a:pt x="1082" y="313"/>
                      <a:pt x="1208" y="281"/>
                    </a:cubicBezTo>
                    <a:cubicBezTo>
                      <a:pt x="1264" y="271"/>
                      <a:pt x="1317" y="253"/>
                      <a:pt x="1366" y="232"/>
                    </a:cubicBezTo>
                    <a:lnTo>
                      <a:pt x="1345" y="215"/>
                    </a:lnTo>
                    <a:cubicBezTo>
                      <a:pt x="1296" y="169"/>
                      <a:pt x="1226" y="106"/>
                      <a:pt x="1233" y="12"/>
                    </a:cubicBezTo>
                    <a:cubicBezTo>
                      <a:pt x="1233" y="8"/>
                      <a:pt x="1233" y="5"/>
                      <a:pt x="1233" y="1"/>
                    </a:cubicBezTo>
                    <a:cubicBezTo>
                      <a:pt x="1231" y="1"/>
                      <a:pt x="1228" y="1"/>
                      <a:pt x="1225"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6" name="Google Shape;5716;p65">
                <a:extLst>
                  <a:ext uri="{FF2B5EF4-FFF2-40B4-BE49-F238E27FC236}">
                    <a16:creationId xmlns:a16="http://schemas.microsoft.com/office/drawing/2014/main" id="{67A89C06-7067-48AE-8DF8-E66667BAF112}"/>
                  </a:ext>
                </a:extLst>
              </p:cNvPr>
              <p:cNvSpPr/>
              <p:nvPr/>
            </p:nvSpPr>
            <p:spPr>
              <a:xfrm>
                <a:off x="1222876" y="2365668"/>
                <a:ext cx="41206" cy="21232"/>
              </a:xfrm>
              <a:custGeom>
                <a:avLst/>
                <a:gdLst/>
                <a:ahLst/>
                <a:cxnLst/>
                <a:rect l="l" t="t" r="r" b="b"/>
                <a:pathLst>
                  <a:path w="827" h="373" extrusionOk="0">
                    <a:moveTo>
                      <a:pt x="298" y="1"/>
                    </a:moveTo>
                    <a:cubicBezTo>
                      <a:pt x="200" y="4"/>
                      <a:pt x="109" y="43"/>
                      <a:pt x="36" y="106"/>
                    </a:cubicBezTo>
                    <a:cubicBezTo>
                      <a:pt x="22" y="120"/>
                      <a:pt x="1" y="144"/>
                      <a:pt x="8" y="165"/>
                    </a:cubicBezTo>
                    <a:cubicBezTo>
                      <a:pt x="42" y="272"/>
                      <a:pt x="333" y="373"/>
                      <a:pt x="549" y="373"/>
                    </a:cubicBezTo>
                    <a:cubicBezTo>
                      <a:pt x="601" y="373"/>
                      <a:pt x="648" y="367"/>
                      <a:pt x="687" y="354"/>
                    </a:cubicBezTo>
                    <a:cubicBezTo>
                      <a:pt x="750" y="337"/>
                      <a:pt x="802" y="288"/>
                      <a:pt x="820" y="225"/>
                    </a:cubicBezTo>
                    <a:cubicBezTo>
                      <a:pt x="827" y="176"/>
                      <a:pt x="809" y="123"/>
                      <a:pt x="771" y="92"/>
                    </a:cubicBezTo>
                    <a:cubicBezTo>
                      <a:pt x="760" y="82"/>
                      <a:pt x="747" y="78"/>
                      <a:pt x="731" y="78"/>
                    </a:cubicBezTo>
                    <a:cubicBezTo>
                      <a:pt x="702" y="78"/>
                      <a:pt x="663" y="92"/>
                      <a:pt x="613" y="113"/>
                    </a:cubicBezTo>
                    <a:cubicBezTo>
                      <a:pt x="570" y="132"/>
                      <a:pt x="525" y="151"/>
                      <a:pt x="482" y="151"/>
                    </a:cubicBezTo>
                    <a:cubicBezTo>
                      <a:pt x="462" y="151"/>
                      <a:pt x="443" y="147"/>
                      <a:pt x="424" y="137"/>
                    </a:cubicBezTo>
                    <a:cubicBezTo>
                      <a:pt x="389" y="113"/>
                      <a:pt x="365" y="71"/>
                      <a:pt x="361" y="25"/>
                    </a:cubicBezTo>
                    <a:cubicBezTo>
                      <a:pt x="361" y="18"/>
                      <a:pt x="361" y="11"/>
                      <a:pt x="344" y="8"/>
                    </a:cubicBezTo>
                    <a:cubicBezTo>
                      <a:pt x="330" y="1"/>
                      <a:pt x="312" y="1"/>
                      <a:pt x="298"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7" name="Google Shape;5717;p65">
                <a:extLst>
                  <a:ext uri="{FF2B5EF4-FFF2-40B4-BE49-F238E27FC236}">
                    <a16:creationId xmlns:a16="http://schemas.microsoft.com/office/drawing/2014/main" id="{B3615ED7-954C-4A62-A2AD-9D2B0E3CF176}"/>
                  </a:ext>
                </a:extLst>
              </p:cNvPr>
              <p:cNvSpPr/>
              <p:nvPr/>
            </p:nvSpPr>
            <p:spPr>
              <a:xfrm>
                <a:off x="1206136" y="1792350"/>
                <a:ext cx="1039973" cy="820327"/>
              </a:xfrm>
              <a:custGeom>
                <a:avLst/>
                <a:gdLst/>
                <a:ahLst/>
                <a:cxnLst/>
                <a:rect l="l" t="t" r="r" b="b"/>
                <a:pathLst>
                  <a:path w="20873" h="14410" extrusionOk="0">
                    <a:moveTo>
                      <a:pt x="6145" y="0"/>
                    </a:moveTo>
                    <a:cubicBezTo>
                      <a:pt x="6032" y="0"/>
                      <a:pt x="5793" y="218"/>
                      <a:pt x="5658" y="339"/>
                    </a:cubicBezTo>
                    <a:cubicBezTo>
                      <a:pt x="5462" y="516"/>
                      <a:pt x="5201" y="553"/>
                      <a:pt x="4995" y="553"/>
                    </a:cubicBezTo>
                    <a:cubicBezTo>
                      <a:pt x="4895" y="553"/>
                      <a:pt x="4808" y="544"/>
                      <a:pt x="4748" y="539"/>
                    </a:cubicBezTo>
                    <a:cubicBezTo>
                      <a:pt x="4708" y="534"/>
                      <a:pt x="4669" y="532"/>
                      <a:pt x="4631" y="532"/>
                    </a:cubicBezTo>
                    <a:cubicBezTo>
                      <a:pt x="4489" y="532"/>
                      <a:pt x="4365" y="561"/>
                      <a:pt x="4321" y="605"/>
                    </a:cubicBezTo>
                    <a:cubicBezTo>
                      <a:pt x="4310" y="616"/>
                      <a:pt x="4310" y="619"/>
                      <a:pt x="4310" y="623"/>
                    </a:cubicBezTo>
                    <a:cubicBezTo>
                      <a:pt x="4310" y="644"/>
                      <a:pt x="4338" y="661"/>
                      <a:pt x="4377" y="686"/>
                    </a:cubicBezTo>
                    <a:cubicBezTo>
                      <a:pt x="4422" y="714"/>
                      <a:pt x="4478" y="749"/>
                      <a:pt x="4485" y="815"/>
                    </a:cubicBezTo>
                    <a:cubicBezTo>
                      <a:pt x="4485" y="875"/>
                      <a:pt x="4457" y="931"/>
                      <a:pt x="4412" y="969"/>
                    </a:cubicBezTo>
                    <a:cubicBezTo>
                      <a:pt x="4367" y="1014"/>
                      <a:pt x="4324" y="1031"/>
                      <a:pt x="4286" y="1031"/>
                    </a:cubicBezTo>
                    <a:cubicBezTo>
                      <a:pt x="4213" y="1031"/>
                      <a:pt x="4155" y="973"/>
                      <a:pt x="4121" y="941"/>
                    </a:cubicBezTo>
                    <a:cubicBezTo>
                      <a:pt x="4100" y="920"/>
                      <a:pt x="4069" y="889"/>
                      <a:pt x="4055" y="889"/>
                    </a:cubicBezTo>
                    <a:cubicBezTo>
                      <a:pt x="4048" y="889"/>
                      <a:pt x="4034" y="896"/>
                      <a:pt x="4013" y="917"/>
                    </a:cubicBezTo>
                    <a:cubicBezTo>
                      <a:pt x="3878" y="1061"/>
                      <a:pt x="3580" y="1096"/>
                      <a:pt x="3366" y="1096"/>
                    </a:cubicBezTo>
                    <a:cubicBezTo>
                      <a:pt x="3269" y="1096"/>
                      <a:pt x="3190" y="1089"/>
                      <a:pt x="3151" y="1081"/>
                    </a:cubicBezTo>
                    <a:cubicBezTo>
                      <a:pt x="3095" y="1081"/>
                      <a:pt x="2920" y="1235"/>
                      <a:pt x="2633" y="1533"/>
                    </a:cubicBezTo>
                    <a:lnTo>
                      <a:pt x="2570" y="1600"/>
                    </a:lnTo>
                    <a:cubicBezTo>
                      <a:pt x="2546" y="1621"/>
                      <a:pt x="2546" y="1638"/>
                      <a:pt x="2549" y="1694"/>
                    </a:cubicBezTo>
                    <a:cubicBezTo>
                      <a:pt x="2553" y="1792"/>
                      <a:pt x="2563" y="1939"/>
                      <a:pt x="2339" y="2177"/>
                    </a:cubicBezTo>
                    <a:cubicBezTo>
                      <a:pt x="2087" y="2449"/>
                      <a:pt x="1563" y="2485"/>
                      <a:pt x="1208" y="2485"/>
                    </a:cubicBezTo>
                    <a:cubicBezTo>
                      <a:pt x="1125" y="2485"/>
                      <a:pt x="1050" y="2483"/>
                      <a:pt x="991" y="2482"/>
                    </a:cubicBezTo>
                    <a:lnTo>
                      <a:pt x="911" y="2482"/>
                    </a:lnTo>
                    <a:cubicBezTo>
                      <a:pt x="908" y="2481"/>
                      <a:pt x="905" y="2480"/>
                      <a:pt x="902" y="2480"/>
                    </a:cubicBezTo>
                    <a:cubicBezTo>
                      <a:pt x="894" y="2480"/>
                      <a:pt x="887" y="2483"/>
                      <a:pt x="879" y="2485"/>
                    </a:cubicBezTo>
                    <a:cubicBezTo>
                      <a:pt x="872" y="2513"/>
                      <a:pt x="869" y="2541"/>
                      <a:pt x="872" y="2569"/>
                    </a:cubicBezTo>
                    <a:cubicBezTo>
                      <a:pt x="879" y="2646"/>
                      <a:pt x="858" y="2727"/>
                      <a:pt x="816" y="2793"/>
                    </a:cubicBezTo>
                    <a:cubicBezTo>
                      <a:pt x="802" y="2814"/>
                      <a:pt x="806" y="2821"/>
                      <a:pt x="809" y="2825"/>
                    </a:cubicBezTo>
                    <a:cubicBezTo>
                      <a:pt x="820" y="2856"/>
                      <a:pt x="900" y="2947"/>
                      <a:pt x="1387" y="3080"/>
                    </a:cubicBezTo>
                    <a:cubicBezTo>
                      <a:pt x="1909" y="3217"/>
                      <a:pt x="2262" y="3893"/>
                      <a:pt x="2329" y="4064"/>
                    </a:cubicBezTo>
                    <a:cubicBezTo>
                      <a:pt x="2337" y="4084"/>
                      <a:pt x="2390" y="4091"/>
                      <a:pt x="2458" y="4091"/>
                    </a:cubicBezTo>
                    <a:cubicBezTo>
                      <a:pt x="2570" y="4091"/>
                      <a:pt x="2723" y="4073"/>
                      <a:pt x="2791" y="4064"/>
                    </a:cubicBezTo>
                    <a:cubicBezTo>
                      <a:pt x="2903" y="4052"/>
                      <a:pt x="3012" y="4041"/>
                      <a:pt x="3102" y="4041"/>
                    </a:cubicBezTo>
                    <a:cubicBezTo>
                      <a:pt x="3138" y="4041"/>
                      <a:pt x="3171" y="4043"/>
                      <a:pt x="3200" y="4047"/>
                    </a:cubicBezTo>
                    <a:cubicBezTo>
                      <a:pt x="3386" y="4075"/>
                      <a:pt x="3368" y="4243"/>
                      <a:pt x="3358" y="4341"/>
                    </a:cubicBezTo>
                    <a:cubicBezTo>
                      <a:pt x="3347" y="4449"/>
                      <a:pt x="3347" y="4502"/>
                      <a:pt x="3400" y="4526"/>
                    </a:cubicBezTo>
                    <a:cubicBezTo>
                      <a:pt x="3454" y="4551"/>
                      <a:pt x="3518" y="4556"/>
                      <a:pt x="3585" y="4556"/>
                    </a:cubicBezTo>
                    <a:cubicBezTo>
                      <a:pt x="3614" y="4556"/>
                      <a:pt x="3643" y="4555"/>
                      <a:pt x="3673" y="4554"/>
                    </a:cubicBezTo>
                    <a:cubicBezTo>
                      <a:pt x="3700" y="4553"/>
                      <a:pt x="3728" y="4552"/>
                      <a:pt x="3756" y="4552"/>
                    </a:cubicBezTo>
                    <a:cubicBezTo>
                      <a:pt x="3868" y="4552"/>
                      <a:pt x="3977" y="4572"/>
                      <a:pt x="4016" y="4684"/>
                    </a:cubicBezTo>
                    <a:cubicBezTo>
                      <a:pt x="4030" y="4722"/>
                      <a:pt x="4027" y="4761"/>
                      <a:pt x="4006" y="4796"/>
                    </a:cubicBezTo>
                    <a:cubicBezTo>
                      <a:pt x="3963" y="4855"/>
                      <a:pt x="3872" y="4859"/>
                      <a:pt x="3746" y="4859"/>
                    </a:cubicBezTo>
                    <a:cubicBezTo>
                      <a:pt x="3610" y="4859"/>
                      <a:pt x="3445" y="4862"/>
                      <a:pt x="3337" y="4943"/>
                    </a:cubicBezTo>
                    <a:cubicBezTo>
                      <a:pt x="3159" y="5076"/>
                      <a:pt x="3050" y="5154"/>
                      <a:pt x="2945" y="5154"/>
                    </a:cubicBezTo>
                    <a:cubicBezTo>
                      <a:pt x="2937" y="5154"/>
                      <a:pt x="2929" y="5154"/>
                      <a:pt x="2920" y="5153"/>
                    </a:cubicBezTo>
                    <a:cubicBezTo>
                      <a:pt x="2864" y="5142"/>
                      <a:pt x="2815" y="5107"/>
                      <a:pt x="2784" y="5062"/>
                    </a:cubicBezTo>
                    <a:cubicBezTo>
                      <a:pt x="2759" y="5027"/>
                      <a:pt x="2686" y="5015"/>
                      <a:pt x="2598" y="5015"/>
                    </a:cubicBezTo>
                    <a:cubicBezTo>
                      <a:pt x="2485" y="5015"/>
                      <a:pt x="2347" y="5034"/>
                      <a:pt x="2255" y="5048"/>
                    </a:cubicBezTo>
                    <a:cubicBezTo>
                      <a:pt x="2213" y="5055"/>
                      <a:pt x="2175" y="5058"/>
                      <a:pt x="2143" y="5062"/>
                    </a:cubicBezTo>
                    <a:cubicBezTo>
                      <a:pt x="2131" y="5065"/>
                      <a:pt x="2119" y="5067"/>
                      <a:pt x="2106" y="5067"/>
                    </a:cubicBezTo>
                    <a:cubicBezTo>
                      <a:pt x="2066" y="5067"/>
                      <a:pt x="2026" y="5049"/>
                      <a:pt x="2000" y="5020"/>
                    </a:cubicBezTo>
                    <a:cubicBezTo>
                      <a:pt x="1947" y="4950"/>
                      <a:pt x="1989" y="4841"/>
                      <a:pt x="2031" y="4740"/>
                    </a:cubicBezTo>
                    <a:cubicBezTo>
                      <a:pt x="2049" y="4701"/>
                      <a:pt x="2059" y="4659"/>
                      <a:pt x="2070" y="4617"/>
                    </a:cubicBezTo>
                    <a:cubicBezTo>
                      <a:pt x="2070" y="4614"/>
                      <a:pt x="2063" y="4607"/>
                      <a:pt x="2052" y="4600"/>
                    </a:cubicBezTo>
                    <a:cubicBezTo>
                      <a:pt x="2026" y="4581"/>
                      <a:pt x="1980" y="4569"/>
                      <a:pt x="1918" y="4569"/>
                    </a:cubicBezTo>
                    <a:cubicBezTo>
                      <a:pt x="1815" y="4569"/>
                      <a:pt x="1666" y="4604"/>
                      <a:pt x="1488" y="4705"/>
                    </a:cubicBezTo>
                    <a:lnTo>
                      <a:pt x="1481" y="4712"/>
                    </a:lnTo>
                    <a:cubicBezTo>
                      <a:pt x="1394" y="4754"/>
                      <a:pt x="1310" y="4803"/>
                      <a:pt x="1229" y="4859"/>
                    </a:cubicBezTo>
                    <a:lnTo>
                      <a:pt x="1229" y="4869"/>
                    </a:lnTo>
                    <a:cubicBezTo>
                      <a:pt x="1233" y="4908"/>
                      <a:pt x="1226" y="4946"/>
                      <a:pt x="1215" y="4985"/>
                    </a:cubicBezTo>
                    <a:cubicBezTo>
                      <a:pt x="1208" y="5027"/>
                      <a:pt x="1184" y="5065"/>
                      <a:pt x="1145" y="5086"/>
                    </a:cubicBezTo>
                    <a:cubicBezTo>
                      <a:pt x="1128" y="5094"/>
                      <a:pt x="1111" y="5097"/>
                      <a:pt x="1094" y="5097"/>
                    </a:cubicBezTo>
                    <a:cubicBezTo>
                      <a:pt x="1057" y="5097"/>
                      <a:pt x="1020" y="5083"/>
                      <a:pt x="984" y="5069"/>
                    </a:cubicBezTo>
                    <a:cubicBezTo>
                      <a:pt x="940" y="5053"/>
                      <a:pt x="892" y="5034"/>
                      <a:pt x="839" y="5034"/>
                    </a:cubicBezTo>
                    <a:cubicBezTo>
                      <a:pt x="801" y="5034"/>
                      <a:pt x="759" y="5044"/>
                      <a:pt x="715" y="5072"/>
                    </a:cubicBezTo>
                    <a:cubicBezTo>
                      <a:pt x="606" y="5135"/>
                      <a:pt x="494" y="5191"/>
                      <a:pt x="382" y="5240"/>
                    </a:cubicBezTo>
                    <a:cubicBezTo>
                      <a:pt x="221" y="5310"/>
                      <a:pt x="36" y="5391"/>
                      <a:pt x="1" y="5468"/>
                    </a:cubicBezTo>
                    <a:cubicBezTo>
                      <a:pt x="18" y="5510"/>
                      <a:pt x="158" y="5576"/>
                      <a:pt x="687" y="5682"/>
                    </a:cubicBezTo>
                    <a:lnTo>
                      <a:pt x="739" y="5692"/>
                    </a:lnTo>
                    <a:cubicBezTo>
                      <a:pt x="767" y="5699"/>
                      <a:pt x="844" y="5713"/>
                      <a:pt x="855" y="5780"/>
                    </a:cubicBezTo>
                    <a:cubicBezTo>
                      <a:pt x="869" y="5850"/>
                      <a:pt x="802" y="5899"/>
                      <a:pt x="729" y="5948"/>
                    </a:cubicBezTo>
                    <a:cubicBezTo>
                      <a:pt x="715" y="5955"/>
                      <a:pt x="701" y="5965"/>
                      <a:pt x="683" y="5976"/>
                    </a:cubicBezTo>
                    <a:cubicBezTo>
                      <a:pt x="757" y="6011"/>
                      <a:pt x="813" y="6070"/>
                      <a:pt x="844" y="6140"/>
                    </a:cubicBezTo>
                    <a:cubicBezTo>
                      <a:pt x="890" y="6242"/>
                      <a:pt x="974" y="6322"/>
                      <a:pt x="1072" y="6368"/>
                    </a:cubicBezTo>
                    <a:cubicBezTo>
                      <a:pt x="1162" y="6415"/>
                      <a:pt x="1296" y="6431"/>
                      <a:pt x="1440" y="6431"/>
                    </a:cubicBezTo>
                    <a:cubicBezTo>
                      <a:pt x="1625" y="6431"/>
                      <a:pt x="1826" y="6405"/>
                      <a:pt x="1972" y="6385"/>
                    </a:cubicBezTo>
                    <a:cubicBezTo>
                      <a:pt x="2049" y="6371"/>
                      <a:pt x="2129" y="6364"/>
                      <a:pt x="2206" y="6361"/>
                    </a:cubicBezTo>
                    <a:cubicBezTo>
                      <a:pt x="2287" y="6368"/>
                      <a:pt x="2367" y="6389"/>
                      <a:pt x="2437" y="6427"/>
                    </a:cubicBezTo>
                    <a:cubicBezTo>
                      <a:pt x="2503" y="6459"/>
                      <a:pt x="2547" y="6478"/>
                      <a:pt x="2582" y="6478"/>
                    </a:cubicBezTo>
                    <a:cubicBezTo>
                      <a:pt x="2609" y="6478"/>
                      <a:pt x="2631" y="6467"/>
                      <a:pt x="2654" y="6441"/>
                    </a:cubicBezTo>
                    <a:cubicBezTo>
                      <a:pt x="2757" y="6333"/>
                      <a:pt x="3141" y="6002"/>
                      <a:pt x="3463" y="6002"/>
                    </a:cubicBezTo>
                    <a:cubicBezTo>
                      <a:pt x="3556" y="6002"/>
                      <a:pt x="3644" y="6030"/>
                      <a:pt x="3718" y="6098"/>
                    </a:cubicBezTo>
                    <a:cubicBezTo>
                      <a:pt x="3792" y="6168"/>
                      <a:pt x="3823" y="6231"/>
                      <a:pt x="3813" y="6291"/>
                    </a:cubicBezTo>
                    <a:cubicBezTo>
                      <a:pt x="3799" y="6378"/>
                      <a:pt x="3708" y="6417"/>
                      <a:pt x="3634" y="6448"/>
                    </a:cubicBezTo>
                    <a:cubicBezTo>
                      <a:pt x="3610" y="6459"/>
                      <a:pt x="3589" y="6469"/>
                      <a:pt x="3568" y="6480"/>
                    </a:cubicBezTo>
                    <a:cubicBezTo>
                      <a:pt x="3680" y="6606"/>
                      <a:pt x="3795" y="6830"/>
                      <a:pt x="3778" y="7026"/>
                    </a:cubicBezTo>
                    <a:cubicBezTo>
                      <a:pt x="3767" y="7138"/>
                      <a:pt x="3708" y="7239"/>
                      <a:pt x="3617" y="7302"/>
                    </a:cubicBezTo>
                    <a:cubicBezTo>
                      <a:pt x="3492" y="7393"/>
                      <a:pt x="3368" y="7420"/>
                      <a:pt x="3256" y="7420"/>
                    </a:cubicBezTo>
                    <a:cubicBezTo>
                      <a:pt x="3162" y="7420"/>
                      <a:pt x="3077" y="7401"/>
                      <a:pt x="3008" y="7386"/>
                    </a:cubicBezTo>
                    <a:cubicBezTo>
                      <a:pt x="2973" y="7376"/>
                      <a:pt x="2938" y="7369"/>
                      <a:pt x="2903" y="7365"/>
                    </a:cubicBezTo>
                    <a:lnTo>
                      <a:pt x="2896" y="7365"/>
                    </a:lnTo>
                    <a:cubicBezTo>
                      <a:pt x="2878" y="7393"/>
                      <a:pt x="2868" y="7425"/>
                      <a:pt x="2861" y="7456"/>
                    </a:cubicBezTo>
                    <a:cubicBezTo>
                      <a:pt x="2833" y="7554"/>
                      <a:pt x="2798" y="7691"/>
                      <a:pt x="2658" y="7800"/>
                    </a:cubicBezTo>
                    <a:cubicBezTo>
                      <a:pt x="2599" y="7845"/>
                      <a:pt x="2543" y="7862"/>
                      <a:pt x="2490" y="7862"/>
                    </a:cubicBezTo>
                    <a:cubicBezTo>
                      <a:pt x="2390" y="7862"/>
                      <a:pt x="2299" y="7801"/>
                      <a:pt x="2217" y="7743"/>
                    </a:cubicBezTo>
                    <a:cubicBezTo>
                      <a:pt x="2129" y="7684"/>
                      <a:pt x="2035" y="7621"/>
                      <a:pt x="1926" y="7621"/>
                    </a:cubicBezTo>
                    <a:cubicBezTo>
                      <a:pt x="1922" y="7621"/>
                      <a:pt x="1918" y="7620"/>
                      <a:pt x="1914" y="7620"/>
                    </a:cubicBezTo>
                    <a:cubicBezTo>
                      <a:pt x="1879" y="7620"/>
                      <a:pt x="1843" y="7634"/>
                      <a:pt x="1817" y="7659"/>
                    </a:cubicBezTo>
                    <a:cubicBezTo>
                      <a:pt x="1744" y="7740"/>
                      <a:pt x="1758" y="7926"/>
                      <a:pt x="1768" y="8052"/>
                    </a:cubicBezTo>
                    <a:cubicBezTo>
                      <a:pt x="1768" y="8073"/>
                      <a:pt x="1772" y="8090"/>
                      <a:pt x="1775" y="8108"/>
                    </a:cubicBezTo>
                    <a:cubicBezTo>
                      <a:pt x="1782" y="8241"/>
                      <a:pt x="1649" y="8258"/>
                      <a:pt x="1562" y="8269"/>
                    </a:cubicBezTo>
                    <a:cubicBezTo>
                      <a:pt x="1432" y="8286"/>
                      <a:pt x="1282" y="8307"/>
                      <a:pt x="1226" y="8528"/>
                    </a:cubicBezTo>
                    <a:cubicBezTo>
                      <a:pt x="1163" y="8783"/>
                      <a:pt x="988" y="8808"/>
                      <a:pt x="893" y="8822"/>
                    </a:cubicBezTo>
                    <a:lnTo>
                      <a:pt x="865" y="8825"/>
                    </a:lnTo>
                    <a:cubicBezTo>
                      <a:pt x="890" y="8874"/>
                      <a:pt x="918" y="8916"/>
                      <a:pt x="949" y="8958"/>
                    </a:cubicBezTo>
                    <a:cubicBezTo>
                      <a:pt x="1114" y="9193"/>
                      <a:pt x="1156" y="9193"/>
                      <a:pt x="1205" y="9193"/>
                    </a:cubicBezTo>
                    <a:cubicBezTo>
                      <a:pt x="1210" y="9193"/>
                      <a:pt x="1214" y="9193"/>
                      <a:pt x="1219" y="9193"/>
                    </a:cubicBezTo>
                    <a:cubicBezTo>
                      <a:pt x="1297" y="9193"/>
                      <a:pt x="1370" y="9220"/>
                      <a:pt x="1432" y="9270"/>
                    </a:cubicBezTo>
                    <a:cubicBezTo>
                      <a:pt x="1611" y="9396"/>
                      <a:pt x="1495" y="9578"/>
                      <a:pt x="1422" y="9686"/>
                    </a:cubicBezTo>
                    <a:cubicBezTo>
                      <a:pt x="1404" y="9714"/>
                      <a:pt x="1383" y="9746"/>
                      <a:pt x="1369" y="9777"/>
                    </a:cubicBezTo>
                    <a:lnTo>
                      <a:pt x="1383" y="9781"/>
                    </a:lnTo>
                    <a:cubicBezTo>
                      <a:pt x="1572" y="9819"/>
                      <a:pt x="1754" y="10044"/>
                      <a:pt x="1919" y="10240"/>
                    </a:cubicBezTo>
                    <a:cubicBezTo>
                      <a:pt x="1972" y="10310"/>
                      <a:pt x="2031" y="10376"/>
                      <a:pt x="2094" y="10439"/>
                    </a:cubicBezTo>
                    <a:cubicBezTo>
                      <a:pt x="2121" y="10464"/>
                      <a:pt x="2150" y="10475"/>
                      <a:pt x="2184" y="10475"/>
                    </a:cubicBezTo>
                    <a:cubicBezTo>
                      <a:pt x="2236" y="10475"/>
                      <a:pt x="2299" y="10450"/>
                      <a:pt x="2381" y="10415"/>
                    </a:cubicBezTo>
                    <a:cubicBezTo>
                      <a:pt x="2479" y="10366"/>
                      <a:pt x="2581" y="10338"/>
                      <a:pt x="2689" y="10327"/>
                    </a:cubicBezTo>
                    <a:cubicBezTo>
                      <a:pt x="2770" y="10324"/>
                      <a:pt x="2791" y="10271"/>
                      <a:pt x="2812" y="10187"/>
                    </a:cubicBezTo>
                    <a:cubicBezTo>
                      <a:pt x="2826" y="10138"/>
                      <a:pt x="2840" y="10086"/>
                      <a:pt x="2892" y="10068"/>
                    </a:cubicBezTo>
                    <a:cubicBezTo>
                      <a:pt x="2899" y="10067"/>
                      <a:pt x="2906" y="10067"/>
                      <a:pt x="2912" y="10067"/>
                    </a:cubicBezTo>
                    <a:cubicBezTo>
                      <a:pt x="2951" y="10067"/>
                      <a:pt x="2988" y="10084"/>
                      <a:pt x="3015" y="10114"/>
                    </a:cubicBezTo>
                    <a:cubicBezTo>
                      <a:pt x="3134" y="10222"/>
                      <a:pt x="3305" y="10506"/>
                      <a:pt x="3295" y="10691"/>
                    </a:cubicBezTo>
                    <a:cubicBezTo>
                      <a:pt x="3298" y="10747"/>
                      <a:pt x="3270" y="10800"/>
                      <a:pt x="3228" y="10831"/>
                    </a:cubicBezTo>
                    <a:cubicBezTo>
                      <a:pt x="3169" y="10873"/>
                      <a:pt x="3186" y="11013"/>
                      <a:pt x="3197" y="11125"/>
                    </a:cubicBezTo>
                    <a:cubicBezTo>
                      <a:pt x="3207" y="11192"/>
                      <a:pt x="3211" y="11258"/>
                      <a:pt x="3207" y="11325"/>
                    </a:cubicBezTo>
                    <a:cubicBezTo>
                      <a:pt x="3225" y="11337"/>
                      <a:pt x="3274" y="11346"/>
                      <a:pt x="3336" y="11346"/>
                    </a:cubicBezTo>
                    <a:cubicBezTo>
                      <a:pt x="3395" y="11346"/>
                      <a:pt x="3467" y="11338"/>
                      <a:pt x="3536" y="11318"/>
                    </a:cubicBezTo>
                    <a:cubicBezTo>
                      <a:pt x="3634" y="11290"/>
                      <a:pt x="3669" y="11251"/>
                      <a:pt x="3669" y="11237"/>
                    </a:cubicBezTo>
                    <a:cubicBezTo>
                      <a:pt x="3687" y="11160"/>
                      <a:pt x="3757" y="11097"/>
                      <a:pt x="3869" y="11069"/>
                    </a:cubicBezTo>
                    <a:cubicBezTo>
                      <a:pt x="3923" y="11056"/>
                      <a:pt x="3978" y="11050"/>
                      <a:pt x="4032" y="11050"/>
                    </a:cubicBezTo>
                    <a:cubicBezTo>
                      <a:pt x="4219" y="11050"/>
                      <a:pt x="4401" y="11128"/>
                      <a:pt x="4534" y="11269"/>
                    </a:cubicBezTo>
                    <a:cubicBezTo>
                      <a:pt x="4601" y="11349"/>
                      <a:pt x="4674" y="11419"/>
                      <a:pt x="4755" y="11482"/>
                    </a:cubicBezTo>
                    <a:cubicBezTo>
                      <a:pt x="4758" y="11465"/>
                      <a:pt x="4758" y="11444"/>
                      <a:pt x="4758" y="11423"/>
                    </a:cubicBezTo>
                    <a:cubicBezTo>
                      <a:pt x="4758" y="11241"/>
                      <a:pt x="4895" y="11017"/>
                      <a:pt x="5010" y="11013"/>
                    </a:cubicBezTo>
                    <a:cubicBezTo>
                      <a:pt x="5028" y="11013"/>
                      <a:pt x="5112" y="11017"/>
                      <a:pt x="5122" y="11139"/>
                    </a:cubicBezTo>
                    <a:cubicBezTo>
                      <a:pt x="5119" y="11174"/>
                      <a:pt x="5136" y="11202"/>
                      <a:pt x="5164" y="11220"/>
                    </a:cubicBezTo>
                    <a:cubicBezTo>
                      <a:pt x="5189" y="11235"/>
                      <a:pt x="5222" y="11243"/>
                      <a:pt x="5264" y="11243"/>
                    </a:cubicBezTo>
                    <a:cubicBezTo>
                      <a:pt x="5353" y="11243"/>
                      <a:pt x="5479" y="11208"/>
                      <a:pt x="5623" y="11143"/>
                    </a:cubicBezTo>
                    <a:cubicBezTo>
                      <a:pt x="5722" y="11098"/>
                      <a:pt x="5794" y="11071"/>
                      <a:pt x="5846" y="11071"/>
                    </a:cubicBezTo>
                    <a:cubicBezTo>
                      <a:pt x="5879" y="11071"/>
                      <a:pt x="5903" y="11081"/>
                      <a:pt x="5920" y="11104"/>
                    </a:cubicBezTo>
                    <a:cubicBezTo>
                      <a:pt x="5976" y="11174"/>
                      <a:pt x="5906" y="11258"/>
                      <a:pt x="5759" y="11440"/>
                    </a:cubicBezTo>
                    <a:lnTo>
                      <a:pt x="5714" y="11500"/>
                    </a:lnTo>
                    <a:cubicBezTo>
                      <a:pt x="5581" y="11664"/>
                      <a:pt x="5595" y="11874"/>
                      <a:pt x="5605" y="12046"/>
                    </a:cubicBezTo>
                    <a:cubicBezTo>
                      <a:pt x="5612" y="12200"/>
                      <a:pt x="5623" y="12361"/>
                      <a:pt x="5483" y="12396"/>
                    </a:cubicBezTo>
                    <a:cubicBezTo>
                      <a:pt x="5423" y="12410"/>
                      <a:pt x="5350" y="12512"/>
                      <a:pt x="5276" y="12606"/>
                    </a:cubicBezTo>
                    <a:cubicBezTo>
                      <a:pt x="5154" y="12771"/>
                      <a:pt x="5017" y="12956"/>
                      <a:pt x="4807" y="12981"/>
                    </a:cubicBezTo>
                    <a:cubicBezTo>
                      <a:pt x="4527" y="13012"/>
                      <a:pt x="4013" y="13569"/>
                      <a:pt x="3932" y="13681"/>
                    </a:cubicBezTo>
                    <a:cubicBezTo>
                      <a:pt x="3905" y="13715"/>
                      <a:pt x="3862" y="13727"/>
                      <a:pt x="3803" y="13727"/>
                    </a:cubicBezTo>
                    <a:cubicBezTo>
                      <a:pt x="3746" y="13727"/>
                      <a:pt x="3675" y="13716"/>
                      <a:pt x="3589" y="13702"/>
                    </a:cubicBezTo>
                    <a:cubicBezTo>
                      <a:pt x="3493" y="13686"/>
                      <a:pt x="3379" y="13667"/>
                      <a:pt x="3284" y="13667"/>
                    </a:cubicBezTo>
                    <a:cubicBezTo>
                      <a:pt x="3189" y="13667"/>
                      <a:pt x="3113" y="13686"/>
                      <a:pt x="3092" y="13747"/>
                    </a:cubicBezTo>
                    <a:cubicBezTo>
                      <a:pt x="3039" y="13894"/>
                      <a:pt x="2913" y="14021"/>
                      <a:pt x="2812" y="14122"/>
                    </a:cubicBezTo>
                    <a:cubicBezTo>
                      <a:pt x="2763" y="14164"/>
                      <a:pt x="2721" y="14213"/>
                      <a:pt x="2682" y="14266"/>
                    </a:cubicBezTo>
                    <a:cubicBezTo>
                      <a:pt x="2745" y="14259"/>
                      <a:pt x="2920" y="14192"/>
                      <a:pt x="3074" y="14091"/>
                    </a:cubicBezTo>
                    <a:cubicBezTo>
                      <a:pt x="3186" y="14017"/>
                      <a:pt x="3218" y="13968"/>
                      <a:pt x="3221" y="13957"/>
                    </a:cubicBezTo>
                    <a:cubicBezTo>
                      <a:pt x="3225" y="13922"/>
                      <a:pt x="3242" y="13828"/>
                      <a:pt x="3319" y="13803"/>
                    </a:cubicBezTo>
                    <a:cubicBezTo>
                      <a:pt x="3330" y="13801"/>
                      <a:pt x="3340" y="13800"/>
                      <a:pt x="3350" y="13800"/>
                    </a:cubicBezTo>
                    <a:cubicBezTo>
                      <a:pt x="3418" y="13800"/>
                      <a:pt x="3480" y="13857"/>
                      <a:pt x="3526" y="13912"/>
                    </a:cubicBezTo>
                    <a:cubicBezTo>
                      <a:pt x="3536" y="13922"/>
                      <a:pt x="3552" y="13926"/>
                      <a:pt x="3569" y="13926"/>
                    </a:cubicBezTo>
                    <a:cubicBezTo>
                      <a:pt x="3605" y="13926"/>
                      <a:pt x="3649" y="13910"/>
                      <a:pt x="3673" y="13898"/>
                    </a:cubicBezTo>
                    <a:cubicBezTo>
                      <a:pt x="3750" y="13863"/>
                      <a:pt x="3820" y="13817"/>
                      <a:pt x="3883" y="13761"/>
                    </a:cubicBezTo>
                    <a:cubicBezTo>
                      <a:pt x="3955" y="13696"/>
                      <a:pt x="4049" y="13679"/>
                      <a:pt x="4138" y="13679"/>
                    </a:cubicBezTo>
                    <a:cubicBezTo>
                      <a:pt x="4195" y="13679"/>
                      <a:pt x="4251" y="13686"/>
                      <a:pt x="4296" y="13691"/>
                    </a:cubicBezTo>
                    <a:lnTo>
                      <a:pt x="4335" y="13695"/>
                    </a:lnTo>
                    <a:cubicBezTo>
                      <a:pt x="4337" y="13695"/>
                      <a:pt x="4339" y="13695"/>
                      <a:pt x="4341" y="13695"/>
                    </a:cubicBezTo>
                    <a:cubicBezTo>
                      <a:pt x="4361" y="13695"/>
                      <a:pt x="4384" y="13682"/>
                      <a:pt x="4422" y="13656"/>
                    </a:cubicBezTo>
                    <a:cubicBezTo>
                      <a:pt x="4534" y="13576"/>
                      <a:pt x="4664" y="13523"/>
                      <a:pt x="4800" y="13502"/>
                    </a:cubicBezTo>
                    <a:cubicBezTo>
                      <a:pt x="5007" y="13464"/>
                      <a:pt x="5017" y="13425"/>
                      <a:pt x="5042" y="13334"/>
                    </a:cubicBezTo>
                    <a:cubicBezTo>
                      <a:pt x="5049" y="13292"/>
                      <a:pt x="5063" y="13254"/>
                      <a:pt x="5080" y="13215"/>
                    </a:cubicBezTo>
                    <a:cubicBezTo>
                      <a:pt x="5168" y="13009"/>
                      <a:pt x="5994" y="12638"/>
                      <a:pt x="6120" y="12606"/>
                    </a:cubicBezTo>
                    <a:cubicBezTo>
                      <a:pt x="6148" y="12599"/>
                      <a:pt x="6159" y="12578"/>
                      <a:pt x="6176" y="12508"/>
                    </a:cubicBezTo>
                    <a:cubicBezTo>
                      <a:pt x="6190" y="12438"/>
                      <a:pt x="6218" y="12326"/>
                      <a:pt x="6351" y="12316"/>
                    </a:cubicBezTo>
                    <a:cubicBezTo>
                      <a:pt x="6495" y="12305"/>
                      <a:pt x="6761" y="12085"/>
                      <a:pt x="6918" y="11955"/>
                    </a:cubicBezTo>
                    <a:cubicBezTo>
                      <a:pt x="7069" y="11829"/>
                      <a:pt x="7149" y="11822"/>
                      <a:pt x="7226" y="11811"/>
                    </a:cubicBezTo>
                    <a:cubicBezTo>
                      <a:pt x="7268" y="11808"/>
                      <a:pt x="7310" y="11801"/>
                      <a:pt x="7349" y="11783"/>
                    </a:cubicBezTo>
                    <a:cubicBezTo>
                      <a:pt x="7387" y="11769"/>
                      <a:pt x="7394" y="11713"/>
                      <a:pt x="7405" y="11626"/>
                    </a:cubicBezTo>
                    <a:cubicBezTo>
                      <a:pt x="7412" y="11531"/>
                      <a:pt x="7426" y="11402"/>
                      <a:pt x="7555" y="11381"/>
                    </a:cubicBezTo>
                    <a:cubicBezTo>
                      <a:pt x="7685" y="11360"/>
                      <a:pt x="7779" y="11269"/>
                      <a:pt x="7779" y="11167"/>
                    </a:cubicBezTo>
                    <a:cubicBezTo>
                      <a:pt x="7765" y="11139"/>
                      <a:pt x="7639" y="11108"/>
                      <a:pt x="7580" y="11094"/>
                    </a:cubicBezTo>
                    <a:cubicBezTo>
                      <a:pt x="7464" y="11062"/>
                      <a:pt x="7377" y="11041"/>
                      <a:pt x="7349" y="10975"/>
                    </a:cubicBezTo>
                    <a:cubicBezTo>
                      <a:pt x="7328" y="10933"/>
                      <a:pt x="7342" y="10877"/>
                      <a:pt x="7391" y="10814"/>
                    </a:cubicBezTo>
                    <a:cubicBezTo>
                      <a:pt x="7476" y="10698"/>
                      <a:pt x="7712" y="10495"/>
                      <a:pt x="7853" y="10495"/>
                    </a:cubicBezTo>
                    <a:cubicBezTo>
                      <a:pt x="7857" y="10495"/>
                      <a:pt x="7860" y="10495"/>
                      <a:pt x="7863" y="10495"/>
                    </a:cubicBezTo>
                    <a:cubicBezTo>
                      <a:pt x="8010" y="10485"/>
                      <a:pt x="8133" y="10376"/>
                      <a:pt x="8154" y="10229"/>
                    </a:cubicBezTo>
                    <a:cubicBezTo>
                      <a:pt x="8165" y="10075"/>
                      <a:pt x="8273" y="9998"/>
                      <a:pt x="8375" y="9925"/>
                    </a:cubicBezTo>
                    <a:cubicBezTo>
                      <a:pt x="8434" y="9883"/>
                      <a:pt x="8487" y="9837"/>
                      <a:pt x="8536" y="9788"/>
                    </a:cubicBezTo>
                    <a:cubicBezTo>
                      <a:pt x="8585" y="9735"/>
                      <a:pt x="8623" y="9676"/>
                      <a:pt x="8651" y="9613"/>
                    </a:cubicBezTo>
                    <a:cubicBezTo>
                      <a:pt x="8690" y="9532"/>
                      <a:pt x="8728" y="9448"/>
                      <a:pt x="8858" y="9438"/>
                    </a:cubicBezTo>
                    <a:cubicBezTo>
                      <a:pt x="8931" y="9431"/>
                      <a:pt x="9015" y="9357"/>
                      <a:pt x="9099" y="9280"/>
                    </a:cubicBezTo>
                    <a:cubicBezTo>
                      <a:pt x="9162" y="9217"/>
                      <a:pt x="9232" y="9165"/>
                      <a:pt x="9306" y="9119"/>
                    </a:cubicBezTo>
                    <a:cubicBezTo>
                      <a:pt x="9332" y="9098"/>
                      <a:pt x="9364" y="9087"/>
                      <a:pt x="9397" y="9087"/>
                    </a:cubicBezTo>
                    <a:cubicBezTo>
                      <a:pt x="9409" y="9087"/>
                      <a:pt x="9420" y="9089"/>
                      <a:pt x="9432" y="9091"/>
                    </a:cubicBezTo>
                    <a:cubicBezTo>
                      <a:pt x="9463" y="9102"/>
                      <a:pt x="9488" y="9130"/>
                      <a:pt x="9498" y="9161"/>
                    </a:cubicBezTo>
                    <a:cubicBezTo>
                      <a:pt x="9512" y="9196"/>
                      <a:pt x="9530" y="9238"/>
                      <a:pt x="9666" y="9245"/>
                    </a:cubicBezTo>
                    <a:cubicBezTo>
                      <a:pt x="9806" y="9249"/>
                      <a:pt x="9908" y="9305"/>
                      <a:pt x="9939" y="9392"/>
                    </a:cubicBezTo>
                    <a:cubicBezTo>
                      <a:pt x="9964" y="9448"/>
                      <a:pt x="9950" y="9515"/>
                      <a:pt x="9904" y="9557"/>
                    </a:cubicBezTo>
                    <a:cubicBezTo>
                      <a:pt x="9871" y="9588"/>
                      <a:pt x="9827" y="9604"/>
                      <a:pt x="9776" y="9604"/>
                    </a:cubicBezTo>
                    <a:cubicBezTo>
                      <a:pt x="9737" y="9604"/>
                      <a:pt x="9694" y="9594"/>
                      <a:pt x="9649" y="9574"/>
                    </a:cubicBezTo>
                    <a:cubicBezTo>
                      <a:pt x="9561" y="9535"/>
                      <a:pt x="9495" y="9513"/>
                      <a:pt x="9435" y="9513"/>
                    </a:cubicBezTo>
                    <a:cubicBezTo>
                      <a:pt x="9348" y="9513"/>
                      <a:pt x="9271" y="9559"/>
                      <a:pt x="9152" y="9672"/>
                    </a:cubicBezTo>
                    <a:cubicBezTo>
                      <a:pt x="9054" y="9767"/>
                      <a:pt x="9050" y="9816"/>
                      <a:pt x="9043" y="9886"/>
                    </a:cubicBezTo>
                    <a:cubicBezTo>
                      <a:pt x="9040" y="9984"/>
                      <a:pt x="9005" y="10082"/>
                      <a:pt x="8942" y="10163"/>
                    </a:cubicBezTo>
                    <a:cubicBezTo>
                      <a:pt x="8812" y="10338"/>
                      <a:pt x="8823" y="10401"/>
                      <a:pt x="8830" y="10415"/>
                    </a:cubicBezTo>
                    <a:cubicBezTo>
                      <a:pt x="8844" y="10443"/>
                      <a:pt x="8900" y="10453"/>
                      <a:pt x="8931" y="10457"/>
                    </a:cubicBezTo>
                    <a:cubicBezTo>
                      <a:pt x="9050" y="10471"/>
                      <a:pt x="9082" y="10523"/>
                      <a:pt x="9085" y="10565"/>
                    </a:cubicBezTo>
                    <a:cubicBezTo>
                      <a:pt x="9096" y="10698"/>
                      <a:pt x="8847" y="10800"/>
                      <a:pt x="8749" y="10828"/>
                    </a:cubicBezTo>
                    <a:cubicBezTo>
                      <a:pt x="8739" y="10831"/>
                      <a:pt x="8728" y="10835"/>
                      <a:pt x="8718" y="10842"/>
                    </a:cubicBezTo>
                    <a:cubicBezTo>
                      <a:pt x="8784" y="10870"/>
                      <a:pt x="8856" y="10884"/>
                      <a:pt x="8925" y="10884"/>
                    </a:cubicBezTo>
                    <a:cubicBezTo>
                      <a:pt x="8933" y="10884"/>
                      <a:pt x="8941" y="10884"/>
                      <a:pt x="8949" y="10884"/>
                    </a:cubicBezTo>
                    <a:cubicBezTo>
                      <a:pt x="9103" y="10884"/>
                      <a:pt x="9320" y="10737"/>
                      <a:pt x="9547" y="10579"/>
                    </a:cubicBezTo>
                    <a:cubicBezTo>
                      <a:pt x="9691" y="10474"/>
                      <a:pt x="9845" y="10380"/>
                      <a:pt x="9999" y="10296"/>
                    </a:cubicBezTo>
                    <a:cubicBezTo>
                      <a:pt x="10144" y="10223"/>
                      <a:pt x="10275" y="10201"/>
                      <a:pt x="10390" y="10201"/>
                    </a:cubicBezTo>
                    <a:cubicBezTo>
                      <a:pt x="10502" y="10201"/>
                      <a:pt x="10598" y="10222"/>
                      <a:pt x="10675" y="10240"/>
                    </a:cubicBezTo>
                    <a:cubicBezTo>
                      <a:pt x="10710" y="10247"/>
                      <a:pt x="10741" y="10254"/>
                      <a:pt x="10776" y="10257"/>
                    </a:cubicBezTo>
                    <a:cubicBezTo>
                      <a:pt x="10769" y="10247"/>
                      <a:pt x="10766" y="10236"/>
                      <a:pt x="10762" y="10226"/>
                    </a:cubicBezTo>
                    <a:cubicBezTo>
                      <a:pt x="10738" y="10177"/>
                      <a:pt x="10706" y="10114"/>
                      <a:pt x="10731" y="10054"/>
                    </a:cubicBezTo>
                    <a:cubicBezTo>
                      <a:pt x="10738" y="10033"/>
                      <a:pt x="10748" y="10016"/>
                      <a:pt x="10766" y="10002"/>
                    </a:cubicBezTo>
                    <a:lnTo>
                      <a:pt x="10759" y="9998"/>
                    </a:lnTo>
                    <a:cubicBezTo>
                      <a:pt x="10685" y="9949"/>
                      <a:pt x="10577" y="9872"/>
                      <a:pt x="10524" y="9735"/>
                    </a:cubicBezTo>
                    <a:cubicBezTo>
                      <a:pt x="10500" y="9658"/>
                      <a:pt x="10496" y="9609"/>
                      <a:pt x="10517" y="9567"/>
                    </a:cubicBezTo>
                    <a:cubicBezTo>
                      <a:pt x="10542" y="9525"/>
                      <a:pt x="10580" y="9501"/>
                      <a:pt x="10626" y="9494"/>
                    </a:cubicBezTo>
                    <a:cubicBezTo>
                      <a:pt x="10675" y="9480"/>
                      <a:pt x="10696" y="9473"/>
                      <a:pt x="10706" y="9427"/>
                    </a:cubicBezTo>
                    <a:cubicBezTo>
                      <a:pt x="10717" y="9361"/>
                      <a:pt x="10762" y="9305"/>
                      <a:pt x="10825" y="9277"/>
                    </a:cubicBezTo>
                    <a:cubicBezTo>
                      <a:pt x="10843" y="9270"/>
                      <a:pt x="10862" y="9267"/>
                      <a:pt x="10880" y="9267"/>
                    </a:cubicBezTo>
                    <a:cubicBezTo>
                      <a:pt x="10954" y="9267"/>
                      <a:pt x="11034" y="9315"/>
                      <a:pt x="11109" y="9368"/>
                    </a:cubicBezTo>
                    <a:cubicBezTo>
                      <a:pt x="11125" y="9378"/>
                      <a:pt x="11143" y="9381"/>
                      <a:pt x="11166" y="9381"/>
                    </a:cubicBezTo>
                    <a:cubicBezTo>
                      <a:pt x="11183" y="9381"/>
                      <a:pt x="11201" y="9380"/>
                      <a:pt x="11224" y="9378"/>
                    </a:cubicBezTo>
                    <a:cubicBezTo>
                      <a:pt x="11245" y="9376"/>
                      <a:pt x="11268" y="9373"/>
                      <a:pt x="11292" y="9373"/>
                    </a:cubicBezTo>
                    <a:cubicBezTo>
                      <a:pt x="11371" y="9373"/>
                      <a:pt x="11465" y="9400"/>
                      <a:pt x="11532" y="9539"/>
                    </a:cubicBezTo>
                    <a:cubicBezTo>
                      <a:pt x="11551" y="9579"/>
                      <a:pt x="11561" y="9594"/>
                      <a:pt x="11582" y="9594"/>
                    </a:cubicBezTo>
                    <a:cubicBezTo>
                      <a:pt x="11595" y="9594"/>
                      <a:pt x="11613" y="9588"/>
                      <a:pt x="11641" y="9578"/>
                    </a:cubicBezTo>
                    <a:cubicBezTo>
                      <a:pt x="11675" y="9566"/>
                      <a:pt x="11719" y="9549"/>
                      <a:pt x="11771" y="9549"/>
                    </a:cubicBezTo>
                    <a:cubicBezTo>
                      <a:pt x="11821" y="9549"/>
                      <a:pt x="11878" y="9565"/>
                      <a:pt x="11938" y="9613"/>
                    </a:cubicBezTo>
                    <a:cubicBezTo>
                      <a:pt x="11994" y="9658"/>
                      <a:pt x="12050" y="9714"/>
                      <a:pt x="12033" y="9781"/>
                    </a:cubicBezTo>
                    <a:cubicBezTo>
                      <a:pt x="12029" y="9798"/>
                      <a:pt x="12022" y="9812"/>
                      <a:pt x="12008" y="9823"/>
                    </a:cubicBezTo>
                    <a:cubicBezTo>
                      <a:pt x="12078" y="9827"/>
                      <a:pt x="12145" y="9858"/>
                      <a:pt x="12197" y="9907"/>
                    </a:cubicBezTo>
                    <a:cubicBezTo>
                      <a:pt x="12240" y="9946"/>
                      <a:pt x="12266" y="9966"/>
                      <a:pt x="12293" y="9966"/>
                    </a:cubicBezTo>
                    <a:cubicBezTo>
                      <a:pt x="12328" y="9966"/>
                      <a:pt x="12362" y="9931"/>
                      <a:pt x="12432" y="9862"/>
                    </a:cubicBezTo>
                    <a:cubicBezTo>
                      <a:pt x="12452" y="9841"/>
                      <a:pt x="12499" y="9795"/>
                      <a:pt x="12555" y="9795"/>
                    </a:cubicBezTo>
                    <a:cubicBezTo>
                      <a:pt x="12568" y="9795"/>
                      <a:pt x="12580" y="9797"/>
                      <a:pt x="12593" y="9802"/>
                    </a:cubicBezTo>
                    <a:cubicBezTo>
                      <a:pt x="12663" y="9830"/>
                      <a:pt x="12667" y="9928"/>
                      <a:pt x="12667" y="10012"/>
                    </a:cubicBezTo>
                    <a:cubicBezTo>
                      <a:pt x="12702" y="10058"/>
                      <a:pt x="12961" y="10100"/>
                      <a:pt x="13167" y="10135"/>
                    </a:cubicBezTo>
                    <a:lnTo>
                      <a:pt x="13230" y="10145"/>
                    </a:lnTo>
                    <a:cubicBezTo>
                      <a:pt x="13320" y="10160"/>
                      <a:pt x="13429" y="10166"/>
                      <a:pt x="13544" y="10166"/>
                    </a:cubicBezTo>
                    <a:cubicBezTo>
                      <a:pt x="13801" y="10166"/>
                      <a:pt x="14088" y="10137"/>
                      <a:pt x="14266" y="10121"/>
                    </a:cubicBezTo>
                    <a:cubicBezTo>
                      <a:pt x="14326" y="10117"/>
                      <a:pt x="14372" y="10114"/>
                      <a:pt x="14403" y="10110"/>
                    </a:cubicBezTo>
                    <a:cubicBezTo>
                      <a:pt x="14408" y="10110"/>
                      <a:pt x="14413" y="10110"/>
                      <a:pt x="14418" y="10110"/>
                    </a:cubicBezTo>
                    <a:cubicBezTo>
                      <a:pt x="14516" y="10110"/>
                      <a:pt x="14563" y="10176"/>
                      <a:pt x="14606" y="10236"/>
                    </a:cubicBezTo>
                    <a:cubicBezTo>
                      <a:pt x="14669" y="10348"/>
                      <a:pt x="14778" y="10422"/>
                      <a:pt x="14904" y="10439"/>
                    </a:cubicBezTo>
                    <a:cubicBezTo>
                      <a:pt x="14928" y="10444"/>
                      <a:pt x="14950" y="10446"/>
                      <a:pt x="14972" y="10446"/>
                    </a:cubicBezTo>
                    <a:cubicBezTo>
                      <a:pt x="15100" y="10446"/>
                      <a:pt x="15183" y="10371"/>
                      <a:pt x="15264" y="10299"/>
                    </a:cubicBezTo>
                    <a:cubicBezTo>
                      <a:pt x="15330" y="10243"/>
                      <a:pt x="15399" y="10183"/>
                      <a:pt x="15478" y="10183"/>
                    </a:cubicBezTo>
                    <a:cubicBezTo>
                      <a:pt x="15516" y="10183"/>
                      <a:pt x="15557" y="10197"/>
                      <a:pt x="15600" y="10233"/>
                    </a:cubicBezTo>
                    <a:cubicBezTo>
                      <a:pt x="15646" y="10271"/>
                      <a:pt x="15709" y="10331"/>
                      <a:pt x="15709" y="10408"/>
                    </a:cubicBezTo>
                    <a:cubicBezTo>
                      <a:pt x="15709" y="10485"/>
                      <a:pt x="15642" y="10544"/>
                      <a:pt x="15576" y="10597"/>
                    </a:cubicBezTo>
                    <a:cubicBezTo>
                      <a:pt x="15548" y="10618"/>
                      <a:pt x="15523" y="10642"/>
                      <a:pt x="15499" y="10667"/>
                    </a:cubicBezTo>
                    <a:lnTo>
                      <a:pt x="15492" y="10674"/>
                    </a:lnTo>
                    <a:cubicBezTo>
                      <a:pt x="15530" y="10691"/>
                      <a:pt x="15569" y="10705"/>
                      <a:pt x="15611" y="10716"/>
                    </a:cubicBezTo>
                    <a:cubicBezTo>
                      <a:pt x="15653" y="10726"/>
                      <a:pt x="15698" y="10740"/>
                      <a:pt x="15740" y="10758"/>
                    </a:cubicBezTo>
                    <a:cubicBezTo>
                      <a:pt x="15772" y="10772"/>
                      <a:pt x="15810" y="10786"/>
                      <a:pt x="15856" y="10803"/>
                    </a:cubicBezTo>
                    <a:cubicBezTo>
                      <a:pt x="16031" y="10866"/>
                      <a:pt x="16269" y="10954"/>
                      <a:pt x="16405" y="11087"/>
                    </a:cubicBezTo>
                    <a:cubicBezTo>
                      <a:pt x="16441" y="11122"/>
                      <a:pt x="16472" y="11157"/>
                      <a:pt x="16500" y="11192"/>
                    </a:cubicBezTo>
                    <a:cubicBezTo>
                      <a:pt x="16647" y="11363"/>
                      <a:pt x="16826" y="11503"/>
                      <a:pt x="17032" y="11598"/>
                    </a:cubicBezTo>
                    <a:cubicBezTo>
                      <a:pt x="17080" y="11623"/>
                      <a:pt x="17104" y="11627"/>
                      <a:pt x="17114" y="11627"/>
                    </a:cubicBezTo>
                    <a:cubicBezTo>
                      <a:pt x="17118" y="11627"/>
                      <a:pt x="17120" y="11626"/>
                      <a:pt x="17120" y="11626"/>
                    </a:cubicBezTo>
                    <a:cubicBezTo>
                      <a:pt x="17130" y="11584"/>
                      <a:pt x="17130" y="11538"/>
                      <a:pt x="17123" y="11493"/>
                    </a:cubicBezTo>
                    <a:cubicBezTo>
                      <a:pt x="17116" y="11405"/>
                      <a:pt x="17113" y="11328"/>
                      <a:pt x="17176" y="11290"/>
                    </a:cubicBezTo>
                    <a:cubicBezTo>
                      <a:pt x="17193" y="11281"/>
                      <a:pt x="17210" y="11277"/>
                      <a:pt x="17227" y="11277"/>
                    </a:cubicBezTo>
                    <a:cubicBezTo>
                      <a:pt x="17273" y="11277"/>
                      <a:pt x="17316" y="11307"/>
                      <a:pt x="17354" y="11335"/>
                    </a:cubicBezTo>
                    <a:cubicBezTo>
                      <a:pt x="17491" y="11433"/>
                      <a:pt x="17529" y="11437"/>
                      <a:pt x="17561" y="11437"/>
                    </a:cubicBezTo>
                    <a:cubicBezTo>
                      <a:pt x="17624" y="11444"/>
                      <a:pt x="17669" y="11454"/>
                      <a:pt x="17799" y="11570"/>
                    </a:cubicBezTo>
                    <a:cubicBezTo>
                      <a:pt x="17813" y="11584"/>
                      <a:pt x="17827" y="11594"/>
                      <a:pt x="17844" y="11608"/>
                    </a:cubicBezTo>
                    <a:cubicBezTo>
                      <a:pt x="17841" y="11510"/>
                      <a:pt x="17771" y="11283"/>
                      <a:pt x="17739" y="11178"/>
                    </a:cubicBezTo>
                    <a:cubicBezTo>
                      <a:pt x="17708" y="11069"/>
                      <a:pt x="17680" y="10947"/>
                      <a:pt x="17760" y="10912"/>
                    </a:cubicBezTo>
                    <a:cubicBezTo>
                      <a:pt x="17771" y="10906"/>
                      <a:pt x="17783" y="10904"/>
                      <a:pt x="17795" y="10904"/>
                    </a:cubicBezTo>
                    <a:cubicBezTo>
                      <a:pt x="17885" y="10904"/>
                      <a:pt x="17995" y="11044"/>
                      <a:pt x="18075" y="11171"/>
                    </a:cubicBezTo>
                    <a:cubicBezTo>
                      <a:pt x="18198" y="11363"/>
                      <a:pt x="18194" y="11713"/>
                      <a:pt x="18121" y="11941"/>
                    </a:cubicBezTo>
                    <a:cubicBezTo>
                      <a:pt x="18086" y="12037"/>
                      <a:pt x="18006" y="12089"/>
                      <a:pt x="17905" y="12089"/>
                    </a:cubicBezTo>
                    <a:cubicBezTo>
                      <a:pt x="17874" y="12089"/>
                      <a:pt x="17840" y="12084"/>
                      <a:pt x="17806" y="12074"/>
                    </a:cubicBezTo>
                    <a:cubicBezTo>
                      <a:pt x="17683" y="12036"/>
                      <a:pt x="17575" y="11941"/>
                      <a:pt x="17589" y="11839"/>
                    </a:cubicBezTo>
                    <a:cubicBezTo>
                      <a:pt x="17577" y="11838"/>
                      <a:pt x="17565" y="11837"/>
                      <a:pt x="17553" y="11837"/>
                    </a:cubicBezTo>
                    <a:cubicBezTo>
                      <a:pt x="17506" y="11837"/>
                      <a:pt x="17459" y="11849"/>
                      <a:pt x="17414" y="11871"/>
                    </a:cubicBezTo>
                    <a:cubicBezTo>
                      <a:pt x="17396" y="11881"/>
                      <a:pt x="17351" y="11906"/>
                      <a:pt x="17347" y="11941"/>
                    </a:cubicBezTo>
                    <a:cubicBezTo>
                      <a:pt x="17340" y="12071"/>
                      <a:pt x="17578" y="12375"/>
                      <a:pt x="17743" y="12403"/>
                    </a:cubicBezTo>
                    <a:cubicBezTo>
                      <a:pt x="17907" y="12435"/>
                      <a:pt x="17907" y="12592"/>
                      <a:pt x="17907" y="12687"/>
                    </a:cubicBezTo>
                    <a:cubicBezTo>
                      <a:pt x="17907" y="12718"/>
                      <a:pt x="17911" y="12753"/>
                      <a:pt x="17918" y="12785"/>
                    </a:cubicBezTo>
                    <a:cubicBezTo>
                      <a:pt x="18037" y="12820"/>
                      <a:pt x="18086" y="12942"/>
                      <a:pt x="18117" y="13030"/>
                    </a:cubicBezTo>
                    <a:cubicBezTo>
                      <a:pt x="18124" y="13044"/>
                      <a:pt x="18131" y="13061"/>
                      <a:pt x="18138" y="13075"/>
                    </a:cubicBezTo>
                    <a:cubicBezTo>
                      <a:pt x="18159" y="12988"/>
                      <a:pt x="18138" y="12739"/>
                      <a:pt x="18051" y="12603"/>
                    </a:cubicBezTo>
                    <a:cubicBezTo>
                      <a:pt x="17963" y="12463"/>
                      <a:pt x="17956" y="12288"/>
                      <a:pt x="18030" y="12190"/>
                    </a:cubicBezTo>
                    <a:cubicBezTo>
                      <a:pt x="18060" y="12152"/>
                      <a:pt x="18106" y="12129"/>
                      <a:pt x="18154" y="12129"/>
                    </a:cubicBezTo>
                    <a:cubicBezTo>
                      <a:pt x="18173" y="12129"/>
                      <a:pt x="18193" y="12133"/>
                      <a:pt x="18212" y="12141"/>
                    </a:cubicBezTo>
                    <a:cubicBezTo>
                      <a:pt x="18345" y="12183"/>
                      <a:pt x="18327" y="12330"/>
                      <a:pt x="18313" y="12424"/>
                    </a:cubicBezTo>
                    <a:cubicBezTo>
                      <a:pt x="18306" y="12463"/>
                      <a:pt x="18306" y="12505"/>
                      <a:pt x="18310" y="12543"/>
                    </a:cubicBezTo>
                    <a:cubicBezTo>
                      <a:pt x="18338" y="12526"/>
                      <a:pt x="18362" y="12505"/>
                      <a:pt x="18383" y="12484"/>
                    </a:cubicBezTo>
                    <a:cubicBezTo>
                      <a:pt x="18436" y="12431"/>
                      <a:pt x="18495" y="12389"/>
                      <a:pt x="18559" y="12351"/>
                    </a:cubicBezTo>
                    <a:cubicBezTo>
                      <a:pt x="18601" y="12326"/>
                      <a:pt x="18594" y="12274"/>
                      <a:pt x="18548" y="12141"/>
                    </a:cubicBezTo>
                    <a:cubicBezTo>
                      <a:pt x="18517" y="12046"/>
                      <a:pt x="18481" y="11945"/>
                      <a:pt x="18517" y="11860"/>
                    </a:cubicBezTo>
                    <a:cubicBezTo>
                      <a:pt x="18533" y="11814"/>
                      <a:pt x="18575" y="11780"/>
                      <a:pt x="18625" y="11780"/>
                    </a:cubicBezTo>
                    <a:cubicBezTo>
                      <a:pt x="18627" y="11780"/>
                      <a:pt x="18630" y="11780"/>
                      <a:pt x="18632" y="11780"/>
                    </a:cubicBezTo>
                    <a:cubicBezTo>
                      <a:pt x="18772" y="11787"/>
                      <a:pt x="18916" y="12060"/>
                      <a:pt x="18968" y="12246"/>
                    </a:cubicBezTo>
                    <a:cubicBezTo>
                      <a:pt x="19024" y="12442"/>
                      <a:pt x="18916" y="12522"/>
                      <a:pt x="18846" y="12575"/>
                    </a:cubicBezTo>
                    <a:cubicBezTo>
                      <a:pt x="18807" y="12606"/>
                      <a:pt x="18790" y="12620"/>
                      <a:pt x="18790" y="12638"/>
                    </a:cubicBezTo>
                    <a:cubicBezTo>
                      <a:pt x="18790" y="12774"/>
                      <a:pt x="18653" y="12795"/>
                      <a:pt x="18569" y="12806"/>
                    </a:cubicBezTo>
                    <a:cubicBezTo>
                      <a:pt x="18534" y="12806"/>
                      <a:pt x="18499" y="12816"/>
                      <a:pt x="18467" y="12830"/>
                    </a:cubicBezTo>
                    <a:cubicBezTo>
                      <a:pt x="18429" y="12883"/>
                      <a:pt x="18450" y="13177"/>
                      <a:pt x="18488" y="13268"/>
                    </a:cubicBezTo>
                    <a:cubicBezTo>
                      <a:pt x="18506" y="13240"/>
                      <a:pt x="18520" y="13212"/>
                      <a:pt x="18534" y="13180"/>
                    </a:cubicBezTo>
                    <a:cubicBezTo>
                      <a:pt x="18568" y="13102"/>
                      <a:pt x="18596" y="13037"/>
                      <a:pt x="18662" y="13037"/>
                    </a:cubicBezTo>
                    <a:cubicBezTo>
                      <a:pt x="18664" y="13037"/>
                      <a:pt x="18665" y="13037"/>
                      <a:pt x="18667" y="13037"/>
                    </a:cubicBezTo>
                    <a:cubicBezTo>
                      <a:pt x="18737" y="13040"/>
                      <a:pt x="18751" y="13110"/>
                      <a:pt x="18762" y="13138"/>
                    </a:cubicBezTo>
                    <a:cubicBezTo>
                      <a:pt x="18786" y="13121"/>
                      <a:pt x="18811" y="13100"/>
                      <a:pt x="18832" y="13079"/>
                    </a:cubicBezTo>
                    <a:cubicBezTo>
                      <a:pt x="18890" y="13024"/>
                      <a:pt x="18945" y="12974"/>
                      <a:pt x="19005" y="12974"/>
                    </a:cubicBezTo>
                    <a:cubicBezTo>
                      <a:pt x="19014" y="12974"/>
                      <a:pt x="19022" y="12975"/>
                      <a:pt x="19031" y="12977"/>
                    </a:cubicBezTo>
                    <a:cubicBezTo>
                      <a:pt x="19070" y="12988"/>
                      <a:pt x="19101" y="13019"/>
                      <a:pt x="19112" y="13061"/>
                    </a:cubicBezTo>
                    <a:lnTo>
                      <a:pt x="19112" y="13047"/>
                    </a:lnTo>
                    <a:cubicBezTo>
                      <a:pt x="19112" y="12942"/>
                      <a:pt x="19178" y="12827"/>
                      <a:pt x="19301" y="12816"/>
                    </a:cubicBezTo>
                    <a:cubicBezTo>
                      <a:pt x="19306" y="12816"/>
                      <a:pt x="19311" y="12815"/>
                      <a:pt x="19316" y="12815"/>
                    </a:cubicBezTo>
                    <a:cubicBezTo>
                      <a:pt x="19382" y="12815"/>
                      <a:pt x="19454" y="12857"/>
                      <a:pt x="19535" y="12939"/>
                    </a:cubicBezTo>
                    <a:cubicBezTo>
                      <a:pt x="19665" y="13072"/>
                      <a:pt x="19805" y="13306"/>
                      <a:pt x="19798" y="13432"/>
                    </a:cubicBezTo>
                    <a:cubicBezTo>
                      <a:pt x="19787" y="13558"/>
                      <a:pt x="19714" y="13597"/>
                      <a:pt x="19640" y="13642"/>
                    </a:cubicBezTo>
                    <a:cubicBezTo>
                      <a:pt x="19591" y="13670"/>
                      <a:pt x="19542" y="13709"/>
                      <a:pt x="19500" y="13751"/>
                    </a:cubicBezTo>
                    <a:cubicBezTo>
                      <a:pt x="19472" y="13782"/>
                      <a:pt x="19434" y="13803"/>
                      <a:pt x="19392" y="13807"/>
                    </a:cubicBezTo>
                    <a:lnTo>
                      <a:pt x="19385" y="13807"/>
                    </a:lnTo>
                    <a:cubicBezTo>
                      <a:pt x="19297" y="13807"/>
                      <a:pt x="19227" y="13733"/>
                      <a:pt x="19150" y="13660"/>
                    </a:cubicBezTo>
                    <a:cubicBezTo>
                      <a:pt x="19099" y="13609"/>
                      <a:pt x="19028" y="13541"/>
                      <a:pt x="18988" y="13541"/>
                    </a:cubicBezTo>
                    <a:cubicBezTo>
                      <a:pt x="18987" y="13541"/>
                      <a:pt x="18987" y="13541"/>
                      <a:pt x="18986" y="13541"/>
                    </a:cubicBezTo>
                    <a:lnTo>
                      <a:pt x="18979" y="13541"/>
                    </a:lnTo>
                    <a:cubicBezTo>
                      <a:pt x="18972" y="13579"/>
                      <a:pt x="19031" y="13702"/>
                      <a:pt x="19063" y="13765"/>
                    </a:cubicBezTo>
                    <a:cubicBezTo>
                      <a:pt x="19080" y="13803"/>
                      <a:pt x="19098" y="13838"/>
                      <a:pt x="19112" y="13873"/>
                    </a:cubicBezTo>
                    <a:cubicBezTo>
                      <a:pt x="19154" y="13968"/>
                      <a:pt x="19119" y="14070"/>
                      <a:pt x="19087" y="14157"/>
                    </a:cubicBezTo>
                    <a:cubicBezTo>
                      <a:pt x="19042" y="14283"/>
                      <a:pt x="19031" y="14332"/>
                      <a:pt x="19101" y="14378"/>
                    </a:cubicBezTo>
                    <a:cubicBezTo>
                      <a:pt x="19119" y="14392"/>
                      <a:pt x="19136" y="14402"/>
                      <a:pt x="19157" y="14409"/>
                    </a:cubicBezTo>
                    <a:cubicBezTo>
                      <a:pt x="19161" y="14385"/>
                      <a:pt x="19164" y="14364"/>
                      <a:pt x="19168" y="14339"/>
                    </a:cubicBezTo>
                    <a:cubicBezTo>
                      <a:pt x="19168" y="14301"/>
                      <a:pt x="19175" y="14266"/>
                      <a:pt x="19185" y="14227"/>
                    </a:cubicBezTo>
                    <a:cubicBezTo>
                      <a:pt x="19199" y="14192"/>
                      <a:pt x="19227" y="14164"/>
                      <a:pt x="19262" y="14154"/>
                    </a:cubicBezTo>
                    <a:cubicBezTo>
                      <a:pt x="19273" y="14151"/>
                      <a:pt x="19284" y="14150"/>
                      <a:pt x="19296" y="14150"/>
                    </a:cubicBezTo>
                    <a:cubicBezTo>
                      <a:pt x="19375" y="14150"/>
                      <a:pt x="19467" y="14211"/>
                      <a:pt x="19574" y="14297"/>
                    </a:cubicBezTo>
                    <a:cubicBezTo>
                      <a:pt x="19598" y="14220"/>
                      <a:pt x="19609" y="14140"/>
                      <a:pt x="19605" y="14059"/>
                    </a:cubicBezTo>
                    <a:cubicBezTo>
                      <a:pt x="19602" y="14003"/>
                      <a:pt x="19637" y="13957"/>
                      <a:pt x="19686" y="13943"/>
                    </a:cubicBezTo>
                    <a:cubicBezTo>
                      <a:pt x="19698" y="13939"/>
                      <a:pt x="19712" y="13938"/>
                      <a:pt x="19726" y="13938"/>
                    </a:cubicBezTo>
                    <a:cubicBezTo>
                      <a:pt x="19812" y="13938"/>
                      <a:pt x="19925" y="14006"/>
                      <a:pt x="19997" y="14108"/>
                    </a:cubicBezTo>
                    <a:lnTo>
                      <a:pt x="20008" y="14094"/>
                    </a:lnTo>
                    <a:cubicBezTo>
                      <a:pt x="20040" y="14040"/>
                      <a:pt x="20091" y="13955"/>
                      <a:pt x="20184" y="13955"/>
                    </a:cubicBezTo>
                    <a:cubicBezTo>
                      <a:pt x="20194" y="13955"/>
                      <a:pt x="20204" y="13956"/>
                      <a:pt x="20214" y="13957"/>
                    </a:cubicBezTo>
                    <a:cubicBezTo>
                      <a:pt x="20291" y="13968"/>
                      <a:pt x="20344" y="14031"/>
                      <a:pt x="20347" y="14108"/>
                    </a:cubicBezTo>
                    <a:cubicBezTo>
                      <a:pt x="20351" y="14168"/>
                      <a:pt x="20344" y="14231"/>
                      <a:pt x="20330" y="14294"/>
                    </a:cubicBezTo>
                    <a:cubicBezTo>
                      <a:pt x="20326" y="14322"/>
                      <a:pt x="20323" y="14350"/>
                      <a:pt x="20319" y="14374"/>
                    </a:cubicBezTo>
                    <a:lnTo>
                      <a:pt x="20351" y="14364"/>
                    </a:lnTo>
                    <a:cubicBezTo>
                      <a:pt x="20387" y="14348"/>
                      <a:pt x="20424" y="14332"/>
                      <a:pt x="20459" y="14332"/>
                    </a:cubicBezTo>
                    <a:cubicBezTo>
                      <a:pt x="20479" y="14332"/>
                      <a:pt x="20498" y="14337"/>
                      <a:pt x="20515" y="14350"/>
                    </a:cubicBezTo>
                    <a:cubicBezTo>
                      <a:pt x="20526" y="14360"/>
                      <a:pt x="20533" y="14371"/>
                      <a:pt x="20540" y="14385"/>
                    </a:cubicBezTo>
                    <a:lnTo>
                      <a:pt x="20603" y="14339"/>
                    </a:lnTo>
                    <a:lnTo>
                      <a:pt x="20621" y="14329"/>
                    </a:lnTo>
                    <a:lnTo>
                      <a:pt x="20677" y="14290"/>
                    </a:lnTo>
                    <a:lnTo>
                      <a:pt x="20694" y="14276"/>
                    </a:lnTo>
                    <a:lnTo>
                      <a:pt x="20743" y="14241"/>
                    </a:lnTo>
                    <a:lnTo>
                      <a:pt x="20761" y="14231"/>
                    </a:lnTo>
                    <a:lnTo>
                      <a:pt x="20817" y="14192"/>
                    </a:lnTo>
                    <a:cubicBezTo>
                      <a:pt x="20848" y="14171"/>
                      <a:pt x="20869" y="14147"/>
                      <a:pt x="20869" y="14136"/>
                    </a:cubicBezTo>
                    <a:cubicBezTo>
                      <a:pt x="20873" y="14112"/>
                      <a:pt x="20827" y="14066"/>
                      <a:pt x="20792" y="14028"/>
                    </a:cubicBezTo>
                    <a:lnTo>
                      <a:pt x="20782" y="14014"/>
                    </a:lnTo>
                    <a:cubicBezTo>
                      <a:pt x="20750" y="13982"/>
                      <a:pt x="20726" y="13950"/>
                      <a:pt x="20701" y="13915"/>
                    </a:cubicBezTo>
                    <a:cubicBezTo>
                      <a:pt x="20663" y="13859"/>
                      <a:pt x="20656" y="13786"/>
                      <a:pt x="20680" y="13723"/>
                    </a:cubicBezTo>
                    <a:cubicBezTo>
                      <a:pt x="20726" y="13604"/>
                      <a:pt x="20761" y="13516"/>
                      <a:pt x="20557" y="13394"/>
                    </a:cubicBezTo>
                    <a:cubicBezTo>
                      <a:pt x="20540" y="13380"/>
                      <a:pt x="20522" y="13369"/>
                      <a:pt x="20498" y="13359"/>
                    </a:cubicBezTo>
                    <a:cubicBezTo>
                      <a:pt x="20403" y="13310"/>
                      <a:pt x="20302" y="13264"/>
                      <a:pt x="20200" y="13226"/>
                    </a:cubicBezTo>
                    <a:cubicBezTo>
                      <a:pt x="19703" y="13030"/>
                      <a:pt x="19626" y="12876"/>
                      <a:pt x="19423" y="12473"/>
                    </a:cubicBezTo>
                    <a:cubicBezTo>
                      <a:pt x="19364" y="12358"/>
                      <a:pt x="19290" y="12218"/>
                      <a:pt x="19196" y="12046"/>
                    </a:cubicBezTo>
                    <a:cubicBezTo>
                      <a:pt x="18975" y="11654"/>
                      <a:pt x="18657" y="11384"/>
                      <a:pt x="18404" y="11167"/>
                    </a:cubicBezTo>
                    <a:cubicBezTo>
                      <a:pt x="18173" y="10971"/>
                      <a:pt x="18009" y="10828"/>
                      <a:pt x="18009" y="10674"/>
                    </a:cubicBezTo>
                    <a:cubicBezTo>
                      <a:pt x="18009" y="10653"/>
                      <a:pt x="17998" y="10632"/>
                      <a:pt x="17984" y="10618"/>
                    </a:cubicBezTo>
                    <a:lnTo>
                      <a:pt x="17981" y="10614"/>
                    </a:lnTo>
                    <a:lnTo>
                      <a:pt x="17974" y="10607"/>
                    </a:lnTo>
                    <a:cubicBezTo>
                      <a:pt x="17967" y="10604"/>
                      <a:pt x="17963" y="10600"/>
                      <a:pt x="17960" y="10597"/>
                    </a:cubicBezTo>
                    <a:cubicBezTo>
                      <a:pt x="17949" y="10593"/>
                      <a:pt x="17942" y="10586"/>
                      <a:pt x="17932" y="10583"/>
                    </a:cubicBezTo>
                    <a:cubicBezTo>
                      <a:pt x="17918" y="10576"/>
                      <a:pt x="17904" y="10572"/>
                      <a:pt x="17890" y="10565"/>
                    </a:cubicBezTo>
                    <a:lnTo>
                      <a:pt x="17886" y="10565"/>
                    </a:lnTo>
                    <a:cubicBezTo>
                      <a:pt x="17869" y="10562"/>
                      <a:pt x="17855" y="10558"/>
                      <a:pt x="17837" y="10555"/>
                    </a:cubicBezTo>
                    <a:lnTo>
                      <a:pt x="17827" y="10555"/>
                    </a:lnTo>
                    <a:cubicBezTo>
                      <a:pt x="17809" y="10551"/>
                      <a:pt x="17795" y="10551"/>
                      <a:pt x="17778" y="10548"/>
                    </a:cubicBezTo>
                    <a:lnTo>
                      <a:pt x="17708" y="10548"/>
                    </a:lnTo>
                    <a:cubicBezTo>
                      <a:pt x="17522" y="10548"/>
                      <a:pt x="17400" y="10607"/>
                      <a:pt x="17400" y="10646"/>
                    </a:cubicBezTo>
                    <a:cubicBezTo>
                      <a:pt x="17400" y="10838"/>
                      <a:pt x="17207" y="10929"/>
                      <a:pt x="17036" y="11006"/>
                    </a:cubicBezTo>
                    <a:cubicBezTo>
                      <a:pt x="16976" y="11031"/>
                      <a:pt x="16924" y="11059"/>
                      <a:pt x="16868" y="11090"/>
                    </a:cubicBezTo>
                    <a:cubicBezTo>
                      <a:pt x="16818" y="11123"/>
                      <a:pt x="16773" y="11136"/>
                      <a:pt x="16731" y="11136"/>
                    </a:cubicBezTo>
                    <a:cubicBezTo>
                      <a:pt x="16607" y="11136"/>
                      <a:pt x="16517" y="11012"/>
                      <a:pt x="16430" y="10894"/>
                    </a:cubicBezTo>
                    <a:cubicBezTo>
                      <a:pt x="16409" y="10863"/>
                      <a:pt x="16388" y="10831"/>
                      <a:pt x="16360" y="10800"/>
                    </a:cubicBezTo>
                    <a:cubicBezTo>
                      <a:pt x="16342" y="10775"/>
                      <a:pt x="16325" y="10754"/>
                      <a:pt x="16304" y="10733"/>
                    </a:cubicBezTo>
                    <a:cubicBezTo>
                      <a:pt x="16234" y="10667"/>
                      <a:pt x="16160" y="10600"/>
                      <a:pt x="16080" y="10541"/>
                    </a:cubicBezTo>
                    <a:cubicBezTo>
                      <a:pt x="15996" y="10478"/>
                      <a:pt x="15915" y="10404"/>
                      <a:pt x="15845" y="10327"/>
                    </a:cubicBezTo>
                    <a:cubicBezTo>
                      <a:pt x="15828" y="10303"/>
                      <a:pt x="15810" y="10278"/>
                      <a:pt x="15803" y="10247"/>
                    </a:cubicBezTo>
                    <a:cubicBezTo>
                      <a:pt x="15800" y="10236"/>
                      <a:pt x="15796" y="10222"/>
                      <a:pt x="15796" y="10208"/>
                    </a:cubicBezTo>
                    <a:cubicBezTo>
                      <a:pt x="15796" y="10145"/>
                      <a:pt x="15765" y="10030"/>
                      <a:pt x="15695" y="9988"/>
                    </a:cubicBezTo>
                    <a:cubicBezTo>
                      <a:pt x="15674" y="9973"/>
                      <a:pt x="15650" y="9966"/>
                      <a:pt x="15623" y="9966"/>
                    </a:cubicBezTo>
                    <a:cubicBezTo>
                      <a:pt x="15592" y="9966"/>
                      <a:pt x="15558" y="9976"/>
                      <a:pt x="15520" y="9995"/>
                    </a:cubicBezTo>
                    <a:cubicBezTo>
                      <a:pt x="15420" y="10041"/>
                      <a:pt x="15314" y="10064"/>
                      <a:pt x="15206" y="10064"/>
                    </a:cubicBezTo>
                    <a:cubicBezTo>
                      <a:pt x="15184" y="10064"/>
                      <a:pt x="15163" y="10063"/>
                      <a:pt x="15142" y="10061"/>
                    </a:cubicBezTo>
                    <a:cubicBezTo>
                      <a:pt x="15120" y="10059"/>
                      <a:pt x="15103" y="10058"/>
                      <a:pt x="15089" y="10058"/>
                    </a:cubicBezTo>
                    <a:cubicBezTo>
                      <a:pt x="15061" y="10058"/>
                      <a:pt x="15050" y="10063"/>
                      <a:pt x="15040" y="10075"/>
                    </a:cubicBezTo>
                    <a:cubicBezTo>
                      <a:pt x="15006" y="10115"/>
                      <a:pt x="14963" y="10130"/>
                      <a:pt x="14917" y="10130"/>
                    </a:cubicBezTo>
                    <a:cubicBezTo>
                      <a:pt x="14804" y="10130"/>
                      <a:pt x="14679" y="10039"/>
                      <a:pt x="14659" y="10026"/>
                    </a:cubicBezTo>
                    <a:lnTo>
                      <a:pt x="14634" y="10005"/>
                    </a:lnTo>
                    <a:lnTo>
                      <a:pt x="14634" y="1645"/>
                    </a:lnTo>
                    <a:cubicBezTo>
                      <a:pt x="14561" y="1638"/>
                      <a:pt x="14494" y="1621"/>
                      <a:pt x="14424" y="1600"/>
                    </a:cubicBezTo>
                    <a:cubicBezTo>
                      <a:pt x="14361" y="1565"/>
                      <a:pt x="14298" y="1540"/>
                      <a:pt x="14231" y="1512"/>
                    </a:cubicBezTo>
                    <a:cubicBezTo>
                      <a:pt x="13951" y="1401"/>
                      <a:pt x="13614" y="1266"/>
                      <a:pt x="13392" y="1266"/>
                    </a:cubicBezTo>
                    <a:cubicBezTo>
                      <a:pt x="13361" y="1266"/>
                      <a:pt x="13333" y="1268"/>
                      <a:pt x="13307" y="1274"/>
                    </a:cubicBezTo>
                    <a:cubicBezTo>
                      <a:pt x="13162" y="1306"/>
                      <a:pt x="12843" y="1360"/>
                      <a:pt x="12576" y="1360"/>
                    </a:cubicBezTo>
                    <a:cubicBezTo>
                      <a:pt x="12437" y="1360"/>
                      <a:pt x="12312" y="1345"/>
                      <a:pt x="12232" y="1305"/>
                    </a:cubicBezTo>
                    <a:cubicBezTo>
                      <a:pt x="12109" y="1245"/>
                      <a:pt x="11923" y="1172"/>
                      <a:pt x="11652" y="1172"/>
                    </a:cubicBezTo>
                    <a:cubicBezTo>
                      <a:pt x="11578" y="1172"/>
                      <a:pt x="11497" y="1177"/>
                      <a:pt x="11410" y="1190"/>
                    </a:cubicBezTo>
                    <a:cubicBezTo>
                      <a:pt x="11367" y="1196"/>
                      <a:pt x="11326" y="1199"/>
                      <a:pt x="11287" y="1199"/>
                    </a:cubicBezTo>
                    <a:cubicBezTo>
                      <a:pt x="11085" y="1199"/>
                      <a:pt x="10917" y="1124"/>
                      <a:pt x="10727" y="1036"/>
                    </a:cubicBezTo>
                    <a:cubicBezTo>
                      <a:pt x="10563" y="959"/>
                      <a:pt x="10395" y="896"/>
                      <a:pt x="10220" y="850"/>
                    </a:cubicBezTo>
                    <a:cubicBezTo>
                      <a:pt x="10089" y="819"/>
                      <a:pt x="9945" y="807"/>
                      <a:pt x="9800" y="807"/>
                    </a:cubicBezTo>
                    <a:cubicBezTo>
                      <a:pt x="9391" y="807"/>
                      <a:pt x="8978" y="904"/>
                      <a:pt x="8865" y="945"/>
                    </a:cubicBezTo>
                    <a:cubicBezTo>
                      <a:pt x="8838" y="954"/>
                      <a:pt x="8814" y="957"/>
                      <a:pt x="8793" y="957"/>
                    </a:cubicBezTo>
                    <a:cubicBezTo>
                      <a:pt x="8711" y="957"/>
                      <a:pt x="8667" y="902"/>
                      <a:pt x="8634" y="861"/>
                    </a:cubicBezTo>
                    <a:cubicBezTo>
                      <a:pt x="8600" y="818"/>
                      <a:pt x="8580" y="789"/>
                      <a:pt x="8524" y="789"/>
                    </a:cubicBezTo>
                    <a:cubicBezTo>
                      <a:pt x="8516" y="789"/>
                      <a:pt x="8507" y="789"/>
                      <a:pt x="8497" y="791"/>
                    </a:cubicBezTo>
                    <a:cubicBezTo>
                      <a:pt x="8479" y="793"/>
                      <a:pt x="8460" y="794"/>
                      <a:pt x="8443" y="794"/>
                    </a:cubicBezTo>
                    <a:cubicBezTo>
                      <a:pt x="8403" y="794"/>
                      <a:pt x="8366" y="787"/>
                      <a:pt x="8340" y="763"/>
                    </a:cubicBezTo>
                    <a:cubicBezTo>
                      <a:pt x="8308" y="728"/>
                      <a:pt x="8294" y="682"/>
                      <a:pt x="8305" y="640"/>
                    </a:cubicBezTo>
                    <a:cubicBezTo>
                      <a:pt x="8308" y="584"/>
                      <a:pt x="8294" y="528"/>
                      <a:pt x="8266" y="483"/>
                    </a:cubicBezTo>
                    <a:cubicBezTo>
                      <a:pt x="8238" y="443"/>
                      <a:pt x="8163" y="430"/>
                      <a:pt x="8068" y="430"/>
                    </a:cubicBezTo>
                    <a:cubicBezTo>
                      <a:pt x="7911" y="430"/>
                      <a:pt x="7701" y="468"/>
                      <a:pt x="7576" y="490"/>
                    </a:cubicBezTo>
                    <a:cubicBezTo>
                      <a:pt x="7499" y="507"/>
                      <a:pt x="7429" y="518"/>
                      <a:pt x="7380" y="525"/>
                    </a:cubicBezTo>
                    <a:cubicBezTo>
                      <a:pt x="7362" y="527"/>
                      <a:pt x="7344" y="527"/>
                      <a:pt x="7328" y="527"/>
                    </a:cubicBezTo>
                    <a:cubicBezTo>
                      <a:pt x="7214" y="527"/>
                      <a:pt x="7147" y="488"/>
                      <a:pt x="7111" y="451"/>
                    </a:cubicBezTo>
                    <a:cubicBezTo>
                      <a:pt x="7058" y="395"/>
                      <a:pt x="7034" y="318"/>
                      <a:pt x="7041" y="241"/>
                    </a:cubicBezTo>
                    <a:lnTo>
                      <a:pt x="7041" y="241"/>
                    </a:lnTo>
                    <a:cubicBezTo>
                      <a:pt x="6974" y="252"/>
                      <a:pt x="6918" y="290"/>
                      <a:pt x="6883" y="346"/>
                    </a:cubicBezTo>
                    <a:cubicBezTo>
                      <a:pt x="6827" y="437"/>
                      <a:pt x="6729" y="497"/>
                      <a:pt x="6621" y="507"/>
                    </a:cubicBezTo>
                    <a:cubicBezTo>
                      <a:pt x="6602" y="511"/>
                      <a:pt x="6583" y="512"/>
                      <a:pt x="6565" y="512"/>
                    </a:cubicBezTo>
                    <a:cubicBezTo>
                      <a:pt x="6488" y="512"/>
                      <a:pt x="6414" y="484"/>
                      <a:pt x="6355" y="434"/>
                    </a:cubicBezTo>
                    <a:cubicBezTo>
                      <a:pt x="6327" y="409"/>
                      <a:pt x="6313" y="371"/>
                      <a:pt x="6320" y="336"/>
                    </a:cubicBezTo>
                    <a:cubicBezTo>
                      <a:pt x="6327" y="269"/>
                      <a:pt x="6390" y="238"/>
                      <a:pt x="6460" y="203"/>
                    </a:cubicBezTo>
                    <a:cubicBezTo>
                      <a:pt x="6495" y="189"/>
                      <a:pt x="6526" y="164"/>
                      <a:pt x="6554" y="140"/>
                    </a:cubicBezTo>
                    <a:cubicBezTo>
                      <a:pt x="6526" y="98"/>
                      <a:pt x="6316" y="42"/>
                      <a:pt x="6250" y="24"/>
                    </a:cubicBezTo>
                    <a:cubicBezTo>
                      <a:pt x="6215" y="17"/>
                      <a:pt x="6187" y="7"/>
                      <a:pt x="6166" y="3"/>
                    </a:cubicBezTo>
                    <a:cubicBezTo>
                      <a:pt x="6159" y="1"/>
                      <a:pt x="6153" y="0"/>
                      <a:pt x="6145" y="0"/>
                    </a:cubicBezTo>
                    <a:close/>
                  </a:path>
                </a:pathLst>
              </a:custGeom>
              <a:solidFill>
                <a:srgbClr val="D9D9D9"/>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8" name="Google Shape;5718;p65">
                <a:extLst>
                  <a:ext uri="{FF2B5EF4-FFF2-40B4-BE49-F238E27FC236}">
                    <a16:creationId xmlns:a16="http://schemas.microsoft.com/office/drawing/2014/main" id="{142CE524-09D5-490B-943D-2E86ACCA1BC8}"/>
                  </a:ext>
                </a:extLst>
              </p:cNvPr>
              <p:cNvSpPr/>
              <p:nvPr/>
            </p:nvSpPr>
            <p:spPr>
              <a:xfrm>
                <a:off x="1288646" y="2613189"/>
                <a:ext cx="34927" cy="14403"/>
              </a:xfrm>
              <a:custGeom>
                <a:avLst/>
                <a:gdLst/>
                <a:ahLst/>
                <a:cxnLst/>
                <a:rect l="l" t="t" r="r" b="b"/>
                <a:pathLst>
                  <a:path w="701" h="253" extrusionOk="0">
                    <a:moveTo>
                      <a:pt x="589" y="1"/>
                    </a:moveTo>
                    <a:cubicBezTo>
                      <a:pt x="400" y="1"/>
                      <a:pt x="95" y="162"/>
                      <a:pt x="0" y="253"/>
                    </a:cubicBezTo>
                    <a:cubicBezTo>
                      <a:pt x="49" y="242"/>
                      <a:pt x="95" y="225"/>
                      <a:pt x="133" y="193"/>
                    </a:cubicBezTo>
                    <a:cubicBezTo>
                      <a:pt x="210" y="141"/>
                      <a:pt x="302" y="109"/>
                      <a:pt x="393" y="106"/>
                    </a:cubicBezTo>
                    <a:cubicBezTo>
                      <a:pt x="501" y="106"/>
                      <a:pt x="603" y="78"/>
                      <a:pt x="701" y="32"/>
                    </a:cubicBezTo>
                    <a:cubicBezTo>
                      <a:pt x="687" y="25"/>
                      <a:pt x="676" y="18"/>
                      <a:pt x="662" y="15"/>
                    </a:cubicBezTo>
                    <a:lnTo>
                      <a:pt x="662" y="11"/>
                    </a:lnTo>
                    <a:cubicBezTo>
                      <a:pt x="638" y="4"/>
                      <a:pt x="613" y="1"/>
                      <a:pt x="589"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9" name="Google Shape;5719;p65">
                <a:extLst>
                  <a:ext uri="{FF2B5EF4-FFF2-40B4-BE49-F238E27FC236}">
                    <a16:creationId xmlns:a16="http://schemas.microsoft.com/office/drawing/2014/main" id="{EE75DD5B-30C3-40C4-9C84-D8A5E2E9908E}"/>
                  </a:ext>
                </a:extLst>
              </p:cNvPr>
              <p:cNvSpPr/>
              <p:nvPr/>
            </p:nvSpPr>
            <p:spPr>
              <a:xfrm>
                <a:off x="2393091" y="2838623"/>
                <a:ext cx="1572490" cy="883915"/>
              </a:xfrm>
              <a:custGeom>
                <a:avLst/>
                <a:gdLst/>
                <a:ahLst/>
                <a:cxnLst/>
                <a:rect l="l" t="t" r="r" b="b"/>
                <a:pathLst>
                  <a:path w="31561" h="15527" extrusionOk="0">
                    <a:moveTo>
                      <a:pt x="16248" y="0"/>
                    </a:moveTo>
                    <a:cubicBezTo>
                      <a:pt x="16227" y="11"/>
                      <a:pt x="16196" y="105"/>
                      <a:pt x="16192" y="207"/>
                    </a:cubicBezTo>
                    <a:lnTo>
                      <a:pt x="16192" y="273"/>
                    </a:lnTo>
                    <a:lnTo>
                      <a:pt x="16129" y="273"/>
                    </a:lnTo>
                    <a:lnTo>
                      <a:pt x="1191" y="354"/>
                    </a:lnTo>
                    <a:cubicBezTo>
                      <a:pt x="1286" y="476"/>
                      <a:pt x="1272" y="588"/>
                      <a:pt x="1261" y="693"/>
                    </a:cubicBezTo>
                    <a:cubicBezTo>
                      <a:pt x="1251" y="767"/>
                      <a:pt x="1254" y="840"/>
                      <a:pt x="1268" y="914"/>
                    </a:cubicBezTo>
                    <a:cubicBezTo>
                      <a:pt x="1314" y="1089"/>
                      <a:pt x="1307" y="1334"/>
                      <a:pt x="1205" y="1463"/>
                    </a:cubicBezTo>
                    <a:cubicBezTo>
                      <a:pt x="1161" y="1525"/>
                      <a:pt x="1095" y="1554"/>
                      <a:pt x="1030" y="1554"/>
                    </a:cubicBezTo>
                    <a:cubicBezTo>
                      <a:pt x="940" y="1554"/>
                      <a:pt x="850" y="1499"/>
                      <a:pt x="820" y="1397"/>
                    </a:cubicBezTo>
                    <a:cubicBezTo>
                      <a:pt x="795" y="1299"/>
                      <a:pt x="841" y="1197"/>
                      <a:pt x="932" y="1152"/>
                    </a:cubicBezTo>
                    <a:cubicBezTo>
                      <a:pt x="971" y="1131"/>
                      <a:pt x="974" y="1071"/>
                      <a:pt x="964" y="1022"/>
                    </a:cubicBezTo>
                    <a:cubicBezTo>
                      <a:pt x="950" y="977"/>
                      <a:pt x="918" y="935"/>
                      <a:pt x="890" y="935"/>
                    </a:cubicBezTo>
                    <a:cubicBezTo>
                      <a:pt x="887" y="935"/>
                      <a:pt x="883" y="935"/>
                      <a:pt x="880" y="935"/>
                    </a:cubicBezTo>
                    <a:cubicBezTo>
                      <a:pt x="844" y="935"/>
                      <a:pt x="807" y="918"/>
                      <a:pt x="781" y="893"/>
                    </a:cubicBezTo>
                    <a:cubicBezTo>
                      <a:pt x="750" y="854"/>
                      <a:pt x="729" y="805"/>
                      <a:pt x="722" y="756"/>
                    </a:cubicBezTo>
                    <a:lnTo>
                      <a:pt x="718" y="756"/>
                    </a:lnTo>
                    <a:lnTo>
                      <a:pt x="683" y="763"/>
                    </a:lnTo>
                    <a:cubicBezTo>
                      <a:pt x="666" y="763"/>
                      <a:pt x="648" y="767"/>
                      <a:pt x="631" y="770"/>
                    </a:cubicBezTo>
                    <a:lnTo>
                      <a:pt x="592" y="774"/>
                    </a:lnTo>
                    <a:cubicBezTo>
                      <a:pt x="578" y="774"/>
                      <a:pt x="561" y="777"/>
                      <a:pt x="543" y="777"/>
                    </a:cubicBezTo>
                    <a:lnTo>
                      <a:pt x="424" y="777"/>
                    </a:lnTo>
                    <a:cubicBezTo>
                      <a:pt x="393" y="777"/>
                      <a:pt x="361" y="777"/>
                      <a:pt x="330" y="774"/>
                    </a:cubicBezTo>
                    <a:lnTo>
                      <a:pt x="302" y="774"/>
                    </a:lnTo>
                    <a:cubicBezTo>
                      <a:pt x="263" y="770"/>
                      <a:pt x="225" y="770"/>
                      <a:pt x="186" y="767"/>
                    </a:cubicBezTo>
                    <a:lnTo>
                      <a:pt x="176" y="767"/>
                    </a:lnTo>
                    <a:lnTo>
                      <a:pt x="60" y="753"/>
                    </a:lnTo>
                    <a:lnTo>
                      <a:pt x="29" y="749"/>
                    </a:lnTo>
                    <a:lnTo>
                      <a:pt x="1" y="746"/>
                    </a:lnTo>
                    <a:lnTo>
                      <a:pt x="1" y="746"/>
                    </a:lnTo>
                    <a:cubicBezTo>
                      <a:pt x="36" y="984"/>
                      <a:pt x="123" y="1208"/>
                      <a:pt x="263" y="1404"/>
                    </a:cubicBezTo>
                    <a:cubicBezTo>
                      <a:pt x="340" y="1502"/>
                      <a:pt x="386" y="1617"/>
                      <a:pt x="400" y="1740"/>
                    </a:cubicBezTo>
                    <a:cubicBezTo>
                      <a:pt x="414" y="1824"/>
                      <a:pt x="421" y="1859"/>
                      <a:pt x="484" y="1894"/>
                    </a:cubicBezTo>
                    <a:cubicBezTo>
                      <a:pt x="666" y="1992"/>
                      <a:pt x="659" y="2083"/>
                      <a:pt x="645" y="2122"/>
                    </a:cubicBezTo>
                    <a:cubicBezTo>
                      <a:pt x="633" y="2152"/>
                      <a:pt x="605" y="2203"/>
                      <a:pt x="501" y="2203"/>
                    </a:cubicBezTo>
                    <a:cubicBezTo>
                      <a:pt x="485" y="2203"/>
                      <a:pt x="466" y="2201"/>
                      <a:pt x="445" y="2199"/>
                    </a:cubicBezTo>
                    <a:lnTo>
                      <a:pt x="424" y="2199"/>
                    </a:lnTo>
                    <a:cubicBezTo>
                      <a:pt x="424" y="2230"/>
                      <a:pt x="424" y="2258"/>
                      <a:pt x="424" y="2290"/>
                    </a:cubicBezTo>
                    <a:cubicBezTo>
                      <a:pt x="435" y="2409"/>
                      <a:pt x="428" y="2528"/>
                      <a:pt x="410" y="2643"/>
                    </a:cubicBezTo>
                    <a:cubicBezTo>
                      <a:pt x="375" y="2846"/>
                      <a:pt x="365" y="3172"/>
                      <a:pt x="354" y="3462"/>
                    </a:cubicBezTo>
                    <a:cubicBezTo>
                      <a:pt x="347" y="3690"/>
                      <a:pt x="340" y="3886"/>
                      <a:pt x="323" y="3991"/>
                    </a:cubicBezTo>
                    <a:cubicBezTo>
                      <a:pt x="305" y="4082"/>
                      <a:pt x="274" y="4173"/>
                      <a:pt x="235" y="4257"/>
                    </a:cubicBezTo>
                    <a:cubicBezTo>
                      <a:pt x="162" y="4446"/>
                      <a:pt x="78" y="4656"/>
                      <a:pt x="169" y="4793"/>
                    </a:cubicBezTo>
                    <a:cubicBezTo>
                      <a:pt x="365" y="5101"/>
                      <a:pt x="438" y="5451"/>
                      <a:pt x="358" y="5731"/>
                    </a:cubicBezTo>
                    <a:cubicBezTo>
                      <a:pt x="277" y="6022"/>
                      <a:pt x="291" y="6186"/>
                      <a:pt x="414" y="6396"/>
                    </a:cubicBezTo>
                    <a:cubicBezTo>
                      <a:pt x="484" y="6522"/>
                      <a:pt x="494" y="6680"/>
                      <a:pt x="501" y="6823"/>
                    </a:cubicBezTo>
                    <a:cubicBezTo>
                      <a:pt x="505" y="6935"/>
                      <a:pt x="512" y="7061"/>
                      <a:pt x="557" y="7089"/>
                    </a:cubicBezTo>
                    <a:cubicBezTo>
                      <a:pt x="697" y="7170"/>
                      <a:pt x="837" y="7327"/>
                      <a:pt x="992" y="7583"/>
                    </a:cubicBezTo>
                    <a:cubicBezTo>
                      <a:pt x="1023" y="7639"/>
                      <a:pt x="1072" y="7684"/>
                      <a:pt x="1135" y="7705"/>
                    </a:cubicBezTo>
                    <a:cubicBezTo>
                      <a:pt x="1209" y="7737"/>
                      <a:pt x="1265" y="7772"/>
                      <a:pt x="1282" y="7915"/>
                    </a:cubicBezTo>
                    <a:lnTo>
                      <a:pt x="1282" y="7926"/>
                    </a:lnTo>
                    <a:cubicBezTo>
                      <a:pt x="1303" y="8129"/>
                      <a:pt x="1303" y="8133"/>
                      <a:pt x="1461" y="8199"/>
                    </a:cubicBezTo>
                    <a:cubicBezTo>
                      <a:pt x="1653" y="8283"/>
                      <a:pt x="1611" y="8476"/>
                      <a:pt x="1587" y="8588"/>
                    </a:cubicBezTo>
                    <a:cubicBezTo>
                      <a:pt x="1580" y="8619"/>
                      <a:pt x="1573" y="8651"/>
                      <a:pt x="1573" y="8686"/>
                    </a:cubicBezTo>
                    <a:cubicBezTo>
                      <a:pt x="1573" y="8773"/>
                      <a:pt x="1839" y="9004"/>
                      <a:pt x="2073" y="9214"/>
                    </a:cubicBezTo>
                    <a:lnTo>
                      <a:pt x="2119" y="9256"/>
                    </a:lnTo>
                    <a:cubicBezTo>
                      <a:pt x="2248" y="9358"/>
                      <a:pt x="2322" y="9519"/>
                      <a:pt x="2311" y="9683"/>
                    </a:cubicBezTo>
                    <a:cubicBezTo>
                      <a:pt x="2311" y="9704"/>
                      <a:pt x="2315" y="9725"/>
                      <a:pt x="2318" y="9746"/>
                    </a:cubicBezTo>
                    <a:cubicBezTo>
                      <a:pt x="2329" y="9750"/>
                      <a:pt x="2343" y="9750"/>
                      <a:pt x="2353" y="9750"/>
                    </a:cubicBezTo>
                    <a:cubicBezTo>
                      <a:pt x="2612" y="9750"/>
                      <a:pt x="2854" y="9904"/>
                      <a:pt x="3068" y="10040"/>
                    </a:cubicBezTo>
                    <a:cubicBezTo>
                      <a:pt x="3174" y="10108"/>
                      <a:pt x="3240" y="10119"/>
                      <a:pt x="3302" y="10119"/>
                    </a:cubicBezTo>
                    <a:cubicBezTo>
                      <a:pt x="3317" y="10119"/>
                      <a:pt x="3332" y="10118"/>
                      <a:pt x="3348" y="10118"/>
                    </a:cubicBezTo>
                    <a:cubicBezTo>
                      <a:pt x="3362" y="10117"/>
                      <a:pt x="3375" y="10116"/>
                      <a:pt x="3389" y="10116"/>
                    </a:cubicBezTo>
                    <a:cubicBezTo>
                      <a:pt x="3430" y="10116"/>
                      <a:pt x="3469" y="10120"/>
                      <a:pt x="3509" y="10128"/>
                    </a:cubicBezTo>
                    <a:cubicBezTo>
                      <a:pt x="3694" y="10170"/>
                      <a:pt x="4002" y="10531"/>
                      <a:pt x="4069" y="10783"/>
                    </a:cubicBezTo>
                    <a:cubicBezTo>
                      <a:pt x="4093" y="10881"/>
                      <a:pt x="4125" y="10979"/>
                      <a:pt x="4167" y="11073"/>
                    </a:cubicBezTo>
                    <a:lnTo>
                      <a:pt x="5403" y="10909"/>
                    </a:lnTo>
                    <a:lnTo>
                      <a:pt x="5424" y="10926"/>
                    </a:lnTo>
                    <a:cubicBezTo>
                      <a:pt x="5427" y="10926"/>
                      <a:pt x="5802" y="11189"/>
                      <a:pt x="6008" y="11238"/>
                    </a:cubicBezTo>
                    <a:cubicBezTo>
                      <a:pt x="6222" y="11287"/>
                      <a:pt x="7286" y="11682"/>
                      <a:pt x="7419" y="11728"/>
                    </a:cubicBezTo>
                    <a:lnTo>
                      <a:pt x="8928" y="11717"/>
                    </a:lnTo>
                    <a:lnTo>
                      <a:pt x="9110" y="11483"/>
                    </a:lnTo>
                    <a:lnTo>
                      <a:pt x="10024" y="11483"/>
                    </a:lnTo>
                    <a:lnTo>
                      <a:pt x="10045" y="11500"/>
                    </a:lnTo>
                    <a:cubicBezTo>
                      <a:pt x="10297" y="11749"/>
                      <a:pt x="10591" y="12018"/>
                      <a:pt x="10643" y="12043"/>
                    </a:cubicBezTo>
                    <a:cubicBezTo>
                      <a:pt x="10734" y="12074"/>
                      <a:pt x="11035" y="12341"/>
                      <a:pt x="11035" y="12533"/>
                    </a:cubicBezTo>
                    <a:cubicBezTo>
                      <a:pt x="11035" y="12670"/>
                      <a:pt x="11091" y="12775"/>
                      <a:pt x="11193" y="12824"/>
                    </a:cubicBezTo>
                    <a:cubicBezTo>
                      <a:pt x="11235" y="12845"/>
                      <a:pt x="11302" y="12883"/>
                      <a:pt x="11375" y="12929"/>
                    </a:cubicBezTo>
                    <a:cubicBezTo>
                      <a:pt x="11494" y="12995"/>
                      <a:pt x="11701" y="13118"/>
                      <a:pt x="11774" y="13139"/>
                    </a:cubicBezTo>
                    <a:cubicBezTo>
                      <a:pt x="11788" y="13118"/>
                      <a:pt x="11806" y="13076"/>
                      <a:pt x="11823" y="13044"/>
                    </a:cubicBezTo>
                    <a:cubicBezTo>
                      <a:pt x="11844" y="12999"/>
                      <a:pt x="11869" y="12957"/>
                      <a:pt x="11893" y="12908"/>
                    </a:cubicBezTo>
                    <a:cubicBezTo>
                      <a:pt x="11907" y="12883"/>
                      <a:pt x="11921" y="12862"/>
                      <a:pt x="11939" y="12838"/>
                    </a:cubicBezTo>
                    <a:cubicBezTo>
                      <a:pt x="12011" y="12728"/>
                      <a:pt x="12103" y="12635"/>
                      <a:pt x="12226" y="12635"/>
                    </a:cubicBezTo>
                    <a:cubicBezTo>
                      <a:pt x="12228" y="12635"/>
                      <a:pt x="12230" y="12635"/>
                      <a:pt x="12233" y="12635"/>
                    </a:cubicBezTo>
                    <a:cubicBezTo>
                      <a:pt x="12408" y="12645"/>
                      <a:pt x="12775" y="12740"/>
                      <a:pt x="13027" y="12929"/>
                    </a:cubicBezTo>
                    <a:cubicBezTo>
                      <a:pt x="13059" y="12953"/>
                      <a:pt x="13090" y="12981"/>
                      <a:pt x="13122" y="13009"/>
                    </a:cubicBezTo>
                    <a:cubicBezTo>
                      <a:pt x="13150" y="13037"/>
                      <a:pt x="13174" y="13069"/>
                      <a:pt x="13199" y="13100"/>
                    </a:cubicBezTo>
                    <a:cubicBezTo>
                      <a:pt x="13227" y="13142"/>
                      <a:pt x="13248" y="13191"/>
                      <a:pt x="13265" y="13240"/>
                    </a:cubicBezTo>
                    <a:cubicBezTo>
                      <a:pt x="13363" y="13587"/>
                      <a:pt x="13661" y="13870"/>
                      <a:pt x="13759" y="13944"/>
                    </a:cubicBezTo>
                    <a:cubicBezTo>
                      <a:pt x="13836" y="14003"/>
                      <a:pt x="13850" y="14105"/>
                      <a:pt x="13861" y="14206"/>
                    </a:cubicBezTo>
                    <a:cubicBezTo>
                      <a:pt x="13864" y="14266"/>
                      <a:pt x="13878" y="14326"/>
                      <a:pt x="13906" y="14378"/>
                    </a:cubicBezTo>
                    <a:cubicBezTo>
                      <a:pt x="13941" y="14438"/>
                      <a:pt x="13966" y="14508"/>
                      <a:pt x="13980" y="14578"/>
                    </a:cubicBezTo>
                    <a:cubicBezTo>
                      <a:pt x="13987" y="14616"/>
                      <a:pt x="13997" y="14651"/>
                      <a:pt x="14015" y="14686"/>
                    </a:cubicBezTo>
                    <a:cubicBezTo>
                      <a:pt x="14060" y="14690"/>
                      <a:pt x="14130" y="14721"/>
                      <a:pt x="14267" y="14784"/>
                    </a:cubicBezTo>
                    <a:cubicBezTo>
                      <a:pt x="14428" y="14860"/>
                      <a:pt x="14648" y="14959"/>
                      <a:pt x="14762" y="14959"/>
                    </a:cubicBezTo>
                    <a:cubicBezTo>
                      <a:pt x="14764" y="14959"/>
                      <a:pt x="14765" y="14959"/>
                      <a:pt x="14767" y="14959"/>
                    </a:cubicBezTo>
                    <a:lnTo>
                      <a:pt x="14813" y="14959"/>
                    </a:lnTo>
                    <a:lnTo>
                      <a:pt x="14830" y="14963"/>
                    </a:lnTo>
                    <a:lnTo>
                      <a:pt x="14848" y="14966"/>
                    </a:lnTo>
                    <a:lnTo>
                      <a:pt x="14869" y="14973"/>
                    </a:lnTo>
                    <a:lnTo>
                      <a:pt x="14897" y="14984"/>
                    </a:lnTo>
                    <a:lnTo>
                      <a:pt x="14921" y="14991"/>
                    </a:lnTo>
                    <a:lnTo>
                      <a:pt x="14928" y="14994"/>
                    </a:lnTo>
                    <a:cubicBezTo>
                      <a:pt x="14900" y="14896"/>
                      <a:pt x="14851" y="14805"/>
                      <a:pt x="14778" y="14732"/>
                    </a:cubicBezTo>
                    <a:cubicBezTo>
                      <a:pt x="14725" y="14662"/>
                      <a:pt x="14673" y="14595"/>
                      <a:pt x="14683" y="14518"/>
                    </a:cubicBezTo>
                    <a:cubicBezTo>
                      <a:pt x="14697" y="14452"/>
                      <a:pt x="14736" y="14396"/>
                      <a:pt x="14792" y="14361"/>
                    </a:cubicBezTo>
                    <a:cubicBezTo>
                      <a:pt x="14935" y="14252"/>
                      <a:pt x="14911" y="14171"/>
                      <a:pt x="14879" y="14073"/>
                    </a:cubicBezTo>
                    <a:cubicBezTo>
                      <a:pt x="14858" y="14007"/>
                      <a:pt x="14827" y="13905"/>
                      <a:pt x="14928" y="13839"/>
                    </a:cubicBezTo>
                    <a:cubicBezTo>
                      <a:pt x="14963" y="13811"/>
                      <a:pt x="15009" y="13790"/>
                      <a:pt x="15051" y="13762"/>
                    </a:cubicBezTo>
                    <a:cubicBezTo>
                      <a:pt x="15163" y="13702"/>
                      <a:pt x="15299" y="13625"/>
                      <a:pt x="15299" y="13552"/>
                    </a:cubicBezTo>
                    <a:cubicBezTo>
                      <a:pt x="15296" y="13499"/>
                      <a:pt x="15317" y="13443"/>
                      <a:pt x="15355" y="13405"/>
                    </a:cubicBezTo>
                    <a:cubicBezTo>
                      <a:pt x="15401" y="13366"/>
                      <a:pt x="15465" y="13353"/>
                      <a:pt x="15537" y="13353"/>
                    </a:cubicBezTo>
                    <a:cubicBezTo>
                      <a:pt x="15588" y="13353"/>
                      <a:pt x="15643" y="13359"/>
                      <a:pt x="15699" y="13366"/>
                    </a:cubicBezTo>
                    <a:cubicBezTo>
                      <a:pt x="15703" y="13367"/>
                      <a:pt x="15708" y="13367"/>
                      <a:pt x="15712" y="13367"/>
                    </a:cubicBezTo>
                    <a:cubicBezTo>
                      <a:pt x="15799" y="13367"/>
                      <a:pt x="15943" y="13279"/>
                      <a:pt x="16059" y="13156"/>
                    </a:cubicBezTo>
                    <a:cubicBezTo>
                      <a:pt x="16140" y="13069"/>
                      <a:pt x="16164" y="13009"/>
                      <a:pt x="16161" y="12995"/>
                    </a:cubicBezTo>
                    <a:cubicBezTo>
                      <a:pt x="16143" y="12936"/>
                      <a:pt x="16157" y="12873"/>
                      <a:pt x="16196" y="12827"/>
                    </a:cubicBezTo>
                    <a:cubicBezTo>
                      <a:pt x="16225" y="12797"/>
                      <a:pt x="16268" y="12785"/>
                      <a:pt x="16324" y="12785"/>
                    </a:cubicBezTo>
                    <a:cubicBezTo>
                      <a:pt x="16373" y="12785"/>
                      <a:pt x="16433" y="12795"/>
                      <a:pt x="16504" y="12810"/>
                    </a:cubicBezTo>
                    <a:cubicBezTo>
                      <a:pt x="16516" y="12812"/>
                      <a:pt x="16526" y="12813"/>
                      <a:pt x="16536" y="12813"/>
                    </a:cubicBezTo>
                    <a:cubicBezTo>
                      <a:pt x="16586" y="12813"/>
                      <a:pt x="16609" y="12782"/>
                      <a:pt x="16647" y="12712"/>
                    </a:cubicBezTo>
                    <a:cubicBezTo>
                      <a:pt x="16674" y="12661"/>
                      <a:pt x="16718" y="12584"/>
                      <a:pt x="16802" y="12584"/>
                    </a:cubicBezTo>
                    <a:cubicBezTo>
                      <a:pt x="16818" y="12584"/>
                      <a:pt x="16835" y="12587"/>
                      <a:pt x="16854" y="12593"/>
                    </a:cubicBezTo>
                    <a:cubicBezTo>
                      <a:pt x="16889" y="12607"/>
                      <a:pt x="16924" y="12621"/>
                      <a:pt x="16955" y="12631"/>
                    </a:cubicBezTo>
                    <a:cubicBezTo>
                      <a:pt x="16983" y="12645"/>
                      <a:pt x="17015" y="12656"/>
                      <a:pt x="17046" y="12666"/>
                    </a:cubicBezTo>
                    <a:cubicBezTo>
                      <a:pt x="17050" y="12610"/>
                      <a:pt x="17088" y="12565"/>
                      <a:pt x="17141" y="12551"/>
                    </a:cubicBezTo>
                    <a:cubicBezTo>
                      <a:pt x="17154" y="12547"/>
                      <a:pt x="17168" y="12545"/>
                      <a:pt x="17182" y="12545"/>
                    </a:cubicBezTo>
                    <a:cubicBezTo>
                      <a:pt x="17262" y="12545"/>
                      <a:pt x="17357" y="12603"/>
                      <a:pt x="17428" y="12701"/>
                    </a:cubicBezTo>
                    <a:cubicBezTo>
                      <a:pt x="17486" y="12765"/>
                      <a:pt x="17568" y="12800"/>
                      <a:pt x="17653" y="12800"/>
                    </a:cubicBezTo>
                    <a:cubicBezTo>
                      <a:pt x="17670" y="12800"/>
                      <a:pt x="17687" y="12799"/>
                      <a:pt x="17705" y="12796"/>
                    </a:cubicBezTo>
                    <a:cubicBezTo>
                      <a:pt x="17754" y="12782"/>
                      <a:pt x="17761" y="12754"/>
                      <a:pt x="17761" y="12743"/>
                    </a:cubicBezTo>
                    <a:cubicBezTo>
                      <a:pt x="17761" y="12687"/>
                      <a:pt x="17796" y="12642"/>
                      <a:pt x="17848" y="12621"/>
                    </a:cubicBezTo>
                    <a:cubicBezTo>
                      <a:pt x="17859" y="12618"/>
                      <a:pt x="17870" y="12616"/>
                      <a:pt x="17882" y="12616"/>
                    </a:cubicBezTo>
                    <a:cubicBezTo>
                      <a:pt x="17963" y="12616"/>
                      <a:pt x="18065" y="12693"/>
                      <a:pt x="18237" y="12880"/>
                    </a:cubicBezTo>
                    <a:cubicBezTo>
                      <a:pt x="18342" y="12988"/>
                      <a:pt x="18387" y="12988"/>
                      <a:pt x="18517" y="12988"/>
                    </a:cubicBezTo>
                    <a:cubicBezTo>
                      <a:pt x="18559" y="12988"/>
                      <a:pt x="18601" y="12988"/>
                      <a:pt x="18653" y="12992"/>
                    </a:cubicBezTo>
                    <a:cubicBezTo>
                      <a:pt x="18681" y="12993"/>
                      <a:pt x="18704" y="12994"/>
                      <a:pt x="18723" y="12994"/>
                    </a:cubicBezTo>
                    <a:cubicBezTo>
                      <a:pt x="18816" y="12994"/>
                      <a:pt x="18820" y="12973"/>
                      <a:pt x="18828" y="12866"/>
                    </a:cubicBezTo>
                    <a:lnTo>
                      <a:pt x="18828" y="12855"/>
                    </a:lnTo>
                    <a:cubicBezTo>
                      <a:pt x="18828" y="12820"/>
                      <a:pt x="18849" y="12785"/>
                      <a:pt x="18888" y="12771"/>
                    </a:cubicBezTo>
                    <a:cubicBezTo>
                      <a:pt x="18897" y="12768"/>
                      <a:pt x="18905" y="12767"/>
                      <a:pt x="18914" y="12767"/>
                    </a:cubicBezTo>
                    <a:cubicBezTo>
                      <a:pt x="18963" y="12767"/>
                      <a:pt x="19009" y="12817"/>
                      <a:pt x="19080" y="12897"/>
                    </a:cubicBezTo>
                    <a:cubicBezTo>
                      <a:pt x="19164" y="12992"/>
                      <a:pt x="19287" y="13125"/>
                      <a:pt x="19385" y="13135"/>
                    </a:cubicBezTo>
                    <a:lnTo>
                      <a:pt x="19399" y="13135"/>
                    </a:lnTo>
                    <a:cubicBezTo>
                      <a:pt x="19343" y="13076"/>
                      <a:pt x="19283" y="13020"/>
                      <a:pt x="19217" y="12974"/>
                    </a:cubicBezTo>
                    <a:cubicBezTo>
                      <a:pt x="19094" y="12876"/>
                      <a:pt x="19119" y="12789"/>
                      <a:pt x="19133" y="12740"/>
                    </a:cubicBezTo>
                    <a:cubicBezTo>
                      <a:pt x="19143" y="12701"/>
                      <a:pt x="19143" y="12694"/>
                      <a:pt x="19108" y="12670"/>
                    </a:cubicBezTo>
                    <a:cubicBezTo>
                      <a:pt x="19056" y="12638"/>
                      <a:pt x="19035" y="12575"/>
                      <a:pt x="19056" y="12519"/>
                    </a:cubicBezTo>
                    <a:cubicBezTo>
                      <a:pt x="19102" y="12390"/>
                      <a:pt x="19364" y="12308"/>
                      <a:pt x="19584" y="12308"/>
                    </a:cubicBezTo>
                    <a:cubicBezTo>
                      <a:pt x="19597" y="12308"/>
                      <a:pt x="19610" y="12308"/>
                      <a:pt x="19623" y="12309"/>
                    </a:cubicBezTo>
                    <a:cubicBezTo>
                      <a:pt x="19690" y="12313"/>
                      <a:pt x="19753" y="12320"/>
                      <a:pt x="19816" y="12330"/>
                    </a:cubicBezTo>
                    <a:cubicBezTo>
                      <a:pt x="19837" y="12333"/>
                      <a:pt x="19854" y="12335"/>
                      <a:pt x="19867" y="12335"/>
                    </a:cubicBezTo>
                    <a:cubicBezTo>
                      <a:pt x="19903" y="12335"/>
                      <a:pt x="19913" y="12319"/>
                      <a:pt x="19952" y="12257"/>
                    </a:cubicBezTo>
                    <a:cubicBezTo>
                      <a:pt x="20007" y="12173"/>
                      <a:pt x="20064" y="12154"/>
                      <a:pt x="20105" y="12154"/>
                    </a:cubicBezTo>
                    <a:cubicBezTo>
                      <a:pt x="20119" y="12154"/>
                      <a:pt x="20131" y="12156"/>
                      <a:pt x="20141" y="12158"/>
                    </a:cubicBezTo>
                    <a:cubicBezTo>
                      <a:pt x="20236" y="12186"/>
                      <a:pt x="20288" y="12309"/>
                      <a:pt x="20292" y="12421"/>
                    </a:cubicBezTo>
                    <a:cubicBezTo>
                      <a:pt x="20341" y="12421"/>
                      <a:pt x="20474" y="12386"/>
                      <a:pt x="20565" y="12362"/>
                    </a:cubicBezTo>
                    <a:cubicBezTo>
                      <a:pt x="20701" y="12327"/>
                      <a:pt x="20841" y="12285"/>
                      <a:pt x="20957" y="12285"/>
                    </a:cubicBezTo>
                    <a:cubicBezTo>
                      <a:pt x="21230" y="12285"/>
                      <a:pt x="21499" y="12516"/>
                      <a:pt x="21531" y="12705"/>
                    </a:cubicBezTo>
                    <a:cubicBezTo>
                      <a:pt x="21534" y="12743"/>
                      <a:pt x="21562" y="12778"/>
                      <a:pt x="21601" y="12792"/>
                    </a:cubicBezTo>
                    <a:cubicBezTo>
                      <a:pt x="21613" y="12797"/>
                      <a:pt x="21627" y="12800"/>
                      <a:pt x="21641" y="12800"/>
                    </a:cubicBezTo>
                    <a:cubicBezTo>
                      <a:pt x="21688" y="12800"/>
                      <a:pt x="21744" y="12774"/>
                      <a:pt x="21801" y="12726"/>
                    </a:cubicBezTo>
                    <a:lnTo>
                      <a:pt x="21860" y="12673"/>
                    </a:lnTo>
                    <a:cubicBezTo>
                      <a:pt x="21962" y="12582"/>
                      <a:pt x="22084" y="12474"/>
                      <a:pt x="22210" y="12474"/>
                    </a:cubicBezTo>
                    <a:cubicBezTo>
                      <a:pt x="22284" y="12474"/>
                      <a:pt x="22350" y="12505"/>
                      <a:pt x="22399" y="12561"/>
                    </a:cubicBezTo>
                    <a:cubicBezTo>
                      <a:pt x="22480" y="12642"/>
                      <a:pt x="22560" y="12736"/>
                      <a:pt x="22648" y="12838"/>
                    </a:cubicBezTo>
                    <a:cubicBezTo>
                      <a:pt x="22739" y="12946"/>
                      <a:pt x="22837" y="13058"/>
                      <a:pt x="22945" y="13167"/>
                    </a:cubicBezTo>
                    <a:cubicBezTo>
                      <a:pt x="23089" y="13310"/>
                      <a:pt x="23033" y="13482"/>
                      <a:pt x="22987" y="13604"/>
                    </a:cubicBezTo>
                    <a:cubicBezTo>
                      <a:pt x="22956" y="13695"/>
                      <a:pt x="22938" y="13755"/>
                      <a:pt x="22963" y="13793"/>
                    </a:cubicBezTo>
                    <a:cubicBezTo>
                      <a:pt x="23008" y="13863"/>
                      <a:pt x="23033" y="13944"/>
                      <a:pt x="23033" y="14028"/>
                    </a:cubicBezTo>
                    <a:cubicBezTo>
                      <a:pt x="23043" y="14140"/>
                      <a:pt x="23054" y="14234"/>
                      <a:pt x="23176" y="14322"/>
                    </a:cubicBezTo>
                    <a:cubicBezTo>
                      <a:pt x="23334" y="14431"/>
                      <a:pt x="23334" y="14602"/>
                      <a:pt x="23334" y="14725"/>
                    </a:cubicBezTo>
                    <a:cubicBezTo>
                      <a:pt x="23334" y="14851"/>
                      <a:pt x="23341" y="14875"/>
                      <a:pt x="23376" y="14882"/>
                    </a:cubicBezTo>
                    <a:cubicBezTo>
                      <a:pt x="23610" y="14942"/>
                      <a:pt x="23775" y="15281"/>
                      <a:pt x="23800" y="15407"/>
                    </a:cubicBezTo>
                    <a:cubicBezTo>
                      <a:pt x="23806" y="15444"/>
                      <a:pt x="23926" y="15527"/>
                      <a:pt x="24020" y="15527"/>
                    </a:cubicBezTo>
                    <a:cubicBezTo>
                      <a:pt x="24023" y="15527"/>
                      <a:pt x="24027" y="15527"/>
                      <a:pt x="24031" y="15526"/>
                    </a:cubicBezTo>
                    <a:cubicBezTo>
                      <a:pt x="24076" y="15526"/>
                      <a:pt x="24080" y="15509"/>
                      <a:pt x="24083" y="15484"/>
                    </a:cubicBezTo>
                    <a:cubicBezTo>
                      <a:pt x="24094" y="15369"/>
                      <a:pt x="24153" y="15246"/>
                      <a:pt x="24213" y="15131"/>
                    </a:cubicBezTo>
                    <a:cubicBezTo>
                      <a:pt x="24265" y="15026"/>
                      <a:pt x="24314" y="14924"/>
                      <a:pt x="24325" y="14840"/>
                    </a:cubicBezTo>
                    <a:cubicBezTo>
                      <a:pt x="24346" y="14669"/>
                      <a:pt x="24185" y="13993"/>
                      <a:pt x="24034" y="13783"/>
                    </a:cubicBezTo>
                    <a:cubicBezTo>
                      <a:pt x="23971" y="13706"/>
                      <a:pt x="23943" y="13604"/>
                      <a:pt x="23954" y="13503"/>
                    </a:cubicBezTo>
                    <a:cubicBezTo>
                      <a:pt x="23961" y="13436"/>
                      <a:pt x="23964" y="13377"/>
                      <a:pt x="23877" y="13265"/>
                    </a:cubicBezTo>
                    <a:cubicBezTo>
                      <a:pt x="23677" y="13002"/>
                      <a:pt x="23547" y="12547"/>
                      <a:pt x="23558" y="12155"/>
                    </a:cubicBezTo>
                    <a:cubicBezTo>
                      <a:pt x="23572" y="11770"/>
                      <a:pt x="23996" y="11168"/>
                      <a:pt x="24223" y="10968"/>
                    </a:cubicBezTo>
                    <a:cubicBezTo>
                      <a:pt x="24314" y="10895"/>
                      <a:pt x="24419" y="10842"/>
                      <a:pt x="24531" y="10825"/>
                    </a:cubicBezTo>
                    <a:cubicBezTo>
                      <a:pt x="24640" y="10797"/>
                      <a:pt x="24675" y="10783"/>
                      <a:pt x="24689" y="10720"/>
                    </a:cubicBezTo>
                    <a:cubicBezTo>
                      <a:pt x="24745" y="10499"/>
                      <a:pt x="25021" y="10237"/>
                      <a:pt x="25203" y="10237"/>
                    </a:cubicBezTo>
                    <a:lnTo>
                      <a:pt x="25273" y="10237"/>
                    </a:lnTo>
                    <a:cubicBezTo>
                      <a:pt x="25290" y="10237"/>
                      <a:pt x="25305" y="10237"/>
                      <a:pt x="25318" y="10237"/>
                    </a:cubicBezTo>
                    <a:cubicBezTo>
                      <a:pt x="25431" y="10237"/>
                      <a:pt x="25457" y="10223"/>
                      <a:pt x="25466" y="10167"/>
                    </a:cubicBezTo>
                    <a:cubicBezTo>
                      <a:pt x="25494" y="9967"/>
                      <a:pt x="25781" y="9760"/>
                      <a:pt x="26103" y="9711"/>
                    </a:cubicBezTo>
                    <a:cubicBezTo>
                      <a:pt x="26208" y="9697"/>
                      <a:pt x="26222" y="9669"/>
                      <a:pt x="26222" y="9669"/>
                    </a:cubicBezTo>
                    <a:cubicBezTo>
                      <a:pt x="26233" y="9645"/>
                      <a:pt x="26184" y="9568"/>
                      <a:pt x="26152" y="9522"/>
                    </a:cubicBezTo>
                    <a:cubicBezTo>
                      <a:pt x="26135" y="9498"/>
                      <a:pt x="26117" y="9473"/>
                      <a:pt x="26103" y="9449"/>
                    </a:cubicBezTo>
                    <a:cubicBezTo>
                      <a:pt x="26040" y="9347"/>
                      <a:pt x="26068" y="9211"/>
                      <a:pt x="26170" y="9144"/>
                    </a:cubicBezTo>
                    <a:cubicBezTo>
                      <a:pt x="26191" y="9129"/>
                      <a:pt x="26215" y="9122"/>
                      <a:pt x="26239" y="9122"/>
                    </a:cubicBezTo>
                    <a:cubicBezTo>
                      <a:pt x="26282" y="9122"/>
                      <a:pt x="26326" y="9146"/>
                      <a:pt x="26348" y="9186"/>
                    </a:cubicBezTo>
                    <a:cubicBezTo>
                      <a:pt x="26369" y="9211"/>
                      <a:pt x="26401" y="9225"/>
                      <a:pt x="26429" y="9228"/>
                    </a:cubicBezTo>
                    <a:cubicBezTo>
                      <a:pt x="26447" y="9232"/>
                      <a:pt x="26466" y="9234"/>
                      <a:pt x="26484" y="9234"/>
                    </a:cubicBezTo>
                    <a:cubicBezTo>
                      <a:pt x="26537" y="9234"/>
                      <a:pt x="26587" y="9219"/>
                      <a:pt x="26632" y="9190"/>
                    </a:cubicBezTo>
                    <a:cubicBezTo>
                      <a:pt x="26744" y="9113"/>
                      <a:pt x="26828" y="9025"/>
                      <a:pt x="26845" y="8987"/>
                    </a:cubicBezTo>
                    <a:cubicBezTo>
                      <a:pt x="26831" y="8983"/>
                      <a:pt x="26817" y="8983"/>
                      <a:pt x="26803" y="8983"/>
                    </a:cubicBezTo>
                    <a:cubicBezTo>
                      <a:pt x="26614" y="8973"/>
                      <a:pt x="26499" y="8920"/>
                      <a:pt x="26485" y="8829"/>
                    </a:cubicBezTo>
                    <a:cubicBezTo>
                      <a:pt x="26481" y="8801"/>
                      <a:pt x="26485" y="8724"/>
                      <a:pt x="26611" y="8675"/>
                    </a:cubicBezTo>
                    <a:cubicBezTo>
                      <a:pt x="26621" y="8672"/>
                      <a:pt x="26642" y="8661"/>
                      <a:pt x="26639" y="8616"/>
                    </a:cubicBezTo>
                    <a:cubicBezTo>
                      <a:pt x="26618" y="8518"/>
                      <a:pt x="26537" y="8441"/>
                      <a:pt x="26436" y="8423"/>
                    </a:cubicBezTo>
                    <a:cubicBezTo>
                      <a:pt x="26366" y="8416"/>
                      <a:pt x="26271" y="8399"/>
                      <a:pt x="26243" y="8318"/>
                    </a:cubicBezTo>
                    <a:cubicBezTo>
                      <a:pt x="26212" y="8227"/>
                      <a:pt x="26299" y="8129"/>
                      <a:pt x="26383" y="8045"/>
                    </a:cubicBezTo>
                    <a:cubicBezTo>
                      <a:pt x="26390" y="8038"/>
                      <a:pt x="26397" y="8027"/>
                      <a:pt x="26394" y="8017"/>
                    </a:cubicBezTo>
                    <a:cubicBezTo>
                      <a:pt x="26387" y="7926"/>
                      <a:pt x="26156" y="7765"/>
                      <a:pt x="26058" y="7698"/>
                    </a:cubicBezTo>
                    <a:lnTo>
                      <a:pt x="26040" y="7684"/>
                    </a:lnTo>
                    <a:cubicBezTo>
                      <a:pt x="25963" y="7632"/>
                      <a:pt x="25956" y="7579"/>
                      <a:pt x="25963" y="7544"/>
                    </a:cubicBezTo>
                    <a:cubicBezTo>
                      <a:pt x="25981" y="7467"/>
                      <a:pt x="26072" y="7415"/>
                      <a:pt x="26275" y="7376"/>
                    </a:cubicBezTo>
                    <a:cubicBezTo>
                      <a:pt x="26299" y="7331"/>
                      <a:pt x="26296" y="7152"/>
                      <a:pt x="26292" y="7044"/>
                    </a:cubicBezTo>
                    <a:cubicBezTo>
                      <a:pt x="26292" y="6893"/>
                      <a:pt x="26289" y="6764"/>
                      <a:pt x="26320" y="6694"/>
                    </a:cubicBezTo>
                    <a:cubicBezTo>
                      <a:pt x="26355" y="6613"/>
                      <a:pt x="26432" y="6561"/>
                      <a:pt x="26516" y="6554"/>
                    </a:cubicBezTo>
                    <a:cubicBezTo>
                      <a:pt x="26519" y="6553"/>
                      <a:pt x="26523" y="6553"/>
                      <a:pt x="26526" y="6553"/>
                    </a:cubicBezTo>
                    <a:cubicBezTo>
                      <a:pt x="26568" y="6553"/>
                      <a:pt x="26609" y="6574"/>
                      <a:pt x="26635" y="6610"/>
                    </a:cubicBezTo>
                    <a:cubicBezTo>
                      <a:pt x="26656" y="6659"/>
                      <a:pt x="26653" y="6715"/>
                      <a:pt x="26618" y="6757"/>
                    </a:cubicBezTo>
                    <a:cubicBezTo>
                      <a:pt x="26523" y="6904"/>
                      <a:pt x="26443" y="7072"/>
                      <a:pt x="26565" y="7212"/>
                    </a:cubicBezTo>
                    <a:cubicBezTo>
                      <a:pt x="26740" y="7411"/>
                      <a:pt x="26786" y="7632"/>
                      <a:pt x="26723" y="7922"/>
                    </a:cubicBezTo>
                    <a:lnTo>
                      <a:pt x="26719" y="7936"/>
                    </a:lnTo>
                    <a:cubicBezTo>
                      <a:pt x="26765" y="7870"/>
                      <a:pt x="26807" y="7796"/>
                      <a:pt x="26845" y="7723"/>
                    </a:cubicBezTo>
                    <a:cubicBezTo>
                      <a:pt x="26985" y="7439"/>
                      <a:pt x="27020" y="7205"/>
                      <a:pt x="26982" y="7117"/>
                    </a:cubicBezTo>
                    <a:cubicBezTo>
                      <a:pt x="26982" y="7110"/>
                      <a:pt x="26975" y="7100"/>
                      <a:pt x="26968" y="7100"/>
                    </a:cubicBezTo>
                    <a:cubicBezTo>
                      <a:pt x="26877" y="7072"/>
                      <a:pt x="26842" y="6960"/>
                      <a:pt x="26838" y="6869"/>
                    </a:cubicBezTo>
                    <a:cubicBezTo>
                      <a:pt x="26835" y="6781"/>
                      <a:pt x="26863" y="6718"/>
                      <a:pt x="26915" y="6701"/>
                    </a:cubicBezTo>
                    <a:cubicBezTo>
                      <a:pt x="26925" y="6697"/>
                      <a:pt x="26936" y="6694"/>
                      <a:pt x="26949" y="6694"/>
                    </a:cubicBezTo>
                    <a:cubicBezTo>
                      <a:pt x="26980" y="6694"/>
                      <a:pt x="27020" y="6711"/>
                      <a:pt x="27062" y="6764"/>
                    </a:cubicBezTo>
                    <a:cubicBezTo>
                      <a:pt x="27104" y="6816"/>
                      <a:pt x="27150" y="6872"/>
                      <a:pt x="27178" y="6872"/>
                    </a:cubicBezTo>
                    <a:cubicBezTo>
                      <a:pt x="27220" y="6872"/>
                      <a:pt x="27318" y="6771"/>
                      <a:pt x="27353" y="6736"/>
                    </a:cubicBezTo>
                    <a:cubicBezTo>
                      <a:pt x="27528" y="6550"/>
                      <a:pt x="27678" y="6284"/>
                      <a:pt x="27664" y="6179"/>
                    </a:cubicBezTo>
                    <a:cubicBezTo>
                      <a:pt x="27664" y="6162"/>
                      <a:pt x="27657" y="6158"/>
                      <a:pt x="27654" y="6158"/>
                    </a:cubicBezTo>
                    <a:cubicBezTo>
                      <a:pt x="27566" y="6102"/>
                      <a:pt x="27577" y="6039"/>
                      <a:pt x="27587" y="6015"/>
                    </a:cubicBezTo>
                    <a:cubicBezTo>
                      <a:pt x="27622" y="5905"/>
                      <a:pt x="27814" y="5877"/>
                      <a:pt x="27950" y="5877"/>
                    </a:cubicBezTo>
                    <a:cubicBezTo>
                      <a:pt x="27967" y="5877"/>
                      <a:pt x="27982" y="5877"/>
                      <a:pt x="27997" y="5878"/>
                    </a:cubicBezTo>
                    <a:cubicBezTo>
                      <a:pt x="28006" y="5878"/>
                      <a:pt x="28015" y="5879"/>
                      <a:pt x="28024" y="5879"/>
                    </a:cubicBezTo>
                    <a:cubicBezTo>
                      <a:pt x="28237" y="5879"/>
                      <a:pt x="28614" y="5767"/>
                      <a:pt x="28718" y="5703"/>
                    </a:cubicBezTo>
                    <a:cubicBezTo>
                      <a:pt x="28714" y="5703"/>
                      <a:pt x="28710" y="5703"/>
                      <a:pt x="28705" y="5703"/>
                    </a:cubicBezTo>
                    <a:cubicBezTo>
                      <a:pt x="28620" y="5703"/>
                      <a:pt x="28457" y="5732"/>
                      <a:pt x="28354" y="5752"/>
                    </a:cubicBezTo>
                    <a:cubicBezTo>
                      <a:pt x="28206" y="5777"/>
                      <a:pt x="28103" y="5796"/>
                      <a:pt x="28031" y="5796"/>
                    </a:cubicBezTo>
                    <a:cubicBezTo>
                      <a:pt x="27982" y="5796"/>
                      <a:pt x="27948" y="5787"/>
                      <a:pt x="27924" y="5766"/>
                    </a:cubicBezTo>
                    <a:cubicBezTo>
                      <a:pt x="27902" y="5752"/>
                      <a:pt x="27892" y="5724"/>
                      <a:pt x="27892" y="5699"/>
                    </a:cubicBezTo>
                    <a:cubicBezTo>
                      <a:pt x="27892" y="5458"/>
                      <a:pt x="28729" y="5360"/>
                      <a:pt x="28841" y="5356"/>
                    </a:cubicBezTo>
                    <a:cubicBezTo>
                      <a:pt x="28942" y="5349"/>
                      <a:pt x="28960" y="5286"/>
                      <a:pt x="28977" y="5195"/>
                    </a:cubicBezTo>
                    <a:cubicBezTo>
                      <a:pt x="28988" y="5153"/>
                      <a:pt x="28995" y="5101"/>
                      <a:pt x="29047" y="5087"/>
                    </a:cubicBezTo>
                    <a:cubicBezTo>
                      <a:pt x="29053" y="5086"/>
                      <a:pt x="29058" y="5085"/>
                      <a:pt x="29064" y="5085"/>
                    </a:cubicBezTo>
                    <a:cubicBezTo>
                      <a:pt x="29111" y="5085"/>
                      <a:pt x="29144" y="5125"/>
                      <a:pt x="29163" y="5150"/>
                    </a:cubicBezTo>
                    <a:cubicBezTo>
                      <a:pt x="29212" y="5215"/>
                      <a:pt x="29274" y="5238"/>
                      <a:pt x="29335" y="5238"/>
                    </a:cubicBezTo>
                    <a:cubicBezTo>
                      <a:pt x="29411" y="5238"/>
                      <a:pt x="29487" y="5202"/>
                      <a:pt x="29537" y="5171"/>
                    </a:cubicBezTo>
                    <a:cubicBezTo>
                      <a:pt x="29572" y="5146"/>
                      <a:pt x="29586" y="5104"/>
                      <a:pt x="29576" y="5066"/>
                    </a:cubicBezTo>
                    <a:cubicBezTo>
                      <a:pt x="29562" y="4971"/>
                      <a:pt x="29495" y="4898"/>
                      <a:pt x="29408" y="4866"/>
                    </a:cubicBezTo>
                    <a:cubicBezTo>
                      <a:pt x="29362" y="4856"/>
                      <a:pt x="29324" y="4824"/>
                      <a:pt x="29306" y="4782"/>
                    </a:cubicBezTo>
                    <a:cubicBezTo>
                      <a:pt x="29289" y="4719"/>
                      <a:pt x="29334" y="4674"/>
                      <a:pt x="29380" y="4628"/>
                    </a:cubicBezTo>
                    <a:cubicBezTo>
                      <a:pt x="29401" y="4607"/>
                      <a:pt x="29439" y="4569"/>
                      <a:pt x="29439" y="4551"/>
                    </a:cubicBezTo>
                    <a:cubicBezTo>
                      <a:pt x="29383" y="4453"/>
                      <a:pt x="29460" y="4268"/>
                      <a:pt x="29485" y="4215"/>
                    </a:cubicBezTo>
                    <a:cubicBezTo>
                      <a:pt x="29520" y="4142"/>
                      <a:pt x="29642" y="3904"/>
                      <a:pt x="29835" y="3865"/>
                    </a:cubicBezTo>
                    <a:cubicBezTo>
                      <a:pt x="29922" y="3844"/>
                      <a:pt x="29943" y="3816"/>
                      <a:pt x="29968" y="3777"/>
                    </a:cubicBezTo>
                    <a:cubicBezTo>
                      <a:pt x="30000" y="3706"/>
                      <a:pt x="30072" y="3665"/>
                      <a:pt x="30149" y="3665"/>
                    </a:cubicBezTo>
                    <a:cubicBezTo>
                      <a:pt x="30155" y="3665"/>
                      <a:pt x="30161" y="3665"/>
                      <a:pt x="30168" y="3665"/>
                    </a:cubicBezTo>
                    <a:cubicBezTo>
                      <a:pt x="30252" y="3665"/>
                      <a:pt x="30294" y="3606"/>
                      <a:pt x="30367" y="3490"/>
                    </a:cubicBezTo>
                    <a:cubicBezTo>
                      <a:pt x="30409" y="3417"/>
                      <a:pt x="30462" y="3350"/>
                      <a:pt x="30521" y="3287"/>
                    </a:cubicBezTo>
                    <a:cubicBezTo>
                      <a:pt x="30564" y="3243"/>
                      <a:pt x="30611" y="3227"/>
                      <a:pt x="30659" y="3227"/>
                    </a:cubicBezTo>
                    <a:cubicBezTo>
                      <a:pt x="30731" y="3227"/>
                      <a:pt x="30804" y="3264"/>
                      <a:pt x="30868" y="3298"/>
                    </a:cubicBezTo>
                    <a:cubicBezTo>
                      <a:pt x="30945" y="3338"/>
                      <a:pt x="31008" y="3366"/>
                      <a:pt x="31067" y="3366"/>
                    </a:cubicBezTo>
                    <a:cubicBezTo>
                      <a:pt x="31113" y="3366"/>
                      <a:pt x="31157" y="3349"/>
                      <a:pt x="31204" y="3308"/>
                    </a:cubicBezTo>
                    <a:cubicBezTo>
                      <a:pt x="31316" y="3207"/>
                      <a:pt x="31435" y="3116"/>
                      <a:pt x="31561" y="3035"/>
                    </a:cubicBezTo>
                    <a:lnTo>
                      <a:pt x="31557" y="3028"/>
                    </a:lnTo>
                    <a:lnTo>
                      <a:pt x="31536" y="3000"/>
                    </a:lnTo>
                    <a:lnTo>
                      <a:pt x="31512" y="2965"/>
                    </a:lnTo>
                    <a:lnTo>
                      <a:pt x="31491" y="2934"/>
                    </a:lnTo>
                    <a:lnTo>
                      <a:pt x="31470" y="2902"/>
                    </a:lnTo>
                    <a:lnTo>
                      <a:pt x="31452" y="2871"/>
                    </a:lnTo>
                    <a:lnTo>
                      <a:pt x="31431" y="2843"/>
                    </a:lnTo>
                    <a:lnTo>
                      <a:pt x="31414" y="2811"/>
                    </a:lnTo>
                    <a:lnTo>
                      <a:pt x="31396" y="2783"/>
                    </a:lnTo>
                    <a:lnTo>
                      <a:pt x="31379" y="2752"/>
                    </a:lnTo>
                    <a:lnTo>
                      <a:pt x="31361" y="2724"/>
                    </a:lnTo>
                    <a:lnTo>
                      <a:pt x="31347" y="2692"/>
                    </a:lnTo>
                    <a:lnTo>
                      <a:pt x="31333" y="2664"/>
                    </a:lnTo>
                    <a:lnTo>
                      <a:pt x="31316" y="2636"/>
                    </a:lnTo>
                    <a:lnTo>
                      <a:pt x="31305" y="2608"/>
                    </a:lnTo>
                    <a:lnTo>
                      <a:pt x="31291" y="2580"/>
                    </a:lnTo>
                    <a:lnTo>
                      <a:pt x="31277" y="2556"/>
                    </a:lnTo>
                    <a:lnTo>
                      <a:pt x="31267" y="2524"/>
                    </a:lnTo>
                    <a:lnTo>
                      <a:pt x="31256" y="2500"/>
                    </a:lnTo>
                    <a:lnTo>
                      <a:pt x="31242" y="2472"/>
                    </a:lnTo>
                    <a:lnTo>
                      <a:pt x="31235" y="2447"/>
                    </a:lnTo>
                    <a:lnTo>
                      <a:pt x="31225" y="2419"/>
                    </a:lnTo>
                    <a:lnTo>
                      <a:pt x="31214" y="2395"/>
                    </a:lnTo>
                    <a:lnTo>
                      <a:pt x="31207" y="2367"/>
                    </a:lnTo>
                    <a:lnTo>
                      <a:pt x="31200" y="2346"/>
                    </a:lnTo>
                    <a:lnTo>
                      <a:pt x="31190" y="2318"/>
                    </a:lnTo>
                    <a:lnTo>
                      <a:pt x="31183" y="2297"/>
                    </a:lnTo>
                    <a:lnTo>
                      <a:pt x="31176" y="2269"/>
                    </a:lnTo>
                    <a:lnTo>
                      <a:pt x="31172" y="2248"/>
                    </a:lnTo>
                    <a:lnTo>
                      <a:pt x="31165" y="2223"/>
                    </a:lnTo>
                    <a:lnTo>
                      <a:pt x="31158" y="2202"/>
                    </a:lnTo>
                    <a:lnTo>
                      <a:pt x="31155" y="2178"/>
                    </a:lnTo>
                    <a:lnTo>
                      <a:pt x="31148" y="2157"/>
                    </a:lnTo>
                    <a:cubicBezTo>
                      <a:pt x="31148" y="2150"/>
                      <a:pt x="31144" y="2139"/>
                      <a:pt x="31144" y="2132"/>
                    </a:cubicBezTo>
                    <a:lnTo>
                      <a:pt x="31141" y="2115"/>
                    </a:lnTo>
                    <a:lnTo>
                      <a:pt x="31137" y="2090"/>
                    </a:lnTo>
                    <a:lnTo>
                      <a:pt x="31134" y="2073"/>
                    </a:lnTo>
                    <a:cubicBezTo>
                      <a:pt x="31134" y="2062"/>
                      <a:pt x="31130" y="2055"/>
                      <a:pt x="31130" y="2048"/>
                    </a:cubicBezTo>
                    <a:lnTo>
                      <a:pt x="31130" y="2031"/>
                    </a:lnTo>
                    <a:cubicBezTo>
                      <a:pt x="31130" y="2024"/>
                      <a:pt x="31130" y="2013"/>
                      <a:pt x="31127" y="2006"/>
                    </a:cubicBezTo>
                    <a:cubicBezTo>
                      <a:pt x="31123" y="1999"/>
                      <a:pt x="31127" y="1996"/>
                      <a:pt x="31127" y="1989"/>
                    </a:cubicBezTo>
                    <a:lnTo>
                      <a:pt x="31127" y="1968"/>
                    </a:lnTo>
                    <a:lnTo>
                      <a:pt x="31127" y="1950"/>
                    </a:lnTo>
                    <a:lnTo>
                      <a:pt x="31127" y="1929"/>
                    </a:lnTo>
                    <a:lnTo>
                      <a:pt x="31127" y="1915"/>
                    </a:lnTo>
                    <a:lnTo>
                      <a:pt x="31127" y="1894"/>
                    </a:lnTo>
                    <a:lnTo>
                      <a:pt x="31127" y="1880"/>
                    </a:lnTo>
                    <a:lnTo>
                      <a:pt x="31127" y="1859"/>
                    </a:lnTo>
                    <a:lnTo>
                      <a:pt x="31127" y="1845"/>
                    </a:lnTo>
                    <a:lnTo>
                      <a:pt x="31127" y="1824"/>
                    </a:lnTo>
                    <a:lnTo>
                      <a:pt x="31127" y="1810"/>
                    </a:lnTo>
                    <a:lnTo>
                      <a:pt x="31127" y="1792"/>
                    </a:lnTo>
                    <a:lnTo>
                      <a:pt x="31127" y="1778"/>
                    </a:lnTo>
                    <a:lnTo>
                      <a:pt x="31127" y="1761"/>
                    </a:lnTo>
                    <a:lnTo>
                      <a:pt x="31127" y="1750"/>
                    </a:lnTo>
                    <a:lnTo>
                      <a:pt x="31127" y="1733"/>
                    </a:lnTo>
                    <a:lnTo>
                      <a:pt x="31127" y="1722"/>
                    </a:lnTo>
                    <a:lnTo>
                      <a:pt x="31127" y="1705"/>
                    </a:lnTo>
                    <a:lnTo>
                      <a:pt x="31127" y="1698"/>
                    </a:lnTo>
                    <a:lnTo>
                      <a:pt x="31127" y="1677"/>
                    </a:lnTo>
                    <a:cubicBezTo>
                      <a:pt x="31127" y="1663"/>
                      <a:pt x="31130" y="1645"/>
                      <a:pt x="31130" y="1635"/>
                    </a:cubicBezTo>
                    <a:cubicBezTo>
                      <a:pt x="31134" y="1603"/>
                      <a:pt x="31134" y="1572"/>
                      <a:pt x="31134" y="1540"/>
                    </a:cubicBezTo>
                    <a:cubicBezTo>
                      <a:pt x="31120" y="1516"/>
                      <a:pt x="31004" y="1505"/>
                      <a:pt x="30927" y="1502"/>
                    </a:cubicBezTo>
                    <a:lnTo>
                      <a:pt x="30913" y="1502"/>
                    </a:lnTo>
                    <a:cubicBezTo>
                      <a:pt x="30756" y="1491"/>
                      <a:pt x="30563" y="1477"/>
                      <a:pt x="30430" y="1376"/>
                    </a:cubicBezTo>
                    <a:cubicBezTo>
                      <a:pt x="30420" y="1369"/>
                      <a:pt x="30409" y="1365"/>
                      <a:pt x="30395" y="1365"/>
                    </a:cubicBezTo>
                    <a:cubicBezTo>
                      <a:pt x="30388" y="1365"/>
                      <a:pt x="30385" y="1369"/>
                      <a:pt x="30378" y="1369"/>
                    </a:cubicBezTo>
                    <a:cubicBezTo>
                      <a:pt x="30196" y="1432"/>
                      <a:pt x="29912" y="2003"/>
                      <a:pt x="29838" y="2311"/>
                    </a:cubicBezTo>
                    <a:cubicBezTo>
                      <a:pt x="29751" y="2671"/>
                      <a:pt x="29156" y="3046"/>
                      <a:pt x="29131" y="3063"/>
                    </a:cubicBezTo>
                    <a:lnTo>
                      <a:pt x="29114" y="3074"/>
                    </a:lnTo>
                    <a:lnTo>
                      <a:pt x="29089" y="3074"/>
                    </a:lnTo>
                    <a:cubicBezTo>
                      <a:pt x="29068" y="3074"/>
                      <a:pt x="27356" y="3088"/>
                      <a:pt x="27209" y="3088"/>
                    </a:cubicBezTo>
                    <a:lnTo>
                      <a:pt x="27192" y="3088"/>
                    </a:lnTo>
                    <a:lnTo>
                      <a:pt x="27185" y="3091"/>
                    </a:lnTo>
                    <a:lnTo>
                      <a:pt x="27178" y="3095"/>
                    </a:lnTo>
                    <a:lnTo>
                      <a:pt x="27171" y="3098"/>
                    </a:lnTo>
                    <a:lnTo>
                      <a:pt x="27164" y="3102"/>
                    </a:lnTo>
                    <a:lnTo>
                      <a:pt x="27153" y="3109"/>
                    </a:lnTo>
                    <a:lnTo>
                      <a:pt x="27143" y="3116"/>
                    </a:lnTo>
                    <a:lnTo>
                      <a:pt x="27132" y="3123"/>
                    </a:lnTo>
                    <a:lnTo>
                      <a:pt x="27129" y="3123"/>
                    </a:lnTo>
                    <a:lnTo>
                      <a:pt x="27115" y="3130"/>
                    </a:lnTo>
                    <a:lnTo>
                      <a:pt x="27111" y="3130"/>
                    </a:lnTo>
                    <a:lnTo>
                      <a:pt x="27101" y="3137"/>
                    </a:lnTo>
                    <a:lnTo>
                      <a:pt x="27097" y="3137"/>
                    </a:lnTo>
                    <a:lnTo>
                      <a:pt x="27083" y="3147"/>
                    </a:lnTo>
                    <a:lnTo>
                      <a:pt x="27080" y="3151"/>
                    </a:lnTo>
                    <a:lnTo>
                      <a:pt x="27062" y="3161"/>
                    </a:lnTo>
                    <a:lnTo>
                      <a:pt x="27059" y="3165"/>
                    </a:lnTo>
                    <a:lnTo>
                      <a:pt x="27041" y="3179"/>
                    </a:lnTo>
                    <a:lnTo>
                      <a:pt x="27038" y="3182"/>
                    </a:lnTo>
                    <a:lnTo>
                      <a:pt x="27020" y="3193"/>
                    </a:lnTo>
                    <a:lnTo>
                      <a:pt x="27013" y="3196"/>
                    </a:lnTo>
                    <a:lnTo>
                      <a:pt x="26996" y="3214"/>
                    </a:lnTo>
                    <a:lnTo>
                      <a:pt x="26989" y="3217"/>
                    </a:lnTo>
                    <a:lnTo>
                      <a:pt x="26968" y="3231"/>
                    </a:lnTo>
                    <a:lnTo>
                      <a:pt x="26961" y="3238"/>
                    </a:lnTo>
                    <a:lnTo>
                      <a:pt x="26940" y="3256"/>
                    </a:lnTo>
                    <a:lnTo>
                      <a:pt x="26933" y="3259"/>
                    </a:lnTo>
                    <a:lnTo>
                      <a:pt x="26912" y="3280"/>
                    </a:lnTo>
                    <a:lnTo>
                      <a:pt x="26901" y="3284"/>
                    </a:lnTo>
                    <a:lnTo>
                      <a:pt x="26877" y="3305"/>
                    </a:lnTo>
                    <a:lnTo>
                      <a:pt x="26870" y="3312"/>
                    </a:lnTo>
                    <a:lnTo>
                      <a:pt x="26845" y="3333"/>
                    </a:lnTo>
                    <a:lnTo>
                      <a:pt x="26835" y="3340"/>
                    </a:lnTo>
                    <a:lnTo>
                      <a:pt x="26807" y="3364"/>
                    </a:lnTo>
                    <a:lnTo>
                      <a:pt x="26796" y="3371"/>
                    </a:lnTo>
                    <a:lnTo>
                      <a:pt x="26768" y="3396"/>
                    </a:lnTo>
                    <a:lnTo>
                      <a:pt x="26758" y="3406"/>
                    </a:lnTo>
                    <a:lnTo>
                      <a:pt x="26726" y="3431"/>
                    </a:lnTo>
                    <a:lnTo>
                      <a:pt x="26716" y="3441"/>
                    </a:lnTo>
                    <a:lnTo>
                      <a:pt x="26681" y="3469"/>
                    </a:lnTo>
                    <a:lnTo>
                      <a:pt x="26674" y="3480"/>
                    </a:lnTo>
                    <a:lnTo>
                      <a:pt x="26635" y="3511"/>
                    </a:lnTo>
                    <a:lnTo>
                      <a:pt x="26628" y="3518"/>
                    </a:lnTo>
                    <a:lnTo>
                      <a:pt x="26586" y="3553"/>
                    </a:lnTo>
                    <a:lnTo>
                      <a:pt x="26579" y="3564"/>
                    </a:lnTo>
                    <a:lnTo>
                      <a:pt x="26569" y="3571"/>
                    </a:lnTo>
                    <a:cubicBezTo>
                      <a:pt x="26611" y="3644"/>
                      <a:pt x="26611" y="3739"/>
                      <a:pt x="26569" y="3812"/>
                    </a:cubicBezTo>
                    <a:cubicBezTo>
                      <a:pt x="26429" y="4061"/>
                      <a:pt x="25872" y="4170"/>
                      <a:pt x="25441" y="4187"/>
                    </a:cubicBezTo>
                    <a:cubicBezTo>
                      <a:pt x="25298" y="4194"/>
                      <a:pt x="25186" y="4205"/>
                      <a:pt x="25084" y="4219"/>
                    </a:cubicBezTo>
                    <a:cubicBezTo>
                      <a:pt x="25088" y="4240"/>
                      <a:pt x="25091" y="4257"/>
                      <a:pt x="25095" y="4275"/>
                    </a:cubicBezTo>
                    <a:lnTo>
                      <a:pt x="25095" y="4289"/>
                    </a:lnTo>
                    <a:cubicBezTo>
                      <a:pt x="25095" y="4303"/>
                      <a:pt x="25095" y="4317"/>
                      <a:pt x="25098" y="4327"/>
                    </a:cubicBezTo>
                    <a:lnTo>
                      <a:pt x="25098" y="4341"/>
                    </a:lnTo>
                    <a:cubicBezTo>
                      <a:pt x="25098" y="4355"/>
                      <a:pt x="25098" y="4373"/>
                      <a:pt x="25098" y="4387"/>
                    </a:cubicBezTo>
                    <a:cubicBezTo>
                      <a:pt x="25095" y="4394"/>
                      <a:pt x="25095" y="4401"/>
                      <a:pt x="25091" y="4408"/>
                    </a:cubicBezTo>
                    <a:cubicBezTo>
                      <a:pt x="25091" y="4411"/>
                      <a:pt x="25091" y="4415"/>
                      <a:pt x="25088" y="4415"/>
                    </a:cubicBezTo>
                    <a:cubicBezTo>
                      <a:pt x="25088" y="4422"/>
                      <a:pt x="25084" y="4425"/>
                      <a:pt x="25084" y="4429"/>
                    </a:cubicBezTo>
                    <a:cubicBezTo>
                      <a:pt x="25084" y="4432"/>
                      <a:pt x="25077" y="4436"/>
                      <a:pt x="25077" y="4439"/>
                    </a:cubicBezTo>
                    <a:cubicBezTo>
                      <a:pt x="25074" y="4443"/>
                      <a:pt x="25070" y="4450"/>
                      <a:pt x="25067" y="4453"/>
                    </a:cubicBezTo>
                    <a:lnTo>
                      <a:pt x="25060" y="4464"/>
                    </a:lnTo>
                    <a:lnTo>
                      <a:pt x="25046" y="4474"/>
                    </a:lnTo>
                    <a:lnTo>
                      <a:pt x="25035" y="4485"/>
                    </a:lnTo>
                    <a:lnTo>
                      <a:pt x="25021" y="4495"/>
                    </a:lnTo>
                    <a:lnTo>
                      <a:pt x="25007" y="4506"/>
                    </a:lnTo>
                    <a:lnTo>
                      <a:pt x="24990" y="4520"/>
                    </a:lnTo>
                    <a:lnTo>
                      <a:pt x="24972" y="4530"/>
                    </a:lnTo>
                    <a:lnTo>
                      <a:pt x="24951" y="4544"/>
                    </a:lnTo>
                    <a:lnTo>
                      <a:pt x="24934" y="4555"/>
                    </a:lnTo>
                    <a:lnTo>
                      <a:pt x="24916" y="4562"/>
                    </a:lnTo>
                    <a:cubicBezTo>
                      <a:pt x="24811" y="4730"/>
                      <a:pt x="24381" y="4961"/>
                      <a:pt x="23835" y="5244"/>
                    </a:cubicBezTo>
                    <a:lnTo>
                      <a:pt x="23649" y="5342"/>
                    </a:lnTo>
                    <a:cubicBezTo>
                      <a:pt x="23478" y="5431"/>
                      <a:pt x="23282" y="5476"/>
                      <a:pt x="23097" y="5476"/>
                    </a:cubicBezTo>
                    <a:cubicBezTo>
                      <a:pt x="22934" y="5476"/>
                      <a:pt x="22780" y="5441"/>
                      <a:pt x="22662" y="5370"/>
                    </a:cubicBezTo>
                    <a:cubicBezTo>
                      <a:pt x="22539" y="5304"/>
                      <a:pt x="22462" y="5178"/>
                      <a:pt x="22459" y="5041"/>
                    </a:cubicBezTo>
                    <a:cubicBezTo>
                      <a:pt x="22459" y="4789"/>
                      <a:pt x="22602" y="4733"/>
                      <a:pt x="22665" y="4719"/>
                    </a:cubicBezTo>
                    <a:cubicBezTo>
                      <a:pt x="22682" y="4717"/>
                      <a:pt x="22698" y="4715"/>
                      <a:pt x="22714" y="4715"/>
                    </a:cubicBezTo>
                    <a:cubicBezTo>
                      <a:pt x="22830" y="4715"/>
                      <a:pt x="22939" y="4779"/>
                      <a:pt x="22994" y="4884"/>
                    </a:cubicBezTo>
                    <a:cubicBezTo>
                      <a:pt x="23019" y="4873"/>
                      <a:pt x="23040" y="4859"/>
                      <a:pt x="23064" y="4845"/>
                    </a:cubicBezTo>
                    <a:cubicBezTo>
                      <a:pt x="23057" y="4838"/>
                      <a:pt x="23054" y="4831"/>
                      <a:pt x="23050" y="4824"/>
                    </a:cubicBezTo>
                    <a:cubicBezTo>
                      <a:pt x="23047" y="4817"/>
                      <a:pt x="23047" y="4814"/>
                      <a:pt x="23043" y="4810"/>
                    </a:cubicBezTo>
                    <a:cubicBezTo>
                      <a:pt x="23036" y="4796"/>
                      <a:pt x="23029" y="4779"/>
                      <a:pt x="23022" y="4761"/>
                    </a:cubicBezTo>
                    <a:cubicBezTo>
                      <a:pt x="23022" y="4758"/>
                      <a:pt x="23022" y="4754"/>
                      <a:pt x="23019" y="4751"/>
                    </a:cubicBezTo>
                    <a:cubicBezTo>
                      <a:pt x="23015" y="4737"/>
                      <a:pt x="23008" y="4723"/>
                      <a:pt x="23005" y="4709"/>
                    </a:cubicBezTo>
                    <a:cubicBezTo>
                      <a:pt x="23005" y="4702"/>
                      <a:pt x="23005" y="4698"/>
                      <a:pt x="23001" y="4691"/>
                    </a:cubicBezTo>
                    <a:cubicBezTo>
                      <a:pt x="23001" y="4677"/>
                      <a:pt x="22998" y="4663"/>
                      <a:pt x="22994" y="4646"/>
                    </a:cubicBezTo>
                    <a:lnTo>
                      <a:pt x="22994" y="4632"/>
                    </a:lnTo>
                    <a:cubicBezTo>
                      <a:pt x="22994" y="4611"/>
                      <a:pt x="22994" y="4590"/>
                      <a:pt x="22994" y="4569"/>
                    </a:cubicBezTo>
                    <a:lnTo>
                      <a:pt x="22994" y="4565"/>
                    </a:lnTo>
                    <a:cubicBezTo>
                      <a:pt x="22994" y="4544"/>
                      <a:pt x="22994" y="4523"/>
                      <a:pt x="22994" y="4502"/>
                    </a:cubicBezTo>
                    <a:lnTo>
                      <a:pt x="22994" y="4481"/>
                    </a:lnTo>
                    <a:cubicBezTo>
                      <a:pt x="22994" y="4474"/>
                      <a:pt x="22994" y="4464"/>
                      <a:pt x="22998" y="4457"/>
                    </a:cubicBezTo>
                    <a:cubicBezTo>
                      <a:pt x="22945" y="4397"/>
                      <a:pt x="22949" y="4289"/>
                      <a:pt x="22956" y="4170"/>
                    </a:cubicBezTo>
                    <a:cubicBezTo>
                      <a:pt x="22959" y="3977"/>
                      <a:pt x="22956" y="3830"/>
                      <a:pt x="22847" y="3791"/>
                    </a:cubicBezTo>
                    <a:cubicBezTo>
                      <a:pt x="22830" y="3786"/>
                      <a:pt x="22812" y="3784"/>
                      <a:pt x="22794" y="3784"/>
                    </a:cubicBezTo>
                    <a:cubicBezTo>
                      <a:pt x="22691" y="3784"/>
                      <a:pt x="22572" y="3858"/>
                      <a:pt x="22483" y="3918"/>
                    </a:cubicBezTo>
                    <a:cubicBezTo>
                      <a:pt x="22413" y="3962"/>
                      <a:pt x="22358" y="3998"/>
                      <a:pt x="22309" y="3998"/>
                    </a:cubicBezTo>
                    <a:cubicBezTo>
                      <a:pt x="22292" y="3998"/>
                      <a:pt x="22275" y="3994"/>
                      <a:pt x="22259" y="3984"/>
                    </a:cubicBezTo>
                    <a:cubicBezTo>
                      <a:pt x="22200" y="3942"/>
                      <a:pt x="22214" y="3854"/>
                      <a:pt x="22221" y="3816"/>
                    </a:cubicBezTo>
                    <a:cubicBezTo>
                      <a:pt x="22238" y="3693"/>
                      <a:pt x="22308" y="3585"/>
                      <a:pt x="22371" y="3476"/>
                    </a:cubicBezTo>
                    <a:cubicBezTo>
                      <a:pt x="22494" y="3277"/>
                      <a:pt x="22599" y="3105"/>
                      <a:pt x="22448" y="2867"/>
                    </a:cubicBezTo>
                    <a:cubicBezTo>
                      <a:pt x="22307" y="2650"/>
                      <a:pt x="22115" y="2577"/>
                      <a:pt x="21978" y="2577"/>
                    </a:cubicBezTo>
                    <a:cubicBezTo>
                      <a:pt x="21962" y="2577"/>
                      <a:pt x="21948" y="2578"/>
                      <a:pt x="21934" y="2580"/>
                    </a:cubicBezTo>
                    <a:cubicBezTo>
                      <a:pt x="21832" y="2587"/>
                      <a:pt x="21745" y="2657"/>
                      <a:pt x="21717" y="2755"/>
                    </a:cubicBezTo>
                    <a:cubicBezTo>
                      <a:pt x="21653" y="2958"/>
                      <a:pt x="21496" y="3004"/>
                      <a:pt x="21373" y="3039"/>
                    </a:cubicBezTo>
                    <a:cubicBezTo>
                      <a:pt x="21265" y="3070"/>
                      <a:pt x="21195" y="3095"/>
                      <a:pt x="21156" y="3175"/>
                    </a:cubicBezTo>
                    <a:cubicBezTo>
                      <a:pt x="21037" y="3410"/>
                      <a:pt x="20925" y="3932"/>
                      <a:pt x="21016" y="4296"/>
                    </a:cubicBezTo>
                    <a:cubicBezTo>
                      <a:pt x="21128" y="4747"/>
                      <a:pt x="20946" y="4957"/>
                      <a:pt x="20596" y="5167"/>
                    </a:cubicBezTo>
                    <a:cubicBezTo>
                      <a:pt x="20532" y="5206"/>
                      <a:pt x="20469" y="5225"/>
                      <a:pt x="20409" y="5225"/>
                    </a:cubicBezTo>
                    <a:cubicBezTo>
                      <a:pt x="20355" y="5225"/>
                      <a:pt x="20303" y="5209"/>
                      <a:pt x="20257" y="5178"/>
                    </a:cubicBezTo>
                    <a:cubicBezTo>
                      <a:pt x="20050" y="5031"/>
                      <a:pt x="19984" y="4579"/>
                      <a:pt x="20085" y="4058"/>
                    </a:cubicBezTo>
                    <a:cubicBezTo>
                      <a:pt x="20120" y="3900"/>
                      <a:pt x="20162" y="3746"/>
                      <a:pt x="20215" y="3592"/>
                    </a:cubicBezTo>
                    <a:cubicBezTo>
                      <a:pt x="20267" y="3434"/>
                      <a:pt x="20330" y="3238"/>
                      <a:pt x="20299" y="3196"/>
                    </a:cubicBezTo>
                    <a:cubicBezTo>
                      <a:pt x="20294" y="3191"/>
                      <a:pt x="20287" y="3188"/>
                      <a:pt x="20279" y="3188"/>
                    </a:cubicBezTo>
                    <a:cubicBezTo>
                      <a:pt x="20276" y="3188"/>
                      <a:pt x="20273" y="3188"/>
                      <a:pt x="20271" y="3189"/>
                    </a:cubicBezTo>
                    <a:cubicBezTo>
                      <a:pt x="20266" y="3190"/>
                      <a:pt x="20262" y="3190"/>
                      <a:pt x="20258" y="3190"/>
                    </a:cubicBezTo>
                    <a:cubicBezTo>
                      <a:pt x="20203" y="3190"/>
                      <a:pt x="20155" y="3150"/>
                      <a:pt x="20148" y="3095"/>
                    </a:cubicBezTo>
                    <a:cubicBezTo>
                      <a:pt x="20127" y="2906"/>
                      <a:pt x="20652" y="2458"/>
                      <a:pt x="21083" y="2356"/>
                    </a:cubicBezTo>
                    <a:cubicBezTo>
                      <a:pt x="21296" y="2311"/>
                      <a:pt x="21517" y="2279"/>
                      <a:pt x="21738" y="2265"/>
                    </a:cubicBezTo>
                    <a:cubicBezTo>
                      <a:pt x="21902" y="2251"/>
                      <a:pt x="22130" y="2230"/>
                      <a:pt x="22172" y="2195"/>
                    </a:cubicBezTo>
                    <a:cubicBezTo>
                      <a:pt x="22172" y="2174"/>
                      <a:pt x="22179" y="2153"/>
                      <a:pt x="22189" y="2139"/>
                    </a:cubicBezTo>
                    <a:lnTo>
                      <a:pt x="22182" y="2132"/>
                    </a:lnTo>
                    <a:lnTo>
                      <a:pt x="22151" y="2111"/>
                    </a:lnTo>
                    <a:lnTo>
                      <a:pt x="22137" y="2101"/>
                    </a:lnTo>
                    <a:lnTo>
                      <a:pt x="22098" y="2073"/>
                    </a:lnTo>
                    <a:lnTo>
                      <a:pt x="22095" y="2073"/>
                    </a:lnTo>
                    <a:lnTo>
                      <a:pt x="22053" y="2045"/>
                    </a:lnTo>
                    <a:lnTo>
                      <a:pt x="22046" y="2041"/>
                    </a:lnTo>
                    <a:lnTo>
                      <a:pt x="22011" y="2017"/>
                    </a:lnTo>
                    <a:lnTo>
                      <a:pt x="22007" y="2017"/>
                    </a:lnTo>
                    <a:cubicBezTo>
                      <a:pt x="21993" y="2034"/>
                      <a:pt x="21976" y="2052"/>
                      <a:pt x="21958" y="2062"/>
                    </a:cubicBezTo>
                    <a:cubicBezTo>
                      <a:pt x="21912" y="2095"/>
                      <a:pt x="21872" y="2108"/>
                      <a:pt x="21838" y="2108"/>
                    </a:cubicBezTo>
                    <a:cubicBezTo>
                      <a:pt x="21765" y="2108"/>
                      <a:pt x="21717" y="2048"/>
                      <a:pt x="21681" y="2003"/>
                    </a:cubicBezTo>
                    <a:cubicBezTo>
                      <a:pt x="21629" y="1936"/>
                      <a:pt x="21566" y="1856"/>
                      <a:pt x="21412" y="1856"/>
                    </a:cubicBezTo>
                    <a:cubicBezTo>
                      <a:pt x="21268" y="1856"/>
                      <a:pt x="21118" y="1915"/>
                      <a:pt x="20974" y="1975"/>
                    </a:cubicBezTo>
                    <a:cubicBezTo>
                      <a:pt x="20833" y="2030"/>
                      <a:pt x="20688" y="2086"/>
                      <a:pt x="20549" y="2086"/>
                    </a:cubicBezTo>
                    <a:cubicBezTo>
                      <a:pt x="20485" y="2086"/>
                      <a:pt x="20422" y="2074"/>
                      <a:pt x="20362" y="2045"/>
                    </a:cubicBezTo>
                    <a:cubicBezTo>
                      <a:pt x="20253" y="1996"/>
                      <a:pt x="20166" y="1908"/>
                      <a:pt x="20120" y="1799"/>
                    </a:cubicBezTo>
                    <a:cubicBezTo>
                      <a:pt x="20089" y="1733"/>
                      <a:pt x="20078" y="1712"/>
                      <a:pt x="19977" y="1712"/>
                    </a:cubicBezTo>
                    <a:cubicBezTo>
                      <a:pt x="19973" y="1712"/>
                      <a:pt x="19970" y="1712"/>
                      <a:pt x="19966" y="1712"/>
                    </a:cubicBezTo>
                    <a:cubicBezTo>
                      <a:pt x="19921" y="1712"/>
                      <a:pt x="19876" y="1692"/>
                      <a:pt x="19847" y="1656"/>
                    </a:cubicBezTo>
                    <a:cubicBezTo>
                      <a:pt x="19798" y="1589"/>
                      <a:pt x="19830" y="1495"/>
                      <a:pt x="19858" y="1411"/>
                    </a:cubicBezTo>
                    <a:lnTo>
                      <a:pt x="19868" y="1386"/>
                    </a:lnTo>
                    <a:lnTo>
                      <a:pt x="19868" y="1386"/>
                    </a:lnTo>
                    <a:cubicBezTo>
                      <a:pt x="19854" y="1393"/>
                      <a:pt x="19837" y="1400"/>
                      <a:pt x="19816" y="1414"/>
                    </a:cubicBezTo>
                    <a:cubicBezTo>
                      <a:pt x="19721" y="1467"/>
                      <a:pt x="19616" y="1537"/>
                      <a:pt x="19507" y="1610"/>
                    </a:cubicBezTo>
                    <a:cubicBezTo>
                      <a:pt x="19239" y="1793"/>
                      <a:pt x="18944" y="1993"/>
                      <a:pt x="18713" y="1993"/>
                    </a:cubicBezTo>
                    <a:cubicBezTo>
                      <a:pt x="18635" y="1993"/>
                      <a:pt x="18563" y="1970"/>
                      <a:pt x="18503" y="1915"/>
                    </a:cubicBezTo>
                    <a:cubicBezTo>
                      <a:pt x="18435" y="1853"/>
                      <a:pt x="18371" y="1834"/>
                      <a:pt x="18307" y="1834"/>
                    </a:cubicBezTo>
                    <a:cubicBezTo>
                      <a:pt x="18259" y="1834"/>
                      <a:pt x="18211" y="1845"/>
                      <a:pt x="18160" y="1856"/>
                    </a:cubicBezTo>
                    <a:cubicBezTo>
                      <a:pt x="18107" y="1866"/>
                      <a:pt x="18054" y="1877"/>
                      <a:pt x="18002" y="1877"/>
                    </a:cubicBezTo>
                    <a:cubicBezTo>
                      <a:pt x="17931" y="1877"/>
                      <a:pt x="17862" y="1857"/>
                      <a:pt x="17796" y="1789"/>
                    </a:cubicBezTo>
                    <a:cubicBezTo>
                      <a:pt x="17743" y="1736"/>
                      <a:pt x="17733" y="1656"/>
                      <a:pt x="17768" y="1589"/>
                    </a:cubicBezTo>
                    <a:cubicBezTo>
                      <a:pt x="17891" y="1323"/>
                      <a:pt x="18548" y="973"/>
                      <a:pt x="18911" y="973"/>
                    </a:cubicBezTo>
                    <a:cubicBezTo>
                      <a:pt x="18920" y="973"/>
                      <a:pt x="18928" y="973"/>
                      <a:pt x="18937" y="973"/>
                    </a:cubicBezTo>
                    <a:cubicBezTo>
                      <a:pt x="18943" y="974"/>
                      <a:pt x="18949" y="974"/>
                      <a:pt x="18954" y="974"/>
                    </a:cubicBezTo>
                    <a:cubicBezTo>
                      <a:pt x="18994" y="974"/>
                      <a:pt x="19033" y="964"/>
                      <a:pt x="19070" y="949"/>
                    </a:cubicBezTo>
                    <a:cubicBezTo>
                      <a:pt x="18954" y="907"/>
                      <a:pt x="18839" y="872"/>
                      <a:pt x="18720" y="847"/>
                    </a:cubicBezTo>
                    <a:cubicBezTo>
                      <a:pt x="18672" y="838"/>
                      <a:pt x="18626" y="832"/>
                      <a:pt x="18588" y="832"/>
                    </a:cubicBezTo>
                    <a:cubicBezTo>
                      <a:pt x="18540" y="832"/>
                      <a:pt x="18503" y="841"/>
                      <a:pt x="18485" y="865"/>
                    </a:cubicBezTo>
                    <a:cubicBezTo>
                      <a:pt x="18436" y="924"/>
                      <a:pt x="18366" y="966"/>
                      <a:pt x="18289" y="977"/>
                    </a:cubicBezTo>
                    <a:lnTo>
                      <a:pt x="18254" y="977"/>
                    </a:lnTo>
                    <a:cubicBezTo>
                      <a:pt x="18219" y="977"/>
                      <a:pt x="18184" y="970"/>
                      <a:pt x="18153" y="959"/>
                    </a:cubicBezTo>
                    <a:cubicBezTo>
                      <a:pt x="18058" y="921"/>
                      <a:pt x="17974" y="861"/>
                      <a:pt x="17915" y="781"/>
                    </a:cubicBezTo>
                    <a:cubicBezTo>
                      <a:pt x="17893" y="751"/>
                      <a:pt x="17874" y="744"/>
                      <a:pt x="17836" y="744"/>
                    </a:cubicBezTo>
                    <a:cubicBezTo>
                      <a:pt x="17824" y="744"/>
                      <a:pt x="17811" y="745"/>
                      <a:pt x="17796" y="746"/>
                    </a:cubicBezTo>
                    <a:cubicBezTo>
                      <a:pt x="17782" y="747"/>
                      <a:pt x="17769" y="748"/>
                      <a:pt x="17755" y="748"/>
                    </a:cubicBezTo>
                    <a:cubicBezTo>
                      <a:pt x="17643" y="748"/>
                      <a:pt x="17532" y="696"/>
                      <a:pt x="17463" y="602"/>
                    </a:cubicBezTo>
                    <a:cubicBezTo>
                      <a:pt x="17403" y="534"/>
                      <a:pt x="17348" y="508"/>
                      <a:pt x="17290" y="508"/>
                    </a:cubicBezTo>
                    <a:cubicBezTo>
                      <a:pt x="17230" y="508"/>
                      <a:pt x="17169" y="537"/>
                      <a:pt x="17099" y="574"/>
                    </a:cubicBezTo>
                    <a:cubicBezTo>
                      <a:pt x="17078" y="585"/>
                      <a:pt x="17057" y="595"/>
                      <a:pt x="17036" y="606"/>
                    </a:cubicBezTo>
                    <a:cubicBezTo>
                      <a:pt x="17010" y="616"/>
                      <a:pt x="16985" y="621"/>
                      <a:pt x="16958" y="621"/>
                    </a:cubicBezTo>
                    <a:cubicBezTo>
                      <a:pt x="16879" y="621"/>
                      <a:pt x="16795" y="579"/>
                      <a:pt x="16703" y="532"/>
                    </a:cubicBezTo>
                    <a:cubicBezTo>
                      <a:pt x="16644" y="497"/>
                      <a:pt x="16581" y="469"/>
                      <a:pt x="16518" y="445"/>
                    </a:cubicBezTo>
                    <a:cubicBezTo>
                      <a:pt x="16371" y="385"/>
                      <a:pt x="16360" y="270"/>
                      <a:pt x="16350" y="186"/>
                    </a:cubicBezTo>
                    <a:cubicBezTo>
                      <a:pt x="16343" y="105"/>
                      <a:pt x="16336" y="56"/>
                      <a:pt x="16276" y="14"/>
                    </a:cubicBezTo>
                    <a:cubicBezTo>
                      <a:pt x="16269" y="7"/>
                      <a:pt x="16259" y="4"/>
                      <a:pt x="16248" y="0"/>
                    </a:cubicBezTo>
                    <a:close/>
                  </a:path>
                </a:pathLst>
              </a:custGeom>
              <a:solidFill>
                <a:srgbClr val="D9D9D9"/>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0" name="Google Shape;5720;p65">
                <a:extLst>
                  <a:ext uri="{FF2B5EF4-FFF2-40B4-BE49-F238E27FC236}">
                    <a16:creationId xmlns:a16="http://schemas.microsoft.com/office/drawing/2014/main" id="{FC13728C-C2C0-4010-86C2-5F0A16A20FEE}"/>
                  </a:ext>
                </a:extLst>
              </p:cNvPr>
              <p:cNvSpPr/>
              <p:nvPr/>
            </p:nvSpPr>
            <p:spPr>
              <a:xfrm>
                <a:off x="1220436" y="2651449"/>
                <a:ext cx="13302" cy="16624"/>
              </a:xfrm>
              <a:custGeom>
                <a:avLst/>
                <a:gdLst/>
                <a:ahLst/>
                <a:cxnLst/>
                <a:rect l="l" t="t" r="r" b="b"/>
                <a:pathLst>
                  <a:path w="267" h="292" extrusionOk="0">
                    <a:moveTo>
                      <a:pt x="235" y="1"/>
                    </a:moveTo>
                    <a:cubicBezTo>
                      <a:pt x="200" y="18"/>
                      <a:pt x="169" y="43"/>
                      <a:pt x="144" y="74"/>
                    </a:cubicBezTo>
                    <a:cubicBezTo>
                      <a:pt x="85" y="137"/>
                      <a:pt x="36" y="211"/>
                      <a:pt x="1" y="291"/>
                    </a:cubicBezTo>
                    <a:cubicBezTo>
                      <a:pt x="214" y="197"/>
                      <a:pt x="253" y="116"/>
                      <a:pt x="260" y="88"/>
                    </a:cubicBezTo>
                    <a:cubicBezTo>
                      <a:pt x="267" y="57"/>
                      <a:pt x="256" y="22"/>
                      <a:pt x="235"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1" name="Google Shape;5721;p65">
                <a:extLst>
                  <a:ext uri="{FF2B5EF4-FFF2-40B4-BE49-F238E27FC236}">
                    <a16:creationId xmlns:a16="http://schemas.microsoft.com/office/drawing/2014/main" id="{91CBF2AB-1D5A-4F8C-B106-685D36C93309}"/>
                  </a:ext>
                </a:extLst>
              </p:cNvPr>
              <p:cNvSpPr/>
              <p:nvPr/>
            </p:nvSpPr>
            <p:spPr>
              <a:xfrm>
                <a:off x="1784342" y="2354909"/>
                <a:ext cx="10363" cy="7287"/>
              </a:xfrm>
              <a:custGeom>
                <a:avLst/>
                <a:gdLst/>
                <a:ahLst/>
                <a:cxnLst/>
                <a:rect l="l" t="t" r="r" b="b"/>
                <a:pathLst>
                  <a:path w="208" h="128" extrusionOk="0">
                    <a:moveTo>
                      <a:pt x="207" y="1"/>
                    </a:moveTo>
                    <a:cubicBezTo>
                      <a:pt x="162" y="8"/>
                      <a:pt x="113" y="18"/>
                      <a:pt x="64" y="29"/>
                    </a:cubicBezTo>
                    <a:cubicBezTo>
                      <a:pt x="39" y="36"/>
                      <a:pt x="8" y="50"/>
                      <a:pt x="1" y="81"/>
                    </a:cubicBezTo>
                    <a:cubicBezTo>
                      <a:pt x="1" y="99"/>
                      <a:pt x="8" y="116"/>
                      <a:pt x="18" y="127"/>
                    </a:cubicBezTo>
                    <a:cubicBezTo>
                      <a:pt x="21" y="128"/>
                      <a:pt x="23" y="128"/>
                      <a:pt x="26" y="128"/>
                    </a:cubicBezTo>
                    <a:cubicBezTo>
                      <a:pt x="42" y="128"/>
                      <a:pt x="61" y="112"/>
                      <a:pt x="67" y="106"/>
                    </a:cubicBezTo>
                    <a:cubicBezTo>
                      <a:pt x="113" y="67"/>
                      <a:pt x="158" y="32"/>
                      <a:pt x="207"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2" name="Google Shape;5722;p65">
                <a:extLst>
                  <a:ext uri="{FF2B5EF4-FFF2-40B4-BE49-F238E27FC236}">
                    <a16:creationId xmlns:a16="http://schemas.microsoft.com/office/drawing/2014/main" id="{968F4D24-BF55-44EC-8D1F-E2F9E15F9FFD}"/>
                  </a:ext>
                </a:extLst>
              </p:cNvPr>
              <p:cNvSpPr/>
              <p:nvPr/>
            </p:nvSpPr>
            <p:spPr>
              <a:xfrm>
                <a:off x="2163752" y="2545446"/>
                <a:ext cx="13104" cy="9224"/>
              </a:xfrm>
              <a:custGeom>
                <a:avLst/>
                <a:gdLst/>
                <a:ahLst/>
                <a:cxnLst/>
                <a:rect l="l" t="t" r="r" b="b"/>
                <a:pathLst>
                  <a:path w="263" h="162" extrusionOk="0">
                    <a:moveTo>
                      <a:pt x="0" y="0"/>
                    </a:moveTo>
                    <a:cubicBezTo>
                      <a:pt x="56" y="60"/>
                      <a:pt x="119" y="109"/>
                      <a:pt x="189" y="144"/>
                    </a:cubicBezTo>
                    <a:cubicBezTo>
                      <a:pt x="214" y="154"/>
                      <a:pt x="238" y="161"/>
                      <a:pt x="263" y="161"/>
                    </a:cubicBezTo>
                    <a:cubicBezTo>
                      <a:pt x="259" y="144"/>
                      <a:pt x="249" y="126"/>
                      <a:pt x="235" y="109"/>
                    </a:cubicBezTo>
                    <a:cubicBezTo>
                      <a:pt x="193" y="60"/>
                      <a:pt x="137" y="28"/>
                      <a:pt x="70" y="18"/>
                    </a:cubicBezTo>
                    <a:cubicBezTo>
                      <a:pt x="46" y="18"/>
                      <a:pt x="25" y="11"/>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3" name="Google Shape;5723;p65">
                <a:extLst>
                  <a:ext uri="{FF2B5EF4-FFF2-40B4-BE49-F238E27FC236}">
                    <a16:creationId xmlns:a16="http://schemas.microsoft.com/office/drawing/2014/main" id="{5502CFCF-DD40-4959-8435-957ACA209500}"/>
                  </a:ext>
                </a:extLst>
              </p:cNvPr>
              <p:cNvSpPr/>
              <p:nvPr/>
            </p:nvSpPr>
            <p:spPr>
              <a:xfrm>
                <a:off x="3041797" y="3575380"/>
                <a:ext cx="4734" cy="4666"/>
              </a:xfrm>
              <a:custGeom>
                <a:avLst/>
                <a:gdLst/>
                <a:ahLst/>
                <a:cxnLst/>
                <a:rect l="l" t="t" r="r" b="b"/>
                <a:pathLst>
                  <a:path w="95" h="82" extrusionOk="0">
                    <a:moveTo>
                      <a:pt x="95" y="81"/>
                    </a:moveTo>
                    <a:cubicBezTo>
                      <a:pt x="67" y="50"/>
                      <a:pt x="35" y="25"/>
                      <a:pt x="0" y="1"/>
                    </a:cubicBezTo>
                    <a:cubicBezTo>
                      <a:pt x="35" y="25"/>
                      <a:pt x="67" y="50"/>
                      <a:pt x="95" y="8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4" name="Google Shape;5724;p65">
                <a:extLst>
                  <a:ext uri="{FF2B5EF4-FFF2-40B4-BE49-F238E27FC236}">
                    <a16:creationId xmlns:a16="http://schemas.microsoft.com/office/drawing/2014/main" id="{B63DF78C-9E38-4C0B-8588-12B8B69893D4}"/>
                  </a:ext>
                </a:extLst>
              </p:cNvPr>
              <p:cNvSpPr/>
              <p:nvPr/>
            </p:nvSpPr>
            <p:spPr>
              <a:xfrm>
                <a:off x="2987388" y="3558248"/>
                <a:ext cx="54259" cy="17190"/>
              </a:xfrm>
              <a:custGeom>
                <a:avLst/>
                <a:gdLst/>
                <a:ahLst/>
                <a:cxnLst/>
                <a:rect l="l" t="t" r="r" b="b"/>
                <a:pathLst>
                  <a:path w="1089" h="302" extrusionOk="0">
                    <a:moveTo>
                      <a:pt x="0" y="211"/>
                    </a:moveTo>
                    <a:cubicBezTo>
                      <a:pt x="77" y="99"/>
                      <a:pt x="172" y="1"/>
                      <a:pt x="298" y="8"/>
                    </a:cubicBezTo>
                    <a:cubicBezTo>
                      <a:pt x="473" y="18"/>
                      <a:pt x="840" y="113"/>
                      <a:pt x="1089" y="302"/>
                    </a:cubicBezTo>
                    <a:cubicBezTo>
                      <a:pt x="840" y="113"/>
                      <a:pt x="473" y="18"/>
                      <a:pt x="298" y="8"/>
                    </a:cubicBezTo>
                    <a:cubicBezTo>
                      <a:pt x="172" y="1"/>
                      <a:pt x="77" y="99"/>
                      <a:pt x="0" y="21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5" name="Google Shape;5725;p65">
                <a:extLst>
                  <a:ext uri="{FF2B5EF4-FFF2-40B4-BE49-F238E27FC236}">
                    <a16:creationId xmlns:a16="http://schemas.microsoft.com/office/drawing/2014/main" id="{D4CFF6F5-B43F-4632-AD64-1876901621E3}"/>
                  </a:ext>
                </a:extLst>
              </p:cNvPr>
              <p:cNvSpPr/>
              <p:nvPr/>
            </p:nvSpPr>
            <p:spPr>
              <a:xfrm>
                <a:off x="2600507" y="3460388"/>
                <a:ext cx="61432" cy="9451"/>
              </a:xfrm>
              <a:custGeom>
                <a:avLst/>
                <a:gdLst/>
                <a:ahLst/>
                <a:cxnLst/>
                <a:rect l="l" t="t" r="r" b="b"/>
                <a:pathLst>
                  <a:path w="1233" h="166" extrusionOk="0">
                    <a:moveTo>
                      <a:pt x="0" y="165"/>
                    </a:moveTo>
                    <a:lnTo>
                      <a:pt x="1233"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6" name="Google Shape;5726;p65">
                <a:extLst>
                  <a:ext uri="{FF2B5EF4-FFF2-40B4-BE49-F238E27FC236}">
                    <a16:creationId xmlns:a16="http://schemas.microsoft.com/office/drawing/2014/main" id="{23A822B2-E290-4092-AC62-82463134D70F}"/>
                  </a:ext>
                </a:extLst>
              </p:cNvPr>
              <p:cNvSpPr/>
              <p:nvPr/>
            </p:nvSpPr>
            <p:spPr>
              <a:xfrm>
                <a:off x="3128293" y="3690774"/>
                <a:ext cx="1644" cy="59"/>
              </a:xfrm>
              <a:custGeom>
                <a:avLst/>
                <a:gdLst/>
                <a:ahLst/>
                <a:cxnLst/>
                <a:rect l="l" t="t" r="r" b="b"/>
                <a:pathLst>
                  <a:path w="33" h="1" extrusionOk="0">
                    <a:moveTo>
                      <a:pt x="32" y="1"/>
                    </a:moveTo>
                    <a:cubicBezTo>
                      <a:pt x="22" y="1"/>
                      <a:pt x="11" y="1"/>
                      <a:pt x="1" y="1"/>
                    </a:cubicBezTo>
                    <a:cubicBezTo>
                      <a:pt x="11" y="1"/>
                      <a:pt x="22" y="1"/>
                      <a:pt x="32"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7" name="Google Shape;5727;p65">
                <a:extLst>
                  <a:ext uri="{FF2B5EF4-FFF2-40B4-BE49-F238E27FC236}">
                    <a16:creationId xmlns:a16="http://schemas.microsoft.com/office/drawing/2014/main" id="{4D4C79EC-9D02-46F5-B02A-D07904904AD4}"/>
                  </a:ext>
                </a:extLst>
              </p:cNvPr>
              <p:cNvSpPr/>
              <p:nvPr/>
            </p:nvSpPr>
            <p:spPr>
              <a:xfrm>
                <a:off x="3134770" y="3692195"/>
                <a:ext cx="1244" cy="624"/>
              </a:xfrm>
              <a:custGeom>
                <a:avLst/>
                <a:gdLst/>
                <a:ahLst/>
                <a:cxnLst/>
                <a:rect l="l" t="t" r="r" b="b"/>
                <a:pathLst>
                  <a:path w="25" h="11" extrusionOk="0">
                    <a:moveTo>
                      <a:pt x="25" y="11"/>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8" name="Google Shape;5728;p65">
                <a:extLst>
                  <a:ext uri="{FF2B5EF4-FFF2-40B4-BE49-F238E27FC236}">
                    <a16:creationId xmlns:a16="http://schemas.microsoft.com/office/drawing/2014/main" id="{59A53A61-B5FD-4920-ADA7-E9B30FEA0BAF}"/>
                  </a:ext>
                </a:extLst>
              </p:cNvPr>
              <p:cNvSpPr/>
              <p:nvPr/>
            </p:nvSpPr>
            <p:spPr>
              <a:xfrm>
                <a:off x="3130583" y="3690774"/>
                <a:ext cx="1097" cy="285"/>
              </a:xfrm>
              <a:custGeom>
                <a:avLst/>
                <a:gdLst/>
                <a:ahLst/>
                <a:cxnLst/>
                <a:rect l="l" t="t" r="r" b="b"/>
                <a:pathLst>
                  <a:path w="22" h="5" extrusionOk="0">
                    <a:moveTo>
                      <a:pt x="21"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9" name="Google Shape;5729;p65">
                <a:extLst>
                  <a:ext uri="{FF2B5EF4-FFF2-40B4-BE49-F238E27FC236}">
                    <a16:creationId xmlns:a16="http://schemas.microsoft.com/office/drawing/2014/main" id="{C7C8FE9B-0BC1-4038-9CCB-D88B8E57960E}"/>
                  </a:ext>
                </a:extLst>
              </p:cNvPr>
              <p:cNvSpPr/>
              <p:nvPr/>
            </p:nvSpPr>
            <p:spPr>
              <a:xfrm>
                <a:off x="2985296" y="3570202"/>
                <a:ext cx="2143" cy="4042"/>
              </a:xfrm>
              <a:custGeom>
                <a:avLst/>
                <a:gdLst/>
                <a:ahLst/>
                <a:cxnLst/>
                <a:rect l="l" t="t" r="r" b="b"/>
                <a:pathLst>
                  <a:path w="43" h="71" extrusionOk="0">
                    <a:moveTo>
                      <a:pt x="42" y="1"/>
                    </a:moveTo>
                    <a:cubicBezTo>
                      <a:pt x="28" y="25"/>
                      <a:pt x="14" y="46"/>
                      <a:pt x="0" y="71"/>
                    </a:cubicBezTo>
                    <a:cubicBezTo>
                      <a:pt x="14" y="46"/>
                      <a:pt x="28" y="25"/>
                      <a:pt x="42"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0" name="Google Shape;5730;p65">
                <a:extLst>
                  <a:ext uri="{FF2B5EF4-FFF2-40B4-BE49-F238E27FC236}">
                    <a16:creationId xmlns:a16="http://schemas.microsoft.com/office/drawing/2014/main" id="{5A6B6EAE-1D9B-4BEB-BA76-0C24FF1139ED}"/>
                  </a:ext>
                </a:extLst>
              </p:cNvPr>
              <p:cNvSpPr/>
              <p:nvPr/>
            </p:nvSpPr>
            <p:spPr>
              <a:xfrm>
                <a:off x="2892327" y="3493063"/>
                <a:ext cx="895" cy="1082"/>
              </a:xfrm>
              <a:custGeom>
                <a:avLst/>
                <a:gdLst/>
                <a:ahLst/>
                <a:cxnLst/>
                <a:rect l="l" t="t" r="r" b="b"/>
                <a:pathLst>
                  <a:path w="18" h="19" extrusionOk="0">
                    <a:moveTo>
                      <a:pt x="0" y="1"/>
                    </a:moveTo>
                    <a:lnTo>
                      <a:pt x="18"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1" name="Google Shape;5731;p65">
                <a:extLst>
                  <a:ext uri="{FF2B5EF4-FFF2-40B4-BE49-F238E27FC236}">
                    <a16:creationId xmlns:a16="http://schemas.microsoft.com/office/drawing/2014/main" id="{2AB98719-ED37-4739-933D-3F9625693C0B}"/>
                  </a:ext>
                </a:extLst>
              </p:cNvPr>
              <p:cNvSpPr/>
              <p:nvPr/>
            </p:nvSpPr>
            <p:spPr>
              <a:xfrm>
                <a:off x="3132326" y="3691172"/>
                <a:ext cx="1097" cy="457"/>
              </a:xfrm>
              <a:custGeom>
                <a:avLst/>
                <a:gdLst/>
                <a:ahLst/>
                <a:cxnLst/>
                <a:rect l="l" t="t" r="r" b="b"/>
                <a:pathLst>
                  <a:path w="22" h="8" extrusionOk="0">
                    <a:moveTo>
                      <a:pt x="21" y="8"/>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2" name="Google Shape;5732;p65">
                <a:extLst>
                  <a:ext uri="{FF2B5EF4-FFF2-40B4-BE49-F238E27FC236}">
                    <a16:creationId xmlns:a16="http://schemas.microsoft.com/office/drawing/2014/main" id="{FF474C2F-BB95-44AE-9774-21175D4C0708}"/>
                  </a:ext>
                </a:extLst>
              </p:cNvPr>
              <p:cNvSpPr/>
              <p:nvPr/>
            </p:nvSpPr>
            <p:spPr>
              <a:xfrm>
                <a:off x="3046480" y="3579992"/>
                <a:ext cx="3736" cy="5237"/>
              </a:xfrm>
              <a:custGeom>
                <a:avLst/>
                <a:gdLst/>
                <a:ahLst/>
                <a:cxnLst/>
                <a:rect l="l" t="t" r="r" b="b"/>
                <a:pathLst>
                  <a:path w="75" h="92" extrusionOk="0">
                    <a:moveTo>
                      <a:pt x="74" y="91"/>
                    </a:moveTo>
                    <a:cubicBezTo>
                      <a:pt x="53" y="60"/>
                      <a:pt x="29" y="28"/>
                      <a:pt x="1" y="0"/>
                    </a:cubicBezTo>
                    <a:cubicBezTo>
                      <a:pt x="29" y="28"/>
                      <a:pt x="53" y="60"/>
                      <a:pt x="74" y="9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3" name="Google Shape;5733;p65">
                <a:extLst>
                  <a:ext uri="{FF2B5EF4-FFF2-40B4-BE49-F238E27FC236}">
                    <a16:creationId xmlns:a16="http://schemas.microsoft.com/office/drawing/2014/main" id="{B1D4C587-BD1F-4A1E-BED2-142D2359D09C}"/>
                  </a:ext>
                </a:extLst>
              </p:cNvPr>
              <p:cNvSpPr/>
              <p:nvPr/>
            </p:nvSpPr>
            <p:spPr>
              <a:xfrm>
                <a:off x="2415262" y="2884051"/>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4" name="Google Shape;5734;p65">
                <a:extLst>
                  <a:ext uri="{FF2B5EF4-FFF2-40B4-BE49-F238E27FC236}">
                    <a16:creationId xmlns:a16="http://schemas.microsoft.com/office/drawing/2014/main" id="{02F42993-B577-4880-8A52-769DF81D3132}"/>
                  </a:ext>
                </a:extLst>
              </p:cNvPr>
              <p:cNvSpPr/>
              <p:nvPr/>
            </p:nvSpPr>
            <p:spPr>
              <a:xfrm>
                <a:off x="2422238" y="2883427"/>
                <a:ext cx="1945" cy="285"/>
              </a:xfrm>
              <a:custGeom>
                <a:avLst/>
                <a:gdLst/>
                <a:ahLst/>
                <a:cxnLst/>
                <a:rect l="l" t="t" r="r" b="b"/>
                <a:pathLst>
                  <a:path w="39" h="5" extrusionOk="0">
                    <a:moveTo>
                      <a:pt x="0" y="4"/>
                    </a:moveTo>
                    <a:lnTo>
                      <a:pt x="39"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5" name="Google Shape;5735;p65">
                <a:extLst>
                  <a:ext uri="{FF2B5EF4-FFF2-40B4-BE49-F238E27FC236}">
                    <a16:creationId xmlns:a16="http://schemas.microsoft.com/office/drawing/2014/main" id="{32986F47-3631-496C-A689-372F46DCE75D}"/>
                  </a:ext>
                </a:extLst>
              </p:cNvPr>
              <p:cNvSpPr/>
              <p:nvPr/>
            </p:nvSpPr>
            <p:spPr>
              <a:xfrm>
                <a:off x="2426770" y="2882630"/>
                <a:ext cx="1794" cy="457"/>
              </a:xfrm>
              <a:custGeom>
                <a:avLst/>
                <a:gdLst/>
                <a:ahLst/>
                <a:cxnLst/>
                <a:rect l="l" t="t" r="r" b="b"/>
                <a:pathLst>
                  <a:path w="36" h="8" extrusionOk="0">
                    <a:moveTo>
                      <a:pt x="0" y="8"/>
                    </a:moveTo>
                    <a:lnTo>
                      <a:pt x="3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6" name="Google Shape;5736;p65">
                <a:extLst>
                  <a:ext uri="{FF2B5EF4-FFF2-40B4-BE49-F238E27FC236}">
                    <a16:creationId xmlns:a16="http://schemas.microsoft.com/office/drawing/2014/main" id="{37713AF0-51FD-4DCB-9599-951395335C4F}"/>
                  </a:ext>
                </a:extLst>
              </p:cNvPr>
              <p:cNvSpPr/>
              <p:nvPr/>
            </p:nvSpPr>
            <p:spPr>
              <a:xfrm>
                <a:off x="2394137" y="2882459"/>
                <a:ext cx="1644" cy="227"/>
              </a:xfrm>
              <a:custGeom>
                <a:avLst/>
                <a:gdLst/>
                <a:ahLst/>
                <a:cxnLst/>
                <a:rect l="l" t="t" r="r" b="b"/>
                <a:pathLst>
                  <a:path w="33" h="4" extrusionOk="0">
                    <a:moveTo>
                      <a:pt x="1" y="0"/>
                    </a:moveTo>
                    <a:lnTo>
                      <a:pt x="32"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7" name="Google Shape;5737;p65">
                <a:extLst>
                  <a:ext uri="{FF2B5EF4-FFF2-40B4-BE49-F238E27FC236}">
                    <a16:creationId xmlns:a16="http://schemas.microsoft.com/office/drawing/2014/main" id="{06F40B8F-AD59-4E23-8E57-97D19FC7DA93}"/>
                  </a:ext>
                </a:extLst>
              </p:cNvPr>
              <p:cNvSpPr/>
              <p:nvPr/>
            </p:nvSpPr>
            <p:spPr>
              <a:xfrm>
                <a:off x="2407739" y="2883825"/>
                <a:ext cx="1446" cy="59"/>
              </a:xfrm>
              <a:custGeom>
                <a:avLst/>
                <a:gdLst/>
                <a:ahLst/>
                <a:cxnLst/>
                <a:rect l="l" t="t" r="r" b="b"/>
                <a:pathLst>
                  <a:path w="29" h="1" extrusionOk="0">
                    <a:moveTo>
                      <a:pt x="1" y="1"/>
                    </a:moveTo>
                    <a:lnTo>
                      <a:pt x="29"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8" name="Google Shape;5738;p65">
                <a:extLst>
                  <a:ext uri="{FF2B5EF4-FFF2-40B4-BE49-F238E27FC236}">
                    <a16:creationId xmlns:a16="http://schemas.microsoft.com/office/drawing/2014/main" id="{699E813B-C4E4-455A-AC52-CA95D34A4CA0}"/>
                  </a:ext>
                </a:extLst>
              </p:cNvPr>
              <p:cNvSpPr/>
              <p:nvPr/>
            </p:nvSpPr>
            <p:spPr>
              <a:xfrm>
                <a:off x="2417853" y="2884051"/>
                <a:ext cx="1993" cy="59"/>
              </a:xfrm>
              <a:custGeom>
                <a:avLst/>
                <a:gdLst/>
                <a:ahLst/>
                <a:cxnLst/>
                <a:rect l="l" t="t" r="r" b="b"/>
                <a:pathLst>
                  <a:path w="40" h="1" extrusionOk="0">
                    <a:moveTo>
                      <a:pt x="1" y="0"/>
                    </a:moveTo>
                    <a:lnTo>
                      <a:pt x="39"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9" name="Google Shape;5739;p65">
                <a:extLst>
                  <a:ext uri="{FF2B5EF4-FFF2-40B4-BE49-F238E27FC236}">
                    <a16:creationId xmlns:a16="http://schemas.microsoft.com/office/drawing/2014/main" id="{A8BE41C4-6EA9-4CF6-8587-5D09EEDE0027}"/>
                  </a:ext>
                </a:extLst>
              </p:cNvPr>
              <p:cNvSpPr/>
              <p:nvPr/>
            </p:nvSpPr>
            <p:spPr>
              <a:xfrm>
                <a:off x="2401461" y="2883255"/>
                <a:ext cx="598" cy="59"/>
              </a:xfrm>
              <a:custGeom>
                <a:avLst/>
                <a:gdLst/>
                <a:ahLst/>
                <a:cxnLst/>
                <a:rect l="l" t="t" r="r" b="b"/>
                <a:pathLst>
                  <a:path w="12" h="1" extrusionOk="0">
                    <a:moveTo>
                      <a:pt x="1" y="0"/>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0" name="Google Shape;5740;p65">
                <a:extLst>
                  <a:ext uri="{FF2B5EF4-FFF2-40B4-BE49-F238E27FC236}">
                    <a16:creationId xmlns:a16="http://schemas.microsoft.com/office/drawing/2014/main" id="{BFD91A55-7979-4E45-A72D-005167032EBA}"/>
                  </a:ext>
                </a:extLst>
              </p:cNvPr>
              <p:cNvSpPr/>
              <p:nvPr/>
            </p:nvSpPr>
            <p:spPr>
              <a:xfrm>
                <a:off x="3957860" y="2999047"/>
                <a:ext cx="947" cy="1819"/>
              </a:xfrm>
              <a:custGeom>
                <a:avLst/>
                <a:gdLst/>
                <a:ahLst/>
                <a:cxnLst/>
                <a:rect l="l" t="t" r="r" b="b"/>
                <a:pathLst>
                  <a:path w="19" h="32" extrusionOk="0">
                    <a:moveTo>
                      <a:pt x="1" y="0"/>
                    </a:moveTo>
                    <a:lnTo>
                      <a:pt x="18" y="3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1" name="Google Shape;5741;p65">
                <a:extLst>
                  <a:ext uri="{FF2B5EF4-FFF2-40B4-BE49-F238E27FC236}">
                    <a16:creationId xmlns:a16="http://schemas.microsoft.com/office/drawing/2014/main" id="{5AA143AA-2B75-4508-B376-5188CB361704}"/>
                  </a:ext>
                </a:extLst>
              </p:cNvPr>
              <p:cNvSpPr/>
              <p:nvPr/>
            </p:nvSpPr>
            <p:spPr>
              <a:xfrm>
                <a:off x="3959804" y="3002632"/>
                <a:ext cx="1097" cy="1819"/>
              </a:xfrm>
              <a:custGeom>
                <a:avLst/>
                <a:gdLst/>
                <a:ahLst/>
                <a:cxnLst/>
                <a:rect l="l" t="t" r="r" b="b"/>
                <a:pathLst>
                  <a:path w="22" h="32" extrusionOk="0">
                    <a:moveTo>
                      <a:pt x="0" y="0"/>
                    </a:moveTo>
                    <a:lnTo>
                      <a:pt x="21" y="3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2" name="Google Shape;5742;p65">
                <a:extLst>
                  <a:ext uri="{FF2B5EF4-FFF2-40B4-BE49-F238E27FC236}">
                    <a16:creationId xmlns:a16="http://schemas.microsoft.com/office/drawing/2014/main" id="{D94137B2-632E-4637-94EF-86901C457726}"/>
                  </a:ext>
                </a:extLst>
              </p:cNvPr>
              <p:cNvSpPr/>
              <p:nvPr/>
            </p:nvSpPr>
            <p:spPr>
              <a:xfrm>
                <a:off x="3956117" y="2995630"/>
                <a:ext cx="947" cy="1652"/>
              </a:xfrm>
              <a:custGeom>
                <a:avLst/>
                <a:gdLst/>
                <a:ahLst/>
                <a:cxnLst/>
                <a:rect l="l" t="t" r="r" b="b"/>
                <a:pathLst>
                  <a:path w="19" h="29" extrusionOk="0">
                    <a:moveTo>
                      <a:pt x="1" y="1"/>
                    </a:moveTo>
                    <a:lnTo>
                      <a:pt x="18" y="29"/>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3" name="Google Shape;5743;p65">
                <a:extLst>
                  <a:ext uri="{FF2B5EF4-FFF2-40B4-BE49-F238E27FC236}">
                    <a16:creationId xmlns:a16="http://schemas.microsoft.com/office/drawing/2014/main" id="{4C4D3EAB-E510-4FFD-9A29-CF92DC767382}"/>
                  </a:ext>
                </a:extLst>
              </p:cNvPr>
              <p:cNvSpPr/>
              <p:nvPr/>
            </p:nvSpPr>
            <p:spPr>
              <a:xfrm>
                <a:off x="3961694" y="3006217"/>
                <a:ext cx="1097" cy="1652"/>
              </a:xfrm>
              <a:custGeom>
                <a:avLst/>
                <a:gdLst/>
                <a:ahLst/>
                <a:cxnLst/>
                <a:rect l="l" t="t" r="r" b="b"/>
                <a:pathLst>
                  <a:path w="22" h="29" extrusionOk="0">
                    <a:moveTo>
                      <a:pt x="1" y="0"/>
                    </a:moveTo>
                    <a:lnTo>
                      <a:pt x="22" y="2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4" name="Google Shape;5744;p65">
                <a:extLst>
                  <a:ext uri="{FF2B5EF4-FFF2-40B4-BE49-F238E27FC236}">
                    <a16:creationId xmlns:a16="http://schemas.microsoft.com/office/drawing/2014/main" id="{CD5DC369-BB5B-4B94-8684-626AC7BFD1B9}"/>
                  </a:ext>
                </a:extLst>
              </p:cNvPr>
              <p:cNvSpPr/>
              <p:nvPr/>
            </p:nvSpPr>
            <p:spPr>
              <a:xfrm>
                <a:off x="3963987" y="3009806"/>
                <a:ext cx="1097" cy="1652"/>
              </a:xfrm>
              <a:custGeom>
                <a:avLst/>
                <a:gdLst/>
                <a:ahLst/>
                <a:cxnLst/>
                <a:rect l="l" t="t" r="r" b="b"/>
                <a:pathLst>
                  <a:path w="22" h="29" extrusionOk="0">
                    <a:moveTo>
                      <a:pt x="0" y="0"/>
                    </a:moveTo>
                    <a:lnTo>
                      <a:pt x="21" y="2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5" name="Google Shape;5745;p65">
                <a:extLst>
                  <a:ext uri="{FF2B5EF4-FFF2-40B4-BE49-F238E27FC236}">
                    <a16:creationId xmlns:a16="http://schemas.microsoft.com/office/drawing/2014/main" id="{E544ECDF-7F58-4F90-B1FB-53C8E08F45AB}"/>
                  </a:ext>
                </a:extLst>
              </p:cNvPr>
              <p:cNvSpPr/>
              <p:nvPr/>
            </p:nvSpPr>
            <p:spPr>
              <a:xfrm>
                <a:off x="3719802" y="3037701"/>
                <a:ext cx="1945" cy="1819"/>
              </a:xfrm>
              <a:custGeom>
                <a:avLst/>
                <a:gdLst/>
                <a:ahLst/>
                <a:cxnLst/>
                <a:rect l="l" t="t" r="r" b="b"/>
                <a:pathLst>
                  <a:path w="39" h="32" extrusionOk="0">
                    <a:moveTo>
                      <a:pt x="0" y="32"/>
                    </a:moveTo>
                    <a:lnTo>
                      <a:pt x="39"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6" name="Google Shape;5746;p65">
                <a:extLst>
                  <a:ext uri="{FF2B5EF4-FFF2-40B4-BE49-F238E27FC236}">
                    <a16:creationId xmlns:a16="http://schemas.microsoft.com/office/drawing/2014/main" id="{566C27A6-C7EB-43BD-BCE0-6B7569E30001}"/>
                  </a:ext>
                </a:extLst>
              </p:cNvPr>
              <p:cNvSpPr/>
              <p:nvPr/>
            </p:nvSpPr>
            <p:spPr>
              <a:xfrm>
                <a:off x="3722044" y="3035479"/>
                <a:ext cx="1794" cy="1879"/>
              </a:xfrm>
              <a:custGeom>
                <a:avLst/>
                <a:gdLst/>
                <a:ahLst/>
                <a:cxnLst/>
                <a:rect l="l" t="t" r="r" b="b"/>
                <a:pathLst>
                  <a:path w="36" h="33" extrusionOk="0">
                    <a:moveTo>
                      <a:pt x="1" y="32"/>
                    </a:moveTo>
                    <a:lnTo>
                      <a:pt x="36"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7" name="Google Shape;5747;p65">
                <a:extLst>
                  <a:ext uri="{FF2B5EF4-FFF2-40B4-BE49-F238E27FC236}">
                    <a16:creationId xmlns:a16="http://schemas.microsoft.com/office/drawing/2014/main" id="{49BBF9EE-A11D-4213-9DC0-9ABE9CF3F96A}"/>
                  </a:ext>
                </a:extLst>
              </p:cNvPr>
              <p:cNvSpPr/>
              <p:nvPr/>
            </p:nvSpPr>
            <p:spPr>
              <a:xfrm>
                <a:off x="3954571" y="2992272"/>
                <a:ext cx="895" cy="1819"/>
              </a:xfrm>
              <a:custGeom>
                <a:avLst/>
                <a:gdLst/>
                <a:ahLst/>
                <a:cxnLst/>
                <a:rect l="l" t="t" r="r" b="b"/>
                <a:pathLst>
                  <a:path w="18" h="32" extrusionOk="0">
                    <a:moveTo>
                      <a:pt x="0" y="0"/>
                    </a:moveTo>
                    <a:lnTo>
                      <a:pt x="18" y="3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8" name="Google Shape;5748;p65">
                <a:extLst>
                  <a:ext uri="{FF2B5EF4-FFF2-40B4-BE49-F238E27FC236}">
                    <a16:creationId xmlns:a16="http://schemas.microsoft.com/office/drawing/2014/main" id="{A33E1637-84D0-41DF-9E40-C5D8A83B2847}"/>
                  </a:ext>
                </a:extLst>
              </p:cNvPr>
              <p:cNvSpPr/>
              <p:nvPr/>
            </p:nvSpPr>
            <p:spPr>
              <a:xfrm>
                <a:off x="3944953" y="2962956"/>
                <a:ext cx="400" cy="1480"/>
              </a:xfrm>
              <a:custGeom>
                <a:avLst/>
                <a:gdLst/>
                <a:ahLst/>
                <a:cxnLst/>
                <a:rect l="l" t="t" r="r" b="b"/>
                <a:pathLst>
                  <a:path w="8" h="26" extrusionOk="0">
                    <a:moveTo>
                      <a:pt x="1" y="1"/>
                    </a:moveTo>
                    <a:lnTo>
                      <a:pt x="8" y="2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9" name="Google Shape;5749;p65">
                <a:extLst>
                  <a:ext uri="{FF2B5EF4-FFF2-40B4-BE49-F238E27FC236}">
                    <a16:creationId xmlns:a16="http://schemas.microsoft.com/office/drawing/2014/main" id="{69CE7CDD-2CF0-4CF3-8905-68AED5057EA6}"/>
                  </a:ext>
                </a:extLst>
              </p:cNvPr>
              <p:cNvSpPr/>
              <p:nvPr/>
            </p:nvSpPr>
            <p:spPr>
              <a:xfrm>
                <a:off x="3946002" y="2968134"/>
                <a:ext cx="598" cy="1652"/>
              </a:xfrm>
              <a:custGeom>
                <a:avLst/>
                <a:gdLst/>
                <a:ahLst/>
                <a:cxnLst/>
                <a:rect l="l" t="t" r="r" b="b"/>
                <a:pathLst>
                  <a:path w="12" h="29" extrusionOk="0">
                    <a:moveTo>
                      <a:pt x="1" y="1"/>
                    </a:moveTo>
                    <a:lnTo>
                      <a:pt x="11" y="29"/>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0" name="Google Shape;5750;p65">
                <a:extLst>
                  <a:ext uri="{FF2B5EF4-FFF2-40B4-BE49-F238E27FC236}">
                    <a16:creationId xmlns:a16="http://schemas.microsoft.com/office/drawing/2014/main" id="{CF10BDCB-3188-4B11-B659-2887E2EDE2CA}"/>
                  </a:ext>
                </a:extLst>
              </p:cNvPr>
              <p:cNvSpPr/>
              <p:nvPr/>
            </p:nvSpPr>
            <p:spPr>
              <a:xfrm>
                <a:off x="3717358" y="3040091"/>
                <a:ext cx="2143" cy="2050"/>
              </a:xfrm>
              <a:custGeom>
                <a:avLst/>
                <a:gdLst/>
                <a:ahLst/>
                <a:cxnLst/>
                <a:rect l="l" t="t" r="r" b="b"/>
                <a:pathLst>
                  <a:path w="43" h="36" extrusionOk="0">
                    <a:moveTo>
                      <a:pt x="0" y="35"/>
                    </a:moveTo>
                    <a:lnTo>
                      <a:pt x="42"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1" name="Google Shape;5751;p65">
                <a:extLst>
                  <a:ext uri="{FF2B5EF4-FFF2-40B4-BE49-F238E27FC236}">
                    <a16:creationId xmlns:a16="http://schemas.microsoft.com/office/drawing/2014/main" id="{21B7D011-70B8-4BA4-B202-CA9FA6A5976F}"/>
                  </a:ext>
                </a:extLst>
              </p:cNvPr>
              <p:cNvSpPr/>
              <p:nvPr/>
            </p:nvSpPr>
            <p:spPr>
              <a:xfrm>
                <a:off x="2091707" y="2392200"/>
                <a:ext cx="2491" cy="457"/>
              </a:xfrm>
              <a:custGeom>
                <a:avLst/>
                <a:gdLst/>
                <a:ahLst/>
                <a:cxnLst/>
                <a:rect l="l" t="t" r="r" b="b"/>
                <a:pathLst>
                  <a:path w="50" h="8" extrusionOk="0">
                    <a:moveTo>
                      <a:pt x="0" y="0"/>
                    </a:moveTo>
                    <a:cubicBezTo>
                      <a:pt x="18" y="4"/>
                      <a:pt x="32" y="4"/>
                      <a:pt x="49" y="7"/>
                    </a:cubicBezTo>
                    <a:cubicBezTo>
                      <a:pt x="32" y="4"/>
                      <a:pt x="18" y="4"/>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2" name="Google Shape;5752;p65">
                <a:extLst>
                  <a:ext uri="{FF2B5EF4-FFF2-40B4-BE49-F238E27FC236}">
                    <a16:creationId xmlns:a16="http://schemas.microsoft.com/office/drawing/2014/main" id="{AB2ECB74-5152-461B-9560-D1A59672EBA4}"/>
                  </a:ext>
                </a:extLst>
              </p:cNvPr>
              <p:cNvSpPr/>
              <p:nvPr/>
            </p:nvSpPr>
            <p:spPr>
              <a:xfrm>
                <a:off x="3946700" y="2970922"/>
                <a:ext cx="598" cy="1652"/>
              </a:xfrm>
              <a:custGeom>
                <a:avLst/>
                <a:gdLst/>
                <a:ahLst/>
                <a:cxnLst/>
                <a:rect l="l" t="t" r="r" b="b"/>
                <a:pathLst>
                  <a:path w="12" h="29" extrusionOk="0">
                    <a:moveTo>
                      <a:pt x="1" y="1"/>
                    </a:moveTo>
                    <a:lnTo>
                      <a:pt x="11" y="29"/>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3" name="Google Shape;5753;p65">
                <a:extLst>
                  <a:ext uri="{FF2B5EF4-FFF2-40B4-BE49-F238E27FC236}">
                    <a16:creationId xmlns:a16="http://schemas.microsoft.com/office/drawing/2014/main" id="{60D40D1D-0C36-48C7-95E4-28601BA7A68C}"/>
                  </a:ext>
                </a:extLst>
              </p:cNvPr>
              <p:cNvSpPr/>
              <p:nvPr/>
            </p:nvSpPr>
            <p:spPr>
              <a:xfrm>
                <a:off x="2094647" y="2392766"/>
                <a:ext cx="2341" cy="684"/>
              </a:xfrm>
              <a:custGeom>
                <a:avLst/>
                <a:gdLst/>
                <a:ahLst/>
                <a:cxnLst/>
                <a:rect l="l" t="t" r="r" b="b"/>
                <a:pathLst>
                  <a:path w="47" h="12" extrusionOk="0">
                    <a:moveTo>
                      <a:pt x="1" y="1"/>
                    </a:moveTo>
                    <a:cubicBezTo>
                      <a:pt x="18" y="1"/>
                      <a:pt x="32" y="4"/>
                      <a:pt x="46" y="11"/>
                    </a:cubicBezTo>
                    <a:cubicBezTo>
                      <a:pt x="32" y="4"/>
                      <a:pt x="18" y="1"/>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4" name="Google Shape;5754;p65">
                <a:extLst>
                  <a:ext uri="{FF2B5EF4-FFF2-40B4-BE49-F238E27FC236}">
                    <a16:creationId xmlns:a16="http://schemas.microsoft.com/office/drawing/2014/main" id="{37E0E6DD-9FB8-4B5D-A6BC-781CEE8732EC}"/>
                  </a:ext>
                </a:extLst>
              </p:cNvPr>
              <p:cNvSpPr/>
              <p:nvPr/>
            </p:nvSpPr>
            <p:spPr>
              <a:xfrm>
                <a:off x="3945504" y="2965573"/>
                <a:ext cx="400" cy="1421"/>
              </a:xfrm>
              <a:custGeom>
                <a:avLst/>
                <a:gdLst/>
                <a:ahLst/>
                <a:cxnLst/>
                <a:rect l="l" t="t" r="r" b="b"/>
                <a:pathLst>
                  <a:path w="8" h="25" extrusionOk="0">
                    <a:moveTo>
                      <a:pt x="0" y="0"/>
                    </a:moveTo>
                    <a:lnTo>
                      <a:pt x="7" y="2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5" name="Google Shape;5755;p65">
                <a:extLst>
                  <a:ext uri="{FF2B5EF4-FFF2-40B4-BE49-F238E27FC236}">
                    <a16:creationId xmlns:a16="http://schemas.microsoft.com/office/drawing/2014/main" id="{8012FEC3-ABD3-46E5-9480-0DEA3C66DC2F}"/>
                  </a:ext>
                </a:extLst>
              </p:cNvPr>
              <p:cNvSpPr/>
              <p:nvPr/>
            </p:nvSpPr>
            <p:spPr>
              <a:xfrm>
                <a:off x="3944458" y="2960394"/>
                <a:ext cx="400" cy="1421"/>
              </a:xfrm>
              <a:custGeom>
                <a:avLst/>
                <a:gdLst/>
                <a:ahLst/>
                <a:cxnLst/>
                <a:rect l="l" t="t" r="r" b="b"/>
                <a:pathLst>
                  <a:path w="8" h="25" extrusionOk="0">
                    <a:moveTo>
                      <a:pt x="0" y="0"/>
                    </a:moveTo>
                    <a:cubicBezTo>
                      <a:pt x="0" y="7"/>
                      <a:pt x="4" y="18"/>
                      <a:pt x="7" y="25"/>
                    </a:cubicBezTo>
                    <a:cubicBezTo>
                      <a:pt x="4" y="18"/>
                      <a:pt x="4" y="7"/>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6" name="Google Shape;5756;p65">
                <a:extLst>
                  <a:ext uri="{FF2B5EF4-FFF2-40B4-BE49-F238E27FC236}">
                    <a16:creationId xmlns:a16="http://schemas.microsoft.com/office/drawing/2014/main" id="{DDD03532-48F4-47DF-9119-5E140914E981}"/>
                  </a:ext>
                </a:extLst>
              </p:cNvPr>
              <p:cNvSpPr/>
              <p:nvPr/>
            </p:nvSpPr>
            <p:spPr>
              <a:xfrm>
                <a:off x="2088218" y="2391969"/>
                <a:ext cx="2991" cy="285"/>
              </a:xfrm>
              <a:custGeom>
                <a:avLst/>
                <a:gdLst/>
                <a:ahLst/>
                <a:cxnLst/>
                <a:rect l="l" t="t" r="r" b="b"/>
                <a:pathLst>
                  <a:path w="60" h="5" extrusionOk="0">
                    <a:moveTo>
                      <a:pt x="0" y="1"/>
                    </a:moveTo>
                    <a:cubicBezTo>
                      <a:pt x="18" y="1"/>
                      <a:pt x="39" y="1"/>
                      <a:pt x="60" y="4"/>
                    </a:cubicBezTo>
                    <a:cubicBezTo>
                      <a:pt x="39" y="1"/>
                      <a:pt x="21" y="1"/>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7" name="Google Shape;5757;p65">
                <a:extLst>
                  <a:ext uri="{FF2B5EF4-FFF2-40B4-BE49-F238E27FC236}">
                    <a16:creationId xmlns:a16="http://schemas.microsoft.com/office/drawing/2014/main" id="{7CB2F1D1-446F-4352-8CF0-54B7CCC5DD27}"/>
                  </a:ext>
                </a:extLst>
              </p:cNvPr>
              <p:cNvSpPr/>
              <p:nvPr/>
            </p:nvSpPr>
            <p:spPr>
              <a:xfrm>
                <a:off x="3950534" y="2982708"/>
                <a:ext cx="748" cy="1819"/>
              </a:xfrm>
              <a:custGeom>
                <a:avLst/>
                <a:gdLst/>
                <a:ahLst/>
                <a:cxnLst/>
                <a:rect l="l" t="t" r="r" b="b"/>
                <a:pathLst>
                  <a:path w="15" h="32" extrusionOk="0">
                    <a:moveTo>
                      <a:pt x="1" y="0"/>
                    </a:moveTo>
                    <a:lnTo>
                      <a:pt x="15" y="3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8" name="Google Shape;5758;p65">
                <a:extLst>
                  <a:ext uri="{FF2B5EF4-FFF2-40B4-BE49-F238E27FC236}">
                    <a16:creationId xmlns:a16="http://schemas.microsoft.com/office/drawing/2014/main" id="{0035881A-012F-49D9-8732-598DE4803C98}"/>
                  </a:ext>
                </a:extLst>
              </p:cNvPr>
              <p:cNvSpPr/>
              <p:nvPr/>
            </p:nvSpPr>
            <p:spPr>
              <a:xfrm>
                <a:off x="3951782" y="2985894"/>
                <a:ext cx="748" cy="1652"/>
              </a:xfrm>
              <a:custGeom>
                <a:avLst/>
                <a:gdLst/>
                <a:ahLst/>
                <a:cxnLst/>
                <a:rect l="l" t="t" r="r" b="b"/>
                <a:pathLst>
                  <a:path w="15" h="29" extrusionOk="0">
                    <a:moveTo>
                      <a:pt x="0" y="0"/>
                    </a:moveTo>
                    <a:lnTo>
                      <a:pt x="14" y="2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9" name="Google Shape;5759;p65">
                <a:extLst>
                  <a:ext uri="{FF2B5EF4-FFF2-40B4-BE49-F238E27FC236}">
                    <a16:creationId xmlns:a16="http://schemas.microsoft.com/office/drawing/2014/main" id="{0DF206B1-2CF9-4080-9213-66C2B7437BE9}"/>
                  </a:ext>
                </a:extLst>
              </p:cNvPr>
              <p:cNvSpPr/>
              <p:nvPr/>
            </p:nvSpPr>
            <p:spPr>
              <a:xfrm>
                <a:off x="3949339" y="2979690"/>
                <a:ext cx="748" cy="1652"/>
              </a:xfrm>
              <a:custGeom>
                <a:avLst/>
                <a:gdLst/>
                <a:ahLst/>
                <a:cxnLst/>
                <a:rect l="l" t="t" r="r" b="b"/>
                <a:pathLst>
                  <a:path w="15" h="29" extrusionOk="0">
                    <a:moveTo>
                      <a:pt x="0" y="1"/>
                    </a:moveTo>
                    <a:lnTo>
                      <a:pt x="14" y="29"/>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0" name="Google Shape;5760;p65">
                <a:extLst>
                  <a:ext uri="{FF2B5EF4-FFF2-40B4-BE49-F238E27FC236}">
                    <a16:creationId xmlns:a16="http://schemas.microsoft.com/office/drawing/2014/main" id="{A6FB155D-02BE-481F-AC3C-B843E6C369E1}"/>
                  </a:ext>
                </a:extLst>
              </p:cNvPr>
              <p:cNvSpPr/>
              <p:nvPr/>
            </p:nvSpPr>
            <p:spPr>
              <a:xfrm>
                <a:off x="3948443" y="2976729"/>
                <a:ext cx="598" cy="1652"/>
              </a:xfrm>
              <a:custGeom>
                <a:avLst/>
                <a:gdLst/>
                <a:ahLst/>
                <a:cxnLst/>
                <a:rect l="l" t="t" r="r" b="b"/>
                <a:pathLst>
                  <a:path w="12" h="29" extrusionOk="0">
                    <a:moveTo>
                      <a:pt x="1" y="0"/>
                    </a:moveTo>
                    <a:lnTo>
                      <a:pt x="11" y="2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1" name="Google Shape;5761;p65">
                <a:extLst>
                  <a:ext uri="{FF2B5EF4-FFF2-40B4-BE49-F238E27FC236}">
                    <a16:creationId xmlns:a16="http://schemas.microsoft.com/office/drawing/2014/main" id="{8F6759C7-390D-4704-93B9-3F00AC2A9F31}"/>
                  </a:ext>
                </a:extLst>
              </p:cNvPr>
              <p:cNvSpPr/>
              <p:nvPr/>
            </p:nvSpPr>
            <p:spPr>
              <a:xfrm>
                <a:off x="3953177" y="2989085"/>
                <a:ext cx="748" cy="1819"/>
              </a:xfrm>
              <a:custGeom>
                <a:avLst/>
                <a:gdLst/>
                <a:ahLst/>
                <a:cxnLst/>
                <a:rect l="l" t="t" r="r" b="b"/>
                <a:pathLst>
                  <a:path w="15" h="32" extrusionOk="0">
                    <a:moveTo>
                      <a:pt x="0" y="0"/>
                    </a:moveTo>
                    <a:lnTo>
                      <a:pt x="14" y="3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2" name="Google Shape;5762;p65">
                <a:extLst>
                  <a:ext uri="{FF2B5EF4-FFF2-40B4-BE49-F238E27FC236}">
                    <a16:creationId xmlns:a16="http://schemas.microsoft.com/office/drawing/2014/main" id="{7FE7A623-E910-4A62-91FC-635537F7DE88}"/>
                  </a:ext>
                </a:extLst>
              </p:cNvPr>
              <p:cNvSpPr/>
              <p:nvPr/>
            </p:nvSpPr>
            <p:spPr>
              <a:xfrm>
                <a:off x="3947596" y="2973714"/>
                <a:ext cx="547" cy="1652"/>
              </a:xfrm>
              <a:custGeom>
                <a:avLst/>
                <a:gdLst/>
                <a:ahLst/>
                <a:cxnLst/>
                <a:rect l="l" t="t" r="r" b="b"/>
                <a:pathLst>
                  <a:path w="11" h="29" extrusionOk="0">
                    <a:moveTo>
                      <a:pt x="0" y="1"/>
                    </a:moveTo>
                    <a:lnTo>
                      <a:pt x="11" y="29"/>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3" name="Google Shape;5763;p65">
                <a:extLst>
                  <a:ext uri="{FF2B5EF4-FFF2-40B4-BE49-F238E27FC236}">
                    <a16:creationId xmlns:a16="http://schemas.microsoft.com/office/drawing/2014/main" id="{C1AACA6F-1866-43A3-A1CF-F190D36A810D}"/>
                  </a:ext>
                </a:extLst>
              </p:cNvPr>
              <p:cNvSpPr/>
              <p:nvPr/>
            </p:nvSpPr>
            <p:spPr>
              <a:xfrm>
                <a:off x="2021056" y="2406317"/>
                <a:ext cx="3537" cy="5463"/>
              </a:xfrm>
              <a:custGeom>
                <a:avLst/>
                <a:gdLst/>
                <a:ahLst/>
                <a:cxnLst/>
                <a:rect l="l" t="t" r="r" b="b"/>
                <a:pathLst>
                  <a:path w="71" h="96" extrusionOk="0">
                    <a:moveTo>
                      <a:pt x="0" y="1"/>
                    </a:moveTo>
                    <a:cubicBezTo>
                      <a:pt x="25" y="36"/>
                      <a:pt x="49" y="67"/>
                      <a:pt x="70" y="95"/>
                    </a:cubicBezTo>
                    <a:cubicBezTo>
                      <a:pt x="49" y="67"/>
                      <a:pt x="25" y="36"/>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4" name="Google Shape;5764;p65">
                <a:extLst>
                  <a:ext uri="{FF2B5EF4-FFF2-40B4-BE49-F238E27FC236}">
                    <a16:creationId xmlns:a16="http://schemas.microsoft.com/office/drawing/2014/main" id="{EC16E135-0C52-4BE8-9322-6CD0052666F0}"/>
                  </a:ext>
                </a:extLst>
              </p:cNvPr>
              <p:cNvSpPr/>
              <p:nvPr/>
            </p:nvSpPr>
            <p:spPr>
              <a:xfrm>
                <a:off x="2097285" y="2393395"/>
                <a:ext cx="3537" cy="1819"/>
              </a:xfrm>
              <a:custGeom>
                <a:avLst/>
                <a:gdLst/>
                <a:ahLst/>
                <a:cxnLst/>
                <a:rect l="l" t="t" r="r" b="b"/>
                <a:pathLst>
                  <a:path w="71" h="32" extrusionOk="0">
                    <a:moveTo>
                      <a:pt x="0" y="0"/>
                    </a:moveTo>
                    <a:lnTo>
                      <a:pt x="0" y="0"/>
                    </a:lnTo>
                    <a:cubicBezTo>
                      <a:pt x="14" y="7"/>
                      <a:pt x="28" y="11"/>
                      <a:pt x="42" y="18"/>
                    </a:cubicBezTo>
                    <a:cubicBezTo>
                      <a:pt x="53" y="21"/>
                      <a:pt x="60" y="28"/>
                      <a:pt x="70" y="32"/>
                    </a:cubicBezTo>
                    <a:cubicBezTo>
                      <a:pt x="49" y="18"/>
                      <a:pt x="25" y="7"/>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5" name="Google Shape;5765;p65">
                <a:extLst>
                  <a:ext uri="{FF2B5EF4-FFF2-40B4-BE49-F238E27FC236}">
                    <a16:creationId xmlns:a16="http://schemas.microsoft.com/office/drawing/2014/main" id="{33D1F839-0DD3-4854-864C-0EA5BFF93B90}"/>
                  </a:ext>
                </a:extLst>
              </p:cNvPr>
              <p:cNvSpPr/>
              <p:nvPr/>
            </p:nvSpPr>
            <p:spPr>
              <a:xfrm>
                <a:off x="2229669" y="2608409"/>
                <a:ext cx="3189" cy="2675"/>
              </a:xfrm>
              <a:custGeom>
                <a:avLst/>
                <a:gdLst/>
                <a:ahLst/>
                <a:cxnLst/>
                <a:rect l="l" t="t" r="r" b="b"/>
                <a:pathLst>
                  <a:path w="64" h="47" extrusionOk="0">
                    <a:moveTo>
                      <a:pt x="0" y="46"/>
                    </a:moveTo>
                    <a:lnTo>
                      <a:pt x="6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6" name="Google Shape;5766;p65">
                <a:extLst>
                  <a:ext uri="{FF2B5EF4-FFF2-40B4-BE49-F238E27FC236}">
                    <a16:creationId xmlns:a16="http://schemas.microsoft.com/office/drawing/2014/main" id="{F4DAD138-6CC6-4414-BD6D-17C55F0E6F29}"/>
                  </a:ext>
                </a:extLst>
              </p:cNvPr>
              <p:cNvSpPr/>
              <p:nvPr/>
            </p:nvSpPr>
            <p:spPr>
              <a:xfrm>
                <a:off x="2233706" y="2605449"/>
                <a:ext cx="2840" cy="2222"/>
              </a:xfrm>
              <a:custGeom>
                <a:avLst/>
                <a:gdLst/>
                <a:ahLst/>
                <a:cxnLst/>
                <a:rect l="l" t="t" r="r" b="b"/>
                <a:pathLst>
                  <a:path w="57" h="39" extrusionOk="0">
                    <a:moveTo>
                      <a:pt x="56" y="0"/>
                    </a:moveTo>
                    <a:lnTo>
                      <a:pt x="0" y="39"/>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7" name="Google Shape;5767;p65">
                <a:extLst>
                  <a:ext uri="{FF2B5EF4-FFF2-40B4-BE49-F238E27FC236}">
                    <a16:creationId xmlns:a16="http://schemas.microsoft.com/office/drawing/2014/main" id="{38765DEF-BB33-497E-A01F-F9C30B86CAC3}"/>
                  </a:ext>
                </a:extLst>
              </p:cNvPr>
              <p:cNvSpPr/>
              <p:nvPr/>
            </p:nvSpPr>
            <p:spPr>
              <a:xfrm>
                <a:off x="2240678" y="2599868"/>
                <a:ext cx="2840" cy="2222"/>
              </a:xfrm>
              <a:custGeom>
                <a:avLst/>
                <a:gdLst/>
                <a:ahLst/>
                <a:cxnLst/>
                <a:rect l="l" t="t" r="r" b="b"/>
                <a:pathLst>
                  <a:path w="57" h="39" extrusionOk="0">
                    <a:moveTo>
                      <a:pt x="56" y="0"/>
                    </a:moveTo>
                    <a:lnTo>
                      <a:pt x="0" y="39"/>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8" name="Google Shape;5768;p65">
                <a:extLst>
                  <a:ext uri="{FF2B5EF4-FFF2-40B4-BE49-F238E27FC236}">
                    <a16:creationId xmlns:a16="http://schemas.microsoft.com/office/drawing/2014/main" id="{306B128D-9806-4AA9-B2FC-0F68130CFA9B}"/>
                  </a:ext>
                </a:extLst>
              </p:cNvPr>
              <p:cNvSpPr/>
              <p:nvPr/>
            </p:nvSpPr>
            <p:spPr>
              <a:xfrm>
                <a:off x="1987924" y="2360091"/>
                <a:ext cx="5083" cy="12809"/>
              </a:xfrm>
              <a:custGeom>
                <a:avLst/>
                <a:gdLst/>
                <a:ahLst/>
                <a:cxnLst/>
                <a:rect l="l" t="t" r="r" b="b"/>
                <a:pathLst>
                  <a:path w="102" h="225" extrusionOk="0">
                    <a:moveTo>
                      <a:pt x="0" y="1"/>
                    </a:moveTo>
                    <a:cubicBezTo>
                      <a:pt x="70" y="50"/>
                      <a:pt x="102" y="158"/>
                      <a:pt x="102" y="225"/>
                    </a:cubicBezTo>
                    <a:cubicBezTo>
                      <a:pt x="102" y="158"/>
                      <a:pt x="70" y="46"/>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9" name="Google Shape;5769;p65">
                <a:extLst>
                  <a:ext uri="{FF2B5EF4-FFF2-40B4-BE49-F238E27FC236}">
                    <a16:creationId xmlns:a16="http://schemas.microsoft.com/office/drawing/2014/main" id="{1A8C7BB4-62D3-4551-87E2-33E35ED89DBE}"/>
                  </a:ext>
                </a:extLst>
              </p:cNvPr>
              <p:cNvSpPr/>
              <p:nvPr/>
            </p:nvSpPr>
            <p:spPr>
              <a:xfrm>
                <a:off x="2237342" y="2602829"/>
                <a:ext cx="2491" cy="1879"/>
              </a:xfrm>
              <a:custGeom>
                <a:avLst/>
                <a:gdLst/>
                <a:ahLst/>
                <a:cxnLst/>
                <a:rect l="l" t="t" r="r" b="b"/>
                <a:pathLst>
                  <a:path w="50" h="33" extrusionOk="0">
                    <a:moveTo>
                      <a:pt x="50" y="1"/>
                    </a:moveTo>
                    <a:lnTo>
                      <a:pt x="1" y="3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0" name="Google Shape;5770;p65">
                <a:extLst>
                  <a:ext uri="{FF2B5EF4-FFF2-40B4-BE49-F238E27FC236}">
                    <a16:creationId xmlns:a16="http://schemas.microsoft.com/office/drawing/2014/main" id="{FBB64893-6F2B-4D67-A302-9DBAC345BC20}"/>
                  </a:ext>
                </a:extLst>
              </p:cNvPr>
              <p:cNvSpPr/>
              <p:nvPr/>
            </p:nvSpPr>
            <p:spPr>
              <a:xfrm>
                <a:off x="3495645" y="2959597"/>
                <a:ext cx="748" cy="624"/>
              </a:xfrm>
              <a:custGeom>
                <a:avLst/>
                <a:gdLst/>
                <a:ahLst/>
                <a:cxnLst/>
                <a:rect l="l" t="t" r="r" b="b"/>
                <a:pathLst>
                  <a:path w="15" h="11" extrusionOk="0">
                    <a:moveTo>
                      <a:pt x="15" y="11"/>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1" name="Google Shape;5771;p65">
                <a:extLst>
                  <a:ext uri="{FF2B5EF4-FFF2-40B4-BE49-F238E27FC236}">
                    <a16:creationId xmlns:a16="http://schemas.microsoft.com/office/drawing/2014/main" id="{051776A2-2E32-4128-9B98-9AA3380C56E1}"/>
                  </a:ext>
                </a:extLst>
              </p:cNvPr>
              <p:cNvSpPr/>
              <p:nvPr/>
            </p:nvSpPr>
            <p:spPr>
              <a:xfrm>
                <a:off x="3493549" y="2958000"/>
                <a:ext cx="250" cy="59"/>
              </a:xfrm>
              <a:custGeom>
                <a:avLst/>
                <a:gdLst/>
                <a:ahLst/>
                <a:cxnLst/>
                <a:rect l="l" t="t" r="r" b="b"/>
                <a:pathLst>
                  <a:path w="5" h="1" extrusionOk="0">
                    <a:moveTo>
                      <a:pt x="4"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2" name="Google Shape;5772;p65">
                <a:extLst>
                  <a:ext uri="{FF2B5EF4-FFF2-40B4-BE49-F238E27FC236}">
                    <a16:creationId xmlns:a16="http://schemas.microsoft.com/office/drawing/2014/main" id="{378CD6F6-1BB7-4F7C-B216-65B52841A5D1}"/>
                  </a:ext>
                </a:extLst>
              </p:cNvPr>
              <p:cNvSpPr/>
              <p:nvPr/>
            </p:nvSpPr>
            <p:spPr>
              <a:xfrm>
                <a:off x="3215883" y="2865096"/>
                <a:ext cx="9119" cy="5065"/>
              </a:xfrm>
              <a:custGeom>
                <a:avLst/>
                <a:gdLst/>
                <a:ahLst/>
                <a:cxnLst/>
                <a:rect l="l" t="t" r="r" b="b"/>
                <a:pathLst>
                  <a:path w="183" h="89" extrusionOk="0">
                    <a:moveTo>
                      <a:pt x="182" y="88"/>
                    </a:moveTo>
                    <a:cubicBezTo>
                      <a:pt x="123" y="57"/>
                      <a:pt x="63" y="25"/>
                      <a:pt x="0" y="1"/>
                    </a:cubicBezTo>
                    <a:cubicBezTo>
                      <a:pt x="63" y="25"/>
                      <a:pt x="123" y="57"/>
                      <a:pt x="182" y="8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3" name="Google Shape;5773;p65">
                <a:extLst>
                  <a:ext uri="{FF2B5EF4-FFF2-40B4-BE49-F238E27FC236}">
                    <a16:creationId xmlns:a16="http://schemas.microsoft.com/office/drawing/2014/main" id="{22E9F408-2AF6-4EA2-ADEE-62077BFC2161}"/>
                  </a:ext>
                </a:extLst>
              </p:cNvPr>
              <p:cNvSpPr/>
              <p:nvPr/>
            </p:nvSpPr>
            <p:spPr>
              <a:xfrm>
                <a:off x="1936308" y="2362310"/>
                <a:ext cx="19034" cy="10817"/>
              </a:xfrm>
              <a:custGeom>
                <a:avLst/>
                <a:gdLst/>
                <a:ahLst/>
                <a:cxnLst/>
                <a:rect l="l" t="t" r="r" b="b"/>
                <a:pathLst>
                  <a:path w="382" h="190" extrusionOk="0">
                    <a:moveTo>
                      <a:pt x="382" y="49"/>
                    </a:moveTo>
                    <a:cubicBezTo>
                      <a:pt x="266" y="189"/>
                      <a:pt x="28" y="21"/>
                      <a:pt x="0" y="0"/>
                    </a:cubicBezTo>
                    <a:cubicBezTo>
                      <a:pt x="28" y="21"/>
                      <a:pt x="266" y="189"/>
                      <a:pt x="382" y="4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4" name="Google Shape;5774;p65">
                <a:extLst>
                  <a:ext uri="{FF2B5EF4-FFF2-40B4-BE49-F238E27FC236}">
                    <a16:creationId xmlns:a16="http://schemas.microsoft.com/office/drawing/2014/main" id="{06ADECA2-6F2A-4249-ABD3-A96BCDF365D6}"/>
                  </a:ext>
                </a:extLst>
              </p:cNvPr>
              <p:cNvSpPr/>
              <p:nvPr/>
            </p:nvSpPr>
            <p:spPr>
              <a:xfrm>
                <a:off x="3491109" y="2956009"/>
                <a:ext cx="400" cy="227"/>
              </a:xfrm>
              <a:custGeom>
                <a:avLst/>
                <a:gdLst/>
                <a:ahLst/>
                <a:cxnLst/>
                <a:rect l="l" t="t" r="r" b="b"/>
                <a:pathLst>
                  <a:path w="8" h="4" extrusionOk="0">
                    <a:moveTo>
                      <a:pt x="8" y="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5" name="Google Shape;5775;p65">
                <a:extLst>
                  <a:ext uri="{FF2B5EF4-FFF2-40B4-BE49-F238E27FC236}">
                    <a16:creationId xmlns:a16="http://schemas.microsoft.com/office/drawing/2014/main" id="{343C2D07-D85F-4018-936F-AF1B6B23A389}"/>
                  </a:ext>
                </a:extLst>
              </p:cNvPr>
              <p:cNvSpPr/>
              <p:nvPr/>
            </p:nvSpPr>
            <p:spPr>
              <a:xfrm>
                <a:off x="3497935" y="2961358"/>
                <a:ext cx="198" cy="457"/>
              </a:xfrm>
              <a:custGeom>
                <a:avLst/>
                <a:gdLst/>
                <a:ahLst/>
                <a:cxnLst/>
                <a:rect l="l" t="t" r="r" b="b"/>
                <a:pathLst>
                  <a:path w="4" h="8" extrusionOk="0">
                    <a:moveTo>
                      <a:pt x="0" y="1"/>
                    </a:moveTo>
                    <a:lnTo>
                      <a:pt x="4" y="8"/>
                    </a:lnTo>
                    <a:lnTo>
                      <a:pt x="4"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6" name="Google Shape;5776;p65">
                <a:extLst>
                  <a:ext uri="{FF2B5EF4-FFF2-40B4-BE49-F238E27FC236}">
                    <a16:creationId xmlns:a16="http://schemas.microsoft.com/office/drawing/2014/main" id="{853C0DCD-A31A-4766-A0F7-34B7AC5F8002}"/>
                  </a:ext>
                </a:extLst>
              </p:cNvPr>
              <p:cNvSpPr/>
              <p:nvPr/>
            </p:nvSpPr>
            <p:spPr>
              <a:xfrm>
                <a:off x="2101971" y="2396183"/>
                <a:ext cx="250" cy="227"/>
              </a:xfrm>
              <a:custGeom>
                <a:avLst/>
                <a:gdLst/>
                <a:ahLst/>
                <a:cxnLst/>
                <a:rect l="l" t="t" r="r" b="b"/>
                <a:pathLst>
                  <a:path w="5" h="4" extrusionOk="0">
                    <a:moveTo>
                      <a:pt x="1" y="0"/>
                    </a:moveTo>
                    <a:lnTo>
                      <a:pt x="4"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7" name="Google Shape;5777;p65">
                <a:extLst>
                  <a:ext uri="{FF2B5EF4-FFF2-40B4-BE49-F238E27FC236}">
                    <a16:creationId xmlns:a16="http://schemas.microsoft.com/office/drawing/2014/main" id="{E18A2AE0-D297-4201-9511-2A95459AD6B9}"/>
                  </a:ext>
                </a:extLst>
              </p:cNvPr>
              <p:cNvSpPr/>
              <p:nvPr/>
            </p:nvSpPr>
            <p:spPr>
              <a:xfrm>
                <a:off x="2100926" y="2395160"/>
                <a:ext cx="748" cy="684"/>
              </a:xfrm>
              <a:custGeom>
                <a:avLst/>
                <a:gdLst/>
                <a:ahLst/>
                <a:cxnLst/>
                <a:rect l="l" t="t" r="r" b="b"/>
                <a:pathLst>
                  <a:path w="15" h="12" extrusionOk="0">
                    <a:moveTo>
                      <a:pt x="1" y="1"/>
                    </a:moveTo>
                    <a:cubicBezTo>
                      <a:pt x="4" y="4"/>
                      <a:pt x="8" y="8"/>
                      <a:pt x="15" y="11"/>
                    </a:cubicBez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8" name="Google Shape;5778;p65">
                <a:extLst>
                  <a:ext uri="{FF2B5EF4-FFF2-40B4-BE49-F238E27FC236}">
                    <a16:creationId xmlns:a16="http://schemas.microsoft.com/office/drawing/2014/main" id="{FE7FD3D7-9D27-4417-9FEC-846C72B6AE8E}"/>
                  </a:ext>
                </a:extLst>
              </p:cNvPr>
              <p:cNvSpPr/>
              <p:nvPr/>
            </p:nvSpPr>
            <p:spPr>
              <a:xfrm>
                <a:off x="2237691" y="2584099"/>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9" name="Google Shape;5779;p65">
                <a:extLst>
                  <a:ext uri="{FF2B5EF4-FFF2-40B4-BE49-F238E27FC236}">
                    <a16:creationId xmlns:a16="http://schemas.microsoft.com/office/drawing/2014/main" id="{98A5BC20-4824-481B-810E-C70CAAD47E54}"/>
                  </a:ext>
                </a:extLst>
              </p:cNvPr>
              <p:cNvSpPr/>
              <p:nvPr/>
            </p:nvSpPr>
            <p:spPr>
              <a:xfrm>
                <a:off x="3325394" y="2888039"/>
                <a:ext cx="17489" cy="5807"/>
              </a:xfrm>
              <a:custGeom>
                <a:avLst/>
                <a:gdLst/>
                <a:ahLst/>
                <a:cxnLst/>
                <a:rect l="l" t="t" r="r" b="b"/>
                <a:pathLst>
                  <a:path w="351" h="102" extrusionOk="0">
                    <a:moveTo>
                      <a:pt x="1" y="0"/>
                    </a:moveTo>
                    <a:cubicBezTo>
                      <a:pt x="120" y="25"/>
                      <a:pt x="235" y="60"/>
                      <a:pt x="351" y="102"/>
                    </a:cubicBezTo>
                    <a:lnTo>
                      <a:pt x="351" y="102"/>
                    </a:lnTo>
                    <a:cubicBezTo>
                      <a:pt x="235" y="60"/>
                      <a:pt x="120" y="25"/>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0" name="Google Shape;5780;p65">
                <a:extLst>
                  <a:ext uri="{FF2B5EF4-FFF2-40B4-BE49-F238E27FC236}">
                    <a16:creationId xmlns:a16="http://schemas.microsoft.com/office/drawing/2014/main" id="{07F9E0DB-36AC-45DD-BCF3-D45390B29B09}"/>
                  </a:ext>
                </a:extLst>
              </p:cNvPr>
              <p:cNvSpPr/>
              <p:nvPr/>
            </p:nvSpPr>
            <p:spPr>
              <a:xfrm>
                <a:off x="2451885" y="2855360"/>
                <a:ext cx="744520" cy="4612"/>
              </a:xfrm>
              <a:custGeom>
                <a:avLst/>
                <a:gdLst/>
                <a:ahLst/>
                <a:cxnLst/>
                <a:rect l="l" t="t" r="r" b="b"/>
                <a:pathLst>
                  <a:path w="14943" h="81" extrusionOk="0">
                    <a:moveTo>
                      <a:pt x="1" y="81"/>
                    </a:moveTo>
                    <a:lnTo>
                      <a:pt x="14942"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1" name="Google Shape;5781;p65">
                <a:extLst>
                  <a:ext uri="{FF2B5EF4-FFF2-40B4-BE49-F238E27FC236}">
                    <a16:creationId xmlns:a16="http://schemas.microsoft.com/office/drawing/2014/main" id="{33B7FF31-3846-41AE-9527-01A27D5049F5}"/>
                  </a:ext>
                </a:extLst>
              </p:cNvPr>
              <p:cNvSpPr/>
              <p:nvPr/>
            </p:nvSpPr>
            <p:spPr>
              <a:xfrm>
                <a:off x="3489216" y="2954587"/>
                <a:ext cx="198" cy="59"/>
              </a:xfrm>
              <a:custGeom>
                <a:avLst/>
                <a:gdLst/>
                <a:ahLst/>
                <a:cxnLst/>
                <a:rect l="l" t="t" r="r" b="b"/>
                <a:pathLst>
                  <a:path w="4" h="1" extrusionOk="0">
                    <a:moveTo>
                      <a:pt x="0" y="1"/>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2" name="Google Shape;5782;p65">
                <a:extLst>
                  <a:ext uri="{FF2B5EF4-FFF2-40B4-BE49-F238E27FC236}">
                    <a16:creationId xmlns:a16="http://schemas.microsoft.com/office/drawing/2014/main" id="{CC359BAC-B698-420D-B954-FD606925320E}"/>
                  </a:ext>
                </a:extLst>
              </p:cNvPr>
              <p:cNvSpPr/>
              <p:nvPr/>
            </p:nvSpPr>
            <p:spPr>
              <a:xfrm>
                <a:off x="2242223" y="2590703"/>
                <a:ext cx="4085" cy="6034"/>
              </a:xfrm>
              <a:custGeom>
                <a:avLst/>
                <a:gdLst/>
                <a:ahLst/>
                <a:cxnLst/>
                <a:rect l="l" t="t" r="r" b="b"/>
                <a:pathLst>
                  <a:path w="82" h="106" extrusionOk="0">
                    <a:moveTo>
                      <a:pt x="1" y="0"/>
                    </a:moveTo>
                    <a:cubicBezTo>
                      <a:pt x="36" y="35"/>
                      <a:pt x="78" y="81"/>
                      <a:pt x="78" y="105"/>
                    </a:cubicBezTo>
                    <a:cubicBezTo>
                      <a:pt x="81" y="81"/>
                      <a:pt x="36" y="35"/>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3" name="Google Shape;5783;p65">
                <a:extLst>
                  <a:ext uri="{FF2B5EF4-FFF2-40B4-BE49-F238E27FC236}">
                    <a16:creationId xmlns:a16="http://schemas.microsoft.com/office/drawing/2014/main" id="{EB70086A-C096-4342-9BFB-2041AB8E1C6A}"/>
                  </a:ext>
                </a:extLst>
              </p:cNvPr>
              <p:cNvSpPr/>
              <p:nvPr/>
            </p:nvSpPr>
            <p:spPr>
              <a:xfrm>
                <a:off x="3643023" y="3083130"/>
                <a:ext cx="51" cy="855"/>
              </a:xfrm>
              <a:custGeom>
                <a:avLst/>
                <a:gdLst/>
                <a:ahLst/>
                <a:cxnLst/>
                <a:rect l="l" t="t" r="r" b="b"/>
                <a:pathLst>
                  <a:path w="1" h="15" extrusionOk="0">
                    <a:moveTo>
                      <a:pt x="1" y="1"/>
                    </a:moveTo>
                    <a:lnTo>
                      <a:pt x="1" y="15"/>
                    </a:lnTo>
                    <a:cubicBezTo>
                      <a:pt x="1" y="11"/>
                      <a:pt x="1" y="4"/>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4" name="Google Shape;5784;p65">
                <a:extLst>
                  <a:ext uri="{FF2B5EF4-FFF2-40B4-BE49-F238E27FC236}">
                    <a16:creationId xmlns:a16="http://schemas.microsoft.com/office/drawing/2014/main" id="{0A647D74-1850-4E7C-B035-EEF032FBA519}"/>
                  </a:ext>
                </a:extLst>
              </p:cNvPr>
              <p:cNvSpPr/>
              <p:nvPr/>
            </p:nvSpPr>
            <p:spPr>
              <a:xfrm>
                <a:off x="3640231" y="3094513"/>
                <a:ext cx="598" cy="624"/>
              </a:xfrm>
              <a:custGeom>
                <a:avLst/>
                <a:gdLst/>
                <a:ahLst/>
                <a:cxnLst/>
                <a:rect l="l" t="t" r="r" b="b"/>
                <a:pathLst>
                  <a:path w="12" h="11" extrusionOk="0">
                    <a:moveTo>
                      <a:pt x="11" y="0"/>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5" name="Google Shape;5785;p65">
                <a:extLst>
                  <a:ext uri="{FF2B5EF4-FFF2-40B4-BE49-F238E27FC236}">
                    <a16:creationId xmlns:a16="http://schemas.microsoft.com/office/drawing/2014/main" id="{36BDF1BE-A5B1-4205-B7BA-DD2C77D51C5F}"/>
                  </a:ext>
                </a:extLst>
              </p:cNvPr>
              <p:cNvSpPr/>
              <p:nvPr/>
            </p:nvSpPr>
            <p:spPr>
              <a:xfrm>
                <a:off x="3642076" y="3091897"/>
                <a:ext cx="499" cy="684"/>
              </a:xfrm>
              <a:custGeom>
                <a:avLst/>
                <a:gdLst/>
                <a:ahLst/>
                <a:cxnLst/>
                <a:rect l="l" t="t" r="r" b="b"/>
                <a:pathLst>
                  <a:path w="10" h="12" extrusionOk="0">
                    <a:moveTo>
                      <a:pt x="9" y="1"/>
                    </a:moveTo>
                    <a:cubicBezTo>
                      <a:pt x="6" y="4"/>
                      <a:pt x="1" y="12"/>
                      <a:pt x="1" y="12"/>
                    </a:cubicBezTo>
                    <a:cubicBezTo>
                      <a:pt x="2" y="12"/>
                      <a:pt x="2" y="12"/>
                      <a:pt x="2" y="11"/>
                    </a:cubicBezTo>
                    <a:cubicBezTo>
                      <a:pt x="6" y="8"/>
                      <a:pt x="9" y="4"/>
                      <a:pt x="9"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6" name="Google Shape;5786;p65">
                <a:extLst>
                  <a:ext uri="{FF2B5EF4-FFF2-40B4-BE49-F238E27FC236}">
                    <a16:creationId xmlns:a16="http://schemas.microsoft.com/office/drawing/2014/main" id="{AB1E5BA4-C97B-4FC0-AE3B-D3A05A9FC176}"/>
                  </a:ext>
                </a:extLst>
              </p:cNvPr>
              <p:cNvSpPr/>
              <p:nvPr/>
            </p:nvSpPr>
            <p:spPr>
              <a:xfrm>
                <a:off x="3641280" y="3093318"/>
                <a:ext cx="598" cy="457"/>
              </a:xfrm>
              <a:custGeom>
                <a:avLst/>
                <a:gdLst/>
                <a:ahLst/>
                <a:cxnLst/>
                <a:rect l="l" t="t" r="r" b="b"/>
                <a:pathLst>
                  <a:path w="12" h="8" extrusionOk="0">
                    <a:moveTo>
                      <a:pt x="11" y="0"/>
                    </a:moveTo>
                    <a:lnTo>
                      <a:pt x="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7" name="Google Shape;5787;p65">
                <a:extLst>
                  <a:ext uri="{FF2B5EF4-FFF2-40B4-BE49-F238E27FC236}">
                    <a16:creationId xmlns:a16="http://schemas.microsoft.com/office/drawing/2014/main" id="{9BAC2262-B750-432A-88EE-80BEE35C6B1B}"/>
                  </a:ext>
                </a:extLst>
              </p:cNvPr>
              <p:cNvSpPr/>
              <p:nvPr/>
            </p:nvSpPr>
            <p:spPr>
              <a:xfrm>
                <a:off x="3643221" y="3086144"/>
                <a:ext cx="51" cy="855"/>
              </a:xfrm>
              <a:custGeom>
                <a:avLst/>
                <a:gdLst/>
                <a:ahLst/>
                <a:cxnLst/>
                <a:rect l="l" t="t" r="r" b="b"/>
                <a:pathLst>
                  <a:path w="1" h="15" extrusionOk="0">
                    <a:moveTo>
                      <a:pt x="0" y="0"/>
                    </a:moveTo>
                    <a:lnTo>
                      <a:pt x="0" y="14"/>
                    </a:lnTo>
                    <a:cubicBezTo>
                      <a:pt x="0" y="11"/>
                      <a:pt x="0" y="4"/>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8" name="Google Shape;5788;p65">
                <a:extLst>
                  <a:ext uri="{FF2B5EF4-FFF2-40B4-BE49-F238E27FC236}">
                    <a16:creationId xmlns:a16="http://schemas.microsoft.com/office/drawing/2014/main" id="{6E214527-E7C8-460B-8599-2627F839AA67}"/>
                  </a:ext>
                </a:extLst>
              </p:cNvPr>
              <p:cNvSpPr/>
              <p:nvPr/>
            </p:nvSpPr>
            <p:spPr>
              <a:xfrm>
                <a:off x="3642872" y="3090698"/>
                <a:ext cx="198" cy="511"/>
              </a:xfrm>
              <a:custGeom>
                <a:avLst/>
                <a:gdLst/>
                <a:ahLst/>
                <a:cxnLst/>
                <a:rect l="l" t="t" r="r" b="b"/>
                <a:pathLst>
                  <a:path w="4" h="9" extrusionOk="0">
                    <a:moveTo>
                      <a:pt x="4" y="1"/>
                    </a:moveTo>
                    <a:cubicBezTo>
                      <a:pt x="2" y="3"/>
                      <a:pt x="1" y="6"/>
                      <a:pt x="1" y="7"/>
                    </a:cubicBezTo>
                    <a:lnTo>
                      <a:pt x="1" y="7"/>
                    </a:lnTo>
                    <a:cubicBezTo>
                      <a:pt x="1" y="6"/>
                      <a:pt x="4" y="3"/>
                      <a:pt x="4" y="1"/>
                    </a:cubicBezTo>
                    <a:close/>
                    <a:moveTo>
                      <a:pt x="1" y="7"/>
                    </a:moveTo>
                    <a:lnTo>
                      <a:pt x="1" y="7"/>
                    </a:lnTo>
                    <a:cubicBezTo>
                      <a:pt x="0" y="8"/>
                      <a:pt x="0" y="8"/>
                      <a:pt x="0" y="8"/>
                    </a:cubicBezTo>
                    <a:cubicBezTo>
                      <a:pt x="0" y="8"/>
                      <a:pt x="0" y="9"/>
                      <a:pt x="0" y="9"/>
                    </a:cubicBezTo>
                    <a:cubicBezTo>
                      <a:pt x="0" y="9"/>
                      <a:pt x="0" y="8"/>
                      <a:pt x="1" y="7"/>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9" name="Google Shape;5789;p65">
                <a:extLst>
                  <a:ext uri="{FF2B5EF4-FFF2-40B4-BE49-F238E27FC236}">
                    <a16:creationId xmlns:a16="http://schemas.microsoft.com/office/drawing/2014/main" id="{C63A69B8-7349-4B8F-9B55-1B5BD12E3D03}"/>
                  </a:ext>
                </a:extLst>
              </p:cNvPr>
              <p:cNvSpPr/>
              <p:nvPr/>
            </p:nvSpPr>
            <p:spPr>
              <a:xfrm>
                <a:off x="3943064" y="2942860"/>
                <a:ext cx="51" cy="1195"/>
              </a:xfrm>
              <a:custGeom>
                <a:avLst/>
                <a:gdLst/>
                <a:ahLst/>
                <a:cxnLst/>
                <a:rect l="l" t="t" r="r" b="b"/>
                <a:pathLst>
                  <a:path w="1" h="21" extrusionOk="0">
                    <a:moveTo>
                      <a:pt x="0" y="21"/>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0" name="Google Shape;5790;p65">
                <a:extLst>
                  <a:ext uri="{FF2B5EF4-FFF2-40B4-BE49-F238E27FC236}">
                    <a16:creationId xmlns:a16="http://schemas.microsoft.com/office/drawing/2014/main" id="{8BD117C4-FD62-46B9-A4C9-A8DA5E366FD2}"/>
                  </a:ext>
                </a:extLst>
              </p:cNvPr>
              <p:cNvSpPr/>
              <p:nvPr/>
            </p:nvSpPr>
            <p:spPr>
              <a:xfrm>
                <a:off x="3933295" y="2924298"/>
                <a:ext cx="10513" cy="2222"/>
              </a:xfrm>
              <a:custGeom>
                <a:avLst/>
                <a:gdLst/>
                <a:ahLst/>
                <a:cxnLst/>
                <a:rect l="l" t="t" r="r" b="b"/>
                <a:pathLst>
                  <a:path w="211" h="39" extrusionOk="0">
                    <a:moveTo>
                      <a:pt x="0" y="0"/>
                    </a:moveTo>
                    <a:lnTo>
                      <a:pt x="0" y="0"/>
                    </a:lnTo>
                    <a:cubicBezTo>
                      <a:pt x="81" y="7"/>
                      <a:pt x="196" y="14"/>
                      <a:pt x="210" y="39"/>
                    </a:cubicBezTo>
                    <a:cubicBezTo>
                      <a:pt x="196" y="14"/>
                      <a:pt x="81" y="4"/>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1" name="Google Shape;5791;p65">
                <a:extLst>
                  <a:ext uri="{FF2B5EF4-FFF2-40B4-BE49-F238E27FC236}">
                    <a16:creationId xmlns:a16="http://schemas.microsoft.com/office/drawing/2014/main" id="{2C3D4826-21D3-49A8-8C74-2C4971C06E6B}"/>
                  </a:ext>
                </a:extLst>
              </p:cNvPr>
              <p:cNvSpPr/>
              <p:nvPr/>
            </p:nvSpPr>
            <p:spPr>
              <a:xfrm>
                <a:off x="3716463" y="3042481"/>
                <a:ext cx="598" cy="457"/>
              </a:xfrm>
              <a:custGeom>
                <a:avLst/>
                <a:gdLst/>
                <a:ahLst/>
                <a:cxnLst/>
                <a:rect l="l" t="t" r="r" b="b"/>
                <a:pathLst>
                  <a:path w="12" h="8" extrusionOk="0">
                    <a:moveTo>
                      <a:pt x="1" y="7"/>
                    </a:moveTo>
                    <a:lnTo>
                      <a:pt x="1" y="7"/>
                    </a:ln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2" name="Google Shape;5792;p65">
                <a:extLst>
                  <a:ext uri="{FF2B5EF4-FFF2-40B4-BE49-F238E27FC236}">
                    <a16:creationId xmlns:a16="http://schemas.microsoft.com/office/drawing/2014/main" id="{F95BB208-A70C-45CA-A032-CDA5B616BCE1}"/>
                  </a:ext>
                </a:extLst>
              </p:cNvPr>
              <p:cNvSpPr/>
              <p:nvPr/>
            </p:nvSpPr>
            <p:spPr>
              <a:xfrm>
                <a:off x="3538194" y="3099695"/>
                <a:ext cx="51" cy="227"/>
              </a:xfrm>
              <a:custGeom>
                <a:avLst/>
                <a:gdLst/>
                <a:ahLst/>
                <a:cxnLst/>
                <a:rect l="l" t="t" r="r" b="b"/>
                <a:pathLst>
                  <a:path w="1" h="4" extrusionOk="0">
                    <a:moveTo>
                      <a:pt x="1" y="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3" name="Google Shape;5793;p65">
                <a:extLst>
                  <a:ext uri="{FF2B5EF4-FFF2-40B4-BE49-F238E27FC236}">
                    <a16:creationId xmlns:a16="http://schemas.microsoft.com/office/drawing/2014/main" id="{85F696BE-BDE2-402A-B01F-D9EF2416DDBA}"/>
                  </a:ext>
                </a:extLst>
              </p:cNvPr>
              <p:cNvSpPr/>
              <p:nvPr/>
            </p:nvSpPr>
            <p:spPr>
              <a:xfrm>
                <a:off x="3538392" y="3103452"/>
                <a:ext cx="198" cy="1082"/>
              </a:xfrm>
              <a:custGeom>
                <a:avLst/>
                <a:gdLst/>
                <a:ahLst/>
                <a:cxnLst/>
                <a:rect l="l" t="t" r="r" b="b"/>
                <a:pathLst>
                  <a:path w="4" h="19" extrusionOk="0">
                    <a:moveTo>
                      <a:pt x="4" y="1"/>
                    </a:moveTo>
                    <a:cubicBezTo>
                      <a:pt x="0" y="8"/>
                      <a:pt x="0" y="11"/>
                      <a:pt x="4" y="18"/>
                    </a:cubicBez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4" name="Google Shape;5794;p65">
                <a:extLst>
                  <a:ext uri="{FF2B5EF4-FFF2-40B4-BE49-F238E27FC236}">
                    <a16:creationId xmlns:a16="http://schemas.microsoft.com/office/drawing/2014/main" id="{74DF40B7-B231-4DF8-B9E1-F694A26D1DFB}"/>
                  </a:ext>
                </a:extLst>
              </p:cNvPr>
              <p:cNvSpPr/>
              <p:nvPr/>
            </p:nvSpPr>
            <p:spPr>
              <a:xfrm>
                <a:off x="3538741" y="3106869"/>
                <a:ext cx="400" cy="1023"/>
              </a:xfrm>
              <a:custGeom>
                <a:avLst/>
                <a:gdLst/>
                <a:ahLst/>
                <a:cxnLst/>
                <a:rect l="l" t="t" r="r" b="b"/>
                <a:pathLst>
                  <a:path w="8" h="18" extrusionOk="0">
                    <a:moveTo>
                      <a:pt x="0" y="0"/>
                    </a:moveTo>
                    <a:lnTo>
                      <a:pt x="0" y="0"/>
                    </a:lnTo>
                    <a:cubicBezTo>
                      <a:pt x="4" y="7"/>
                      <a:pt x="4" y="14"/>
                      <a:pt x="7" y="18"/>
                    </a:cubicBezTo>
                    <a:cubicBezTo>
                      <a:pt x="7" y="14"/>
                      <a:pt x="4" y="7"/>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5" name="Google Shape;5795;p65">
                <a:extLst>
                  <a:ext uri="{FF2B5EF4-FFF2-40B4-BE49-F238E27FC236}">
                    <a16:creationId xmlns:a16="http://schemas.microsoft.com/office/drawing/2014/main" id="{331AB2A8-AE90-41A0-9911-E2171753111D}"/>
                  </a:ext>
                </a:extLst>
              </p:cNvPr>
              <p:cNvSpPr/>
              <p:nvPr/>
            </p:nvSpPr>
            <p:spPr>
              <a:xfrm>
                <a:off x="3638836" y="3095708"/>
                <a:ext cx="598" cy="624"/>
              </a:xfrm>
              <a:custGeom>
                <a:avLst/>
                <a:gdLst/>
                <a:ahLst/>
                <a:cxnLst/>
                <a:rect l="l" t="t" r="r" b="b"/>
                <a:pathLst>
                  <a:path w="12" h="11" extrusionOk="0">
                    <a:moveTo>
                      <a:pt x="11" y="0"/>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6" name="Google Shape;5796;p65">
                <a:extLst>
                  <a:ext uri="{FF2B5EF4-FFF2-40B4-BE49-F238E27FC236}">
                    <a16:creationId xmlns:a16="http://schemas.microsoft.com/office/drawing/2014/main" id="{037B184B-C96A-4A89-AB6F-C639D26DA985}"/>
                  </a:ext>
                </a:extLst>
              </p:cNvPr>
              <p:cNvSpPr/>
              <p:nvPr/>
            </p:nvSpPr>
            <p:spPr>
              <a:xfrm>
                <a:off x="3539588" y="3110454"/>
                <a:ext cx="250" cy="624"/>
              </a:xfrm>
              <a:custGeom>
                <a:avLst/>
                <a:gdLst/>
                <a:ahLst/>
                <a:cxnLst/>
                <a:rect l="l" t="t" r="r" b="b"/>
                <a:pathLst>
                  <a:path w="5" h="11" extrusionOk="0">
                    <a:moveTo>
                      <a:pt x="1" y="0"/>
                    </a:moveTo>
                    <a:lnTo>
                      <a:pt x="1" y="0"/>
                    </a:lnTo>
                    <a:cubicBezTo>
                      <a:pt x="1" y="4"/>
                      <a:pt x="4" y="7"/>
                      <a:pt x="4" y="11"/>
                    </a:cubicBezTo>
                    <a:cubicBezTo>
                      <a:pt x="4" y="7"/>
                      <a:pt x="4" y="4"/>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7" name="Google Shape;5797;p65">
                <a:extLst>
                  <a:ext uri="{FF2B5EF4-FFF2-40B4-BE49-F238E27FC236}">
                    <a16:creationId xmlns:a16="http://schemas.microsoft.com/office/drawing/2014/main" id="{7319324C-90CC-4076-9DDF-5CC8F3070A8E}"/>
                  </a:ext>
                </a:extLst>
              </p:cNvPr>
              <p:cNvSpPr/>
              <p:nvPr/>
            </p:nvSpPr>
            <p:spPr>
              <a:xfrm>
                <a:off x="3538392" y="3095083"/>
                <a:ext cx="198" cy="1082"/>
              </a:xfrm>
              <a:custGeom>
                <a:avLst/>
                <a:gdLst/>
                <a:ahLst/>
                <a:cxnLst/>
                <a:rect l="l" t="t" r="r" b="b"/>
                <a:pathLst>
                  <a:path w="4" h="19" extrusionOk="0">
                    <a:moveTo>
                      <a:pt x="0" y="1"/>
                    </a:moveTo>
                    <a:lnTo>
                      <a:pt x="0" y="18"/>
                    </a:lnTo>
                    <a:cubicBezTo>
                      <a:pt x="0" y="15"/>
                      <a:pt x="4" y="8"/>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8" name="Google Shape;5798;p65">
                <a:extLst>
                  <a:ext uri="{FF2B5EF4-FFF2-40B4-BE49-F238E27FC236}">
                    <a16:creationId xmlns:a16="http://schemas.microsoft.com/office/drawing/2014/main" id="{D564A401-74A1-4C94-A64E-F5107638D908}"/>
                  </a:ext>
                </a:extLst>
              </p:cNvPr>
              <p:cNvSpPr/>
              <p:nvPr/>
            </p:nvSpPr>
            <p:spPr>
              <a:xfrm>
                <a:off x="3637093" y="3097075"/>
                <a:ext cx="748" cy="684"/>
              </a:xfrm>
              <a:custGeom>
                <a:avLst/>
                <a:gdLst/>
                <a:ahLst/>
                <a:cxnLst/>
                <a:rect l="l" t="t" r="r" b="b"/>
                <a:pathLst>
                  <a:path w="15" h="12" extrusionOk="0">
                    <a:moveTo>
                      <a:pt x="15" y="1"/>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9" name="Google Shape;5799;p65">
                <a:extLst>
                  <a:ext uri="{FF2B5EF4-FFF2-40B4-BE49-F238E27FC236}">
                    <a16:creationId xmlns:a16="http://schemas.microsoft.com/office/drawing/2014/main" id="{3E575C27-C4E6-4A9D-B2D2-996EECB16E6E}"/>
                  </a:ext>
                </a:extLst>
              </p:cNvPr>
              <p:cNvSpPr/>
              <p:nvPr/>
            </p:nvSpPr>
            <p:spPr>
              <a:xfrm>
                <a:off x="3540833" y="3113641"/>
                <a:ext cx="400" cy="855"/>
              </a:xfrm>
              <a:custGeom>
                <a:avLst/>
                <a:gdLst/>
                <a:ahLst/>
                <a:cxnLst/>
                <a:rect l="l" t="t" r="r" b="b"/>
                <a:pathLst>
                  <a:path w="8" h="15" extrusionOk="0">
                    <a:moveTo>
                      <a:pt x="0" y="0"/>
                    </a:moveTo>
                    <a:cubicBezTo>
                      <a:pt x="4" y="7"/>
                      <a:pt x="4" y="11"/>
                      <a:pt x="7" y="14"/>
                    </a:cubicBezTo>
                    <a:cubicBezTo>
                      <a:pt x="7" y="11"/>
                      <a:pt x="4" y="4"/>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0" name="Google Shape;5800;p65">
                <a:extLst>
                  <a:ext uri="{FF2B5EF4-FFF2-40B4-BE49-F238E27FC236}">
                    <a16:creationId xmlns:a16="http://schemas.microsoft.com/office/drawing/2014/main" id="{9C9F992F-C892-4C50-B24C-27794A622C0F}"/>
                  </a:ext>
                </a:extLst>
              </p:cNvPr>
              <p:cNvSpPr/>
              <p:nvPr/>
            </p:nvSpPr>
            <p:spPr>
              <a:xfrm>
                <a:off x="3635002" y="3098501"/>
                <a:ext cx="947" cy="624"/>
              </a:xfrm>
              <a:custGeom>
                <a:avLst/>
                <a:gdLst/>
                <a:ahLst/>
                <a:cxnLst/>
                <a:rect l="l" t="t" r="r" b="b"/>
                <a:pathLst>
                  <a:path w="19" h="11" extrusionOk="0">
                    <a:moveTo>
                      <a:pt x="18" y="0"/>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1" name="Google Shape;5801;p65">
                <a:extLst>
                  <a:ext uri="{FF2B5EF4-FFF2-40B4-BE49-F238E27FC236}">
                    <a16:creationId xmlns:a16="http://schemas.microsoft.com/office/drawing/2014/main" id="{1009285C-FB51-4A3C-B65D-70C171A13B1B}"/>
                  </a:ext>
                </a:extLst>
              </p:cNvPr>
              <p:cNvSpPr/>
              <p:nvPr/>
            </p:nvSpPr>
            <p:spPr>
              <a:xfrm>
                <a:off x="3733552" y="3025348"/>
                <a:ext cx="1097" cy="1023"/>
              </a:xfrm>
              <a:custGeom>
                <a:avLst/>
                <a:gdLst/>
                <a:ahLst/>
                <a:cxnLst/>
                <a:rect l="l" t="t" r="r" b="b"/>
                <a:pathLst>
                  <a:path w="22" h="18" extrusionOk="0">
                    <a:moveTo>
                      <a:pt x="1" y="18"/>
                    </a:moveTo>
                    <a:lnTo>
                      <a:pt x="22"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2" name="Google Shape;5802;p65">
                <a:extLst>
                  <a:ext uri="{FF2B5EF4-FFF2-40B4-BE49-F238E27FC236}">
                    <a16:creationId xmlns:a16="http://schemas.microsoft.com/office/drawing/2014/main" id="{94AD458E-D8A4-401C-8A5E-9C5B26F24455}"/>
                  </a:ext>
                </a:extLst>
              </p:cNvPr>
              <p:cNvSpPr/>
              <p:nvPr/>
            </p:nvSpPr>
            <p:spPr>
              <a:xfrm>
                <a:off x="3943064" y="2941036"/>
                <a:ext cx="51" cy="1023"/>
              </a:xfrm>
              <a:custGeom>
                <a:avLst/>
                <a:gdLst/>
                <a:ahLst/>
                <a:cxnLst/>
                <a:rect l="l" t="t" r="r" b="b"/>
                <a:pathLst>
                  <a:path w="1" h="18" extrusionOk="0">
                    <a:moveTo>
                      <a:pt x="0" y="0"/>
                    </a:moveTo>
                    <a:lnTo>
                      <a:pt x="0"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3" name="Google Shape;5803;p65">
                <a:extLst>
                  <a:ext uri="{FF2B5EF4-FFF2-40B4-BE49-F238E27FC236}">
                    <a16:creationId xmlns:a16="http://schemas.microsoft.com/office/drawing/2014/main" id="{49F4F035-8237-4392-A32E-1C28DA48D4BE}"/>
                  </a:ext>
                </a:extLst>
              </p:cNvPr>
              <p:cNvSpPr/>
              <p:nvPr/>
            </p:nvSpPr>
            <p:spPr>
              <a:xfrm>
                <a:off x="3943064" y="2946843"/>
                <a:ext cx="198" cy="1254"/>
              </a:xfrm>
              <a:custGeom>
                <a:avLst/>
                <a:gdLst/>
                <a:ahLst/>
                <a:cxnLst/>
                <a:rect l="l" t="t" r="r" b="b"/>
                <a:pathLst>
                  <a:path w="4" h="22" extrusionOk="0">
                    <a:moveTo>
                      <a:pt x="0" y="0"/>
                    </a:moveTo>
                    <a:lnTo>
                      <a:pt x="0" y="21"/>
                    </a:lnTo>
                    <a:cubicBezTo>
                      <a:pt x="4" y="14"/>
                      <a:pt x="4" y="7"/>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4" name="Google Shape;5804;p65">
                <a:extLst>
                  <a:ext uri="{FF2B5EF4-FFF2-40B4-BE49-F238E27FC236}">
                    <a16:creationId xmlns:a16="http://schemas.microsoft.com/office/drawing/2014/main" id="{DB4EFDC5-7CE0-4645-861E-C0F3432A2083}"/>
                  </a:ext>
                </a:extLst>
              </p:cNvPr>
              <p:cNvSpPr/>
              <p:nvPr/>
            </p:nvSpPr>
            <p:spPr>
              <a:xfrm>
                <a:off x="3943064" y="2944852"/>
                <a:ext cx="51" cy="1254"/>
              </a:xfrm>
              <a:custGeom>
                <a:avLst/>
                <a:gdLst/>
                <a:ahLst/>
                <a:cxnLst/>
                <a:rect l="l" t="t" r="r" b="b"/>
                <a:pathLst>
                  <a:path w="1" h="22" extrusionOk="0">
                    <a:moveTo>
                      <a:pt x="0" y="0"/>
                    </a:moveTo>
                    <a:lnTo>
                      <a:pt x="0" y="2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5" name="Google Shape;5805;p65">
                <a:extLst>
                  <a:ext uri="{FF2B5EF4-FFF2-40B4-BE49-F238E27FC236}">
                    <a16:creationId xmlns:a16="http://schemas.microsoft.com/office/drawing/2014/main" id="{C5370990-D398-4592-943D-1AEE7BEE9125}"/>
                  </a:ext>
                </a:extLst>
              </p:cNvPr>
              <p:cNvSpPr/>
              <p:nvPr/>
            </p:nvSpPr>
            <p:spPr>
              <a:xfrm>
                <a:off x="3745063" y="3016183"/>
                <a:ext cx="598" cy="457"/>
              </a:xfrm>
              <a:custGeom>
                <a:avLst/>
                <a:gdLst/>
                <a:ahLst/>
                <a:cxnLst/>
                <a:rect l="l" t="t" r="r" b="b"/>
                <a:pathLst>
                  <a:path w="12" h="8" extrusionOk="0">
                    <a:moveTo>
                      <a:pt x="1" y="7"/>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6" name="Google Shape;5806;p65">
                <a:extLst>
                  <a:ext uri="{FF2B5EF4-FFF2-40B4-BE49-F238E27FC236}">
                    <a16:creationId xmlns:a16="http://schemas.microsoft.com/office/drawing/2014/main" id="{7D019790-4071-468F-8B59-54AECCBFBF84}"/>
                  </a:ext>
                </a:extLst>
              </p:cNvPr>
              <p:cNvSpPr/>
              <p:nvPr/>
            </p:nvSpPr>
            <p:spPr>
              <a:xfrm>
                <a:off x="3745760" y="3015953"/>
                <a:ext cx="400" cy="285"/>
              </a:xfrm>
              <a:custGeom>
                <a:avLst/>
                <a:gdLst/>
                <a:ahLst/>
                <a:cxnLst/>
                <a:rect l="l" t="t" r="r" b="b"/>
                <a:pathLst>
                  <a:path w="8" h="5" extrusionOk="0">
                    <a:moveTo>
                      <a:pt x="1" y="4"/>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7" name="Google Shape;5807;p65">
                <a:extLst>
                  <a:ext uri="{FF2B5EF4-FFF2-40B4-BE49-F238E27FC236}">
                    <a16:creationId xmlns:a16="http://schemas.microsoft.com/office/drawing/2014/main" id="{0AEB8FEC-DDE1-4259-83C5-190E067F6809}"/>
                  </a:ext>
                </a:extLst>
              </p:cNvPr>
              <p:cNvSpPr/>
              <p:nvPr/>
            </p:nvSpPr>
            <p:spPr>
              <a:xfrm>
                <a:off x="3726430" y="3031722"/>
                <a:ext cx="1446" cy="1421"/>
              </a:xfrm>
              <a:custGeom>
                <a:avLst/>
                <a:gdLst/>
                <a:ahLst/>
                <a:cxnLst/>
                <a:rect l="l" t="t" r="r" b="b"/>
                <a:pathLst>
                  <a:path w="29" h="25" extrusionOk="0">
                    <a:moveTo>
                      <a:pt x="0" y="25"/>
                    </a:moveTo>
                    <a:lnTo>
                      <a:pt x="2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8" name="Google Shape;5808;p65">
                <a:extLst>
                  <a:ext uri="{FF2B5EF4-FFF2-40B4-BE49-F238E27FC236}">
                    <a16:creationId xmlns:a16="http://schemas.microsoft.com/office/drawing/2014/main" id="{F82333A1-C801-4D50-BB17-6E4A5E3D1354}"/>
                  </a:ext>
                </a:extLst>
              </p:cNvPr>
              <p:cNvSpPr/>
              <p:nvPr/>
            </p:nvSpPr>
            <p:spPr>
              <a:xfrm>
                <a:off x="3943064" y="2939216"/>
                <a:ext cx="51" cy="1254"/>
              </a:xfrm>
              <a:custGeom>
                <a:avLst/>
                <a:gdLst/>
                <a:ahLst/>
                <a:cxnLst/>
                <a:rect l="l" t="t" r="r" b="b"/>
                <a:pathLst>
                  <a:path w="1" h="22" extrusionOk="0">
                    <a:moveTo>
                      <a:pt x="0" y="1"/>
                    </a:moveTo>
                    <a:lnTo>
                      <a:pt x="0" y="22"/>
                    </a:lnTo>
                    <a:cubicBezTo>
                      <a:pt x="0" y="15"/>
                      <a:pt x="0" y="8"/>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9" name="Google Shape;5809;p65">
                <a:extLst>
                  <a:ext uri="{FF2B5EF4-FFF2-40B4-BE49-F238E27FC236}">
                    <a16:creationId xmlns:a16="http://schemas.microsoft.com/office/drawing/2014/main" id="{C2C6B029-4819-4733-B2FF-8FC98AC49445}"/>
                  </a:ext>
                </a:extLst>
              </p:cNvPr>
              <p:cNvSpPr/>
              <p:nvPr/>
            </p:nvSpPr>
            <p:spPr>
              <a:xfrm>
                <a:off x="3746307" y="3015555"/>
                <a:ext cx="400" cy="285"/>
              </a:xfrm>
              <a:custGeom>
                <a:avLst/>
                <a:gdLst/>
                <a:ahLst/>
                <a:cxnLst/>
                <a:rect l="l" t="t" r="r" b="b"/>
                <a:pathLst>
                  <a:path w="8" h="5" extrusionOk="0">
                    <a:moveTo>
                      <a:pt x="0" y="4"/>
                    </a:moveTo>
                    <a:lnTo>
                      <a:pt x="7"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0" name="Google Shape;5810;p65">
                <a:extLst>
                  <a:ext uri="{FF2B5EF4-FFF2-40B4-BE49-F238E27FC236}">
                    <a16:creationId xmlns:a16="http://schemas.microsoft.com/office/drawing/2014/main" id="{FD25B30B-483F-4087-95BD-24281292EDAB}"/>
                  </a:ext>
                </a:extLst>
              </p:cNvPr>
              <p:cNvSpPr/>
              <p:nvPr/>
            </p:nvSpPr>
            <p:spPr>
              <a:xfrm>
                <a:off x="3740029" y="3019768"/>
                <a:ext cx="895" cy="855"/>
              </a:xfrm>
              <a:custGeom>
                <a:avLst/>
                <a:gdLst/>
                <a:ahLst/>
                <a:cxnLst/>
                <a:rect l="l" t="t" r="r" b="b"/>
                <a:pathLst>
                  <a:path w="18" h="15" extrusionOk="0">
                    <a:moveTo>
                      <a:pt x="0" y="14"/>
                    </a:moveTo>
                    <a:lnTo>
                      <a:pt x="1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1" name="Google Shape;5811;p65">
                <a:extLst>
                  <a:ext uri="{FF2B5EF4-FFF2-40B4-BE49-F238E27FC236}">
                    <a16:creationId xmlns:a16="http://schemas.microsoft.com/office/drawing/2014/main" id="{607B8AB8-F63C-4ED2-A72B-B4B3B9181339}"/>
                  </a:ext>
                </a:extLst>
              </p:cNvPr>
              <p:cNvSpPr/>
              <p:nvPr/>
            </p:nvSpPr>
            <p:spPr>
              <a:xfrm>
                <a:off x="3742968" y="3017776"/>
                <a:ext cx="748" cy="457"/>
              </a:xfrm>
              <a:custGeom>
                <a:avLst/>
                <a:gdLst/>
                <a:ahLst/>
                <a:cxnLst/>
                <a:rect l="l" t="t" r="r" b="b"/>
                <a:pathLst>
                  <a:path w="15" h="8" extrusionOk="0">
                    <a:moveTo>
                      <a:pt x="1" y="7"/>
                    </a:moveTo>
                    <a:lnTo>
                      <a:pt x="15"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2" name="Google Shape;5812;p65">
                <a:extLst>
                  <a:ext uri="{FF2B5EF4-FFF2-40B4-BE49-F238E27FC236}">
                    <a16:creationId xmlns:a16="http://schemas.microsoft.com/office/drawing/2014/main" id="{8F140527-0430-492D-BA01-50B70760AE0C}"/>
                  </a:ext>
                </a:extLst>
              </p:cNvPr>
              <p:cNvSpPr/>
              <p:nvPr/>
            </p:nvSpPr>
            <p:spPr>
              <a:xfrm>
                <a:off x="3742121" y="3018343"/>
                <a:ext cx="748" cy="684"/>
              </a:xfrm>
              <a:custGeom>
                <a:avLst/>
                <a:gdLst/>
                <a:ahLst/>
                <a:cxnLst/>
                <a:rect l="l" t="t" r="r" b="b"/>
                <a:pathLst>
                  <a:path w="15" h="12" extrusionOk="0">
                    <a:moveTo>
                      <a:pt x="0" y="11"/>
                    </a:moveTo>
                    <a:lnTo>
                      <a:pt x="1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3" name="Google Shape;5813;p65">
                <a:extLst>
                  <a:ext uri="{FF2B5EF4-FFF2-40B4-BE49-F238E27FC236}">
                    <a16:creationId xmlns:a16="http://schemas.microsoft.com/office/drawing/2014/main" id="{B1E5C62D-598D-4A83-B032-3C9AD2EF43E7}"/>
                  </a:ext>
                </a:extLst>
              </p:cNvPr>
              <p:cNvSpPr/>
              <p:nvPr/>
            </p:nvSpPr>
            <p:spPr>
              <a:xfrm>
                <a:off x="3741075" y="3019144"/>
                <a:ext cx="895" cy="684"/>
              </a:xfrm>
              <a:custGeom>
                <a:avLst/>
                <a:gdLst/>
                <a:ahLst/>
                <a:cxnLst/>
                <a:rect l="l" t="t" r="r" b="b"/>
                <a:pathLst>
                  <a:path w="18" h="12" extrusionOk="0">
                    <a:moveTo>
                      <a:pt x="0" y="11"/>
                    </a:moveTo>
                    <a:lnTo>
                      <a:pt x="1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4" name="Google Shape;5814;p65">
                <a:extLst>
                  <a:ext uri="{FF2B5EF4-FFF2-40B4-BE49-F238E27FC236}">
                    <a16:creationId xmlns:a16="http://schemas.microsoft.com/office/drawing/2014/main" id="{38C3F89F-8383-45E2-A57A-F6EF591D1409}"/>
                  </a:ext>
                </a:extLst>
              </p:cNvPr>
              <p:cNvSpPr/>
              <p:nvPr/>
            </p:nvSpPr>
            <p:spPr>
              <a:xfrm>
                <a:off x="3744362" y="3016750"/>
                <a:ext cx="748" cy="457"/>
              </a:xfrm>
              <a:custGeom>
                <a:avLst/>
                <a:gdLst/>
                <a:ahLst/>
                <a:cxnLst/>
                <a:rect l="l" t="t" r="r" b="b"/>
                <a:pathLst>
                  <a:path w="15" h="8" extrusionOk="0">
                    <a:moveTo>
                      <a:pt x="1" y="8"/>
                    </a:moveTo>
                    <a:lnTo>
                      <a:pt x="1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5" name="Google Shape;5815;p65">
                <a:extLst>
                  <a:ext uri="{FF2B5EF4-FFF2-40B4-BE49-F238E27FC236}">
                    <a16:creationId xmlns:a16="http://schemas.microsoft.com/office/drawing/2014/main" id="{D661F68A-B86D-44D3-8BFE-1F4D14D8F416}"/>
                  </a:ext>
                </a:extLst>
              </p:cNvPr>
              <p:cNvSpPr/>
              <p:nvPr/>
            </p:nvSpPr>
            <p:spPr>
              <a:xfrm>
                <a:off x="3943559" y="2953220"/>
                <a:ext cx="250" cy="1421"/>
              </a:xfrm>
              <a:custGeom>
                <a:avLst/>
                <a:gdLst/>
                <a:ahLst/>
                <a:cxnLst/>
                <a:rect l="l" t="t" r="r" b="b"/>
                <a:pathLst>
                  <a:path w="5" h="25" extrusionOk="0">
                    <a:moveTo>
                      <a:pt x="1" y="0"/>
                    </a:moveTo>
                    <a:cubicBezTo>
                      <a:pt x="1" y="7"/>
                      <a:pt x="1" y="18"/>
                      <a:pt x="4" y="25"/>
                    </a:cubicBezTo>
                    <a:cubicBezTo>
                      <a:pt x="1" y="18"/>
                      <a:pt x="1" y="7"/>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6" name="Google Shape;5816;p65">
                <a:extLst>
                  <a:ext uri="{FF2B5EF4-FFF2-40B4-BE49-F238E27FC236}">
                    <a16:creationId xmlns:a16="http://schemas.microsoft.com/office/drawing/2014/main" id="{DBE212BB-D951-4FE8-82D4-5BD289F068A2}"/>
                  </a:ext>
                </a:extLst>
              </p:cNvPr>
              <p:cNvSpPr/>
              <p:nvPr/>
            </p:nvSpPr>
            <p:spPr>
              <a:xfrm>
                <a:off x="3943210" y="2948834"/>
                <a:ext cx="51" cy="1254"/>
              </a:xfrm>
              <a:custGeom>
                <a:avLst/>
                <a:gdLst/>
                <a:ahLst/>
                <a:cxnLst/>
                <a:rect l="l" t="t" r="r" b="b"/>
                <a:pathLst>
                  <a:path w="1" h="22" extrusionOk="0">
                    <a:moveTo>
                      <a:pt x="1" y="0"/>
                    </a:moveTo>
                    <a:lnTo>
                      <a:pt x="1" y="21"/>
                    </a:lnTo>
                    <a:cubicBezTo>
                      <a:pt x="1" y="14"/>
                      <a:pt x="1" y="7"/>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7" name="Google Shape;5817;p65">
                <a:extLst>
                  <a:ext uri="{FF2B5EF4-FFF2-40B4-BE49-F238E27FC236}">
                    <a16:creationId xmlns:a16="http://schemas.microsoft.com/office/drawing/2014/main" id="{BE6F6D14-AF49-4409-A765-F4AA15DD41AC}"/>
                  </a:ext>
                </a:extLst>
              </p:cNvPr>
              <p:cNvSpPr/>
              <p:nvPr/>
            </p:nvSpPr>
            <p:spPr>
              <a:xfrm>
                <a:off x="3743665" y="3017148"/>
                <a:ext cx="748" cy="457"/>
              </a:xfrm>
              <a:custGeom>
                <a:avLst/>
                <a:gdLst/>
                <a:ahLst/>
                <a:cxnLst/>
                <a:rect l="l" t="t" r="r" b="b"/>
                <a:pathLst>
                  <a:path w="15" h="8" extrusionOk="0">
                    <a:moveTo>
                      <a:pt x="1" y="8"/>
                    </a:moveTo>
                    <a:lnTo>
                      <a:pt x="1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8" name="Google Shape;5818;p65">
                <a:extLst>
                  <a:ext uri="{FF2B5EF4-FFF2-40B4-BE49-F238E27FC236}">
                    <a16:creationId xmlns:a16="http://schemas.microsoft.com/office/drawing/2014/main" id="{529B059C-9FF0-4FE1-B4B0-E05F676DC60A}"/>
                  </a:ext>
                </a:extLst>
              </p:cNvPr>
              <p:cNvSpPr/>
              <p:nvPr/>
            </p:nvSpPr>
            <p:spPr>
              <a:xfrm>
                <a:off x="3746806" y="3015156"/>
                <a:ext cx="400" cy="457"/>
              </a:xfrm>
              <a:custGeom>
                <a:avLst/>
                <a:gdLst/>
                <a:ahLst/>
                <a:cxnLst/>
                <a:rect l="l" t="t" r="r" b="b"/>
                <a:pathLst>
                  <a:path w="8" h="8" extrusionOk="0">
                    <a:moveTo>
                      <a:pt x="1" y="8"/>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9" name="Google Shape;5819;p65">
                <a:extLst>
                  <a:ext uri="{FF2B5EF4-FFF2-40B4-BE49-F238E27FC236}">
                    <a16:creationId xmlns:a16="http://schemas.microsoft.com/office/drawing/2014/main" id="{9AF8190B-7448-42FD-92C2-209681BB4E1D}"/>
                  </a:ext>
                </a:extLst>
              </p:cNvPr>
              <p:cNvSpPr/>
              <p:nvPr/>
            </p:nvSpPr>
            <p:spPr>
              <a:xfrm>
                <a:off x="3943412" y="2950998"/>
                <a:ext cx="51" cy="1254"/>
              </a:xfrm>
              <a:custGeom>
                <a:avLst/>
                <a:gdLst/>
                <a:ahLst/>
                <a:cxnLst/>
                <a:rect l="l" t="t" r="r" b="b"/>
                <a:pathLst>
                  <a:path w="1" h="22" extrusionOk="0">
                    <a:moveTo>
                      <a:pt x="0" y="1"/>
                    </a:moveTo>
                    <a:lnTo>
                      <a:pt x="0" y="22"/>
                    </a:lnTo>
                    <a:cubicBezTo>
                      <a:pt x="0" y="15"/>
                      <a:pt x="0" y="8"/>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0" name="Google Shape;5820;p65">
                <a:extLst>
                  <a:ext uri="{FF2B5EF4-FFF2-40B4-BE49-F238E27FC236}">
                    <a16:creationId xmlns:a16="http://schemas.microsoft.com/office/drawing/2014/main" id="{561E3F91-7FB1-456E-BB3E-AA5881238E0B}"/>
                  </a:ext>
                </a:extLst>
              </p:cNvPr>
              <p:cNvSpPr/>
              <p:nvPr/>
            </p:nvSpPr>
            <p:spPr>
              <a:xfrm>
                <a:off x="3747155" y="3015156"/>
                <a:ext cx="400" cy="285"/>
              </a:xfrm>
              <a:custGeom>
                <a:avLst/>
                <a:gdLst/>
                <a:ahLst/>
                <a:cxnLst/>
                <a:rect l="l" t="t" r="r" b="b"/>
                <a:pathLst>
                  <a:path w="8" h="5" extrusionOk="0">
                    <a:moveTo>
                      <a:pt x="1" y="4"/>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1" name="Google Shape;5821;p65">
                <a:extLst>
                  <a:ext uri="{FF2B5EF4-FFF2-40B4-BE49-F238E27FC236}">
                    <a16:creationId xmlns:a16="http://schemas.microsoft.com/office/drawing/2014/main" id="{4237C6AF-ED9F-4A32-81D3-F177D7CAD16A}"/>
                  </a:ext>
                </a:extLst>
              </p:cNvPr>
              <p:cNvSpPr/>
              <p:nvPr/>
            </p:nvSpPr>
            <p:spPr>
              <a:xfrm>
                <a:off x="3943412" y="2931870"/>
                <a:ext cx="198" cy="2449"/>
              </a:xfrm>
              <a:custGeom>
                <a:avLst/>
                <a:gdLst/>
                <a:ahLst/>
                <a:cxnLst/>
                <a:rect l="l" t="t" r="r" b="b"/>
                <a:pathLst>
                  <a:path w="4" h="43" extrusionOk="0">
                    <a:moveTo>
                      <a:pt x="4" y="0"/>
                    </a:moveTo>
                    <a:cubicBezTo>
                      <a:pt x="0" y="14"/>
                      <a:pt x="0" y="28"/>
                      <a:pt x="0" y="42"/>
                    </a:cubicBezTo>
                    <a:cubicBezTo>
                      <a:pt x="0" y="28"/>
                      <a:pt x="4" y="14"/>
                      <a:pt x="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2" name="Google Shape;5822;p65">
                <a:extLst>
                  <a:ext uri="{FF2B5EF4-FFF2-40B4-BE49-F238E27FC236}">
                    <a16:creationId xmlns:a16="http://schemas.microsoft.com/office/drawing/2014/main" id="{31A1EA34-548A-4A3C-8BF5-0030F06AB950}"/>
                  </a:ext>
                </a:extLst>
              </p:cNvPr>
              <p:cNvSpPr/>
              <p:nvPr/>
            </p:nvSpPr>
            <p:spPr>
              <a:xfrm>
                <a:off x="3943412" y="2934433"/>
                <a:ext cx="51" cy="1254"/>
              </a:xfrm>
              <a:custGeom>
                <a:avLst/>
                <a:gdLst/>
                <a:ahLst/>
                <a:cxnLst/>
                <a:rect l="l" t="t" r="r" b="b"/>
                <a:pathLst>
                  <a:path w="1" h="22" extrusionOk="0">
                    <a:moveTo>
                      <a:pt x="0" y="1"/>
                    </a:moveTo>
                    <a:lnTo>
                      <a:pt x="0" y="2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3" name="Google Shape;5823;p65">
                <a:extLst>
                  <a:ext uri="{FF2B5EF4-FFF2-40B4-BE49-F238E27FC236}">
                    <a16:creationId xmlns:a16="http://schemas.microsoft.com/office/drawing/2014/main" id="{E03496FF-82D9-4D98-829F-DBD3A296D389}"/>
                  </a:ext>
                </a:extLst>
              </p:cNvPr>
              <p:cNvSpPr/>
              <p:nvPr/>
            </p:nvSpPr>
            <p:spPr>
              <a:xfrm>
                <a:off x="3906092" y="2916499"/>
                <a:ext cx="895" cy="285"/>
              </a:xfrm>
              <a:custGeom>
                <a:avLst/>
                <a:gdLst/>
                <a:ahLst/>
                <a:cxnLst/>
                <a:rect l="l" t="t" r="r" b="b"/>
                <a:pathLst>
                  <a:path w="18" h="5" extrusionOk="0">
                    <a:moveTo>
                      <a:pt x="0" y="4"/>
                    </a:moveTo>
                    <a:cubicBezTo>
                      <a:pt x="4" y="1"/>
                      <a:pt x="11" y="1"/>
                      <a:pt x="18" y="1"/>
                    </a:cubicBezTo>
                    <a:cubicBezTo>
                      <a:pt x="11" y="1"/>
                      <a:pt x="4" y="1"/>
                      <a:pt x="0" y="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4" name="Google Shape;5824;p65">
                <a:extLst>
                  <a:ext uri="{FF2B5EF4-FFF2-40B4-BE49-F238E27FC236}">
                    <a16:creationId xmlns:a16="http://schemas.microsoft.com/office/drawing/2014/main" id="{CADE85F5-C243-4C26-B0BB-36FCE8F241F7}"/>
                  </a:ext>
                </a:extLst>
              </p:cNvPr>
              <p:cNvSpPr/>
              <p:nvPr/>
            </p:nvSpPr>
            <p:spPr>
              <a:xfrm>
                <a:off x="3734946" y="3024150"/>
                <a:ext cx="1097" cy="855"/>
              </a:xfrm>
              <a:custGeom>
                <a:avLst/>
                <a:gdLst/>
                <a:ahLst/>
                <a:cxnLst/>
                <a:rect l="l" t="t" r="r" b="b"/>
                <a:pathLst>
                  <a:path w="22" h="15" extrusionOk="0">
                    <a:moveTo>
                      <a:pt x="1" y="14"/>
                    </a:moveTo>
                    <a:lnTo>
                      <a:pt x="22"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5" name="Google Shape;5825;p65">
                <a:extLst>
                  <a:ext uri="{FF2B5EF4-FFF2-40B4-BE49-F238E27FC236}">
                    <a16:creationId xmlns:a16="http://schemas.microsoft.com/office/drawing/2014/main" id="{D0E7DA3C-8A3D-41C7-9AB7-E86A799F80F5}"/>
                  </a:ext>
                </a:extLst>
              </p:cNvPr>
              <p:cNvSpPr/>
              <p:nvPr/>
            </p:nvSpPr>
            <p:spPr>
              <a:xfrm>
                <a:off x="3736341" y="3022955"/>
                <a:ext cx="1097" cy="855"/>
              </a:xfrm>
              <a:custGeom>
                <a:avLst/>
                <a:gdLst/>
                <a:ahLst/>
                <a:cxnLst/>
                <a:rect l="l" t="t" r="r" b="b"/>
                <a:pathLst>
                  <a:path w="22" h="15" extrusionOk="0">
                    <a:moveTo>
                      <a:pt x="1" y="14"/>
                    </a:moveTo>
                    <a:lnTo>
                      <a:pt x="22"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6" name="Google Shape;5826;p65">
                <a:extLst>
                  <a:ext uri="{FF2B5EF4-FFF2-40B4-BE49-F238E27FC236}">
                    <a16:creationId xmlns:a16="http://schemas.microsoft.com/office/drawing/2014/main" id="{2B985454-70C4-4096-9AB4-85228ED8AA3C}"/>
                  </a:ext>
                </a:extLst>
              </p:cNvPr>
              <p:cNvSpPr/>
              <p:nvPr/>
            </p:nvSpPr>
            <p:spPr>
              <a:xfrm>
                <a:off x="3731809" y="3026942"/>
                <a:ext cx="1296" cy="1023"/>
              </a:xfrm>
              <a:custGeom>
                <a:avLst/>
                <a:gdLst/>
                <a:ahLst/>
                <a:cxnLst/>
                <a:rect l="l" t="t" r="r" b="b"/>
                <a:pathLst>
                  <a:path w="26" h="18" extrusionOk="0">
                    <a:moveTo>
                      <a:pt x="1" y="18"/>
                    </a:moveTo>
                    <a:lnTo>
                      <a:pt x="25"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7" name="Google Shape;5827;p65">
                <a:extLst>
                  <a:ext uri="{FF2B5EF4-FFF2-40B4-BE49-F238E27FC236}">
                    <a16:creationId xmlns:a16="http://schemas.microsoft.com/office/drawing/2014/main" id="{DE77E999-EC12-45F0-9772-EFF06D8186C0}"/>
                  </a:ext>
                </a:extLst>
              </p:cNvPr>
              <p:cNvSpPr/>
              <p:nvPr/>
            </p:nvSpPr>
            <p:spPr>
              <a:xfrm>
                <a:off x="3943210" y="2937623"/>
                <a:ext cx="51" cy="1082"/>
              </a:xfrm>
              <a:custGeom>
                <a:avLst/>
                <a:gdLst/>
                <a:ahLst/>
                <a:cxnLst/>
                <a:rect l="l" t="t" r="r" b="b"/>
                <a:pathLst>
                  <a:path w="1" h="19" extrusionOk="0">
                    <a:moveTo>
                      <a:pt x="1" y="1"/>
                    </a:moveTo>
                    <a:lnTo>
                      <a:pt x="1" y="18"/>
                    </a:lnTo>
                    <a:cubicBezTo>
                      <a:pt x="1" y="11"/>
                      <a:pt x="1" y="8"/>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8" name="Google Shape;5828;p65">
                <a:extLst>
                  <a:ext uri="{FF2B5EF4-FFF2-40B4-BE49-F238E27FC236}">
                    <a16:creationId xmlns:a16="http://schemas.microsoft.com/office/drawing/2014/main" id="{E5C48322-B44C-445C-BB3D-335958619490}"/>
                  </a:ext>
                </a:extLst>
              </p:cNvPr>
              <p:cNvSpPr/>
              <p:nvPr/>
            </p:nvSpPr>
            <p:spPr>
              <a:xfrm>
                <a:off x="3943210" y="2936025"/>
                <a:ext cx="51" cy="1082"/>
              </a:xfrm>
              <a:custGeom>
                <a:avLst/>
                <a:gdLst/>
                <a:ahLst/>
                <a:cxnLst/>
                <a:rect l="l" t="t" r="r" b="b"/>
                <a:pathLst>
                  <a:path w="1" h="19" extrusionOk="0">
                    <a:moveTo>
                      <a:pt x="1" y="1"/>
                    </a:moveTo>
                    <a:lnTo>
                      <a:pt x="1" y="18"/>
                    </a:lnTo>
                    <a:cubicBezTo>
                      <a:pt x="1" y="11"/>
                      <a:pt x="1" y="8"/>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9" name="Google Shape;5829;p65">
                <a:extLst>
                  <a:ext uri="{FF2B5EF4-FFF2-40B4-BE49-F238E27FC236}">
                    <a16:creationId xmlns:a16="http://schemas.microsoft.com/office/drawing/2014/main" id="{B1722B05-978A-4C54-BFD2-6A8EB4C7D66E}"/>
                  </a:ext>
                </a:extLst>
              </p:cNvPr>
              <p:cNvSpPr/>
              <p:nvPr/>
            </p:nvSpPr>
            <p:spPr>
              <a:xfrm>
                <a:off x="3724334" y="3033487"/>
                <a:ext cx="1593" cy="1652"/>
              </a:xfrm>
              <a:custGeom>
                <a:avLst/>
                <a:gdLst/>
                <a:ahLst/>
                <a:cxnLst/>
                <a:rect l="l" t="t" r="r" b="b"/>
                <a:pathLst>
                  <a:path w="32" h="29" extrusionOk="0">
                    <a:moveTo>
                      <a:pt x="0" y="29"/>
                    </a:moveTo>
                    <a:lnTo>
                      <a:pt x="32"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0" name="Google Shape;5830;p65">
                <a:extLst>
                  <a:ext uri="{FF2B5EF4-FFF2-40B4-BE49-F238E27FC236}">
                    <a16:creationId xmlns:a16="http://schemas.microsoft.com/office/drawing/2014/main" id="{32348765-26F9-4609-82F4-B63FB1B3D24D}"/>
                  </a:ext>
                </a:extLst>
              </p:cNvPr>
              <p:cNvSpPr/>
              <p:nvPr/>
            </p:nvSpPr>
            <p:spPr>
              <a:xfrm>
                <a:off x="3747503" y="3014984"/>
                <a:ext cx="400" cy="227"/>
              </a:xfrm>
              <a:custGeom>
                <a:avLst/>
                <a:gdLst/>
                <a:ahLst/>
                <a:cxnLst/>
                <a:rect l="l" t="t" r="r" b="b"/>
                <a:pathLst>
                  <a:path w="8" h="4" extrusionOk="0">
                    <a:moveTo>
                      <a:pt x="1" y="4"/>
                    </a:moveTo>
                    <a:lnTo>
                      <a:pt x="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1" name="Google Shape;5831;p65">
                <a:extLst>
                  <a:ext uri="{FF2B5EF4-FFF2-40B4-BE49-F238E27FC236}">
                    <a16:creationId xmlns:a16="http://schemas.microsoft.com/office/drawing/2014/main" id="{B9094666-90E8-4D5A-B5C3-07DFD11BEA81}"/>
                  </a:ext>
                </a:extLst>
              </p:cNvPr>
              <p:cNvSpPr/>
              <p:nvPr/>
            </p:nvSpPr>
            <p:spPr>
              <a:xfrm>
                <a:off x="3748549" y="3014586"/>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2" name="Google Shape;5832;p65">
                <a:extLst>
                  <a:ext uri="{FF2B5EF4-FFF2-40B4-BE49-F238E27FC236}">
                    <a16:creationId xmlns:a16="http://schemas.microsoft.com/office/drawing/2014/main" id="{CBE7395D-20C5-4235-870C-30380CC4C7BD}"/>
                  </a:ext>
                </a:extLst>
              </p:cNvPr>
              <p:cNvSpPr/>
              <p:nvPr/>
            </p:nvSpPr>
            <p:spPr>
              <a:xfrm>
                <a:off x="3747852" y="3014984"/>
                <a:ext cx="250" cy="59"/>
              </a:xfrm>
              <a:custGeom>
                <a:avLst/>
                <a:gdLst/>
                <a:ahLst/>
                <a:cxnLst/>
                <a:rect l="l" t="t" r="r" b="b"/>
                <a:pathLst>
                  <a:path w="5" h="1" extrusionOk="0">
                    <a:moveTo>
                      <a:pt x="1" y="0"/>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3" name="Google Shape;5833;p65">
                <a:extLst>
                  <a:ext uri="{FF2B5EF4-FFF2-40B4-BE49-F238E27FC236}">
                    <a16:creationId xmlns:a16="http://schemas.microsoft.com/office/drawing/2014/main" id="{0CAB9540-BFBE-4E43-BF36-E2579B7A57D4}"/>
                  </a:ext>
                </a:extLst>
              </p:cNvPr>
              <p:cNvSpPr/>
              <p:nvPr/>
            </p:nvSpPr>
            <p:spPr>
              <a:xfrm>
                <a:off x="3730264" y="3028309"/>
                <a:ext cx="1244" cy="1254"/>
              </a:xfrm>
              <a:custGeom>
                <a:avLst/>
                <a:gdLst/>
                <a:ahLst/>
                <a:cxnLst/>
                <a:rect l="l" t="t" r="r" b="b"/>
                <a:pathLst>
                  <a:path w="25" h="22" extrusionOk="0">
                    <a:moveTo>
                      <a:pt x="0" y="22"/>
                    </a:moveTo>
                    <a:lnTo>
                      <a:pt x="2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4" name="Google Shape;5834;p65">
                <a:extLst>
                  <a:ext uri="{FF2B5EF4-FFF2-40B4-BE49-F238E27FC236}">
                    <a16:creationId xmlns:a16="http://schemas.microsoft.com/office/drawing/2014/main" id="{62942B52-C176-4CEB-A2C7-9C675624DB6C}"/>
                  </a:ext>
                </a:extLst>
              </p:cNvPr>
              <p:cNvSpPr/>
              <p:nvPr/>
            </p:nvSpPr>
            <p:spPr>
              <a:xfrm>
                <a:off x="3748050" y="3014758"/>
                <a:ext cx="198" cy="59"/>
              </a:xfrm>
              <a:custGeom>
                <a:avLst/>
                <a:gdLst/>
                <a:ahLst/>
                <a:cxnLst/>
                <a:rect l="l" t="t" r="r" b="b"/>
                <a:pathLst>
                  <a:path w="4" h="1" extrusionOk="0">
                    <a:moveTo>
                      <a:pt x="0" y="1"/>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5" name="Google Shape;5835;p65">
                <a:extLst>
                  <a:ext uri="{FF2B5EF4-FFF2-40B4-BE49-F238E27FC236}">
                    <a16:creationId xmlns:a16="http://schemas.microsoft.com/office/drawing/2014/main" id="{02336548-431C-4F99-B492-567F2958787D}"/>
                  </a:ext>
                </a:extLst>
              </p:cNvPr>
              <p:cNvSpPr/>
              <p:nvPr/>
            </p:nvSpPr>
            <p:spPr>
              <a:xfrm>
                <a:off x="3748201" y="3014758"/>
                <a:ext cx="400" cy="59"/>
              </a:xfrm>
              <a:custGeom>
                <a:avLst/>
                <a:gdLst/>
                <a:ahLst/>
                <a:cxnLst/>
                <a:rect l="l" t="t" r="r" b="b"/>
                <a:pathLst>
                  <a:path w="8" h="1" extrusionOk="0">
                    <a:moveTo>
                      <a:pt x="1" y="1"/>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6" name="Google Shape;5836;p65">
                <a:extLst>
                  <a:ext uri="{FF2B5EF4-FFF2-40B4-BE49-F238E27FC236}">
                    <a16:creationId xmlns:a16="http://schemas.microsoft.com/office/drawing/2014/main" id="{65A44261-E809-499C-9E0A-19EA5E2B33E0}"/>
                  </a:ext>
                </a:extLst>
              </p:cNvPr>
              <p:cNvSpPr/>
              <p:nvPr/>
            </p:nvSpPr>
            <p:spPr>
              <a:xfrm>
                <a:off x="3728319" y="3029902"/>
                <a:ext cx="1446" cy="1480"/>
              </a:xfrm>
              <a:custGeom>
                <a:avLst/>
                <a:gdLst/>
                <a:ahLst/>
                <a:cxnLst/>
                <a:rect l="l" t="t" r="r" b="b"/>
                <a:pathLst>
                  <a:path w="29" h="26" extrusionOk="0">
                    <a:moveTo>
                      <a:pt x="1" y="25"/>
                    </a:moveTo>
                    <a:lnTo>
                      <a:pt x="29"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7" name="Google Shape;5837;p65">
                <a:extLst>
                  <a:ext uri="{FF2B5EF4-FFF2-40B4-BE49-F238E27FC236}">
                    <a16:creationId xmlns:a16="http://schemas.microsoft.com/office/drawing/2014/main" id="{6999B523-4002-442D-97BB-3E80429DB80C}"/>
                  </a:ext>
                </a:extLst>
              </p:cNvPr>
              <p:cNvSpPr/>
              <p:nvPr/>
            </p:nvSpPr>
            <p:spPr>
              <a:xfrm>
                <a:off x="3737739" y="3021760"/>
                <a:ext cx="947" cy="855"/>
              </a:xfrm>
              <a:custGeom>
                <a:avLst/>
                <a:gdLst/>
                <a:ahLst/>
                <a:cxnLst/>
                <a:rect l="l" t="t" r="r" b="b"/>
                <a:pathLst>
                  <a:path w="19" h="15" extrusionOk="0">
                    <a:moveTo>
                      <a:pt x="1" y="14"/>
                    </a:moveTo>
                    <a:lnTo>
                      <a:pt x="1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8" name="Google Shape;5838;p65">
                <a:extLst>
                  <a:ext uri="{FF2B5EF4-FFF2-40B4-BE49-F238E27FC236}">
                    <a16:creationId xmlns:a16="http://schemas.microsoft.com/office/drawing/2014/main" id="{4D668445-F601-45D2-A1EB-7C8094E3FB7D}"/>
                  </a:ext>
                </a:extLst>
              </p:cNvPr>
              <p:cNvSpPr/>
              <p:nvPr/>
            </p:nvSpPr>
            <p:spPr>
              <a:xfrm>
                <a:off x="3943761" y="2955610"/>
                <a:ext cx="198" cy="1421"/>
              </a:xfrm>
              <a:custGeom>
                <a:avLst/>
                <a:gdLst/>
                <a:ahLst/>
                <a:cxnLst/>
                <a:rect l="l" t="t" r="r" b="b"/>
                <a:pathLst>
                  <a:path w="4" h="25" extrusionOk="0">
                    <a:moveTo>
                      <a:pt x="0" y="0"/>
                    </a:moveTo>
                    <a:cubicBezTo>
                      <a:pt x="0" y="7"/>
                      <a:pt x="4" y="14"/>
                      <a:pt x="4" y="25"/>
                    </a:cubicBezTo>
                    <a:cubicBezTo>
                      <a:pt x="4" y="14"/>
                      <a:pt x="4" y="7"/>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9" name="Google Shape;5839;p65">
                <a:extLst>
                  <a:ext uri="{FF2B5EF4-FFF2-40B4-BE49-F238E27FC236}">
                    <a16:creationId xmlns:a16="http://schemas.microsoft.com/office/drawing/2014/main" id="{4A8F20BD-7E8D-4D3D-BB2F-6FA5F8BA3931}"/>
                  </a:ext>
                </a:extLst>
              </p:cNvPr>
              <p:cNvSpPr/>
              <p:nvPr/>
            </p:nvSpPr>
            <p:spPr>
              <a:xfrm>
                <a:off x="3738983" y="3020736"/>
                <a:ext cx="895" cy="855"/>
              </a:xfrm>
              <a:custGeom>
                <a:avLst/>
                <a:gdLst/>
                <a:ahLst/>
                <a:cxnLst/>
                <a:rect l="l" t="t" r="r" b="b"/>
                <a:pathLst>
                  <a:path w="18" h="15" extrusionOk="0">
                    <a:moveTo>
                      <a:pt x="0" y="15"/>
                    </a:moveTo>
                    <a:lnTo>
                      <a:pt x="1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0" name="Google Shape;5840;p65">
                <a:extLst>
                  <a:ext uri="{FF2B5EF4-FFF2-40B4-BE49-F238E27FC236}">
                    <a16:creationId xmlns:a16="http://schemas.microsoft.com/office/drawing/2014/main" id="{C6DC56B5-9396-437A-AD79-374F55C085D1}"/>
                  </a:ext>
                </a:extLst>
              </p:cNvPr>
              <p:cNvSpPr/>
              <p:nvPr/>
            </p:nvSpPr>
            <p:spPr>
              <a:xfrm>
                <a:off x="3944109" y="2958000"/>
                <a:ext cx="198" cy="1421"/>
              </a:xfrm>
              <a:custGeom>
                <a:avLst/>
                <a:gdLst/>
                <a:ahLst/>
                <a:cxnLst/>
                <a:rect l="l" t="t" r="r" b="b"/>
                <a:pathLst>
                  <a:path w="4" h="25" extrusionOk="0">
                    <a:moveTo>
                      <a:pt x="0" y="0"/>
                    </a:moveTo>
                    <a:lnTo>
                      <a:pt x="4" y="2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1" name="Google Shape;5841;p65">
                <a:extLst>
                  <a:ext uri="{FF2B5EF4-FFF2-40B4-BE49-F238E27FC236}">
                    <a16:creationId xmlns:a16="http://schemas.microsoft.com/office/drawing/2014/main" id="{4CB73B53-44AA-44CF-AD0F-DAD704393836}"/>
                  </a:ext>
                </a:extLst>
              </p:cNvPr>
              <p:cNvSpPr/>
              <p:nvPr/>
            </p:nvSpPr>
            <p:spPr>
              <a:xfrm>
                <a:off x="5560494" y="3062007"/>
                <a:ext cx="337907" cy="275756"/>
              </a:xfrm>
              <a:custGeom>
                <a:avLst/>
                <a:gdLst/>
                <a:ahLst/>
                <a:cxnLst/>
                <a:rect l="l" t="t" r="r" b="b"/>
                <a:pathLst>
                  <a:path w="6782" h="4844" extrusionOk="0">
                    <a:moveTo>
                      <a:pt x="669" y="1"/>
                    </a:moveTo>
                    <a:cubicBezTo>
                      <a:pt x="606" y="1"/>
                      <a:pt x="585" y="25"/>
                      <a:pt x="547" y="88"/>
                    </a:cubicBezTo>
                    <a:cubicBezTo>
                      <a:pt x="498" y="165"/>
                      <a:pt x="428" y="274"/>
                      <a:pt x="218" y="281"/>
                    </a:cubicBezTo>
                    <a:cubicBezTo>
                      <a:pt x="106" y="284"/>
                      <a:pt x="29" y="312"/>
                      <a:pt x="11" y="358"/>
                    </a:cubicBezTo>
                    <a:cubicBezTo>
                      <a:pt x="1" y="396"/>
                      <a:pt x="25" y="470"/>
                      <a:pt x="137" y="561"/>
                    </a:cubicBezTo>
                    <a:cubicBezTo>
                      <a:pt x="277" y="673"/>
                      <a:pt x="281" y="879"/>
                      <a:pt x="267" y="1058"/>
                    </a:cubicBezTo>
                    <a:lnTo>
                      <a:pt x="270" y="1058"/>
                    </a:lnTo>
                    <a:lnTo>
                      <a:pt x="277" y="1054"/>
                    </a:lnTo>
                    <a:cubicBezTo>
                      <a:pt x="281" y="1051"/>
                      <a:pt x="284" y="1047"/>
                      <a:pt x="288" y="1044"/>
                    </a:cubicBezTo>
                    <a:cubicBezTo>
                      <a:pt x="345" y="975"/>
                      <a:pt x="407" y="941"/>
                      <a:pt x="464" y="941"/>
                    </a:cubicBezTo>
                    <a:cubicBezTo>
                      <a:pt x="481" y="941"/>
                      <a:pt x="496" y="944"/>
                      <a:pt x="512" y="949"/>
                    </a:cubicBezTo>
                    <a:cubicBezTo>
                      <a:pt x="571" y="974"/>
                      <a:pt x="610" y="1037"/>
                      <a:pt x="603" y="1107"/>
                    </a:cubicBezTo>
                    <a:cubicBezTo>
                      <a:pt x="613" y="1121"/>
                      <a:pt x="655" y="1124"/>
                      <a:pt x="700" y="1124"/>
                    </a:cubicBezTo>
                    <a:cubicBezTo>
                      <a:pt x="734" y="1124"/>
                      <a:pt x="769" y="1122"/>
                      <a:pt x="792" y="1121"/>
                    </a:cubicBezTo>
                    <a:cubicBezTo>
                      <a:pt x="820" y="1121"/>
                      <a:pt x="848" y="1117"/>
                      <a:pt x="872" y="1117"/>
                    </a:cubicBezTo>
                    <a:cubicBezTo>
                      <a:pt x="914" y="1117"/>
                      <a:pt x="960" y="1131"/>
                      <a:pt x="995" y="1159"/>
                    </a:cubicBezTo>
                    <a:lnTo>
                      <a:pt x="998" y="1159"/>
                    </a:lnTo>
                    <a:cubicBezTo>
                      <a:pt x="1016" y="1152"/>
                      <a:pt x="1033" y="1142"/>
                      <a:pt x="1051" y="1131"/>
                    </a:cubicBezTo>
                    <a:cubicBezTo>
                      <a:pt x="1110" y="1087"/>
                      <a:pt x="1181" y="1064"/>
                      <a:pt x="1253" y="1064"/>
                    </a:cubicBezTo>
                    <a:cubicBezTo>
                      <a:pt x="1300" y="1064"/>
                      <a:pt x="1346" y="1074"/>
                      <a:pt x="1390" y="1093"/>
                    </a:cubicBezTo>
                    <a:cubicBezTo>
                      <a:pt x="1450" y="1117"/>
                      <a:pt x="1488" y="1177"/>
                      <a:pt x="1488" y="1243"/>
                    </a:cubicBezTo>
                    <a:cubicBezTo>
                      <a:pt x="1506" y="1254"/>
                      <a:pt x="1527" y="1261"/>
                      <a:pt x="1544" y="1264"/>
                    </a:cubicBezTo>
                    <a:cubicBezTo>
                      <a:pt x="1593" y="1282"/>
                      <a:pt x="1653" y="1303"/>
                      <a:pt x="1667" y="1362"/>
                    </a:cubicBezTo>
                    <a:cubicBezTo>
                      <a:pt x="1684" y="1422"/>
                      <a:pt x="1639" y="1471"/>
                      <a:pt x="1607" y="1506"/>
                    </a:cubicBezTo>
                    <a:cubicBezTo>
                      <a:pt x="1541" y="1565"/>
                      <a:pt x="1471" y="1618"/>
                      <a:pt x="1394" y="1663"/>
                    </a:cubicBezTo>
                    <a:cubicBezTo>
                      <a:pt x="1327" y="1709"/>
                      <a:pt x="1271" y="1740"/>
                      <a:pt x="1271" y="1775"/>
                    </a:cubicBezTo>
                    <a:cubicBezTo>
                      <a:pt x="1278" y="1817"/>
                      <a:pt x="1289" y="1859"/>
                      <a:pt x="1306" y="1901"/>
                    </a:cubicBezTo>
                    <a:cubicBezTo>
                      <a:pt x="1348" y="2031"/>
                      <a:pt x="1415" y="2210"/>
                      <a:pt x="1292" y="2332"/>
                    </a:cubicBezTo>
                    <a:cubicBezTo>
                      <a:pt x="1247" y="2378"/>
                      <a:pt x="1250" y="2441"/>
                      <a:pt x="1261" y="2525"/>
                    </a:cubicBezTo>
                    <a:cubicBezTo>
                      <a:pt x="1271" y="2584"/>
                      <a:pt x="1278" y="2644"/>
                      <a:pt x="1240" y="2689"/>
                    </a:cubicBezTo>
                    <a:cubicBezTo>
                      <a:pt x="1215" y="2714"/>
                      <a:pt x="1180" y="2728"/>
                      <a:pt x="1145" y="2728"/>
                    </a:cubicBezTo>
                    <a:cubicBezTo>
                      <a:pt x="1058" y="2728"/>
                      <a:pt x="1012" y="2752"/>
                      <a:pt x="1009" y="2763"/>
                    </a:cubicBezTo>
                    <a:cubicBezTo>
                      <a:pt x="1009" y="2763"/>
                      <a:pt x="1009" y="2784"/>
                      <a:pt x="1054" y="2829"/>
                    </a:cubicBezTo>
                    <a:cubicBezTo>
                      <a:pt x="1250" y="3025"/>
                      <a:pt x="1303" y="3109"/>
                      <a:pt x="1275" y="3179"/>
                    </a:cubicBezTo>
                    <a:cubicBezTo>
                      <a:pt x="1259" y="3216"/>
                      <a:pt x="1222" y="3240"/>
                      <a:pt x="1182" y="3240"/>
                    </a:cubicBezTo>
                    <a:cubicBezTo>
                      <a:pt x="1177" y="3240"/>
                      <a:pt x="1172" y="3240"/>
                      <a:pt x="1166" y="3239"/>
                    </a:cubicBezTo>
                    <a:cubicBezTo>
                      <a:pt x="1152" y="3239"/>
                      <a:pt x="1128" y="3260"/>
                      <a:pt x="1110" y="3291"/>
                    </a:cubicBezTo>
                    <a:cubicBezTo>
                      <a:pt x="1086" y="3330"/>
                      <a:pt x="1072" y="3379"/>
                      <a:pt x="1079" y="3424"/>
                    </a:cubicBezTo>
                    <a:cubicBezTo>
                      <a:pt x="1086" y="3431"/>
                      <a:pt x="1103" y="3445"/>
                      <a:pt x="1121" y="3459"/>
                    </a:cubicBezTo>
                    <a:cubicBezTo>
                      <a:pt x="1208" y="3533"/>
                      <a:pt x="1317" y="3620"/>
                      <a:pt x="1292" y="3715"/>
                    </a:cubicBezTo>
                    <a:cubicBezTo>
                      <a:pt x="1282" y="3764"/>
                      <a:pt x="1236" y="3795"/>
                      <a:pt x="1163" y="3809"/>
                    </a:cubicBezTo>
                    <a:cubicBezTo>
                      <a:pt x="1040" y="3830"/>
                      <a:pt x="1009" y="3904"/>
                      <a:pt x="1002" y="4005"/>
                    </a:cubicBezTo>
                    <a:lnTo>
                      <a:pt x="1002" y="4079"/>
                    </a:lnTo>
                    <a:lnTo>
                      <a:pt x="1002" y="4082"/>
                    </a:lnTo>
                    <a:lnTo>
                      <a:pt x="1002" y="4089"/>
                    </a:lnTo>
                    <a:lnTo>
                      <a:pt x="1002" y="4093"/>
                    </a:lnTo>
                    <a:lnTo>
                      <a:pt x="1002" y="4096"/>
                    </a:lnTo>
                    <a:lnTo>
                      <a:pt x="1002" y="4103"/>
                    </a:lnTo>
                    <a:lnTo>
                      <a:pt x="1005" y="4110"/>
                    </a:lnTo>
                    <a:lnTo>
                      <a:pt x="1009" y="4118"/>
                    </a:lnTo>
                    <a:lnTo>
                      <a:pt x="1012" y="4128"/>
                    </a:lnTo>
                    <a:lnTo>
                      <a:pt x="1016" y="4135"/>
                    </a:lnTo>
                    <a:lnTo>
                      <a:pt x="1026" y="4153"/>
                    </a:lnTo>
                    <a:lnTo>
                      <a:pt x="1026" y="4156"/>
                    </a:lnTo>
                    <a:lnTo>
                      <a:pt x="1040" y="4184"/>
                    </a:lnTo>
                    <a:cubicBezTo>
                      <a:pt x="1072" y="4177"/>
                      <a:pt x="1103" y="4177"/>
                      <a:pt x="1131" y="4177"/>
                    </a:cubicBezTo>
                    <a:cubicBezTo>
                      <a:pt x="1138" y="4177"/>
                      <a:pt x="1145" y="4176"/>
                      <a:pt x="1152" y="4176"/>
                    </a:cubicBezTo>
                    <a:cubicBezTo>
                      <a:pt x="1211" y="4176"/>
                      <a:pt x="1271" y="4190"/>
                      <a:pt x="1327" y="4216"/>
                    </a:cubicBezTo>
                    <a:cubicBezTo>
                      <a:pt x="1436" y="4268"/>
                      <a:pt x="1516" y="4394"/>
                      <a:pt x="1604" y="4527"/>
                    </a:cubicBezTo>
                    <a:cubicBezTo>
                      <a:pt x="1704" y="4684"/>
                      <a:pt x="1804" y="4843"/>
                      <a:pt x="1934" y="4843"/>
                    </a:cubicBezTo>
                    <a:cubicBezTo>
                      <a:pt x="1941" y="4843"/>
                      <a:pt x="1947" y="4843"/>
                      <a:pt x="1954" y="4842"/>
                    </a:cubicBezTo>
                    <a:cubicBezTo>
                      <a:pt x="1986" y="4839"/>
                      <a:pt x="1986" y="4839"/>
                      <a:pt x="1989" y="4800"/>
                    </a:cubicBezTo>
                    <a:cubicBezTo>
                      <a:pt x="1996" y="4755"/>
                      <a:pt x="2014" y="4713"/>
                      <a:pt x="2045" y="4681"/>
                    </a:cubicBezTo>
                    <a:cubicBezTo>
                      <a:pt x="2086" y="4641"/>
                      <a:pt x="2136" y="4629"/>
                      <a:pt x="2190" y="4629"/>
                    </a:cubicBezTo>
                    <a:cubicBezTo>
                      <a:pt x="2224" y="4629"/>
                      <a:pt x="2259" y="4634"/>
                      <a:pt x="2294" y="4639"/>
                    </a:cubicBezTo>
                    <a:cubicBezTo>
                      <a:pt x="2332" y="4643"/>
                      <a:pt x="2371" y="4646"/>
                      <a:pt x="2406" y="4646"/>
                    </a:cubicBezTo>
                    <a:cubicBezTo>
                      <a:pt x="2434" y="4646"/>
                      <a:pt x="2465" y="4629"/>
                      <a:pt x="2511" y="4594"/>
                    </a:cubicBezTo>
                    <a:cubicBezTo>
                      <a:pt x="2623" y="4506"/>
                      <a:pt x="2763" y="4454"/>
                      <a:pt x="2906" y="4454"/>
                    </a:cubicBezTo>
                    <a:cubicBezTo>
                      <a:pt x="3032" y="4450"/>
                      <a:pt x="3137" y="4443"/>
                      <a:pt x="3235" y="4440"/>
                    </a:cubicBezTo>
                    <a:cubicBezTo>
                      <a:pt x="3335" y="4432"/>
                      <a:pt x="3427" y="4428"/>
                      <a:pt x="3517" y="4428"/>
                    </a:cubicBezTo>
                    <a:cubicBezTo>
                      <a:pt x="3547" y="4428"/>
                      <a:pt x="3577" y="4428"/>
                      <a:pt x="3606" y="4429"/>
                    </a:cubicBezTo>
                    <a:cubicBezTo>
                      <a:pt x="3616" y="4429"/>
                      <a:pt x="3626" y="4430"/>
                      <a:pt x="3635" y="4430"/>
                    </a:cubicBezTo>
                    <a:cubicBezTo>
                      <a:pt x="3795" y="4430"/>
                      <a:pt x="3902" y="4374"/>
                      <a:pt x="3936" y="4279"/>
                    </a:cubicBezTo>
                    <a:cubicBezTo>
                      <a:pt x="3995" y="4110"/>
                      <a:pt x="4184" y="3977"/>
                      <a:pt x="4419" y="3946"/>
                    </a:cubicBezTo>
                    <a:cubicBezTo>
                      <a:pt x="4538" y="3928"/>
                      <a:pt x="4548" y="3837"/>
                      <a:pt x="4559" y="3690"/>
                    </a:cubicBezTo>
                    <a:cubicBezTo>
                      <a:pt x="4559" y="3662"/>
                      <a:pt x="4562" y="3638"/>
                      <a:pt x="4566" y="3613"/>
                    </a:cubicBezTo>
                    <a:cubicBezTo>
                      <a:pt x="4576" y="3515"/>
                      <a:pt x="4692" y="3424"/>
                      <a:pt x="4818" y="3323"/>
                    </a:cubicBezTo>
                    <a:cubicBezTo>
                      <a:pt x="4874" y="3281"/>
                      <a:pt x="4961" y="3211"/>
                      <a:pt x="4972" y="3183"/>
                    </a:cubicBezTo>
                    <a:cubicBezTo>
                      <a:pt x="4965" y="3144"/>
                      <a:pt x="4954" y="3109"/>
                      <a:pt x="4944" y="3071"/>
                    </a:cubicBezTo>
                    <a:cubicBezTo>
                      <a:pt x="4895" y="2906"/>
                      <a:pt x="4814" y="2623"/>
                      <a:pt x="4986" y="2364"/>
                    </a:cubicBezTo>
                    <a:cubicBezTo>
                      <a:pt x="5073" y="2238"/>
                      <a:pt x="5178" y="2126"/>
                      <a:pt x="5297" y="2034"/>
                    </a:cubicBezTo>
                    <a:cubicBezTo>
                      <a:pt x="5388" y="1964"/>
                      <a:pt x="5430" y="1929"/>
                      <a:pt x="5430" y="1866"/>
                    </a:cubicBezTo>
                    <a:cubicBezTo>
                      <a:pt x="5430" y="1600"/>
                      <a:pt x="5822" y="1555"/>
                      <a:pt x="5991" y="1534"/>
                    </a:cubicBezTo>
                    <a:cubicBezTo>
                      <a:pt x="6134" y="1516"/>
                      <a:pt x="6222" y="1453"/>
                      <a:pt x="6320" y="1376"/>
                    </a:cubicBezTo>
                    <a:cubicBezTo>
                      <a:pt x="6397" y="1313"/>
                      <a:pt x="6481" y="1261"/>
                      <a:pt x="6572" y="1222"/>
                    </a:cubicBezTo>
                    <a:cubicBezTo>
                      <a:pt x="6722" y="1159"/>
                      <a:pt x="6782" y="1061"/>
                      <a:pt x="6764" y="893"/>
                    </a:cubicBezTo>
                    <a:lnTo>
                      <a:pt x="6432" y="893"/>
                    </a:lnTo>
                    <a:lnTo>
                      <a:pt x="6372" y="890"/>
                    </a:lnTo>
                    <a:lnTo>
                      <a:pt x="6358" y="890"/>
                    </a:lnTo>
                    <a:lnTo>
                      <a:pt x="6316" y="886"/>
                    </a:lnTo>
                    <a:lnTo>
                      <a:pt x="6299" y="886"/>
                    </a:lnTo>
                    <a:cubicBezTo>
                      <a:pt x="6281" y="883"/>
                      <a:pt x="6264" y="879"/>
                      <a:pt x="6246" y="876"/>
                    </a:cubicBezTo>
                    <a:cubicBezTo>
                      <a:pt x="6197" y="865"/>
                      <a:pt x="6131" y="855"/>
                      <a:pt x="6061" y="844"/>
                    </a:cubicBezTo>
                    <a:cubicBezTo>
                      <a:pt x="5819" y="809"/>
                      <a:pt x="5644" y="781"/>
                      <a:pt x="5563" y="701"/>
                    </a:cubicBezTo>
                    <a:cubicBezTo>
                      <a:pt x="5525" y="659"/>
                      <a:pt x="5476" y="624"/>
                      <a:pt x="5420" y="603"/>
                    </a:cubicBezTo>
                    <a:cubicBezTo>
                      <a:pt x="5416" y="655"/>
                      <a:pt x="5385" y="701"/>
                      <a:pt x="5336" y="725"/>
                    </a:cubicBezTo>
                    <a:cubicBezTo>
                      <a:pt x="5290" y="751"/>
                      <a:pt x="5228" y="763"/>
                      <a:pt x="5162" y="763"/>
                    </a:cubicBezTo>
                    <a:cubicBezTo>
                      <a:pt x="5068" y="763"/>
                      <a:pt x="4964" y="738"/>
                      <a:pt x="4888" y="690"/>
                    </a:cubicBezTo>
                    <a:cubicBezTo>
                      <a:pt x="4797" y="638"/>
                      <a:pt x="4706" y="596"/>
                      <a:pt x="4608" y="557"/>
                    </a:cubicBezTo>
                    <a:cubicBezTo>
                      <a:pt x="4520" y="522"/>
                      <a:pt x="4436" y="480"/>
                      <a:pt x="4356" y="435"/>
                    </a:cubicBezTo>
                    <a:cubicBezTo>
                      <a:pt x="4296" y="400"/>
                      <a:pt x="4240" y="372"/>
                      <a:pt x="4181" y="347"/>
                    </a:cubicBezTo>
                    <a:lnTo>
                      <a:pt x="4121" y="319"/>
                    </a:lnTo>
                    <a:lnTo>
                      <a:pt x="4104" y="309"/>
                    </a:lnTo>
                    <a:lnTo>
                      <a:pt x="4069" y="295"/>
                    </a:lnTo>
                    <a:cubicBezTo>
                      <a:pt x="4059" y="295"/>
                      <a:pt x="4048" y="296"/>
                      <a:pt x="4038" y="296"/>
                    </a:cubicBezTo>
                    <a:cubicBezTo>
                      <a:pt x="3956" y="296"/>
                      <a:pt x="3844" y="273"/>
                      <a:pt x="3708" y="246"/>
                    </a:cubicBezTo>
                    <a:cubicBezTo>
                      <a:pt x="3554" y="214"/>
                      <a:pt x="3383" y="180"/>
                      <a:pt x="3238" y="180"/>
                    </a:cubicBezTo>
                    <a:cubicBezTo>
                      <a:pt x="3206" y="180"/>
                      <a:pt x="3174" y="182"/>
                      <a:pt x="3144" y="186"/>
                    </a:cubicBezTo>
                    <a:cubicBezTo>
                      <a:pt x="3080" y="194"/>
                      <a:pt x="2991" y="197"/>
                      <a:pt x="2886" y="197"/>
                    </a:cubicBezTo>
                    <a:cubicBezTo>
                      <a:pt x="2704" y="197"/>
                      <a:pt x="2475" y="188"/>
                      <a:pt x="2238" y="179"/>
                    </a:cubicBezTo>
                    <a:cubicBezTo>
                      <a:pt x="2007" y="170"/>
                      <a:pt x="1772" y="162"/>
                      <a:pt x="1583" y="162"/>
                    </a:cubicBezTo>
                    <a:cubicBezTo>
                      <a:pt x="1488" y="162"/>
                      <a:pt x="1404" y="164"/>
                      <a:pt x="1338" y="169"/>
                    </a:cubicBezTo>
                    <a:cubicBezTo>
                      <a:pt x="1305" y="171"/>
                      <a:pt x="1275" y="172"/>
                      <a:pt x="1246" y="172"/>
                    </a:cubicBezTo>
                    <a:cubicBezTo>
                      <a:pt x="1045" y="172"/>
                      <a:pt x="941" y="113"/>
                      <a:pt x="855" y="64"/>
                    </a:cubicBezTo>
                    <a:cubicBezTo>
                      <a:pt x="799" y="25"/>
                      <a:pt x="736" y="1"/>
                      <a:pt x="669" y="1"/>
                    </a:cubicBezTo>
                    <a:close/>
                  </a:path>
                </a:pathLst>
              </a:custGeom>
              <a:solidFill>
                <a:srgbClr val="D9D9D9"/>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2" name="Google Shape;5842;p65">
                <a:extLst>
                  <a:ext uri="{FF2B5EF4-FFF2-40B4-BE49-F238E27FC236}">
                    <a16:creationId xmlns:a16="http://schemas.microsoft.com/office/drawing/2014/main" id="{7E2E372D-BF54-40F0-8547-9ED8A5AD99F0}"/>
                  </a:ext>
                </a:extLst>
              </p:cNvPr>
              <p:cNvSpPr/>
              <p:nvPr/>
            </p:nvSpPr>
            <p:spPr>
              <a:xfrm>
                <a:off x="5881808" y="3207517"/>
                <a:ext cx="18187" cy="12868"/>
              </a:xfrm>
              <a:custGeom>
                <a:avLst/>
                <a:gdLst/>
                <a:ahLst/>
                <a:cxnLst/>
                <a:rect l="l" t="t" r="r" b="b"/>
                <a:pathLst>
                  <a:path w="365" h="226" extrusionOk="0">
                    <a:moveTo>
                      <a:pt x="303" y="0"/>
                    </a:moveTo>
                    <a:cubicBezTo>
                      <a:pt x="198" y="0"/>
                      <a:pt x="41" y="106"/>
                      <a:pt x="0" y="158"/>
                    </a:cubicBezTo>
                    <a:cubicBezTo>
                      <a:pt x="74" y="202"/>
                      <a:pt x="151" y="226"/>
                      <a:pt x="215" y="226"/>
                    </a:cubicBezTo>
                    <a:cubicBezTo>
                      <a:pt x="251" y="226"/>
                      <a:pt x="283" y="218"/>
                      <a:pt x="308" y="203"/>
                    </a:cubicBezTo>
                    <a:cubicBezTo>
                      <a:pt x="361" y="168"/>
                      <a:pt x="364" y="98"/>
                      <a:pt x="357" y="46"/>
                    </a:cubicBezTo>
                    <a:cubicBezTo>
                      <a:pt x="354" y="14"/>
                      <a:pt x="340" y="4"/>
                      <a:pt x="308" y="0"/>
                    </a:cubicBezTo>
                    <a:cubicBezTo>
                      <a:pt x="307" y="0"/>
                      <a:pt x="305" y="0"/>
                      <a:pt x="303" y="0"/>
                    </a:cubicBezTo>
                    <a:close/>
                  </a:path>
                </a:pathLst>
              </a:custGeom>
              <a:solidFill>
                <a:srgbClr val="D0E5FE"/>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3" name="Google Shape;5843;p65">
                <a:extLst>
                  <a:ext uri="{FF2B5EF4-FFF2-40B4-BE49-F238E27FC236}">
                    <a16:creationId xmlns:a16="http://schemas.microsoft.com/office/drawing/2014/main" id="{F2AB02E1-9609-4FCA-A45D-105B6B7C56BA}"/>
                  </a:ext>
                </a:extLst>
              </p:cNvPr>
              <p:cNvSpPr/>
              <p:nvPr/>
            </p:nvSpPr>
            <p:spPr>
              <a:xfrm>
                <a:off x="5610716" y="3296379"/>
                <a:ext cx="250" cy="624"/>
              </a:xfrm>
              <a:custGeom>
                <a:avLst/>
                <a:gdLst/>
                <a:ahLst/>
                <a:cxnLst/>
                <a:rect l="l" t="t" r="r" b="b"/>
                <a:pathLst>
                  <a:path w="5" h="11" extrusionOk="0">
                    <a:moveTo>
                      <a:pt x="4" y="1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4" name="Google Shape;5844;p65">
                <a:extLst>
                  <a:ext uri="{FF2B5EF4-FFF2-40B4-BE49-F238E27FC236}">
                    <a16:creationId xmlns:a16="http://schemas.microsoft.com/office/drawing/2014/main" id="{E188119F-CDEF-4124-B8CF-C27B892158FD}"/>
                  </a:ext>
                </a:extLst>
              </p:cNvPr>
              <p:cNvSpPr/>
              <p:nvPr/>
            </p:nvSpPr>
            <p:spPr>
              <a:xfrm>
                <a:off x="5611612" y="3298601"/>
                <a:ext cx="748" cy="1652"/>
              </a:xfrm>
              <a:custGeom>
                <a:avLst/>
                <a:gdLst/>
                <a:ahLst/>
                <a:cxnLst/>
                <a:rect l="l" t="t" r="r" b="b"/>
                <a:pathLst>
                  <a:path w="15" h="29" extrusionOk="0">
                    <a:moveTo>
                      <a:pt x="14" y="28"/>
                    </a:moveTo>
                    <a:lnTo>
                      <a:pt x="14" y="28"/>
                    </a:ln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5" name="Google Shape;5845;p65">
                <a:extLst>
                  <a:ext uri="{FF2B5EF4-FFF2-40B4-BE49-F238E27FC236}">
                    <a16:creationId xmlns:a16="http://schemas.microsoft.com/office/drawing/2014/main" id="{DFAE6DE7-211F-46BD-AC6C-9E2D84056FB1}"/>
                  </a:ext>
                </a:extLst>
              </p:cNvPr>
              <p:cNvSpPr/>
              <p:nvPr/>
            </p:nvSpPr>
            <p:spPr>
              <a:xfrm>
                <a:off x="5610217" y="3294388"/>
                <a:ext cx="51" cy="457"/>
              </a:xfrm>
              <a:custGeom>
                <a:avLst/>
                <a:gdLst/>
                <a:ahLst/>
                <a:cxnLst/>
                <a:rect l="l" t="t" r="r" b="b"/>
                <a:pathLst>
                  <a:path w="1" h="8" extrusionOk="0">
                    <a:moveTo>
                      <a:pt x="0" y="7"/>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6" name="Google Shape;5846;p65">
                <a:extLst>
                  <a:ext uri="{FF2B5EF4-FFF2-40B4-BE49-F238E27FC236}">
                    <a16:creationId xmlns:a16="http://schemas.microsoft.com/office/drawing/2014/main" id="{EB8D097B-3279-4CF4-8906-12E09FFC45EB}"/>
                  </a:ext>
                </a:extLst>
              </p:cNvPr>
              <p:cNvSpPr/>
              <p:nvPr/>
            </p:nvSpPr>
            <p:spPr>
              <a:xfrm>
                <a:off x="5610217" y="3294957"/>
                <a:ext cx="51" cy="285"/>
              </a:xfrm>
              <a:custGeom>
                <a:avLst/>
                <a:gdLst/>
                <a:ahLst/>
                <a:cxnLst/>
                <a:rect l="l" t="t" r="r" b="b"/>
                <a:pathLst>
                  <a:path w="1" h="5" extrusionOk="0">
                    <a:moveTo>
                      <a:pt x="0"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7" name="Google Shape;5847;p65">
                <a:extLst>
                  <a:ext uri="{FF2B5EF4-FFF2-40B4-BE49-F238E27FC236}">
                    <a16:creationId xmlns:a16="http://schemas.microsoft.com/office/drawing/2014/main" id="{7B4E1674-F36D-4E13-98EA-9D1260533136}"/>
                  </a:ext>
                </a:extLst>
              </p:cNvPr>
              <p:cNvSpPr/>
              <p:nvPr/>
            </p:nvSpPr>
            <p:spPr>
              <a:xfrm>
                <a:off x="5610019" y="3293989"/>
                <a:ext cx="51" cy="457"/>
              </a:xfrm>
              <a:custGeom>
                <a:avLst/>
                <a:gdLst/>
                <a:ahLst/>
                <a:cxnLst/>
                <a:rect l="l" t="t" r="r" b="b"/>
                <a:pathLst>
                  <a:path w="1" h="8" extrusionOk="0">
                    <a:moveTo>
                      <a:pt x="1" y="7"/>
                    </a:moveTo>
                    <a:lnTo>
                      <a:pt x="1" y="0"/>
                    </a:lnTo>
                    <a:cubicBezTo>
                      <a:pt x="1" y="4"/>
                      <a:pt x="1" y="4"/>
                      <a:pt x="1" y="7"/>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8" name="Google Shape;5848;p65">
                <a:extLst>
                  <a:ext uri="{FF2B5EF4-FFF2-40B4-BE49-F238E27FC236}">
                    <a16:creationId xmlns:a16="http://schemas.microsoft.com/office/drawing/2014/main" id="{EF6B53B0-877D-404E-B750-56877B51C883}"/>
                  </a:ext>
                </a:extLst>
              </p:cNvPr>
              <p:cNvSpPr/>
              <p:nvPr/>
            </p:nvSpPr>
            <p:spPr>
              <a:xfrm>
                <a:off x="5573749" y="3122182"/>
                <a:ext cx="250" cy="285"/>
              </a:xfrm>
              <a:custGeom>
                <a:avLst/>
                <a:gdLst/>
                <a:ahLst/>
                <a:cxnLst/>
                <a:rect l="l" t="t" r="r" b="b"/>
                <a:pathLst>
                  <a:path w="5" h="5" extrusionOk="0">
                    <a:moveTo>
                      <a:pt x="1" y="1"/>
                    </a:moveTo>
                    <a:lnTo>
                      <a:pt x="1" y="4"/>
                    </a:ln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9" name="Google Shape;5849;p65">
                <a:extLst>
                  <a:ext uri="{FF2B5EF4-FFF2-40B4-BE49-F238E27FC236}">
                    <a16:creationId xmlns:a16="http://schemas.microsoft.com/office/drawing/2014/main" id="{A01E5F3C-5F6B-4178-B786-86C172BECEBB}"/>
                  </a:ext>
                </a:extLst>
              </p:cNvPr>
              <p:cNvSpPr/>
              <p:nvPr/>
            </p:nvSpPr>
            <p:spPr>
              <a:xfrm>
                <a:off x="5611065" y="3297402"/>
                <a:ext cx="598" cy="1023"/>
              </a:xfrm>
              <a:custGeom>
                <a:avLst/>
                <a:gdLst/>
                <a:ahLst/>
                <a:cxnLst/>
                <a:rect l="l" t="t" r="r" b="b"/>
                <a:pathLst>
                  <a:path w="12" h="18" extrusionOk="0">
                    <a:moveTo>
                      <a:pt x="11" y="18"/>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0" name="Google Shape;5850;p65">
                <a:extLst>
                  <a:ext uri="{FF2B5EF4-FFF2-40B4-BE49-F238E27FC236}">
                    <a16:creationId xmlns:a16="http://schemas.microsoft.com/office/drawing/2014/main" id="{FA6150C5-81A8-48E6-BC0D-AEDF9D26C118}"/>
                  </a:ext>
                </a:extLst>
              </p:cNvPr>
              <p:cNvSpPr/>
              <p:nvPr/>
            </p:nvSpPr>
            <p:spPr>
              <a:xfrm>
                <a:off x="5610367" y="3295583"/>
                <a:ext cx="250" cy="457"/>
              </a:xfrm>
              <a:custGeom>
                <a:avLst/>
                <a:gdLst/>
                <a:ahLst/>
                <a:cxnLst/>
                <a:rect l="l" t="t" r="r" b="b"/>
                <a:pathLst>
                  <a:path w="5" h="8" extrusionOk="0">
                    <a:moveTo>
                      <a:pt x="4" y="7"/>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1" name="Google Shape;5851;p65">
                <a:extLst>
                  <a:ext uri="{FF2B5EF4-FFF2-40B4-BE49-F238E27FC236}">
                    <a16:creationId xmlns:a16="http://schemas.microsoft.com/office/drawing/2014/main" id="{D61C676B-5D54-4F5B-AECC-8E59D097850A}"/>
                  </a:ext>
                </a:extLst>
              </p:cNvPr>
              <p:cNvSpPr/>
              <p:nvPr/>
            </p:nvSpPr>
            <p:spPr>
              <a:xfrm>
                <a:off x="5574098" y="3121385"/>
                <a:ext cx="748" cy="855"/>
              </a:xfrm>
              <a:custGeom>
                <a:avLst/>
                <a:gdLst/>
                <a:ahLst/>
                <a:cxnLst/>
                <a:rect l="l" t="t" r="r" b="b"/>
                <a:pathLst>
                  <a:path w="15" h="15" extrusionOk="0">
                    <a:moveTo>
                      <a:pt x="15" y="1"/>
                    </a:moveTo>
                    <a:cubicBezTo>
                      <a:pt x="11" y="4"/>
                      <a:pt x="8" y="11"/>
                      <a:pt x="1" y="15"/>
                    </a:cubicBezTo>
                    <a:cubicBezTo>
                      <a:pt x="8" y="11"/>
                      <a:pt x="11" y="4"/>
                      <a:pt x="15"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2" name="Google Shape;5852;p65">
                <a:extLst>
                  <a:ext uri="{FF2B5EF4-FFF2-40B4-BE49-F238E27FC236}">
                    <a16:creationId xmlns:a16="http://schemas.microsoft.com/office/drawing/2014/main" id="{5F897688-57D1-4B1E-9756-C96394041CFB}"/>
                  </a:ext>
                </a:extLst>
              </p:cNvPr>
              <p:cNvSpPr/>
              <p:nvPr/>
            </p:nvSpPr>
            <p:spPr>
              <a:xfrm>
                <a:off x="5765122" y="3079541"/>
                <a:ext cx="748" cy="457"/>
              </a:xfrm>
              <a:custGeom>
                <a:avLst/>
                <a:gdLst/>
                <a:ahLst/>
                <a:cxnLst/>
                <a:rect l="l" t="t" r="r" b="b"/>
                <a:pathLst>
                  <a:path w="15" h="8" extrusionOk="0">
                    <a:moveTo>
                      <a:pt x="0" y="1"/>
                    </a:moveTo>
                    <a:lnTo>
                      <a:pt x="14"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3" name="Google Shape;5853;p65">
                <a:extLst>
                  <a:ext uri="{FF2B5EF4-FFF2-40B4-BE49-F238E27FC236}">
                    <a16:creationId xmlns:a16="http://schemas.microsoft.com/office/drawing/2014/main" id="{6F3F772E-5513-4958-B5BC-0D8C2C06932B}"/>
                  </a:ext>
                </a:extLst>
              </p:cNvPr>
              <p:cNvSpPr/>
              <p:nvPr/>
            </p:nvSpPr>
            <p:spPr>
              <a:xfrm>
                <a:off x="5874483" y="3112220"/>
                <a:ext cx="748" cy="59"/>
              </a:xfrm>
              <a:custGeom>
                <a:avLst/>
                <a:gdLst/>
                <a:ahLst/>
                <a:cxnLst/>
                <a:rect l="l" t="t" r="r" b="b"/>
                <a:pathLst>
                  <a:path w="15" h="1" extrusionOk="0">
                    <a:moveTo>
                      <a:pt x="0" y="1"/>
                    </a:moveTo>
                    <a:lnTo>
                      <a:pt x="1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4" name="Google Shape;5854;p65">
                <a:extLst>
                  <a:ext uri="{FF2B5EF4-FFF2-40B4-BE49-F238E27FC236}">
                    <a16:creationId xmlns:a16="http://schemas.microsoft.com/office/drawing/2014/main" id="{BFACD92E-D5E7-4237-95F3-27667D450F1E}"/>
                  </a:ext>
                </a:extLst>
              </p:cNvPr>
              <p:cNvSpPr/>
              <p:nvPr/>
            </p:nvSpPr>
            <p:spPr>
              <a:xfrm>
                <a:off x="5877276" y="3112617"/>
                <a:ext cx="895" cy="59"/>
              </a:xfrm>
              <a:custGeom>
                <a:avLst/>
                <a:gdLst/>
                <a:ahLst/>
                <a:cxnLst/>
                <a:rect l="l" t="t" r="r" b="b"/>
                <a:pathLst>
                  <a:path w="18" h="1" extrusionOk="0">
                    <a:moveTo>
                      <a:pt x="0" y="1"/>
                    </a:moveTo>
                    <a:lnTo>
                      <a:pt x="1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5" name="Google Shape;5855;p65">
                <a:extLst>
                  <a:ext uri="{FF2B5EF4-FFF2-40B4-BE49-F238E27FC236}">
                    <a16:creationId xmlns:a16="http://schemas.microsoft.com/office/drawing/2014/main" id="{0A76C449-1676-4933-849B-BB1176BEF359}"/>
                  </a:ext>
                </a:extLst>
              </p:cNvPr>
              <p:cNvSpPr/>
              <p:nvPr/>
            </p:nvSpPr>
            <p:spPr>
              <a:xfrm>
                <a:off x="5880912" y="3112844"/>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6" name="Google Shape;5856;p65">
                <a:extLst>
                  <a:ext uri="{FF2B5EF4-FFF2-40B4-BE49-F238E27FC236}">
                    <a16:creationId xmlns:a16="http://schemas.microsoft.com/office/drawing/2014/main" id="{F5D30FB2-8084-4289-9803-7EF04EEC7E6C}"/>
                  </a:ext>
                </a:extLst>
              </p:cNvPr>
              <p:cNvSpPr/>
              <p:nvPr/>
            </p:nvSpPr>
            <p:spPr>
              <a:xfrm>
                <a:off x="5884949" y="3113015"/>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7" name="Google Shape;5857;p65">
                <a:extLst>
                  <a:ext uri="{FF2B5EF4-FFF2-40B4-BE49-F238E27FC236}">
                    <a16:creationId xmlns:a16="http://schemas.microsoft.com/office/drawing/2014/main" id="{7F80A472-396C-4286-8356-F855FB10EE83}"/>
                  </a:ext>
                </a:extLst>
              </p:cNvPr>
              <p:cNvSpPr/>
              <p:nvPr/>
            </p:nvSpPr>
            <p:spPr>
              <a:xfrm>
                <a:off x="5897653" y="3112617"/>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8" name="Google Shape;5858;p65">
                <a:extLst>
                  <a:ext uri="{FF2B5EF4-FFF2-40B4-BE49-F238E27FC236}">
                    <a16:creationId xmlns:a16="http://schemas.microsoft.com/office/drawing/2014/main" id="{EFAB8FB7-8DC6-4512-B905-5F525099AD7B}"/>
                  </a:ext>
                </a:extLst>
              </p:cNvPr>
              <p:cNvSpPr/>
              <p:nvPr/>
            </p:nvSpPr>
            <p:spPr>
              <a:xfrm>
                <a:off x="6166798" y="2939841"/>
                <a:ext cx="84104" cy="48901"/>
              </a:xfrm>
              <a:custGeom>
                <a:avLst/>
                <a:gdLst/>
                <a:ahLst/>
                <a:cxnLst/>
                <a:rect l="l" t="t" r="r" b="b"/>
                <a:pathLst>
                  <a:path w="1688" h="859" extrusionOk="0">
                    <a:moveTo>
                      <a:pt x="1614" y="0"/>
                    </a:moveTo>
                    <a:lnTo>
                      <a:pt x="1600" y="11"/>
                    </a:lnTo>
                    <a:cubicBezTo>
                      <a:pt x="1499" y="74"/>
                      <a:pt x="1380" y="109"/>
                      <a:pt x="1257" y="113"/>
                    </a:cubicBezTo>
                    <a:cubicBezTo>
                      <a:pt x="1145" y="113"/>
                      <a:pt x="1047" y="165"/>
                      <a:pt x="963" y="214"/>
                    </a:cubicBezTo>
                    <a:cubicBezTo>
                      <a:pt x="911" y="253"/>
                      <a:pt x="851" y="274"/>
                      <a:pt x="788" y="284"/>
                    </a:cubicBezTo>
                    <a:cubicBezTo>
                      <a:pt x="704" y="274"/>
                      <a:pt x="627" y="260"/>
                      <a:pt x="547" y="239"/>
                    </a:cubicBezTo>
                    <a:cubicBezTo>
                      <a:pt x="428" y="207"/>
                      <a:pt x="302" y="186"/>
                      <a:pt x="176" y="172"/>
                    </a:cubicBezTo>
                    <a:lnTo>
                      <a:pt x="106" y="169"/>
                    </a:lnTo>
                    <a:lnTo>
                      <a:pt x="95" y="169"/>
                    </a:lnTo>
                    <a:lnTo>
                      <a:pt x="18" y="162"/>
                    </a:lnTo>
                    <a:cubicBezTo>
                      <a:pt x="18" y="179"/>
                      <a:pt x="18" y="197"/>
                      <a:pt x="15" y="214"/>
                    </a:cubicBezTo>
                    <a:lnTo>
                      <a:pt x="15" y="221"/>
                    </a:lnTo>
                    <a:cubicBezTo>
                      <a:pt x="15" y="242"/>
                      <a:pt x="11" y="260"/>
                      <a:pt x="11" y="281"/>
                    </a:cubicBezTo>
                    <a:cubicBezTo>
                      <a:pt x="11" y="302"/>
                      <a:pt x="8" y="319"/>
                      <a:pt x="4" y="340"/>
                    </a:cubicBezTo>
                    <a:lnTo>
                      <a:pt x="4" y="351"/>
                    </a:lnTo>
                    <a:cubicBezTo>
                      <a:pt x="4" y="375"/>
                      <a:pt x="4" y="396"/>
                      <a:pt x="1" y="417"/>
                    </a:cubicBezTo>
                    <a:lnTo>
                      <a:pt x="1" y="424"/>
                    </a:lnTo>
                    <a:cubicBezTo>
                      <a:pt x="1" y="445"/>
                      <a:pt x="1" y="463"/>
                      <a:pt x="1" y="484"/>
                    </a:cubicBezTo>
                    <a:lnTo>
                      <a:pt x="1" y="498"/>
                    </a:lnTo>
                    <a:lnTo>
                      <a:pt x="1" y="564"/>
                    </a:lnTo>
                    <a:lnTo>
                      <a:pt x="1" y="578"/>
                    </a:lnTo>
                    <a:lnTo>
                      <a:pt x="1" y="638"/>
                    </a:lnTo>
                    <a:lnTo>
                      <a:pt x="1" y="652"/>
                    </a:lnTo>
                    <a:lnTo>
                      <a:pt x="1" y="718"/>
                    </a:lnTo>
                    <a:lnTo>
                      <a:pt x="1" y="725"/>
                    </a:lnTo>
                    <a:cubicBezTo>
                      <a:pt x="64" y="704"/>
                      <a:pt x="134" y="694"/>
                      <a:pt x="200" y="694"/>
                    </a:cubicBezTo>
                    <a:cubicBezTo>
                      <a:pt x="207" y="693"/>
                      <a:pt x="213" y="693"/>
                      <a:pt x="220" y="693"/>
                    </a:cubicBezTo>
                    <a:cubicBezTo>
                      <a:pt x="251" y="693"/>
                      <a:pt x="280" y="700"/>
                      <a:pt x="309" y="711"/>
                    </a:cubicBezTo>
                    <a:cubicBezTo>
                      <a:pt x="372" y="739"/>
                      <a:pt x="417" y="795"/>
                      <a:pt x="431" y="858"/>
                    </a:cubicBezTo>
                    <a:lnTo>
                      <a:pt x="463" y="855"/>
                    </a:lnTo>
                    <a:lnTo>
                      <a:pt x="491" y="851"/>
                    </a:lnTo>
                    <a:lnTo>
                      <a:pt x="522" y="844"/>
                    </a:lnTo>
                    <a:lnTo>
                      <a:pt x="547" y="841"/>
                    </a:lnTo>
                    <a:lnTo>
                      <a:pt x="575" y="837"/>
                    </a:lnTo>
                    <a:lnTo>
                      <a:pt x="596" y="834"/>
                    </a:lnTo>
                    <a:lnTo>
                      <a:pt x="620" y="827"/>
                    </a:lnTo>
                    <a:lnTo>
                      <a:pt x="641" y="823"/>
                    </a:lnTo>
                    <a:lnTo>
                      <a:pt x="659" y="820"/>
                    </a:lnTo>
                    <a:lnTo>
                      <a:pt x="680" y="816"/>
                    </a:lnTo>
                    <a:lnTo>
                      <a:pt x="694" y="813"/>
                    </a:lnTo>
                    <a:lnTo>
                      <a:pt x="711" y="809"/>
                    </a:lnTo>
                    <a:lnTo>
                      <a:pt x="722" y="806"/>
                    </a:lnTo>
                    <a:lnTo>
                      <a:pt x="739" y="799"/>
                    </a:lnTo>
                    <a:cubicBezTo>
                      <a:pt x="761" y="791"/>
                      <a:pt x="784" y="788"/>
                      <a:pt x="808" y="788"/>
                    </a:cubicBezTo>
                    <a:cubicBezTo>
                      <a:pt x="858" y="788"/>
                      <a:pt x="911" y="801"/>
                      <a:pt x="963" y="813"/>
                    </a:cubicBezTo>
                    <a:cubicBezTo>
                      <a:pt x="991" y="820"/>
                      <a:pt x="1019" y="827"/>
                      <a:pt x="1051" y="830"/>
                    </a:cubicBezTo>
                    <a:cubicBezTo>
                      <a:pt x="1079" y="750"/>
                      <a:pt x="1156" y="575"/>
                      <a:pt x="1285" y="564"/>
                    </a:cubicBezTo>
                    <a:cubicBezTo>
                      <a:pt x="1292" y="540"/>
                      <a:pt x="1296" y="515"/>
                      <a:pt x="1299" y="491"/>
                    </a:cubicBezTo>
                    <a:cubicBezTo>
                      <a:pt x="1310" y="417"/>
                      <a:pt x="1324" y="309"/>
                      <a:pt x="1422" y="298"/>
                    </a:cubicBezTo>
                    <a:cubicBezTo>
                      <a:pt x="1429" y="295"/>
                      <a:pt x="1436" y="295"/>
                      <a:pt x="1439" y="291"/>
                    </a:cubicBezTo>
                    <a:lnTo>
                      <a:pt x="1453" y="288"/>
                    </a:lnTo>
                    <a:lnTo>
                      <a:pt x="1464" y="281"/>
                    </a:lnTo>
                    <a:lnTo>
                      <a:pt x="1478" y="274"/>
                    </a:lnTo>
                    <a:lnTo>
                      <a:pt x="1495" y="263"/>
                    </a:lnTo>
                    <a:lnTo>
                      <a:pt x="1502" y="260"/>
                    </a:lnTo>
                    <a:cubicBezTo>
                      <a:pt x="1548" y="228"/>
                      <a:pt x="1593" y="193"/>
                      <a:pt x="1639" y="158"/>
                    </a:cubicBezTo>
                    <a:lnTo>
                      <a:pt x="1653" y="148"/>
                    </a:lnTo>
                    <a:lnTo>
                      <a:pt x="1677" y="127"/>
                    </a:lnTo>
                    <a:lnTo>
                      <a:pt x="1688" y="116"/>
                    </a:lnTo>
                    <a:lnTo>
                      <a:pt x="1677" y="99"/>
                    </a:lnTo>
                    <a:lnTo>
                      <a:pt x="1674" y="92"/>
                    </a:lnTo>
                    <a:cubicBezTo>
                      <a:pt x="1656" y="60"/>
                      <a:pt x="1635" y="28"/>
                      <a:pt x="1621" y="7"/>
                    </a:cubicBezTo>
                    <a:lnTo>
                      <a:pt x="1614" y="0"/>
                    </a:lnTo>
                    <a:close/>
                  </a:path>
                </a:pathLst>
              </a:custGeom>
              <a:solidFill>
                <a:srgbClr val="D9D9D9"/>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9" name="Google Shape;5859;p65">
                <a:extLst>
                  <a:ext uri="{FF2B5EF4-FFF2-40B4-BE49-F238E27FC236}">
                    <a16:creationId xmlns:a16="http://schemas.microsoft.com/office/drawing/2014/main" id="{C61A27ED-2F40-4DBC-A347-CD817C0802A5}"/>
                  </a:ext>
                </a:extLst>
              </p:cNvPr>
              <p:cNvSpPr/>
              <p:nvPr/>
            </p:nvSpPr>
            <p:spPr>
              <a:xfrm>
                <a:off x="6241287" y="2954587"/>
                <a:ext cx="198" cy="59"/>
              </a:xfrm>
              <a:custGeom>
                <a:avLst/>
                <a:gdLst/>
                <a:ahLst/>
                <a:cxnLst/>
                <a:rect l="l" t="t" r="r" b="b"/>
                <a:pathLst>
                  <a:path w="4" h="1" extrusionOk="0">
                    <a:moveTo>
                      <a:pt x="4"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0" name="Google Shape;5860;p65">
                <a:extLst>
                  <a:ext uri="{FF2B5EF4-FFF2-40B4-BE49-F238E27FC236}">
                    <a16:creationId xmlns:a16="http://schemas.microsoft.com/office/drawing/2014/main" id="{6EC2B33E-ED52-4A38-BD87-64BF6B8BD0ED}"/>
                  </a:ext>
                </a:extLst>
              </p:cNvPr>
              <p:cNvSpPr/>
              <p:nvPr/>
            </p:nvSpPr>
            <p:spPr>
              <a:xfrm>
                <a:off x="6239692" y="2955384"/>
                <a:ext cx="598" cy="457"/>
              </a:xfrm>
              <a:custGeom>
                <a:avLst/>
                <a:gdLst/>
                <a:ahLst/>
                <a:cxnLst/>
                <a:rect l="l" t="t" r="r" b="b"/>
                <a:pathLst>
                  <a:path w="12" h="8" extrusionOk="0">
                    <a:moveTo>
                      <a:pt x="11" y="1"/>
                    </a:moveTo>
                    <a:lnTo>
                      <a:pt x="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1" name="Google Shape;5861;p65">
                <a:extLst>
                  <a:ext uri="{FF2B5EF4-FFF2-40B4-BE49-F238E27FC236}">
                    <a16:creationId xmlns:a16="http://schemas.microsoft.com/office/drawing/2014/main" id="{58014FF1-4243-41F9-B7BE-71760AE583F2}"/>
                  </a:ext>
                </a:extLst>
              </p:cNvPr>
              <p:cNvSpPr/>
              <p:nvPr/>
            </p:nvSpPr>
            <p:spPr>
              <a:xfrm>
                <a:off x="6250157" y="2946445"/>
                <a:ext cx="748" cy="624"/>
              </a:xfrm>
              <a:custGeom>
                <a:avLst/>
                <a:gdLst/>
                <a:ahLst/>
                <a:cxnLst/>
                <a:rect l="l" t="t" r="r" b="b"/>
                <a:pathLst>
                  <a:path w="15" h="11" extrusionOk="0">
                    <a:moveTo>
                      <a:pt x="1" y="11"/>
                    </a:moveTo>
                    <a:lnTo>
                      <a:pt x="15" y="0"/>
                    </a:lnTo>
                    <a:lnTo>
                      <a:pt x="15"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2" name="Google Shape;5862;p65">
                <a:extLst>
                  <a:ext uri="{FF2B5EF4-FFF2-40B4-BE49-F238E27FC236}">
                    <a16:creationId xmlns:a16="http://schemas.microsoft.com/office/drawing/2014/main" id="{88A39901-2418-4BA4-AA97-6CB157B677E9}"/>
                  </a:ext>
                </a:extLst>
              </p:cNvPr>
              <p:cNvSpPr/>
              <p:nvPr/>
            </p:nvSpPr>
            <p:spPr>
              <a:xfrm>
                <a:off x="6248411" y="2948210"/>
                <a:ext cx="598" cy="684"/>
              </a:xfrm>
              <a:custGeom>
                <a:avLst/>
                <a:gdLst/>
                <a:ahLst/>
                <a:cxnLst/>
                <a:rect l="l" t="t" r="r" b="b"/>
                <a:pathLst>
                  <a:path w="12" h="12" extrusionOk="0">
                    <a:moveTo>
                      <a:pt x="11" y="1"/>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3" name="Google Shape;5863;p65">
                <a:extLst>
                  <a:ext uri="{FF2B5EF4-FFF2-40B4-BE49-F238E27FC236}">
                    <a16:creationId xmlns:a16="http://schemas.microsoft.com/office/drawing/2014/main" id="{8A7D96A1-3AFC-4B89-A016-2BC683367D57}"/>
                  </a:ext>
                </a:extLst>
              </p:cNvPr>
              <p:cNvSpPr/>
              <p:nvPr/>
            </p:nvSpPr>
            <p:spPr>
              <a:xfrm>
                <a:off x="6189818" y="2988058"/>
                <a:ext cx="1446" cy="285"/>
              </a:xfrm>
              <a:custGeom>
                <a:avLst/>
                <a:gdLst/>
                <a:ahLst/>
                <a:cxnLst/>
                <a:rect l="l" t="t" r="r" b="b"/>
                <a:pathLst>
                  <a:path w="29" h="5" extrusionOk="0">
                    <a:moveTo>
                      <a:pt x="29" y="1"/>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4" name="Google Shape;5864;p65">
                <a:extLst>
                  <a:ext uri="{FF2B5EF4-FFF2-40B4-BE49-F238E27FC236}">
                    <a16:creationId xmlns:a16="http://schemas.microsoft.com/office/drawing/2014/main" id="{008B1C45-CA13-4D96-B977-73912DBC3E2E}"/>
                  </a:ext>
                </a:extLst>
              </p:cNvPr>
              <p:cNvSpPr/>
              <p:nvPr/>
            </p:nvSpPr>
            <p:spPr>
              <a:xfrm>
                <a:off x="6195249" y="2987089"/>
                <a:ext cx="1244" cy="457"/>
              </a:xfrm>
              <a:custGeom>
                <a:avLst/>
                <a:gdLst/>
                <a:ahLst/>
                <a:cxnLst/>
                <a:rect l="l" t="t" r="r" b="b"/>
                <a:pathLst>
                  <a:path w="25" h="8" extrusionOk="0">
                    <a:moveTo>
                      <a:pt x="25" y="0"/>
                    </a:moveTo>
                    <a:lnTo>
                      <a:pt x="0"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5" name="Google Shape;5865;p65">
                <a:extLst>
                  <a:ext uri="{FF2B5EF4-FFF2-40B4-BE49-F238E27FC236}">
                    <a16:creationId xmlns:a16="http://schemas.microsoft.com/office/drawing/2014/main" id="{A9E0DC6E-8826-4F47-969F-A11B6AF33E62}"/>
                  </a:ext>
                </a:extLst>
              </p:cNvPr>
              <p:cNvSpPr/>
              <p:nvPr/>
            </p:nvSpPr>
            <p:spPr>
              <a:xfrm>
                <a:off x="6192611" y="2987660"/>
                <a:ext cx="1446" cy="285"/>
              </a:xfrm>
              <a:custGeom>
                <a:avLst/>
                <a:gdLst/>
                <a:ahLst/>
                <a:cxnLst/>
                <a:rect l="l" t="t" r="r" b="b"/>
                <a:pathLst>
                  <a:path w="29" h="5" extrusionOk="0">
                    <a:moveTo>
                      <a:pt x="29" y="1"/>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6" name="Google Shape;5866;p65">
                <a:extLst>
                  <a:ext uri="{FF2B5EF4-FFF2-40B4-BE49-F238E27FC236}">
                    <a16:creationId xmlns:a16="http://schemas.microsoft.com/office/drawing/2014/main" id="{58BA4F09-E758-4599-AD7D-6C75377A206E}"/>
                  </a:ext>
                </a:extLst>
              </p:cNvPr>
              <p:cNvSpPr/>
              <p:nvPr/>
            </p:nvSpPr>
            <p:spPr>
              <a:xfrm>
                <a:off x="6188075" y="2988687"/>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7" name="Google Shape;5867;p65">
                <a:extLst>
                  <a:ext uri="{FF2B5EF4-FFF2-40B4-BE49-F238E27FC236}">
                    <a16:creationId xmlns:a16="http://schemas.microsoft.com/office/drawing/2014/main" id="{7286AB68-577A-467D-9FE0-6CFF1F2D7134}"/>
                  </a:ext>
                </a:extLst>
              </p:cNvPr>
              <p:cNvSpPr/>
              <p:nvPr/>
            </p:nvSpPr>
            <p:spPr>
              <a:xfrm>
                <a:off x="6202574" y="2985270"/>
                <a:ext cx="1097" cy="457"/>
              </a:xfrm>
              <a:custGeom>
                <a:avLst/>
                <a:gdLst/>
                <a:ahLst/>
                <a:cxnLst/>
                <a:rect l="l" t="t" r="r" b="b"/>
                <a:pathLst>
                  <a:path w="22" h="8" extrusionOk="0">
                    <a:moveTo>
                      <a:pt x="21" y="1"/>
                    </a:moveTo>
                    <a:lnTo>
                      <a:pt x="0"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8" name="Google Shape;5868;p65">
                <a:extLst>
                  <a:ext uri="{FF2B5EF4-FFF2-40B4-BE49-F238E27FC236}">
                    <a16:creationId xmlns:a16="http://schemas.microsoft.com/office/drawing/2014/main" id="{CF2B643C-8275-4465-8E03-54EBA1779EC1}"/>
                  </a:ext>
                </a:extLst>
              </p:cNvPr>
              <p:cNvSpPr/>
              <p:nvPr/>
            </p:nvSpPr>
            <p:spPr>
              <a:xfrm>
                <a:off x="6197491" y="2986691"/>
                <a:ext cx="1097" cy="227"/>
              </a:xfrm>
              <a:custGeom>
                <a:avLst/>
                <a:gdLst/>
                <a:ahLst/>
                <a:cxnLst/>
                <a:rect l="l" t="t" r="r" b="b"/>
                <a:pathLst>
                  <a:path w="22" h="4" extrusionOk="0">
                    <a:moveTo>
                      <a:pt x="22" y="0"/>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9" name="Google Shape;5869;p65">
                <a:extLst>
                  <a:ext uri="{FF2B5EF4-FFF2-40B4-BE49-F238E27FC236}">
                    <a16:creationId xmlns:a16="http://schemas.microsoft.com/office/drawing/2014/main" id="{645ED942-BBF8-4A9A-A94E-641FC33AF5CC}"/>
                  </a:ext>
                </a:extLst>
              </p:cNvPr>
              <p:cNvSpPr/>
              <p:nvPr/>
            </p:nvSpPr>
            <p:spPr>
              <a:xfrm>
                <a:off x="6199583" y="2986293"/>
                <a:ext cx="947" cy="227"/>
              </a:xfrm>
              <a:custGeom>
                <a:avLst/>
                <a:gdLst/>
                <a:ahLst/>
                <a:cxnLst/>
                <a:rect l="l" t="t" r="r" b="b"/>
                <a:pathLst>
                  <a:path w="19" h="4" extrusionOk="0">
                    <a:moveTo>
                      <a:pt x="18" y="0"/>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0" name="Google Shape;5870;p65">
                <a:extLst>
                  <a:ext uri="{FF2B5EF4-FFF2-40B4-BE49-F238E27FC236}">
                    <a16:creationId xmlns:a16="http://schemas.microsoft.com/office/drawing/2014/main" id="{228FE26F-811B-4AA4-868D-415B518D08DE}"/>
                  </a:ext>
                </a:extLst>
              </p:cNvPr>
              <p:cNvSpPr/>
              <p:nvPr/>
            </p:nvSpPr>
            <p:spPr>
              <a:xfrm>
                <a:off x="6201179" y="2985668"/>
                <a:ext cx="895" cy="457"/>
              </a:xfrm>
              <a:custGeom>
                <a:avLst/>
                <a:gdLst/>
                <a:ahLst/>
                <a:cxnLst/>
                <a:rect l="l" t="t" r="r" b="b"/>
                <a:pathLst>
                  <a:path w="18" h="8" extrusionOk="0">
                    <a:moveTo>
                      <a:pt x="18" y="1"/>
                    </a:moveTo>
                    <a:lnTo>
                      <a:pt x="0"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1" name="Google Shape;5871;p65">
                <a:extLst>
                  <a:ext uri="{FF2B5EF4-FFF2-40B4-BE49-F238E27FC236}">
                    <a16:creationId xmlns:a16="http://schemas.microsoft.com/office/drawing/2014/main" id="{0AE79546-11EE-449E-A59E-8987619D95B9}"/>
                  </a:ext>
                </a:extLst>
              </p:cNvPr>
              <p:cNvSpPr/>
              <p:nvPr/>
            </p:nvSpPr>
            <p:spPr>
              <a:xfrm>
                <a:off x="6238499" y="2956180"/>
                <a:ext cx="547" cy="285"/>
              </a:xfrm>
              <a:custGeom>
                <a:avLst/>
                <a:gdLst/>
                <a:ahLst/>
                <a:cxnLst/>
                <a:rect l="l" t="t" r="r" b="b"/>
                <a:pathLst>
                  <a:path w="11" h="5" extrusionOk="0">
                    <a:moveTo>
                      <a:pt x="11" y="1"/>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2" name="Google Shape;5872;p65">
                <a:extLst>
                  <a:ext uri="{FF2B5EF4-FFF2-40B4-BE49-F238E27FC236}">
                    <a16:creationId xmlns:a16="http://schemas.microsoft.com/office/drawing/2014/main" id="{B1FA81BE-1005-40C8-975D-32ADDB72D79A}"/>
                  </a:ext>
                </a:extLst>
              </p:cNvPr>
              <p:cNvSpPr/>
              <p:nvPr/>
            </p:nvSpPr>
            <p:spPr>
              <a:xfrm>
                <a:off x="6167848" y="2949007"/>
                <a:ext cx="3736" cy="457"/>
              </a:xfrm>
              <a:custGeom>
                <a:avLst/>
                <a:gdLst/>
                <a:ahLst/>
                <a:cxnLst/>
                <a:rect l="l" t="t" r="r" b="b"/>
                <a:pathLst>
                  <a:path w="75" h="8" extrusionOk="0">
                    <a:moveTo>
                      <a:pt x="1" y="1"/>
                    </a:moveTo>
                    <a:lnTo>
                      <a:pt x="74" y="8"/>
                    </a:ln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3" name="Google Shape;5873;p65">
                <a:extLst>
                  <a:ext uri="{FF2B5EF4-FFF2-40B4-BE49-F238E27FC236}">
                    <a16:creationId xmlns:a16="http://schemas.microsoft.com/office/drawing/2014/main" id="{A9C288D1-1E1E-4CA8-99AA-71B562437C99}"/>
                  </a:ext>
                </a:extLst>
              </p:cNvPr>
              <p:cNvSpPr/>
              <p:nvPr/>
            </p:nvSpPr>
            <p:spPr>
              <a:xfrm>
                <a:off x="6246517" y="2939841"/>
                <a:ext cx="1097" cy="624"/>
              </a:xfrm>
              <a:custGeom>
                <a:avLst/>
                <a:gdLst/>
                <a:ahLst/>
                <a:cxnLst/>
                <a:rect l="l" t="t" r="r" b="b"/>
                <a:pathLst>
                  <a:path w="22" h="11" extrusionOk="0">
                    <a:moveTo>
                      <a:pt x="0" y="11"/>
                    </a:moveTo>
                    <a:lnTo>
                      <a:pt x="18" y="0"/>
                    </a:lnTo>
                    <a:lnTo>
                      <a:pt x="21" y="7"/>
                    </a:lnTo>
                    <a:lnTo>
                      <a:pt x="1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4" name="Google Shape;5874;p65">
                <a:extLst>
                  <a:ext uri="{FF2B5EF4-FFF2-40B4-BE49-F238E27FC236}">
                    <a16:creationId xmlns:a16="http://schemas.microsoft.com/office/drawing/2014/main" id="{4000F11F-C317-4E49-BF3B-CF91D1BDF77E}"/>
                  </a:ext>
                </a:extLst>
              </p:cNvPr>
              <p:cNvSpPr/>
              <p:nvPr/>
            </p:nvSpPr>
            <p:spPr>
              <a:xfrm>
                <a:off x="6172032" y="2949405"/>
                <a:ext cx="3537" cy="285"/>
              </a:xfrm>
              <a:custGeom>
                <a:avLst/>
                <a:gdLst/>
                <a:ahLst/>
                <a:cxnLst/>
                <a:rect l="l" t="t" r="r" b="b"/>
                <a:pathLst>
                  <a:path w="71" h="5" extrusionOk="0">
                    <a:moveTo>
                      <a:pt x="71" y="4"/>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5" name="Google Shape;5875;p65">
                <a:extLst>
                  <a:ext uri="{FF2B5EF4-FFF2-40B4-BE49-F238E27FC236}">
                    <a16:creationId xmlns:a16="http://schemas.microsoft.com/office/drawing/2014/main" id="{C4F78DBE-1A66-49F0-8A3F-D1DB125B827C}"/>
                  </a:ext>
                </a:extLst>
              </p:cNvPr>
              <p:cNvSpPr/>
              <p:nvPr/>
            </p:nvSpPr>
            <p:spPr>
              <a:xfrm>
                <a:off x="6247567" y="2940240"/>
                <a:ext cx="2642" cy="4839"/>
              </a:xfrm>
              <a:custGeom>
                <a:avLst/>
                <a:gdLst/>
                <a:ahLst/>
                <a:cxnLst/>
                <a:rect l="l" t="t" r="r" b="b"/>
                <a:pathLst>
                  <a:path w="53" h="85" extrusionOk="0">
                    <a:moveTo>
                      <a:pt x="0" y="0"/>
                    </a:moveTo>
                    <a:cubicBezTo>
                      <a:pt x="14" y="21"/>
                      <a:pt x="35" y="53"/>
                      <a:pt x="53" y="85"/>
                    </a:cubicBezTo>
                    <a:cubicBezTo>
                      <a:pt x="35" y="53"/>
                      <a:pt x="18" y="21"/>
                      <a:pt x="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6" name="Google Shape;5876;p65">
                <a:extLst>
                  <a:ext uri="{FF2B5EF4-FFF2-40B4-BE49-F238E27FC236}">
                    <a16:creationId xmlns:a16="http://schemas.microsoft.com/office/drawing/2014/main" id="{3E1194CD-A18E-492E-BA23-41122BE174B8}"/>
                  </a:ext>
                </a:extLst>
              </p:cNvPr>
              <p:cNvSpPr/>
              <p:nvPr/>
            </p:nvSpPr>
            <p:spPr>
              <a:xfrm>
                <a:off x="6250356" y="2945422"/>
                <a:ext cx="547" cy="1082"/>
              </a:xfrm>
              <a:custGeom>
                <a:avLst/>
                <a:gdLst/>
                <a:ahLst/>
                <a:cxnLst/>
                <a:rect l="l" t="t" r="r" b="b"/>
                <a:pathLst>
                  <a:path w="11" h="19" extrusionOk="0">
                    <a:moveTo>
                      <a:pt x="11" y="18"/>
                    </a:moveTo>
                    <a:lnTo>
                      <a:pt x="11" y="18"/>
                    </a:ln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7" name="Google Shape;5877;p65">
                <a:extLst>
                  <a:ext uri="{FF2B5EF4-FFF2-40B4-BE49-F238E27FC236}">
                    <a16:creationId xmlns:a16="http://schemas.microsoft.com/office/drawing/2014/main" id="{54C469D4-DDA1-4BCE-8B23-C5CE5ECB18CC}"/>
                  </a:ext>
                </a:extLst>
              </p:cNvPr>
              <p:cNvSpPr/>
              <p:nvPr/>
            </p:nvSpPr>
            <p:spPr>
              <a:xfrm>
                <a:off x="6247365" y="2939841"/>
                <a:ext cx="400" cy="457"/>
              </a:xfrm>
              <a:custGeom>
                <a:avLst/>
                <a:gdLst/>
                <a:ahLst/>
                <a:cxnLst/>
                <a:rect l="l" t="t" r="r" b="b"/>
                <a:pathLst>
                  <a:path w="8" h="8" extrusionOk="0">
                    <a:moveTo>
                      <a:pt x="1" y="0"/>
                    </a:moveTo>
                    <a:lnTo>
                      <a:pt x="1" y="0"/>
                    </a:lnTo>
                    <a:lnTo>
                      <a:pt x="8" y="7"/>
                    </a:lnTo>
                    <a:lnTo>
                      <a:pt x="8"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8" name="Google Shape;5878;p65">
                <a:extLst>
                  <a:ext uri="{FF2B5EF4-FFF2-40B4-BE49-F238E27FC236}">
                    <a16:creationId xmlns:a16="http://schemas.microsoft.com/office/drawing/2014/main" id="{85CF21B0-8509-4B62-8E7D-FCA10B5BBC24}"/>
                  </a:ext>
                </a:extLst>
              </p:cNvPr>
              <p:cNvSpPr/>
              <p:nvPr/>
            </p:nvSpPr>
            <p:spPr>
              <a:xfrm>
                <a:off x="6355684" y="3135330"/>
                <a:ext cx="165762" cy="183250"/>
              </a:xfrm>
              <a:custGeom>
                <a:avLst/>
                <a:gdLst/>
                <a:ahLst/>
                <a:cxnLst/>
                <a:rect l="l" t="t" r="r" b="b"/>
                <a:pathLst>
                  <a:path w="3327" h="3219" extrusionOk="0">
                    <a:moveTo>
                      <a:pt x="3299" y="1"/>
                    </a:moveTo>
                    <a:lnTo>
                      <a:pt x="3285" y="25"/>
                    </a:lnTo>
                    <a:lnTo>
                      <a:pt x="3274" y="29"/>
                    </a:lnTo>
                    <a:lnTo>
                      <a:pt x="3257" y="32"/>
                    </a:lnTo>
                    <a:lnTo>
                      <a:pt x="3246" y="32"/>
                    </a:lnTo>
                    <a:lnTo>
                      <a:pt x="3222" y="39"/>
                    </a:lnTo>
                    <a:lnTo>
                      <a:pt x="3215" y="39"/>
                    </a:lnTo>
                    <a:lnTo>
                      <a:pt x="3197" y="43"/>
                    </a:lnTo>
                    <a:lnTo>
                      <a:pt x="3190" y="46"/>
                    </a:lnTo>
                    <a:lnTo>
                      <a:pt x="3180" y="53"/>
                    </a:lnTo>
                    <a:lnTo>
                      <a:pt x="3173" y="53"/>
                    </a:lnTo>
                    <a:lnTo>
                      <a:pt x="3162" y="60"/>
                    </a:lnTo>
                    <a:lnTo>
                      <a:pt x="3159" y="60"/>
                    </a:lnTo>
                    <a:lnTo>
                      <a:pt x="3145" y="67"/>
                    </a:lnTo>
                    <a:cubicBezTo>
                      <a:pt x="3148" y="74"/>
                      <a:pt x="3148" y="85"/>
                      <a:pt x="3152" y="92"/>
                    </a:cubicBezTo>
                    <a:cubicBezTo>
                      <a:pt x="3152" y="120"/>
                      <a:pt x="3145" y="148"/>
                      <a:pt x="3127" y="172"/>
                    </a:cubicBezTo>
                    <a:cubicBezTo>
                      <a:pt x="3092" y="225"/>
                      <a:pt x="3015" y="260"/>
                      <a:pt x="2914" y="267"/>
                    </a:cubicBezTo>
                    <a:lnTo>
                      <a:pt x="2865" y="267"/>
                    </a:lnTo>
                    <a:cubicBezTo>
                      <a:pt x="2816" y="263"/>
                      <a:pt x="2396" y="232"/>
                      <a:pt x="2255" y="162"/>
                    </a:cubicBezTo>
                    <a:lnTo>
                      <a:pt x="2245" y="158"/>
                    </a:lnTo>
                    <a:lnTo>
                      <a:pt x="2231" y="155"/>
                    </a:lnTo>
                    <a:lnTo>
                      <a:pt x="2227" y="155"/>
                    </a:lnTo>
                    <a:lnTo>
                      <a:pt x="2210" y="151"/>
                    </a:lnTo>
                    <a:lnTo>
                      <a:pt x="1692" y="151"/>
                    </a:lnTo>
                    <a:lnTo>
                      <a:pt x="1643" y="155"/>
                    </a:lnTo>
                    <a:lnTo>
                      <a:pt x="1594" y="155"/>
                    </a:lnTo>
                    <a:cubicBezTo>
                      <a:pt x="1546" y="228"/>
                      <a:pt x="1209" y="416"/>
                      <a:pt x="1052" y="416"/>
                    </a:cubicBezTo>
                    <a:cubicBezTo>
                      <a:pt x="1037" y="416"/>
                      <a:pt x="1024" y="414"/>
                      <a:pt x="1013" y="410"/>
                    </a:cubicBezTo>
                    <a:cubicBezTo>
                      <a:pt x="1002" y="421"/>
                      <a:pt x="992" y="431"/>
                      <a:pt x="981" y="445"/>
                    </a:cubicBezTo>
                    <a:cubicBezTo>
                      <a:pt x="936" y="505"/>
                      <a:pt x="869" y="547"/>
                      <a:pt x="796" y="571"/>
                    </a:cubicBezTo>
                    <a:cubicBezTo>
                      <a:pt x="778" y="575"/>
                      <a:pt x="761" y="578"/>
                      <a:pt x="740" y="582"/>
                    </a:cubicBezTo>
                    <a:lnTo>
                      <a:pt x="460" y="582"/>
                    </a:lnTo>
                    <a:cubicBezTo>
                      <a:pt x="460" y="585"/>
                      <a:pt x="456" y="589"/>
                      <a:pt x="456" y="592"/>
                    </a:cubicBezTo>
                    <a:cubicBezTo>
                      <a:pt x="453" y="596"/>
                      <a:pt x="449" y="606"/>
                      <a:pt x="446" y="613"/>
                    </a:cubicBezTo>
                    <a:lnTo>
                      <a:pt x="442" y="627"/>
                    </a:lnTo>
                    <a:cubicBezTo>
                      <a:pt x="439" y="634"/>
                      <a:pt x="432" y="645"/>
                      <a:pt x="428" y="652"/>
                    </a:cubicBezTo>
                    <a:lnTo>
                      <a:pt x="421" y="666"/>
                    </a:lnTo>
                    <a:cubicBezTo>
                      <a:pt x="418" y="676"/>
                      <a:pt x="411" y="687"/>
                      <a:pt x="404" y="697"/>
                    </a:cubicBezTo>
                    <a:lnTo>
                      <a:pt x="397" y="711"/>
                    </a:lnTo>
                    <a:cubicBezTo>
                      <a:pt x="390" y="722"/>
                      <a:pt x="386" y="732"/>
                      <a:pt x="379" y="743"/>
                    </a:cubicBezTo>
                    <a:lnTo>
                      <a:pt x="365" y="764"/>
                    </a:lnTo>
                    <a:lnTo>
                      <a:pt x="348" y="789"/>
                    </a:lnTo>
                    <a:lnTo>
                      <a:pt x="330" y="813"/>
                    </a:lnTo>
                    <a:lnTo>
                      <a:pt x="316" y="831"/>
                    </a:lnTo>
                    <a:cubicBezTo>
                      <a:pt x="309" y="841"/>
                      <a:pt x="302" y="852"/>
                      <a:pt x="295" y="862"/>
                    </a:cubicBezTo>
                    <a:lnTo>
                      <a:pt x="284" y="873"/>
                    </a:lnTo>
                    <a:cubicBezTo>
                      <a:pt x="274" y="883"/>
                      <a:pt x="263" y="897"/>
                      <a:pt x="253" y="908"/>
                    </a:cubicBezTo>
                    <a:cubicBezTo>
                      <a:pt x="235" y="929"/>
                      <a:pt x="225" y="953"/>
                      <a:pt x="221" y="981"/>
                    </a:cubicBezTo>
                    <a:cubicBezTo>
                      <a:pt x="221" y="992"/>
                      <a:pt x="218" y="1002"/>
                      <a:pt x="214" y="1016"/>
                    </a:cubicBezTo>
                    <a:lnTo>
                      <a:pt x="214" y="1023"/>
                    </a:lnTo>
                    <a:cubicBezTo>
                      <a:pt x="214" y="1027"/>
                      <a:pt x="211" y="1030"/>
                      <a:pt x="211" y="1034"/>
                    </a:cubicBezTo>
                    <a:cubicBezTo>
                      <a:pt x="207" y="1037"/>
                      <a:pt x="211" y="1041"/>
                      <a:pt x="207" y="1044"/>
                    </a:cubicBezTo>
                    <a:cubicBezTo>
                      <a:pt x="204" y="1048"/>
                      <a:pt x="204" y="1051"/>
                      <a:pt x="200" y="1058"/>
                    </a:cubicBezTo>
                    <a:cubicBezTo>
                      <a:pt x="200" y="1062"/>
                      <a:pt x="197" y="1062"/>
                      <a:pt x="193" y="1065"/>
                    </a:cubicBezTo>
                    <a:cubicBezTo>
                      <a:pt x="193" y="1069"/>
                      <a:pt x="186" y="1076"/>
                      <a:pt x="183" y="1079"/>
                    </a:cubicBezTo>
                    <a:cubicBezTo>
                      <a:pt x="183" y="1079"/>
                      <a:pt x="179" y="1083"/>
                      <a:pt x="179" y="1086"/>
                    </a:cubicBezTo>
                    <a:cubicBezTo>
                      <a:pt x="172" y="1090"/>
                      <a:pt x="169" y="1093"/>
                      <a:pt x="162" y="1097"/>
                    </a:cubicBezTo>
                    <a:cubicBezTo>
                      <a:pt x="162" y="1097"/>
                      <a:pt x="158" y="1104"/>
                      <a:pt x="155" y="1104"/>
                    </a:cubicBezTo>
                    <a:cubicBezTo>
                      <a:pt x="148" y="1107"/>
                      <a:pt x="141" y="1111"/>
                      <a:pt x="134" y="1114"/>
                    </a:cubicBezTo>
                    <a:lnTo>
                      <a:pt x="127" y="1118"/>
                    </a:lnTo>
                    <a:cubicBezTo>
                      <a:pt x="116" y="1121"/>
                      <a:pt x="109" y="1125"/>
                      <a:pt x="102" y="1125"/>
                    </a:cubicBezTo>
                    <a:lnTo>
                      <a:pt x="88" y="1132"/>
                    </a:lnTo>
                    <a:cubicBezTo>
                      <a:pt x="57" y="1135"/>
                      <a:pt x="22" y="1254"/>
                      <a:pt x="1" y="1317"/>
                    </a:cubicBezTo>
                    <a:lnTo>
                      <a:pt x="1" y="1324"/>
                    </a:lnTo>
                    <a:cubicBezTo>
                      <a:pt x="200" y="1419"/>
                      <a:pt x="323" y="1629"/>
                      <a:pt x="299" y="1849"/>
                    </a:cubicBezTo>
                    <a:cubicBezTo>
                      <a:pt x="291" y="1898"/>
                      <a:pt x="323" y="1947"/>
                      <a:pt x="369" y="1965"/>
                    </a:cubicBezTo>
                    <a:cubicBezTo>
                      <a:pt x="393" y="1976"/>
                      <a:pt x="419" y="1981"/>
                      <a:pt x="445" y="1981"/>
                    </a:cubicBezTo>
                    <a:cubicBezTo>
                      <a:pt x="494" y="1981"/>
                      <a:pt x="541" y="1963"/>
                      <a:pt x="575" y="1926"/>
                    </a:cubicBezTo>
                    <a:cubicBezTo>
                      <a:pt x="614" y="1881"/>
                      <a:pt x="671" y="1857"/>
                      <a:pt x="740" y="1857"/>
                    </a:cubicBezTo>
                    <a:cubicBezTo>
                      <a:pt x="788" y="1857"/>
                      <a:pt x="842" y="1868"/>
                      <a:pt x="901" y="1891"/>
                    </a:cubicBezTo>
                    <a:cubicBezTo>
                      <a:pt x="1016" y="1933"/>
                      <a:pt x="1181" y="2045"/>
                      <a:pt x="1181" y="2150"/>
                    </a:cubicBezTo>
                    <a:cubicBezTo>
                      <a:pt x="1184" y="2175"/>
                      <a:pt x="1170" y="2199"/>
                      <a:pt x="1149" y="2217"/>
                    </a:cubicBezTo>
                    <a:cubicBezTo>
                      <a:pt x="1128" y="2236"/>
                      <a:pt x="1102" y="2243"/>
                      <a:pt x="1069" y="2243"/>
                    </a:cubicBezTo>
                    <a:cubicBezTo>
                      <a:pt x="1036" y="2243"/>
                      <a:pt x="997" y="2236"/>
                      <a:pt x="950" y="2227"/>
                    </a:cubicBezTo>
                    <a:cubicBezTo>
                      <a:pt x="891" y="2217"/>
                      <a:pt x="820" y="2204"/>
                      <a:pt x="752" y="2204"/>
                    </a:cubicBezTo>
                    <a:cubicBezTo>
                      <a:pt x="686" y="2204"/>
                      <a:pt x="621" y="2216"/>
                      <a:pt x="572" y="2252"/>
                    </a:cubicBezTo>
                    <a:cubicBezTo>
                      <a:pt x="558" y="2259"/>
                      <a:pt x="537" y="2280"/>
                      <a:pt x="533" y="2294"/>
                    </a:cubicBezTo>
                    <a:cubicBezTo>
                      <a:pt x="530" y="2322"/>
                      <a:pt x="575" y="2374"/>
                      <a:pt x="610" y="2416"/>
                    </a:cubicBezTo>
                    <a:cubicBezTo>
                      <a:pt x="666" y="2486"/>
                      <a:pt x="740" y="2574"/>
                      <a:pt x="712" y="2675"/>
                    </a:cubicBezTo>
                    <a:cubicBezTo>
                      <a:pt x="694" y="2749"/>
                      <a:pt x="715" y="2826"/>
                      <a:pt x="761" y="2882"/>
                    </a:cubicBezTo>
                    <a:cubicBezTo>
                      <a:pt x="799" y="2935"/>
                      <a:pt x="862" y="2970"/>
                      <a:pt x="929" y="2970"/>
                    </a:cubicBezTo>
                    <a:lnTo>
                      <a:pt x="939" y="2970"/>
                    </a:lnTo>
                    <a:cubicBezTo>
                      <a:pt x="1051" y="2970"/>
                      <a:pt x="1160" y="3054"/>
                      <a:pt x="1254" y="3124"/>
                    </a:cubicBezTo>
                    <a:cubicBezTo>
                      <a:pt x="1300" y="3159"/>
                      <a:pt x="1373" y="3215"/>
                      <a:pt x="1405" y="3218"/>
                    </a:cubicBezTo>
                    <a:cubicBezTo>
                      <a:pt x="1408" y="3173"/>
                      <a:pt x="1359" y="3033"/>
                      <a:pt x="1331" y="2963"/>
                    </a:cubicBezTo>
                    <a:cubicBezTo>
                      <a:pt x="1279" y="2815"/>
                      <a:pt x="1254" y="2742"/>
                      <a:pt x="1289" y="2693"/>
                    </a:cubicBezTo>
                    <a:cubicBezTo>
                      <a:pt x="1310" y="2659"/>
                      <a:pt x="1340" y="2648"/>
                      <a:pt x="1373" y="2648"/>
                    </a:cubicBezTo>
                    <a:cubicBezTo>
                      <a:pt x="1408" y="2648"/>
                      <a:pt x="1448" y="2660"/>
                      <a:pt x="1485" y="2668"/>
                    </a:cubicBezTo>
                    <a:cubicBezTo>
                      <a:pt x="1533" y="2684"/>
                      <a:pt x="1575" y="2695"/>
                      <a:pt x="1609" y="2695"/>
                    </a:cubicBezTo>
                    <a:cubicBezTo>
                      <a:pt x="1636" y="2695"/>
                      <a:pt x="1659" y="2687"/>
                      <a:pt x="1674" y="2668"/>
                    </a:cubicBezTo>
                    <a:cubicBezTo>
                      <a:pt x="1695" y="2644"/>
                      <a:pt x="1692" y="2633"/>
                      <a:pt x="1692" y="2630"/>
                    </a:cubicBezTo>
                    <a:cubicBezTo>
                      <a:pt x="1675" y="2600"/>
                      <a:pt x="1590" y="2560"/>
                      <a:pt x="1488" y="2560"/>
                    </a:cubicBezTo>
                    <a:cubicBezTo>
                      <a:pt x="1483" y="2560"/>
                      <a:pt x="1479" y="2560"/>
                      <a:pt x="1475" y="2560"/>
                    </a:cubicBezTo>
                    <a:cubicBezTo>
                      <a:pt x="1472" y="2560"/>
                      <a:pt x="1469" y="2560"/>
                      <a:pt x="1466" y="2560"/>
                    </a:cubicBezTo>
                    <a:cubicBezTo>
                      <a:pt x="1382" y="2560"/>
                      <a:pt x="1352" y="2514"/>
                      <a:pt x="1345" y="2490"/>
                    </a:cubicBezTo>
                    <a:cubicBezTo>
                      <a:pt x="1328" y="2437"/>
                      <a:pt x="1349" y="2378"/>
                      <a:pt x="1398" y="2343"/>
                    </a:cubicBezTo>
                    <a:cubicBezTo>
                      <a:pt x="1444" y="2306"/>
                      <a:pt x="1500" y="2288"/>
                      <a:pt x="1556" y="2288"/>
                    </a:cubicBezTo>
                    <a:cubicBezTo>
                      <a:pt x="1607" y="2288"/>
                      <a:pt x="1658" y="2303"/>
                      <a:pt x="1702" y="2332"/>
                    </a:cubicBezTo>
                    <a:cubicBezTo>
                      <a:pt x="1748" y="2359"/>
                      <a:pt x="1784" y="2370"/>
                      <a:pt x="1816" y="2370"/>
                    </a:cubicBezTo>
                    <a:cubicBezTo>
                      <a:pt x="1864" y="2370"/>
                      <a:pt x="1902" y="2347"/>
                      <a:pt x="1944" y="2322"/>
                    </a:cubicBezTo>
                    <a:cubicBezTo>
                      <a:pt x="1975" y="2301"/>
                      <a:pt x="2010" y="2287"/>
                      <a:pt x="2049" y="2280"/>
                    </a:cubicBezTo>
                    <a:cubicBezTo>
                      <a:pt x="2066" y="2238"/>
                      <a:pt x="2070" y="2192"/>
                      <a:pt x="2056" y="2147"/>
                    </a:cubicBezTo>
                    <a:cubicBezTo>
                      <a:pt x="2035" y="2056"/>
                      <a:pt x="1961" y="1982"/>
                      <a:pt x="1870" y="1961"/>
                    </a:cubicBezTo>
                    <a:cubicBezTo>
                      <a:pt x="1839" y="1953"/>
                      <a:pt x="1812" y="1949"/>
                      <a:pt x="1790" y="1949"/>
                    </a:cubicBezTo>
                    <a:cubicBezTo>
                      <a:pt x="1732" y="1949"/>
                      <a:pt x="1700" y="1974"/>
                      <a:pt x="1667" y="2000"/>
                    </a:cubicBezTo>
                    <a:cubicBezTo>
                      <a:pt x="1631" y="2028"/>
                      <a:pt x="1593" y="2051"/>
                      <a:pt x="1548" y="2051"/>
                    </a:cubicBezTo>
                    <a:cubicBezTo>
                      <a:pt x="1504" y="2051"/>
                      <a:pt x="1452" y="2028"/>
                      <a:pt x="1387" y="1961"/>
                    </a:cubicBezTo>
                    <a:cubicBezTo>
                      <a:pt x="1345" y="1916"/>
                      <a:pt x="1300" y="1860"/>
                      <a:pt x="1314" y="1797"/>
                    </a:cubicBezTo>
                    <a:cubicBezTo>
                      <a:pt x="1331" y="1734"/>
                      <a:pt x="1394" y="1709"/>
                      <a:pt x="1454" y="1685"/>
                    </a:cubicBezTo>
                    <a:cubicBezTo>
                      <a:pt x="1520" y="1664"/>
                      <a:pt x="1545" y="1650"/>
                      <a:pt x="1545" y="1625"/>
                    </a:cubicBezTo>
                    <a:cubicBezTo>
                      <a:pt x="1545" y="1538"/>
                      <a:pt x="1415" y="1391"/>
                      <a:pt x="1300" y="1265"/>
                    </a:cubicBezTo>
                    <a:cubicBezTo>
                      <a:pt x="1233" y="1195"/>
                      <a:pt x="1170" y="1121"/>
                      <a:pt x="1114" y="1048"/>
                    </a:cubicBezTo>
                    <a:cubicBezTo>
                      <a:pt x="1065" y="988"/>
                      <a:pt x="1051" y="908"/>
                      <a:pt x="1083" y="841"/>
                    </a:cubicBezTo>
                    <a:cubicBezTo>
                      <a:pt x="1128" y="764"/>
                      <a:pt x="1212" y="718"/>
                      <a:pt x="1303" y="718"/>
                    </a:cubicBezTo>
                    <a:lnTo>
                      <a:pt x="1310" y="718"/>
                    </a:lnTo>
                    <a:cubicBezTo>
                      <a:pt x="1314" y="718"/>
                      <a:pt x="1317" y="718"/>
                      <a:pt x="1320" y="718"/>
                    </a:cubicBezTo>
                    <a:cubicBezTo>
                      <a:pt x="1397" y="718"/>
                      <a:pt x="1466" y="756"/>
                      <a:pt x="1506" y="824"/>
                    </a:cubicBezTo>
                    <a:cubicBezTo>
                      <a:pt x="1539" y="879"/>
                      <a:pt x="1602" y="899"/>
                      <a:pt x="1671" y="899"/>
                    </a:cubicBezTo>
                    <a:cubicBezTo>
                      <a:pt x="1736" y="899"/>
                      <a:pt x="1807" y="881"/>
                      <a:pt x="1860" y="859"/>
                    </a:cubicBezTo>
                    <a:cubicBezTo>
                      <a:pt x="1856" y="834"/>
                      <a:pt x="1853" y="806"/>
                      <a:pt x="1842" y="785"/>
                    </a:cubicBezTo>
                    <a:cubicBezTo>
                      <a:pt x="1818" y="694"/>
                      <a:pt x="1769" y="522"/>
                      <a:pt x="1968" y="445"/>
                    </a:cubicBezTo>
                    <a:cubicBezTo>
                      <a:pt x="2028" y="422"/>
                      <a:pt x="2078" y="413"/>
                      <a:pt x="2120" y="413"/>
                    </a:cubicBezTo>
                    <a:cubicBezTo>
                      <a:pt x="2218" y="413"/>
                      <a:pt x="2274" y="465"/>
                      <a:pt x="2318" y="519"/>
                    </a:cubicBezTo>
                    <a:cubicBezTo>
                      <a:pt x="2325" y="529"/>
                      <a:pt x="2332" y="536"/>
                      <a:pt x="2343" y="547"/>
                    </a:cubicBezTo>
                    <a:cubicBezTo>
                      <a:pt x="2357" y="533"/>
                      <a:pt x="2371" y="522"/>
                      <a:pt x="2385" y="508"/>
                    </a:cubicBezTo>
                    <a:cubicBezTo>
                      <a:pt x="2452" y="442"/>
                      <a:pt x="2557" y="344"/>
                      <a:pt x="2739" y="344"/>
                    </a:cubicBezTo>
                    <a:cubicBezTo>
                      <a:pt x="2875" y="344"/>
                      <a:pt x="2994" y="421"/>
                      <a:pt x="3099" y="498"/>
                    </a:cubicBezTo>
                    <a:lnTo>
                      <a:pt x="3106" y="491"/>
                    </a:lnTo>
                    <a:lnTo>
                      <a:pt x="3127" y="466"/>
                    </a:lnTo>
                    <a:lnTo>
                      <a:pt x="3138" y="456"/>
                    </a:lnTo>
                    <a:cubicBezTo>
                      <a:pt x="3141" y="449"/>
                      <a:pt x="3148" y="445"/>
                      <a:pt x="3152" y="438"/>
                    </a:cubicBezTo>
                    <a:cubicBezTo>
                      <a:pt x="3152" y="435"/>
                      <a:pt x="3155" y="431"/>
                      <a:pt x="3159" y="428"/>
                    </a:cubicBezTo>
                    <a:cubicBezTo>
                      <a:pt x="3159" y="424"/>
                      <a:pt x="3162" y="421"/>
                      <a:pt x="3166" y="417"/>
                    </a:cubicBezTo>
                    <a:cubicBezTo>
                      <a:pt x="3166" y="410"/>
                      <a:pt x="3169" y="403"/>
                      <a:pt x="3169" y="396"/>
                    </a:cubicBezTo>
                    <a:cubicBezTo>
                      <a:pt x="3169" y="330"/>
                      <a:pt x="3215" y="288"/>
                      <a:pt x="3257" y="253"/>
                    </a:cubicBezTo>
                    <a:cubicBezTo>
                      <a:pt x="3299" y="214"/>
                      <a:pt x="3327" y="186"/>
                      <a:pt x="3327" y="144"/>
                    </a:cubicBezTo>
                    <a:cubicBezTo>
                      <a:pt x="3327" y="130"/>
                      <a:pt x="3327" y="120"/>
                      <a:pt x="3323" y="106"/>
                    </a:cubicBezTo>
                    <a:cubicBezTo>
                      <a:pt x="3323" y="102"/>
                      <a:pt x="3323" y="99"/>
                      <a:pt x="3323" y="92"/>
                    </a:cubicBezTo>
                    <a:cubicBezTo>
                      <a:pt x="3320" y="88"/>
                      <a:pt x="3320" y="74"/>
                      <a:pt x="3316" y="67"/>
                    </a:cubicBezTo>
                    <a:lnTo>
                      <a:pt x="3313" y="50"/>
                    </a:lnTo>
                    <a:cubicBezTo>
                      <a:pt x="3309" y="39"/>
                      <a:pt x="3309" y="32"/>
                      <a:pt x="3306" y="22"/>
                    </a:cubicBezTo>
                    <a:lnTo>
                      <a:pt x="3302" y="11"/>
                    </a:lnTo>
                    <a:lnTo>
                      <a:pt x="3299" y="1"/>
                    </a:lnTo>
                    <a:close/>
                  </a:path>
                </a:pathLst>
              </a:custGeom>
              <a:solidFill>
                <a:srgbClr val="D9D9D9"/>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9" name="Google Shape;5879;p65">
                <a:extLst>
                  <a:ext uri="{FF2B5EF4-FFF2-40B4-BE49-F238E27FC236}">
                    <a16:creationId xmlns:a16="http://schemas.microsoft.com/office/drawing/2014/main" id="{0027B523-8D81-4BA0-BD49-F60041AF247E}"/>
                  </a:ext>
                </a:extLst>
              </p:cNvPr>
              <p:cNvSpPr/>
              <p:nvPr/>
            </p:nvSpPr>
            <p:spPr>
              <a:xfrm>
                <a:off x="6442924" y="3360424"/>
                <a:ext cx="63029" cy="14914"/>
              </a:xfrm>
              <a:custGeom>
                <a:avLst/>
                <a:gdLst/>
                <a:ahLst/>
                <a:cxnLst/>
                <a:rect l="l" t="t" r="r" b="b"/>
                <a:pathLst>
                  <a:path w="1265" h="262" extrusionOk="0">
                    <a:moveTo>
                      <a:pt x="149" y="0"/>
                    </a:moveTo>
                    <a:cubicBezTo>
                      <a:pt x="138" y="0"/>
                      <a:pt x="127" y="2"/>
                      <a:pt x="116" y="6"/>
                    </a:cubicBezTo>
                    <a:cubicBezTo>
                      <a:pt x="74" y="17"/>
                      <a:pt x="32" y="34"/>
                      <a:pt x="0" y="62"/>
                    </a:cubicBezTo>
                    <a:cubicBezTo>
                      <a:pt x="70" y="83"/>
                      <a:pt x="144" y="108"/>
                      <a:pt x="214" y="132"/>
                    </a:cubicBezTo>
                    <a:cubicBezTo>
                      <a:pt x="375" y="192"/>
                      <a:pt x="553" y="258"/>
                      <a:pt x="739" y="262"/>
                    </a:cubicBezTo>
                    <a:cubicBezTo>
                      <a:pt x="921" y="262"/>
                      <a:pt x="1096" y="227"/>
                      <a:pt x="1264" y="164"/>
                    </a:cubicBezTo>
                    <a:lnTo>
                      <a:pt x="1264" y="164"/>
                    </a:lnTo>
                    <a:cubicBezTo>
                      <a:pt x="1253" y="165"/>
                      <a:pt x="1241" y="166"/>
                      <a:pt x="1230" y="166"/>
                    </a:cubicBezTo>
                    <a:cubicBezTo>
                      <a:pt x="1186" y="166"/>
                      <a:pt x="1142" y="155"/>
                      <a:pt x="1103" y="136"/>
                    </a:cubicBezTo>
                    <a:cubicBezTo>
                      <a:pt x="1079" y="120"/>
                      <a:pt x="1012" y="117"/>
                      <a:pt x="935" y="117"/>
                    </a:cubicBezTo>
                    <a:cubicBezTo>
                      <a:pt x="892" y="117"/>
                      <a:pt x="845" y="118"/>
                      <a:pt x="802" y="118"/>
                    </a:cubicBezTo>
                    <a:cubicBezTo>
                      <a:pt x="744" y="120"/>
                      <a:pt x="686" y="122"/>
                      <a:pt x="630" y="122"/>
                    </a:cubicBezTo>
                    <a:cubicBezTo>
                      <a:pt x="460" y="122"/>
                      <a:pt x="306" y="106"/>
                      <a:pt x="224" y="27"/>
                    </a:cubicBezTo>
                    <a:cubicBezTo>
                      <a:pt x="203" y="10"/>
                      <a:pt x="176" y="0"/>
                      <a:pt x="149" y="0"/>
                    </a:cubicBezTo>
                    <a:close/>
                  </a:path>
                </a:pathLst>
              </a:custGeom>
              <a:solidFill>
                <a:srgbClr val="D9D9D9"/>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0" name="Google Shape;5880;p65">
                <a:extLst>
                  <a:ext uri="{FF2B5EF4-FFF2-40B4-BE49-F238E27FC236}">
                    <a16:creationId xmlns:a16="http://schemas.microsoft.com/office/drawing/2014/main" id="{F6D2C93F-D3B4-4360-8D9B-1AC94131787C}"/>
                  </a:ext>
                </a:extLst>
              </p:cNvPr>
              <p:cNvSpPr/>
              <p:nvPr/>
            </p:nvSpPr>
            <p:spPr>
              <a:xfrm>
                <a:off x="6511282" y="3162428"/>
                <a:ext cx="400" cy="684"/>
              </a:xfrm>
              <a:custGeom>
                <a:avLst/>
                <a:gdLst/>
                <a:ahLst/>
                <a:cxnLst/>
                <a:rect l="l" t="t" r="r" b="b"/>
                <a:pathLst>
                  <a:path w="8" h="12" extrusionOk="0">
                    <a:moveTo>
                      <a:pt x="8" y="1"/>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1" name="Google Shape;5881;p65">
                <a:extLst>
                  <a:ext uri="{FF2B5EF4-FFF2-40B4-BE49-F238E27FC236}">
                    <a16:creationId xmlns:a16="http://schemas.microsoft.com/office/drawing/2014/main" id="{F870D64F-C3BB-4F75-9A9B-0F1997649DF8}"/>
                  </a:ext>
                </a:extLst>
              </p:cNvPr>
              <p:cNvSpPr/>
              <p:nvPr/>
            </p:nvSpPr>
            <p:spPr>
              <a:xfrm>
                <a:off x="6521050" y="3142730"/>
                <a:ext cx="250" cy="2050"/>
              </a:xfrm>
              <a:custGeom>
                <a:avLst/>
                <a:gdLst/>
                <a:ahLst/>
                <a:cxnLst/>
                <a:rect l="l" t="t" r="r" b="b"/>
                <a:pathLst>
                  <a:path w="5" h="36" extrusionOk="0">
                    <a:moveTo>
                      <a:pt x="1" y="0"/>
                    </a:moveTo>
                    <a:cubicBezTo>
                      <a:pt x="1" y="11"/>
                      <a:pt x="1" y="25"/>
                      <a:pt x="4" y="35"/>
                    </a:cubicBezTo>
                    <a:cubicBezTo>
                      <a:pt x="1" y="25"/>
                      <a:pt x="1" y="11"/>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2" name="Google Shape;5882;p65">
                <a:extLst>
                  <a:ext uri="{FF2B5EF4-FFF2-40B4-BE49-F238E27FC236}">
                    <a16:creationId xmlns:a16="http://schemas.microsoft.com/office/drawing/2014/main" id="{7E1824F4-220E-4886-9E60-E79F8B526AEE}"/>
                  </a:ext>
                </a:extLst>
              </p:cNvPr>
              <p:cNvSpPr/>
              <p:nvPr/>
            </p:nvSpPr>
            <p:spPr>
              <a:xfrm>
                <a:off x="6513028" y="3159242"/>
                <a:ext cx="250" cy="1254"/>
              </a:xfrm>
              <a:custGeom>
                <a:avLst/>
                <a:gdLst/>
                <a:ahLst/>
                <a:cxnLst/>
                <a:rect l="l" t="t" r="r" b="b"/>
                <a:pathLst>
                  <a:path w="5" h="22" extrusionOk="0">
                    <a:moveTo>
                      <a:pt x="4" y="1"/>
                    </a:moveTo>
                    <a:cubicBezTo>
                      <a:pt x="4" y="8"/>
                      <a:pt x="1" y="15"/>
                      <a:pt x="1" y="22"/>
                    </a:cubicBezTo>
                    <a:cubicBezTo>
                      <a:pt x="1" y="15"/>
                      <a:pt x="4" y="8"/>
                      <a:pt x="4"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3" name="Google Shape;5883;p65">
                <a:extLst>
                  <a:ext uri="{FF2B5EF4-FFF2-40B4-BE49-F238E27FC236}">
                    <a16:creationId xmlns:a16="http://schemas.microsoft.com/office/drawing/2014/main" id="{60BF9261-7AB0-4680-B24A-3AA31CC4E866}"/>
                  </a:ext>
                </a:extLst>
              </p:cNvPr>
              <p:cNvSpPr/>
              <p:nvPr/>
            </p:nvSpPr>
            <p:spPr>
              <a:xfrm>
                <a:off x="6520001" y="3137724"/>
                <a:ext cx="400" cy="1652"/>
              </a:xfrm>
              <a:custGeom>
                <a:avLst/>
                <a:gdLst/>
                <a:ahLst/>
                <a:cxnLst/>
                <a:rect l="l" t="t" r="r" b="b"/>
                <a:pathLst>
                  <a:path w="8" h="29" extrusionOk="0">
                    <a:moveTo>
                      <a:pt x="1" y="1"/>
                    </a:moveTo>
                    <a:cubicBezTo>
                      <a:pt x="4" y="11"/>
                      <a:pt x="8" y="22"/>
                      <a:pt x="8" y="29"/>
                    </a:cubicBezTo>
                    <a:cubicBezTo>
                      <a:pt x="8" y="22"/>
                      <a:pt x="4" y="11"/>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4" name="Google Shape;5884;p65">
                <a:extLst>
                  <a:ext uri="{FF2B5EF4-FFF2-40B4-BE49-F238E27FC236}">
                    <a16:creationId xmlns:a16="http://schemas.microsoft.com/office/drawing/2014/main" id="{99B04924-2F21-48F3-86D6-19FDB94AFE62}"/>
                  </a:ext>
                </a:extLst>
              </p:cNvPr>
              <p:cNvSpPr/>
              <p:nvPr/>
            </p:nvSpPr>
            <p:spPr>
              <a:xfrm>
                <a:off x="6520001" y="3136756"/>
                <a:ext cx="51" cy="457"/>
              </a:xfrm>
              <a:custGeom>
                <a:avLst/>
                <a:gdLst/>
                <a:ahLst/>
                <a:cxnLst/>
                <a:rect l="l" t="t" r="r" b="b"/>
                <a:pathLst>
                  <a:path w="1" h="8" extrusionOk="0">
                    <a:moveTo>
                      <a:pt x="1" y="7"/>
                    </a:moveTo>
                    <a:lnTo>
                      <a:pt x="1" y="0"/>
                    </a:ln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5" name="Google Shape;5885;p65">
                <a:extLst>
                  <a:ext uri="{FF2B5EF4-FFF2-40B4-BE49-F238E27FC236}">
                    <a16:creationId xmlns:a16="http://schemas.microsoft.com/office/drawing/2014/main" id="{3CEA4245-BC25-4087-8E7D-F610E60EAEBA}"/>
                  </a:ext>
                </a:extLst>
              </p:cNvPr>
              <p:cNvSpPr/>
              <p:nvPr/>
            </p:nvSpPr>
            <p:spPr>
              <a:xfrm>
                <a:off x="6512328" y="3161061"/>
                <a:ext cx="400" cy="624"/>
              </a:xfrm>
              <a:custGeom>
                <a:avLst/>
                <a:gdLst/>
                <a:ahLst/>
                <a:cxnLst/>
                <a:rect l="l" t="t" r="r" b="b"/>
                <a:pathLst>
                  <a:path w="8" h="11" extrusionOk="0">
                    <a:moveTo>
                      <a:pt x="8" y="0"/>
                    </a:moveTo>
                    <a:lnTo>
                      <a:pt x="8" y="0"/>
                    </a:lnTo>
                    <a:cubicBezTo>
                      <a:pt x="4" y="4"/>
                      <a:pt x="4" y="7"/>
                      <a:pt x="1" y="11"/>
                    </a:cubicBezTo>
                    <a:cubicBezTo>
                      <a:pt x="4" y="7"/>
                      <a:pt x="8" y="4"/>
                      <a:pt x="8"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6" name="Google Shape;5886;p65">
                <a:extLst>
                  <a:ext uri="{FF2B5EF4-FFF2-40B4-BE49-F238E27FC236}">
                    <a16:creationId xmlns:a16="http://schemas.microsoft.com/office/drawing/2014/main" id="{2C3A7A5A-7A8D-4E11-BB81-49F1BF139898}"/>
                  </a:ext>
                </a:extLst>
              </p:cNvPr>
              <p:cNvSpPr/>
              <p:nvPr/>
            </p:nvSpPr>
            <p:spPr>
              <a:xfrm>
                <a:off x="6509736" y="3164419"/>
                <a:ext cx="547" cy="684"/>
              </a:xfrm>
              <a:custGeom>
                <a:avLst/>
                <a:gdLst/>
                <a:ahLst/>
                <a:cxnLst/>
                <a:rect l="l" t="t" r="r" b="b"/>
                <a:pathLst>
                  <a:path w="11" h="12" extrusionOk="0">
                    <a:moveTo>
                      <a:pt x="0" y="11"/>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7" name="Google Shape;5887;p65">
                <a:extLst>
                  <a:ext uri="{FF2B5EF4-FFF2-40B4-BE49-F238E27FC236}">
                    <a16:creationId xmlns:a16="http://schemas.microsoft.com/office/drawing/2014/main" id="{878A57F7-4A5B-48D2-A341-94A7A7D3255F}"/>
                  </a:ext>
                </a:extLst>
              </p:cNvPr>
              <p:cNvSpPr/>
              <p:nvPr/>
            </p:nvSpPr>
            <p:spPr>
              <a:xfrm>
                <a:off x="6520698" y="3140512"/>
                <a:ext cx="250" cy="1480"/>
              </a:xfrm>
              <a:custGeom>
                <a:avLst/>
                <a:gdLst/>
                <a:ahLst/>
                <a:cxnLst/>
                <a:rect l="l" t="t" r="r" b="b"/>
                <a:pathLst>
                  <a:path w="5" h="26" extrusionOk="0">
                    <a:moveTo>
                      <a:pt x="1" y="1"/>
                    </a:moveTo>
                    <a:cubicBezTo>
                      <a:pt x="1" y="8"/>
                      <a:pt x="4" y="15"/>
                      <a:pt x="4" y="25"/>
                    </a:cubicBezTo>
                    <a:cubicBezTo>
                      <a:pt x="4" y="15"/>
                      <a:pt x="1" y="8"/>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8" name="Google Shape;5888;p65">
                <a:extLst>
                  <a:ext uri="{FF2B5EF4-FFF2-40B4-BE49-F238E27FC236}">
                    <a16:creationId xmlns:a16="http://schemas.microsoft.com/office/drawing/2014/main" id="{CD9BF653-DAC4-49C6-965B-35DE1D0C5918}"/>
                  </a:ext>
                </a:extLst>
              </p:cNvPr>
              <p:cNvSpPr/>
              <p:nvPr/>
            </p:nvSpPr>
            <p:spPr>
              <a:xfrm>
                <a:off x="6355684" y="3200742"/>
                <a:ext cx="5130" cy="10985"/>
              </a:xfrm>
              <a:custGeom>
                <a:avLst/>
                <a:gdLst/>
                <a:ahLst/>
                <a:cxnLst/>
                <a:rect l="l" t="t" r="r" b="b"/>
                <a:pathLst>
                  <a:path w="103" h="193" extrusionOk="0">
                    <a:moveTo>
                      <a:pt x="102" y="0"/>
                    </a:moveTo>
                    <a:cubicBezTo>
                      <a:pt x="101" y="0"/>
                      <a:pt x="100" y="0"/>
                      <a:pt x="99" y="1"/>
                    </a:cubicBezTo>
                    <a:lnTo>
                      <a:pt x="99" y="1"/>
                    </a:lnTo>
                    <a:lnTo>
                      <a:pt x="102" y="0"/>
                    </a:lnTo>
                    <a:close/>
                    <a:moveTo>
                      <a:pt x="99" y="1"/>
                    </a:moveTo>
                    <a:lnTo>
                      <a:pt x="88" y="4"/>
                    </a:lnTo>
                    <a:cubicBezTo>
                      <a:pt x="93" y="4"/>
                      <a:pt x="96" y="2"/>
                      <a:pt x="99" y="1"/>
                    </a:cubicBezTo>
                    <a:close/>
                    <a:moveTo>
                      <a:pt x="88" y="4"/>
                    </a:moveTo>
                    <a:cubicBezTo>
                      <a:pt x="60" y="11"/>
                      <a:pt x="22" y="126"/>
                      <a:pt x="1" y="193"/>
                    </a:cubicBezTo>
                    <a:cubicBezTo>
                      <a:pt x="22" y="130"/>
                      <a:pt x="60" y="11"/>
                      <a:pt x="88" y="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9" name="Google Shape;5889;p65">
                <a:extLst>
                  <a:ext uri="{FF2B5EF4-FFF2-40B4-BE49-F238E27FC236}">
                    <a16:creationId xmlns:a16="http://schemas.microsoft.com/office/drawing/2014/main" id="{2BEAE73B-B870-4FBB-9577-9A229A917E67}"/>
                  </a:ext>
                </a:extLst>
              </p:cNvPr>
              <p:cNvSpPr/>
              <p:nvPr/>
            </p:nvSpPr>
            <p:spPr>
              <a:xfrm>
                <a:off x="6364553" y="3197953"/>
                <a:ext cx="250" cy="511"/>
              </a:xfrm>
              <a:custGeom>
                <a:avLst/>
                <a:gdLst/>
                <a:ahLst/>
                <a:cxnLst/>
                <a:rect l="l" t="t" r="r" b="b"/>
                <a:pathLst>
                  <a:path w="5" h="9" extrusionOk="0">
                    <a:moveTo>
                      <a:pt x="5" y="0"/>
                    </a:moveTo>
                    <a:lnTo>
                      <a:pt x="5" y="0"/>
                    </a:lnTo>
                    <a:cubicBezTo>
                      <a:pt x="5" y="0"/>
                      <a:pt x="3" y="4"/>
                      <a:pt x="2" y="6"/>
                    </a:cubicBezTo>
                    <a:lnTo>
                      <a:pt x="2" y="6"/>
                    </a:lnTo>
                    <a:cubicBezTo>
                      <a:pt x="3" y="4"/>
                      <a:pt x="5" y="2"/>
                      <a:pt x="5" y="0"/>
                    </a:cubicBezTo>
                    <a:close/>
                    <a:moveTo>
                      <a:pt x="2" y="6"/>
                    </a:moveTo>
                    <a:cubicBezTo>
                      <a:pt x="1" y="7"/>
                      <a:pt x="0" y="8"/>
                      <a:pt x="0" y="8"/>
                    </a:cubicBezTo>
                    <a:cubicBezTo>
                      <a:pt x="1" y="8"/>
                      <a:pt x="1" y="8"/>
                      <a:pt x="1" y="7"/>
                    </a:cubicBezTo>
                    <a:cubicBezTo>
                      <a:pt x="1" y="7"/>
                      <a:pt x="2" y="7"/>
                      <a:pt x="2" y="6"/>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0" name="Google Shape;5890;p65">
                <a:extLst>
                  <a:ext uri="{FF2B5EF4-FFF2-40B4-BE49-F238E27FC236}">
                    <a16:creationId xmlns:a16="http://schemas.microsoft.com/office/drawing/2014/main" id="{251528CB-7E90-4618-9057-1524E016F148}"/>
                  </a:ext>
                </a:extLst>
              </p:cNvPr>
              <p:cNvSpPr/>
              <p:nvPr/>
            </p:nvSpPr>
            <p:spPr>
              <a:xfrm>
                <a:off x="6365995" y="3195505"/>
                <a:ext cx="297" cy="511"/>
              </a:xfrm>
              <a:custGeom>
                <a:avLst/>
                <a:gdLst/>
                <a:ahLst/>
                <a:cxnLst/>
                <a:rect l="l" t="t" r="r" b="b"/>
                <a:pathLst>
                  <a:path w="6" h="9" extrusionOk="0">
                    <a:moveTo>
                      <a:pt x="5" y="0"/>
                    </a:moveTo>
                    <a:cubicBezTo>
                      <a:pt x="5" y="0"/>
                      <a:pt x="5" y="0"/>
                      <a:pt x="4" y="1"/>
                    </a:cubicBezTo>
                    <a:cubicBezTo>
                      <a:pt x="0" y="5"/>
                      <a:pt x="0" y="5"/>
                      <a:pt x="0" y="8"/>
                    </a:cubicBezTo>
                    <a:cubicBezTo>
                      <a:pt x="0" y="5"/>
                      <a:pt x="5" y="0"/>
                      <a:pt x="5"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1" name="Google Shape;5891;p65">
                <a:extLst>
                  <a:ext uri="{FF2B5EF4-FFF2-40B4-BE49-F238E27FC236}">
                    <a16:creationId xmlns:a16="http://schemas.microsoft.com/office/drawing/2014/main" id="{74EEB218-6D41-4DC6-9987-D8B69A0D41E3}"/>
                  </a:ext>
                </a:extLst>
              </p:cNvPr>
              <p:cNvSpPr/>
              <p:nvPr/>
            </p:nvSpPr>
            <p:spPr>
              <a:xfrm>
                <a:off x="6366343" y="3194537"/>
                <a:ext cx="51" cy="457"/>
              </a:xfrm>
              <a:custGeom>
                <a:avLst/>
                <a:gdLst/>
                <a:ahLst/>
                <a:cxnLst/>
                <a:rect l="l" t="t" r="r" b="b"/>
                <a:pathLst>
                  <a:path w="1" h="8" extrusionOk="0">
                    <a:moveTo>
                      <a:pt x="0" y="8"/>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2" name="Google Shape;5892;p65">
                <a:extLst>
                  <a:ext uri="{FF2B5EF4-FFF2-40B4-BE49-F238E27FC236}">
                    <a16:creationId xmlns:a16="http://schemas.microsoft.com/office/drawing/2014/main" id="{A0AA3EAC-4F48-4503-B441-D380D8CA2AAD}"/>
                  </a:ext>
                </a:extLst>
              </p:cNvPr>
              <p:cNvSpPr/>
              <p:nvPr/>
            </p:nvSpPr>
            <p:spPr>
              <a:xfrm>
                <a:off x="6365298" y="3196700"/>
                <a:ext cx="400" cy="511"/>
              </a:xfrm>
              <a:custGeom>
                <a:avLst/>
                <a:gdLst/>
                <a:ahLst/>
                <a:cxnLst/>
                <a:rect l="l" t="t" r="r" b="b"/>
                <a:pathLst>
                  <a:path w="8" h="9" extrusionOk="0">
                    <a:moveTo>
                      <a:pt x="7" y="0"/>
                    </a:moveTo>
                    <a:cubicBezTo>
                      <a:pt x="7" y="0"/>
                      <a:pt x="6" y="2"/>
                      <a:pt x="5" y="3"/>
                    </a:cubicBezTo>
                    <a:lnTo>
                      <a:pt x="5" y="3"/>
                    </a:lnTo>
                    <a:cubicBezTo>
                      <a:pt x="6" y="3"/>
                      <a:pt x="7" y="2"/>
                      <a:pt x="7" y="1"/>
                    </a:cubicBezTo>
                    <a:cubicBezTo>
                      <a:pt x="7" y="1"/>
                      <a:pt x="7" y="0"/>
                      <a:pt x="7" y="0"/>
                    </a:cubicBezTo>
                    <a:close/>
                    <a:moveTo>
                      <a:pt x="5" y="3"/>
                    </a:moveTo>
                    <a:cubicBezTo>
                      <a:pt x="3" y="6"/>
                      <a:pt x="0" y="8"/>
                      <a:pt x="0" y="8"/>
                    </a:cubicBezTo>
                    <a:cubicBezTo>
                      <a:pt x="2" y="8"/>
                      <a:pt x="4" y="5"/>
                      <a:pt x="5" y="3"/>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3" name="Google Shape;5893;p65">
                <a:extLst>
                  <a:ext uri="{FF2B5EF4-FFF2-40B4-BE49-F238E27FC236}">
                    <a16:creationId xmlns:a16="http://schemas.microsoft.com/office/drawing/2014/main" id="{8521870F-D3C4-4A50-810E-26F4F4106660}"/>
                  </a:ext>
                </a:extLst>
              </p:cNvPr>
              <p:cNvSpPr/>
              <p:nvPr/>
            </p:nvSpPr>
            <p:spPr>
              <a:xfrm>
                <a:off x="6369984" y="3185597"/>
                <a:ext cx="400" cy="624"/>
              </a:xfrm>
              <a:custGeom>
                <a:avLst/>
                <a:gdLst/>
                <a:ahLst/>
                <a:cxnLst/>
                <a:rect l="l" t="t" r="r" b="b"/>
                <a:pathLst>
                  <a:path w="8" h="11" extrusionOk="0">
                    <a:moveTo>
                      <a:pt x="1" y="11"/>
                    </a:moveTo>
                    <a:lnTo>
                      <a:pt x="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4" name="Google Shape;5894;p65">
                <a:extLst>
                  <a:ext uri="{FF2B5EF4-FFF2-40B4-BE49-F238E27FC236}">
                    <a16:creationId xmlns:a16="http://schemas.microsoft.com/office/drawing/2014/main" id="{E5A1541D-EAA1-4767-A4C9-B7B93C1453E8}"/>
                  </a:ext>
                </a:extLst>
              </p:cNvPr>
              <p:cNvSpPr/>
              <p:nvPr/>
            </p:nvSpPr>
            <p:spPr>
              <a:xfrm>
                <a:off x="6363357" y="3199090"/>
                <a:ext cx="598" cy="285"/>
              </a:xfrm>
              <a:custGeom>
                <a:avLst/>
                <a:gdLst/>
                <a:ahLst/>
                <a:cxnLst/>
                <a:rect l="l" t="t" r="r" b="b"/>
                <a:pathLst>
                  <a:path w="12" h="5" extrusionOk="0">
                    <a:moveTo>
                      <a:pt x="11" y="0"/>
                    </a:moveTo>
                    <a:cubicBezTo>
                      <a:pt x="9" y="0"/>
                      <a:pt x="4" y="5"/>
                      <a:pt x="1" y="5"/>
                    </a:cubicBezTo>
                    <a:cubicBezTo>
                      <a:pt x="4" y="5"/>
                      <a:pt x="8" y="1"/>
                      <a:pt x="11" y="1"/>
                    </a:cubicBezTo>
                    <a:cubicBezTo>
                      <a:pt x="11" y="0"/>
                      <a:pt x="11" y="0"/>
                      <a:pt x="1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5" name="Google Shape;5895;p65">
                <a:extLst>
                  <a:ext uri="{FF2B5EF4-FFF2-40B4-BE49-F238E27FC236}">
                    <a16:creationId xmlns:a16="http://schemas.microsoft.com/office/drawing/2014/main" id="{E2CE4BF0-C12D-4B85-B567-3F1CF8DED1C6}"/>
                  </a:ext>
                </a:extLst>
              </p:cNvPr>
              <p:cNvSpPr/>
              <p:nvPr/>
            </p:nvSpPr>
            <p:spPr>
              <a:xfrm>
                <a:off x="6361962" y="3200113"/>
                <a:ext cx="400" cy="285"/>
              </a:xfrm>
              <a:custGeom>
                <a:avLst/>
                <a:gdLst/>
                <a:ahLst/>
                <a:cxnLst/>
                <a:rect l="l" t="t" r="r" b="b"/>
                <a:pathLst>
                  <a:path w="8" h="5" extrusionOk="0">
                    <a:moveTo>
                      <a:pt x="1" y="4"/>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6" name="Google Shape;5896;p65">
                <a:extLst>
                  <a:ext uri="{FF2B5EF4-FFF2-40B4-BE49-F238E27FC236}">
                    <a16:creationId xmlns:a16="http://schemas.microsoft.com/office/drawing/2014/main" id="{06615825-B74C-4019-BA1E-412D69BB4D19}"/>
                  </a:ext>
                </a:extLst>
              </p:cNvPr>
              <p:cNvSpPr/>
              <p:nvPr/>
            </p:nvSpPr>
            <p:spPr>
              <a:xfrm>
                <a:off x="6378053" y="3170226"/>
                <a:ext cx="400" cy="1254"/>
              </a:xfrm>
              <a:custGeom>
                <a:avLst/>
                <a:gdLst/>
                <a:ahLst/>
                <a:cxnLst/>
                <a:rect l="l" t="t" r="r" b="b"/>
                <a:pathLst>
                  <a:path w="8" h="22" extrusionOk="0">
                    <a:moveTo>
                      <a:pt x="7" y="0"/>
                    </a:moveTo>
                    <a:cubicBezTo>
                      <a:pt x="4" y="7"/>
                      <a:pt x="4" y="14"/>
                      <a:pt x="0" y="21"/>
                    </a:cubicBezTo>
                    <a:cubicBezTo>
                      <a:pt x="4" y="14"/>
                      <a:pt x="7" y="7"/>
                      <a:pt x="7"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7" name="Google Shape;5897;p65">
                <a:extLst>
                  <a:ext uri="{FF2B5EF4-FFF2-40B4-BE49-F238E27FC236}">
                    <a16:creationId xmlns:a16="http://schemas.microsoft.com/office/drawing/2014/main" id="{06A4062F-1062-4A23-A8E2-12A20E814940}"/>
                  </a:ext>
                </a:extLst>
              </p:cNvPr>
              <p:cNvSpPr/>
              <p:nvPr/>
            </p:nvSpPr>
            <p:spPr>
              <a:xfrm>
                <a:off x="6377158" y="3172218"/>
                <a:ext cx="598" cy="1652"/>
              </a:xfrm>
              <a:custGeom>
                <a:avLst/>
                <a:gdLst/>
                <a:ahLst/>
                <a:cxnLst/>
                <a:rect l="l" t="t" r="r" b="b"/>
                <a:pathLst>
                  <a:path w="12" h="29" extrusionOk="0">
                    <a:moveTo>
                      <a:pt x="1" y="28"/>
                    </a:moveTo>
                    <a:cubicBezTo>
                      <a:pt x="4" y="18"/>
                      <a:pt x="8" y="11"/>
                      <a:pt x="11" y="0"/>
                    </a:cubicBezTo>
                    <a:cubicBezTo>
                      <a:pt x="8" y="11"/>
                      <a:pt x="4" y="18"/>
                      <a:pt x="1" y="2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8" name="Google Shape;5898;p65">
                <a:extLst>
                  <a:ext uri="{FF2B5EF4-FFF2-40B4-BE49-F238E27FC236}">
                    <a16:creationId xmlns:a16="http://schemas.microsoft.com/office/drawing/2014/main" id="{3F598CD0-9F76-4947-B6D8-06FC6AF50E2F}"/>
                  </a:ext>
                </a:extLst>
              </p:cNvPr>
              <p:cNvSpPr/>
              <p:nvPr/>
            </p:nvSpPr>
            <p:spPr>
              <a:xfrm>
                <a:off x="6375962" y="3174440"/>
                <a:ext cx="748" cy="1819"/>
              </a:xfrm>
              <a:custGeom>
                <a:avLst/>
                <a:gdLst/>
                <a:ahLst/>
                <a:cxnLst/>
                <a:rect l="l" t="t" r="r" b="b"/>
                <a:pathLst>
                  <a:path w="15" h="32" extrusionOk="0">
                    <a:moveTo>
                      <a:pt x="14" y="0"/>
                    </a:moveTo>
                    <a:cubicBezTo>
                      <a:pt x="11" y="11"/>
                      <a:pt x="4" y="21"/>
                      <a:pt x="0" y="31"/>
                    </a:cubicBezTo>
                    <a:cubicBezTo>
                      <a:pt x="7" y="21"/>
                      <a:pt x="11" y="11"/>
                      <a:pt x="1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9" name="Google Shape;5899;p65">
                <a:extLst>
                  <a:ext uri="{FF2B5EF4-FFF2-40B4-BE49-F238E27FC236}">
                    <a16:creationId xmlns:a16="http://schemas.microsoft.com/office/drawing/2014/main" id="{4CB78E30-175A-4D02-AEEB-074F2A367C07}"/>
                  </a:ext>
                </a:extLst>
              </p:cNvPr>
              <p:cNvSpPr/>
              <p:nvPr/>
            </p:nvSpPr>
            <p:spPr>
              <a:xfrm>
                <a:off x="6373169" y="3180021"/>
                <a:ext cx="895" cy="1421"/>
              </a:xfrm>
              <a:custGeom>
                <a:avLst/>
                <a:gdLst/>
                <a:ahLst/>
                <a:cxnLst/>
                <a:rect l="l" t="t" r="r" b="b"/>
                <a:pathLst>
                  <a:path w="18" h="25" extrusionOk="0">
                    <a:moveTo>
                      <a:pt x="0" y="25"/>
                    </a:moveTo>
                    <a:lnTo>
                      <a:pt x="1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0" name="Google Shape;5900;p65">
                <a:extLst>
                  <a:ext uri="{FF2B5EF4-FFF2-40B4-BE49-F238E27FC236}">
                    <a16:creationId xmlns:a16="http://schemas.microsoft.com/office/drawing/2014/main" id="{FB82E031-489C-4653-91D3-2BD2819F583C}"/>
                  </a:ext>
                </a:extLst>
              </p:cNvPr>
              <p:cNvSpPr/>
              <p:nvPr/>
            </p:nvSpPr>
            <p:spPr>
              <a:xfrm>
                <a:off x="6374567" y="3177174"/>
                <a:ext cx="895" cy="1652"/>
              </a:xfrm>
              <a:custGeom>
                <a:avLst/>
                <a:gdLst/>
                <a:ahLst/>
                <a:cxnLst/>
                <a:rect l="l" t="t" r="r" b="b"/>
                <a:pathLst>
                  <a:path w="18" h="29" extrusionOk="0">
                    <a:moveTo>
                      <a:pt x="18" y="1"/>
                    </a:moveTo>
                    <a:cubicBezTo>
                      <a:pt x="14" y="8"/>
                      <a:pt x="7" y="19"/>
                      <a:pt x="0" y="29"/>
                    </a:cubicBezTo>
                    <a:cubicBezTo>
                      <a:pt x="7" y="19"/>
                      <a:pt x="14" y="11"/>
                      <a:pt x="18"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1" name="Google Shape;5901;p65">
                <a:extLst>
                  <a:ext uri="{FF2B5EF4-FFF2-40B4-BE49-F238E27FC236}">
                    <a16:creationId xmlns:a16="http://schemas.microsoft.com/office/drawing/2014/main" id="{DC608869-8E74-4546-8F5D-150949108588}"/>
                  </a:ext>
                </a:extLst>
              </p:cNvPr>
              <p:cNvSpPr/>
              <p:nvPr/>
            </p:nvSpPr>
            <p:spPr>
              <a:xfrm>
                <a:off x="6371576" y="3182809"/>
                <a:ext cx="547" cy="1254"/>
              </a:xfrm>
              <a:custGeom>
                <a:avLst/>
                <a:gdLst/>
                <a:ahLst/>
                <a:cxnLst/>
                <a:rect l="l" t="t" r="r" b="b"/>
                <a:pathLst>
                  <a:path w="11" h="22" extrusionOk="0">
                    <a:moveTo>
                      <a:pt x="1" y="21"/>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2" name="Google Shape;5902;p65">
                <a:extLst>
                  <a:ext uri="{FF2B5EF4-FFF2-40B4-BE49-F238E27FC236}">
                    <a16:creationId xmlns:a16="http://schemas.microsoft.com/office/drawing/2014/main" id="{31DA2381-D27E-4F84-A60C-7171607F5B4F}"/>
                  </a:ext>
                </a:extLst>
              </p:cNvPr>
              <p:cNvSpPr/>
              <p:nvPr/>
            </p:nvSpPr>
            <p:spPr>
              <a:xfrm>
                <a:off x="6464696" y="3144097"/>
                <a:ext cx="947" cy="59"/>
              </a:xfrm>
              <a:custGeom>
                <a:avLst/>
                <a:gdLst/>
                <a:ahLst/>
                <a:cxnLst/>
                <a:rect l="l" t="t" r="r" b="b"/>
                <a:pathLst>
                  <a:path w="19" h="1" extrusionOk="0">
                    <a:moveTo>
                      <a:pt x="18"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3" name="Google Shape;5903;p65">
                <a:extLst>
                  <a:ext uri="{FF2B5EF4-FFF2-40B4-BE49-F238E27FC236}">
                    <a16:creationId xmlns:a16="http://schemas.microsoft.com/office/drawing/2014/main" id="{C6A35EF8-2E06-409B-BFAC-E639BC5AC5E1}"/>
                  </a:ext>
                </a:extLst>
              </p:cNvPr>
              <p:cNvSpPr/>
              <p:nvPr/>
            </p:nvSpPr>
            <p:spPr>
              <a:xfrm>
                <a:off x="6463301" y="3144097"/>
                <a:ext cx="1097" cy="59"/>
              </a:xfrm>
              <a:custGeom>
                <a:avLst/>
                <a:gdLst/>
                <a:ahLst/>
                <a:cxnLst/>
                <a:rect l="l" t="t" r="r" b="b"/>
                <a:pathLst>
                  <a:path w="22" h="1" extrusionOk="0">
                    <a:moveTo>
                      <a:pt x="22"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4" name="Google Shape;5904;p65">
                <a:extLst>
                  <a:ext uri="{FF2B5EF4-FFF2-40B4-BE49-F238E27FC236}">
                    <a16:creationId xmlns:a16="http://schemas.microsoft.com/office/drawing/2014/main" id="{423A761A-2B87-457F-9E15-C05C855CB24B}"/>
                  </a:ext>
                </a:extLst>
              </p:cNvPr>
              <p:cNvSpPr/>
              <p:nvPr/>
            </p:nvSpPr>
            <p:spPr>
              <a:xfrm>
                <a:off x="6461757" y="3143925"/>
                <a:ext cx="1097" cy="59"/>
              </a:xfrm>
              <a:custGeom>
                <a:avLst/>
                <a:gdLst/>
                <a:ahLst/>
                <a:cxnLst/>
                <a:rect l="l" t="t" r="r" b="b"/>
                <a:pathLst>
                  <a:path w="22" h="1" extrusionOk="0">
                    <a:moveTo>
                      <a:pt x="21"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5" name="Google Shape;5905;p65">
                <a:extLst>
                  <a:ext uri="{FF2B5EF4-FFF2-40B4-BE49-F238E27FC236}">
                    <a16:creationId xmlns:a16="http://schemas.microsoft.com/office/drawing/2014/main" id="{DB716BBD-9470-48F3-A9CD-167C587172E4}"/>
                  </a:ext>
                </a:extLst>
              </p:cNvPr>
              <p:cNvSpPr/>
              <p:nvPr/>
            </p:nvSpPr>
            <p:spPr>
              <a:xfrm>
                <a:off x="6451992" y="3143698"/>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6" name="Google Shape;5906;p65">
                <a:extLst>
                  <a:ext uri="{FF2B5EF4-FFF2-40B4-BE49-F238E27FC236}">
                    <a16:creationId xmlns:a16="http://schemas.microsoft.com/office/drawing/2014/main" id="{9E368CFC-3C7E-409E-A73D-C32A88960FD5}"/>
                  </a:ext>
                </a:extLst>
              </p:cNvPr>
              <p:cNvSpPr/>
              <p:nvPr/>
            </p:nvSpPr>
            <p:spPr>
              <a:xfrm>
                <a:off x="6466791" y="3144495"/>
                <a:ext cx="748" cy="285"/>
              </a:xfrm>
              <a:custGeom>
                <a:avLst/>
                <a:gdLst/>
                <a:ahLst/>
                <a:cxnLst/>
                <a:rect l="l" t="t" r="r" b="b"/>
                <a:pathLst>
                  <a:path w="15" h="5" extrusionOk="0">
                    <a:moveTo>
                      <a:pt x="15" y="4"/>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7" name="Google Shape;5907;p65">
                <a:extLst>
                  <a:ext uri="{FF2B5EF4-FFF2-40B4-BE49-F238E27FC236}">
                    <a16:creationId xmlns:a16="http://schemas.microsoft.com/office/drawing/2014/main" id="{D407E17D-EE80-47B0-AF2E-1E7DAF221E75}"/>
                  </a:ext>
                </a:extLst>
              </p:cNvPr>
              <p:cNvSpPr/>
              <p:nvPr/>
            </p:nvSpPr>
            <p:spPr>
              <a:xfrm>
                <a:off x="6454583" y="3143698"/>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8" name="Google Shape;5908;p65">
                <a:extLst>
                  <a:ext uri="{FF2B5EF4-FFF2-40B4-BE49-F238E27FC236}">
                    <a16:creationId xmlns:a16="http://schemas.microsoft.com/office/drawing/2014/main" id="{A5975FD3-673B-4CBB-9BDC-51725D4798C7}"/>
                  </a:ext>
                </a:extLst>
              </p:cNvPr>
              <p:cNvSpPr/>
              <p:nvPr/>
            </p:nvSpPr>
            <p:spPr>
              <a:xfrm>
                <a:off x="6459815" y="3143698"/>
                <a:ext cx="1296" cy="59"/>
              </a:xfrm>
              <a:custGeom>
                <a:avLst/>
                <a:gdLst/>
                <a:ahLst/>
                <a:cxnLst/>
                <a:rect l="l" t="t" r="r" b="b"/>
                <a:pathLst>
                  <a:path w="26" h="1" extrusionOk="0">
                    <a:moveTo>
                      <a:pt x="25"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9" name="Google Shape;5909;p65">
                <a:extLst>
                  <a:ext uri="{FF2B5EF4-FFF2-40B4-BE49-F238E27FC236}">
                    <a16:creationId xmlns:a16="http://schemas.microsoft.com/office/drawing/2014/main" id="{5BA3C52C-DB2C-4B71-A23E-F357F7524709}"/>
                  </a:ext>
                </a:extLst>
              </p:cNvPr>
              <p:cNvSpPr/>
              <p:nvPr/>
            </p:nvSpPr>
            <p:spPr>
              <a:xfrm>
                <a:off x="6459118" y="3143698"/>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0" name="Google Shape;5910;p65">
                <a:extLst>
                  <a:ext uri="{FF2B5EF4-FFF2-40B4-BE49-F238E27FC236}">
                    <a16:creationId xmlns:a16="http://schemas.microsoft.com/office/drawing/2014/main" id="{20480A55-18A0-4E44-9952-7ED17C23B389}"/>
                  </a:ext>
                </a:extLst>
              </p:cNvPr>
              <p:cNvSpPr/>
              <p:nvPr/>
            </p:nvSpPr>
            <p:spPr>
              <a:xfrm>
                <a:off x="6465944" y="3144328"/>
                <a:ext cx="748" cy="59"/>
              </a:xfrm>
              <a:custGeom>
                <a:avLst/>
                <a:gdLst/>
                <a:ahLst/>
                <a:cxnLst/>
                <a:rect l="l" t="t" r="r" b="b"/>
                <a:pathLst>
                  <a:path w="15" h="1" extrusionOk="0">
                    <a:moveTo>
                      <a:pt x="14"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1" name="Google Shape;5911;p65">
                <a:extLst>
                  <a:ext uri="{FF2B5EF4-FFF2-40B4-BE49-F238E27FC236}">
                    <a16:creationId xmlns:a16="http://schemas.microsoft.com/office/drawing/2014/main" id="{828E3BD7-F14B-4A05-8D34-F1C08C450863}"/>
                  </a:ext>
                </a:extLst>
              </p:cNvPr>
              <p:cNvSpPr/>
              <p:nvPr/>
            </p:nvSpPr>
            <p:spPr>
              <a:xfrm>
                <a:off x="6517909" y="3136923"/>
                <a:ext cx="947" cy="285"/>
              </a:xfrm>
              <a:custGeom>
                <a:avLst/>
                <a:gdLst/>
                <a:ahLst/>
                <a:cxnLst/>
                <a:rect l="l" t="t" r="r" b="b"/>
                <a:pathLst>
                  <a:path w="19" h="5" extrusionOk="0">
                    <a:moveTo>
                      <a:pt x="18" y="1"/>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2" name="Google Shape;5912;p65">
                <a:extLst>
                  <a:ext uri="{FF2B5EF4-FFF2-40B4-BE49-F238E27FC236}">
                    <a16:creationId xmlns:a16="http://schemas.microsoft.com/office/drawing/2014/main" id="{27884600-88BC-408C-A2C5-B852F6D567E9}"/>
                  </a:ext>
                </a:extLst>
              </p:cNvPr>
              <p:cNvSpPr/>
              <p:nvPr/>
            </p:nvSpPr>
            <p:spPr>
              <a:xfrm>
                <a:off x="6516166" y="3137322"/>
                <a:ext cx="1296" cy="285"/>
              </a:xfrm>
              <a:custGeom>
                <a:avLst/>
                <a:gdLst/>
                <a:ahLst/>
                <a:cxnLst/>
                <a:rect l="l" t="t" r="r" b="b"/>
                <a:pathLst>
                  <a:path w="26" h="5" extrusionOk="0">
                    <a:moveTo>
                      <a:pt x="25" y="1"/>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3" name="Google Shape;5913;p65">
                <a:extLst>
                  <a:ext uri="{FF2B5EF4-FFF2-40B4-BE49-F238E27FC236}">
                    <a16:creationId xmlns:a16="http://schemas.microsoft.com/office/drawing/2014/main" id="{3CF16444-FEC2-4774-8953-14C9CFF01A21}"/>
                  </a:ext>
                </a:extLst>
              </p:cNvPr>
              <p:cNvSpPr/>
              <p:nvPr/>
            </p:nvSpPr>
            <p:spPr>
              <a:xfrm>
                <a:off x="6519303" y="3136756"/>
                <a:ext cx="598" cy="59"/>
              </a:xfrm>
              <a:custGeom>
                <a:avLst/>
                <a:gdLst/>
                <a:ahLst/>
                <a:cxnLst/>
                <a:rect l="l" t="t" r="r" b="b"/>
                <a:pathLst>
                  <a:path w="12" h="1" extrusionOk="0">
                    <a:moveTo>
                      <a:pt x="11" y="0"/>
                    </a:moveTo>
                    <a:lnTo>
                      <a:pt x="11" y="0"/>
                    </a:ln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4" name="Google Shape;5914;p65">
                <a:extLst>
                  <a:ext uri="{FF2B5EF4-FFF2-40B4-BE49-F238E27FC236}">
                    <a16:creationId xmlns:a16="http://schemas.microsoft.com/office/drawing/2014/main" id="{1F1148A3-58D5-4DA3-B2C6-4061CD04CA82}"/>
                  </a:ext>
                </a:extLst>
              </p:cNvPr>
              <p:cNvSpPr/>
              <p:nvPr/>
            </p:nvSpPr>
            <p:spPr>
              <a:xfrm>
                <a:off x="6512529" y="3138919"/>
                <a:ext cx="547" cy="457"/>
              </a:xfrm>
              <a:custGeom>
                <a:avLst/>
                <a:gdLst/>
                <a:ahLst/>
                <a:cxnLst/>
                <a:rect l="l" t="t" r="r" b="b"/>
                <a:pathLst>
                  <a:path w="11" h="8" extrusionOk="0">
                    <a:moveTo>
                      <a:pt x="11" y="1"/>
                    </a:moveTo>
                    <a:lnTo>
                      <a:pt x="0"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5" name="Google Shape;5915;p65">
                <a:extLst>
                  <a:ext uri="{FF2B5EF4-FFF2-40B4-BE49-F238E27FC236}">
                    <a16:creationId xmlns:a16="http://schemas.microsoft.com/office/drawing/2014/main" id="{D0FA707F-0E71-4E45-A84F-D57E2B1F4F97}"/>
                  </a:ext>
                </a:extLst>
              </p:cNvPr>
              <p:cNvSpPr/>
              <p:nvPr/>
            </p:nvSpPr>
            <p:spPr>
              <a:xfrm>
                <a:off x="6514969" y="3137724"/>
                <a:ext cx="895" cy="285"/>
              </a:xfrm>
              <a:custGeom>
                <a:avLst/>
                <a:gdLst/>
                <a:ahLst/>
                <a:cxnLst/>
                <a:rect l="l" t="t" r="r" b="b"/>
                <a:pathLst>
                  <a:path w="18" h="5" extrusionOk="0">
                    <a:moveTo>
                      <a:pt x="18" y="1"/>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6" name="Google Shape;5916;p65">
                <a:extLst>
                  <a:ext uri="{FF2B5EF4-FFF2-40B4-BE49-F238E27FC236}">
                    <a16:creationId xmlns:a16="http://schemas.microsoft.com/office/drawing/2014/main" id="{10657B70-98E0-419B-9BD3-AEE8D7C05BC2}"/>
                  </a:ext>
                </a:extLst>
              </p:cNvPr>
              <p:cNvSpPr/>
              <p:nvPr/>
            </p:nvSpPr>
            <p:spPr>
              <a:xfrm>
                <a:off x="6467687" y="3144726"/>
                <a:ext cx="547" cy="227"/>
              </a:xfrm>
              <a:custGeom>
                <a:avLst/>
                <a:gdLst/>
                <a:ahLst/>
                <a:cxnLst/>
                <a:rect l="l" t="t" r="r" b="b"/>
                <a:pathLst>
                  <a:path w="11" h="4" extrusionOk="0">
                    <a:moveTo>
                      <a:pt x="11" y="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7" name="Google Shape;5917;p65">
                <a:extLst>
                  <a:ext uri="{FF2B5EF4-FFF2-40B4-BE49-F238E27FC236}">
                    <a16:creationId xmlns:a16="http://schemas.microsoft.com/office/drawing/2014/main" id="{E586A894-F526-4DF9-BBDB-E28CF8C3D4C3}"/>
                  </a:ext>
                </a:extLst>
              </p:cNvPr>
              <p:cNvSpPr/>
              <p:nvPr/>
            </p:nvSpPr>
            <p:spPr>
              <a:xfrm>
                <a:off x="6514074" y="3138122"/>
                <a:ext cx="598" cy="285"/>
              </a:xfrm>
              <a:custGeom>
                <a:avLst/>
                <a:gdLst/>
                <a:ahLst/>
                <a:cxnLst/>
                <a:rect l="l" t="t" r="r" b="b"/>
                <a:pathLst>
                  <a:path w="12" h="5" extrusionOk="0">
                    <a:moveTo>
                      <a:pt x="11" y="1"/>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8" name="Google Shape;5918;p65">
                <a:extLst>
                  <a:ext uri="{FF2B5EF4-FFF2-40B4-BE49-F238E27FC236}">
                    <a16:creationId xmlns:a16="http://schemas.microsoft.com/office/drawing/2014/main" id="{F5191045-4C67-4E30-910D-13F8A78EDEEE}"/>
                  </a:ext>
                </a:extLst>
              </p:cNvPr>
              <p:cNvSpPr/>
              <p:nvPr/>
            </p:nvSpPr>
            <p:spPr>
              <a:xfrm>
                <a:off x="6513226" y="3138521"/>
                <a:ext cx="547" cy="285"/>
              </a:xfrm>
              <a:custGeom>
                <a:avLst/>
                <a:gdLst/>
                <a:ahLst/>
                <a:cxnLst/>
                <a:rect l="l" t="t" r="r" b="b"/>
                <a:pathLst>
                  <a:path w="11" h="5" extrusionOk="0">
                    <a:moveTo>
                      <a:pt x="11" y="1"/>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9" name="Google Shape;5919;p65">
                <a:extLst>
                  <a:ext uri="{FF2B5EF4-FFF2-40B4-BE49-F238E27FC236}">
                    <a16:creationId xmlns:a16="http://schemas.microsoft.com/office/drawing/2014/main" id="{1829C868-EB03-4FDF-9FEB-2A33488D1FD0}"/>
                  </a:ext>
                </a:extLst>
              </p:cNvPr>
              <p:cNvSpPr/>
              <p:nvPr/>
            </p:nvSpPr>
            <p:spPr>
              <a:xfrm>
                <a:off x="6455629" y="3143698"/>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0" name="Google Shape;5920;p65">
                <a:extLst>
                  <a:ext uri="{FF2B5EF4-FFF2-40B4-BE49-F238E27FC236}">
                    <a16:creationId xmlns:a16="http://schemas.microsoft.com/office/drawing/2014/main" id="{CC436F1A-37FB-4801-B3E9-4766B57D4799}"/>
                  </a:ext>
                </a:extLst>
              </p:cNvPr>
              <p:cNvSpPr/>
              <p:nvPr/>
            </p:nvSpPr>
            <p:spPr>
              <a:xfrm>
                <a:off x="6435251" y="3144726"/>
                <a:ext cx="1446" cy="59"/>
              </a:xfrm>
              <a:custGeom>
                <a:avLst/>
                <a:gdLst/>
                <a:ahLst/>
                <a:cxnLst/>
                <a:rect l="l" t="t" r="r" b="b"/>
                <a:pathLst>
                  <a:path w="29" h="1" extrusionOk="0">
                    <a:moveTo>
                      <a:pt x="0" y="0"/>
                    </a:moveTo>
                    <a:lnTo>
                      <a:pt x="2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1" name="Google Shape;5921;p65">
                <a:extLst>
                  <a:ext uri="{FF2B5EF4-FFF2-40B4-BE49-F238E27FC236}">
                    <a16:creationId xmlns:a16="http://schemas.microsoft.com/office/drawing/2014/main" id="{B994517B-430E-44BF-9339-1BA158151877}"/>
                  </a:ext>
                </a:extLst>
              </p:cNvPr>
              <p:cNvSpPr/>
              <p:nvPr/>
            </p:nvSpPr>
            <p:spPr>
              <a:xfrm>
                <a:off x="6447809" y="3143698"/>
                <a:ext cx="1446" cy="59"/>
              </a:xfrm>
              <a:custGeom>
                <a:avLst/>
                <a:gdLst/>
                <a:ahLst/>
                <a:cxnLst/>
                <a:rect l="l" t="t" r="r" b="b"/>
                <a:pathLst>
                  <a:path w="29" h="1" extrusionOk="0">
                    <a:moveTo>
                      <a:pt x="28"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2" name="Google Shape;5922;p65">
                <a:extLst>
                  <a:ext uri="{FF2B5EF4-FFF2-40B4-BE49-F238E27FC236}">
                    <a16:creationId xmlns:a16="http://schemas.microsoft.com/office/drawing/2014/main" id="{99CA62A2-F5A0-4A60-B19B-CA9751F6C1C2}"/>
                  </a:ext>
                </a:extLst>
              </p:cNvPr>
              <p:cNvSpPr/>
              <p:nvPr/>
            </p:nvSpPr>
            <p:spPr>
              <a:xfrm>
                <a:off x="6500820" y="3140911"/>
                <a:ext cx="11907" cy="9849"/>
              </a:xfrm>
              <a:custGeom>
                <a:avLst/>
                <a:gdLst/>
                <a:ahLst/>
                <a:cxnLst/>
                <a:rect l="l" t="t" r="r" b="b"/>
                <a:pathLst>
                  <a:path w="239" h="173" extrusionOk="0">
                    <a:moveTo>
                      <a:pt x="1" y="172"/>
                    </a:moveTo>
                    <a:cubicBezTo>
                      <a:pt x="102" y="165"/>
                      <a:pt x="179" y="130"/>
                      <a:pt x="214" y="78"/>
                    </a:cubicBezTo>
                    <a:cubicBezTo>
                      <a:pt x="232" y="53"/>
                      <a:pt x="239" y="29"/>
                      <a:pt x="239" y="1"/>
                    </a:cubicBezTo>
                    <a:cubicBezTo>
                      <a:pt x="239" y="29"/>
                      <a:pt x="232" y="53"/>
                      <a:pt x="214" y="78"/>
                    </a:cubicBezTo>
                    <a:cubicBezTo>
                      <a:pt x="179" y="130"/>
                      <a:pt x="102" y="165"/>
                      <a:pt x="1" y="17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3" name="Google Shape;5923;p65">
                <a:extLst>
                  <a:ext uri="{FF2B5EF4-FFF2-40B4-BE49-F238E27FC236}">
                    <a16:creationId xmlns:a16="http://schemas.microsoft.com/office/drawing/2014/main" id="{D9E5495C-E376-4052-9D2B-A075885071DD}"/>
                  </a:ext>
                </a:extLst>
              </p:cNvPr>
              <p:cNvSpPr/>
              <p:nvPr/>
            </p:nvSpPr>
            <p:spPr>
              <a:xfrm>
                <a:off x="6437691" y="3144328"/>
                <a:ext cx="2294" cy="227"/>
              </a:xfrm>
              <a:custGeom>
                <a:avLst/>
                <a:gdLst/>
                <a:ahLst/>
                <a:cxnLst/>
                <a:rect l="l" t="t" r="r" b="b"/>
                <a:pathLst>
                  <a:path w="46" h="4" extrusionOk="0">
                    <a:moveTo>
                      <a:pt x="46" y="0"/>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4" name="Google Shape;5924;p65">
                <a:extLst>
                  <a:ext uri="{FF2B5EF4-FFF2-40B4-BE49-F238E27FC236}">
                    <a16:creationId xmlns:a16="http://schemas.microsoft.com/office/drawing/2014/main" id="{42B7A542-A6AF-4179-9CBD-707782DA5172}"/>
                  </a:ext>
                </a:extLst>
              </p:cNvPr>
              <p:cNvSpPr/>
              <p:nvPr/>
            </p:nvSpPr>
            <p:spPr>
              <a:xfrm>
                <a:off x="6441332" y="3144097"/>
                <a:ext cx="1993" cy="59"/>
              </a:xfrm>
              <a:custGeom>
                <a:avLst/>
                <a:gdLst/>
                <a:ahLst/>
                <a:cxnLst/>
                <a:rect l="l" t="t" r="r" b="b"/>
                <a:pathLst>
                  <a:path w="40" h="1" extrusionOk="0">
                    <a:moveTo>
                      <a:pt x="39"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5" name="Google Shape;5925;p65">
                <a:extLst>
                  <a:ext uri="{FF2B5EF4-FFF2-40B4-BE49-F238E27FC236}">
                    <a16:creationId xmlns:a16="http://schemas.microsoft.com/office/drawing/2014/main" id="{08071FFD-F2ED-4597-B5EA-EDED0F61EBC5}"/>
                  </a:ext>
                </a:extLst>
              </p:cNvPr>
              <p:cNvSpPr/>
              <p:nvPr/>
            </p:nvSpPr>
            <p:spPr>
              <a:xfrm>
                <a:off x="6444667" y="3143925"/>
                <a:ext cx="1794" cy="59"/>
              </a:xfrm>
              <a:custGeom>
                <a:avLst/>
                <a:gdLst/>
                <a:ahLst/>
                <a:cxnLst/>
                <a:rect l="l" t="t" r="r" b="b"/>
                <a:pathLst>
                  <a:path w="36" h="1" extrusionOk="0">
                    <a:moveTo>
                      <a:pt x="35"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6" name="Google Shape;5926;p65">
                <a:extLst>
                  <a:ext uri="{FF2B5EF4-FFF2-40B4-BE49-F238E27FC236}">
                    <a16:creationId xmlns:a16="http://schemas.microsoft.com/office/drawing/2014/main" id="{22EF7F19-683C-4BF5-B53B-E959C2EF8792}"/>
                  </a:ext>
                </a:extLst>
              </p:cNvPr>
              <p:cNvSpPr/>
              <p:nvPr/>
            </p:nvSpPr>
            <p:spPr>
              <a:xfrm>
                <a:off x="6390061" y="3169204"/>
                <a:ext cx="2491" cy="285"/>
              </a:xfrm>
              <a:custGeom>
                <a:avLst/>
                <a:gdLst/>
                <a:ahLst/>
                <a:cxnLst/>
                <a:rect l="l" t="t" r="r" b="b"/>
                <a:pathLst>
                  <a:path w="50" h="5" extrusionOk="0">
                    <a:moveTo>
                      <a:pt x="15" y="1"/>
                    </a:moveTo>
                    <a:lnTo>
                      <a:pt x="1" y="4"/>
                    </a:lnTo>
                    <a:cubicBezTo>
                      <a:pt x="18" y="4"/>
                      <a:pt x="32" y="1"/>
                      <a:pt x="5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7" name="Google Shape;5927;p65">
                <a:extLst>
                  <a:ext uri="{FF2B5EF4-FFF2-40B4-BE49-F238E27FC236}">
                    <a16:creationId xmlns:a16="http://schemas.microsoft.com/office/drawing/2014/main" id="{8CD7A203-56BB-49DB-AFA1-146B66C7006A}"/>
                  </a:ext>
                </a:extLst>
              </p:cNvPr>
              <p:cNvSpPr/>
              <p:nvPr/>
            </p:nvSpPr>
            <p:spPr>
              <a:xfrm>
                <a:off x="6378750" y="3169488"/>
                <a:ext cx="5431" cy="172"/>
              </a:xfrm>
              <a:custGeom>
                <a:avLst/>
                <a:gdLst/>
                <a:ahLst/>
                <a:cxnLst/>
                <a:rect l="l" t="t" r="r" b="b"/>
                <a:pathLst>
                  <a:path w="109" h="3" extrusionOk="0">
                    <a:moveTo>
                      <a:pt x="54" y="0"/>
                    </a:moveTo>
                    <a:cubicBezTo>
                      <a:pt x="36" y="0"/>
                      <a:pt x="18" y="1"/>
                      <a:pt x="0" y="3"/>
                    </a:cubicBezTo>
                    <a:lnTo>
                      <a:pt x="109" y="3"/>
                    </a:lnTo>
                    <a:cubicBezTo>
                      <a:pt x="91" y="1"/>
                      <a:pt x="73" y="0"/>
                      <a:pt x="5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8" name="Google Shape;5928;p65">
                <a:extLst>
                  <a:ext uri="{FF2B5EF4-FFF2-40B4-BE49-F238E27FC236}">
                    <a16:creationId xmlns:a16="http://schemas.microsoft.com/office/drawing/2014/main" id="{368D805C-5AB7-49B5-91CF-C2962D787416}"/>
                  </a:ext>
                </a:extLst>
              </p:cNvPr>
              <p:cNvSpPr/>
              <p:nvPr/>
            </p:nvSpPr>
            <p:spPr>
              <a:xfrm>
                <a:off x="6387121" y="3169430"/>
                <a:ext cx="2294" cy="59"/>
              </a:xfrm>
              <a:custGeom>
                <a:avLst/>
                <a:gdLst/>
                <a:ahLst/>
                <a:cxnLst/>
                <a:rect l="l" t="t" r="r" b="b"/>
                <a:pathLst>
                  <a:path w="46" h="1" extrusionOk="0">
                    <a:moveTo>
                      <a:pt x="25" y="0"/>
                    </a:moveTo>
                    <a:lnTo>
                      <a:pt x="46" y="0"/>
                    </a:ln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9" name="Google Shape;5929;p65">
                <a:extLst>
                  <a:ext uri="{FF2B5EF4-FFF2-40B4-BE49-F238E27FC236}">
                    <a16:creationId xmlns:a16="http://schemas.microsoft.com/office/drawing/2014/main" id="{72A62879-646F-4A66-84CE-2628B0E5B2BC}"/>
                  </a:ext>
                </a:extLst>
              </p:cNvPr>
              <p:cNvSpPr/>
              <p:nvPr/>
            </p:nvSpPr>
            <p:spPr>
              <a:xfrm>
                <a:off x="6392702" y="3168407"/>
                <a:ext cx="2642" cy="684"/>
              </a:xfrm>
              <a:custGeom>
                <a:avLst/>
                <a:gdLst/>
                <a:ahLst/>
                <a:cxnLst/>
                <a:rect l="l" t="t" r="r" b="b"/>
                <a:pathLst>
                  <a:path w="53" h="12" extrusionOk="0">
                    <a:moveTo>
                      <a:pt x="53" y="1"/>
                    </a:moveTo>
                    <a:cubicBezTo>
                      <a:pt x="35" y="4"/>
                      <a:pt x="18" y="8"/>
                      <a:pt x="0" y="11"/>
                    </a:cubicBezTo>
                    <a:cubicBezTo>
                      <a:pt x="18" y="8"/>
                      <a:pt x="35" y="4"/>
                      <a:pt x="53"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0" name="Google Shape;5930;p65">
                <a:extLst>
                  <a:ext uri="{FF2B5EF4-FFF2-40B4-BE49-F238E27FC236}">
                    <a16:creationId xmlns:a16="http://schemas.microsoft.com/office/drawing/2014/main" id="{F887B4E4-FC64-4CD5-9240-D8232D3B222D}"/>
                  </a:ext>
                </a:extLst>
              </p:cNvPr>
              <p:cNvSpPr/>
              <p:nvPr/>
            </p:nvSpPr>
            <p:spPr>
              <a:xfrm>
                <a:off x="6680285" y="3363153"/>
                <a:ext cx="42648" cy="23794"/>
              </a:xfrm>
              <a:custGeom>
                <a:avLst/>
                <a:gdLst/>
                <a:ahLst/>
                <a:cxnLst/>
                <a:rect l="l" t="t" r="r" b="b"/>
                <a:pathLst>
                  <a:path w="856" h="418" extrusionOk="0">
                    <a:moveTo>
                      <a:pt x="855" y="0"/>
                    </a:moveTo>
                    <a:cubicBezTo>
                      <a:pt x="680" y="60"/>
                      <a:pt x="502" y="95"/>
                      <a:pt x="320" y="102"/>
                    </a:cubicBezTo>
                    <a:cubicBezTo>
                      <a:pt x="134" y="112"/>
                      <a:pt x="33" y="182"/>
                      <a:pt x="19" y="245"/>
                    </a:cubicBezTo>
                    <a:cubicBezTo>
                      <a:pt x="1" y="305"/>
                      <a:pt x="68" y="350"/>
                      <a:pt x="99" y="368"/>
                    </a:cubicBezTo>
                    <a:cubicBezTo>
                      <a:pt x="162" y="405"/>
                      <a:pt x="233" y="418"/>
                      <a:pt x="301" y="418"/>
                    </a:cubicBezTo>
                    <a:cubicBezTo>
                      <a:pt x="379" y="418"/>
                      <a:pt x="453" y="400"/>
                      <a:pt x="502" y="385"/>
                    </a:cubicBezTo>
                    <a:cubicBezTo>
                      <a:pt x="593" y="361"/>
                      <a:pt x="677" y="315"/>
                      <a:pt x="743" y="252"/>
                    </a:cubicBezTo>
                    <a:cubicBezTo>
                      <a:pt x="736" y="182"/>
                      <a:pt x="778" y="84"/>
                      <a:pt x="855" y="0"/>
                    </a:cubicBezTo>
                    <a:close/>
                  </a:path>
                </a:pathLst>
              </a:custGeom>
              <a:solidFill>
                <a:srgbClr val="D9D9D9"/>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1" name="Google Shape;5931;p65">
                <a:extLst>
                  <a:ext uri="{FF2B5EF4-FFF2-40B4-BE49-F238E27FC236}">
                    <a16:creationId xmlns:a16="http://schemas.microsoft.com/office/drawing/2014/main" id="{C471C129-411A-4657-9623-B8B4587D954D}"/>
                  </a:ext>
                </a:extLst>
              </p:cNvPr>
              <p:cNvSpPr/>
              <p:nvPr/>
            </p:nvSpPr>
            <p:spPr>
              <a:xfrm>
                <a:off x="5153232" y="2052911"/>
                <a:ext cx="282749" cy="152852"/>
              </a:xfrm>
              <a:custGeom>
                <a:avLst/>
                <a:gdLst/>
                <a:ahLst/>
                <a:cxnLst/>
                <a:rect l="l" t="t" r="r" b="b"/>
                <a:pathLst>
                  <a:path w="5675" h="2685" extrusionOk="0">
                    <a:moveTo>
                      <a:pt x="4170" y="0"/>
                    </a:moveTo>
                    <a:cubicBezTo>
                      <a:pt x="4167" y="0"/>
                      <a:pt x="4165" y="1"/>
                      <a:pt x="4163" y="2"/>
                    </a:cubicBezTo>
                    <a:cubicBezTo>
                      <a:pt x="4135" y="12"/>
                      <a:pt x="4128" y="51"/>
                      <a:pt x="4135" y="142"/>
                    </a:cubicBezTo>
                    <a:cubicBezTo>
                      <a:pt x="4142" y="194"/>
                      <a:pt x="4142" y="247"/>
                      <a:pt x="4128" y="296"/>
                    </a:cubicBezTo>
                    <a:cubicBezTo>
                      <a:pt x="4109" y="351"/>
                      <a:pt x="4065" y="368"/>
                      <a:pt x="4015" y="368"/>
                    </a:cubicBezTo>
                    <a:cubicBezTo>
                      <a:pt x="3970" y="368"/>
                      <a:pt x="3920" y="355"/>
                      <a:pt x="3879" y="345"/>
                    </a:cubicBezTo>
                    <a:cubicBezTo>
                      <a:pt x="3858" y="338"/>
                      <a:pt x="3830" y="331"/>
                      <a:pt x="3806" y="327"/>
                    </a:cubicBezTo>
                    <a:cubicBezTo>
                      <a:pt x="3802" y="383"/>
                      <a:pt x="3767" y="429"/>
                      <a:pt x="3715" y="450"/>
                    </a:cubicBezTo>
                    <a:cubicBezTo>
                      <a:pt x="3699" y="455"/>
                      <a:pt x="3683" y="457"/>
                      <a:pt x="3667" y="457"/>
                    </a:cubicBezTo>
                    <a:cubicBezTo>
                      <a:pt x="3602" y="457"/>
                      <a:pt x="3532" y="418"/>
                      <a:pt x="3473" y="348"/>
                    </a:cubicBezTo>
                    <a:cubicBezTo>
                      <a:pt x="3450" y="322"/>
                      <a:pt x="3417" y="308"/>
                      <a:pt x="3381" y="308"/>
                    </a:cubicBezTo>
                    <a:cubicBezTo>
                      <a:pt x="3369" y="308"/>
                      <a:pt x="3356" y="310"/>
                      <a:pt x="3343" y="313"/>
                    </a:cubicBezTo>
                    <a:cubicBezTo>
                      <a:pt x="3319" y="317"/>
                      <a:pt x="3291" y="331"/>
                      <a:pt x="3273" y="352"/>
                    </a:cubicBezTo>
                    <a:cubicBezTo>
                      <a:pt x="3280" y="390"/>
                      <a:pt x="3263" y="429"/>
                      <a:pt x="3231" y="450"/>
                    </a:cubicBezTo>
                    <a:cubicBezTo>
                      <a:pt x="3216" y="460"/>
                      <a:pt x="3200" y="464"/>
                      <a:pt x="3183" y="464"/>
                    </a:cubicBezTo>
                    <a:cubicBezTo>
                      <a:pt x="3131" y="464"/>
                      <a:pt x="3065" y="424"/>
                      <a:pt x="2965" y="359"/>
                    </a:cubicBezTo>
                    <a:lnTo>
                      <a:pt x="2892" y="317"/>
                    </a:lnTo>
                    <a:cubicBezTo>
                      <a:pt x="2869" y="304"/>
                      <a:pt x="2845" y="298"/>
                      <a:pt x="2821" y="298"/>
                    </a:cubicBezTo>
                    <a:cubicBezTo>
                      <a:pt x="2791" y="298"/>
                      <a:pt x="2763" y="307"/>
                      <a:pt x="2738" y="324"/>
                    </a:cubicBezTo>
                    <a:cubicBezTo>
                      <a:pt x="2664" y="376"/>
                      <a:pt x="2622" y="464"/>
                      <a:pt x="2626" y="499"/>
                    </a:cubicBezTo>
                    <a:cubicBezTo>
                      <a:pt x="2643" y="618"/>
                      <a:pt x="2584" y="649"/>
                      <a:pt x="2559" y="660"/>
                    </a:cubicBezTo>
                    <a:cubicBezTo>
                      <a:pt x="2548" y="664"/>
                      <a:pt x="2537" y="666"/>
                      <a:pt x="2526" y="666"/>
                    </a:cubicBezTo>
                    <a:cubicBezTo>
                      <a:pt x="2454" y="666"/>
                      <a:pt x="2377" y="589"/>
                      <a:pt x="2286" y="429"/>
                    </a:cubicBezTo>
                    <a:cubicBezTo>
                      <a:pt x="2271" y="405"/>
                      <a:pt x="2240" y="355"/>
                      <a:pt x="2210" y="355"/>
                    </a:cubicBezTo>
                    <a:cubicBezTo>
                      <a:pt x="2205" y="355"/>
                      <a:pt x="2200" y="356"/>
                      <a:pt x="2195" y="359"/>
                    </a:cubicBezTo>
                    <a:cubicBezTo>
                      <a:pt x="2143" y="401"/>
                      <a:pt x="2125" y="471"/>
                      <a:pt x="2150" y="534"/>
                    </a:cubicBezTo>
                    <a:cubicBezTo>
                      <a:pt x="2220" y="656"/>
                      <a:pt x="2220" y="800"/>
                      <a:pt x="2153" y="863"/>
                    </a:cubicBezTo>
                    <a:cubicBezTo>
                      <a:pt x="2129" y="885"/>
                      <a:pt x="2098" y="897"/>
                      <a:pt x="2066" y="897"/>
                    </a:cubicBezTo>
                    <a:cubicBezTo>
                      <a:pt x="2038" y="897"/>
                      <a:pt x="2010" y="888"/>
                      <a:pt x="1985" y="870"/>
                    </a:cubicBezTo>
                    <a:cubicBezTo>
                      <a:pt x="1972" y="862"/>
                      <a:pt x="1957" y="858"/>
                      <a:pt x="1941" y="858"/>
                    </a:cubicBezTo>
                    <a:cubicBezTo>
                      <a:pt x="1865" y="858"/>
                      <a:pt x="1768" y="938"/>
                      <a:pt x="1719" y="1013"/>
                    </a:cubicBezTo>
                    <a:cubicBezTo>
                      <a:pt x="1701" y="1043"/>
                      <a:pt x="1665" y="1061"/>
                      <a:pt x="1629" y="1061"/>
                    </a:cubicBezTo>
                    <a:cubicBezTo>
                      <a:pt x="1623" y="1061"/>
                      <a:pt x="1617" y="1060"/>
                      <a:pt x="1611" y="1059"/>
                    </a:cubicBezTo>
                    <a:cubicBezTo>
                      <a:pt x="1512" y="1038"/>
                      <a:pt x="1414" y="866"/>
                      <a:pt x="1393" y="726"/>
                    </a:cubicBezTo>
                    <a:cubicBezTo>
                      <a:pt x="1376" y="618"/>
                      <a:pt x="1407" y="534"/>
                      <a:pt x="1481" y="488"/>
                    </a:cubicBezTo>
                    <a:cubicBezTo>
                      <a:pt x="1432" y="373"/>
                      <a:pt x="889" y="54"/>
                      <a:pt x="690" y="54"/>
                    </a:cubicBezTo>
                    <a:cubicBezTo>
                      <a:pt x="669" y="54"/>
                      <a:pt x="651" y="58"/>
                      <a:pt x="634" y="61"/>
                    </a:cubicBezTo>
                    <a:cubicBezTo>
                      <a:pt x="644" y="86"/>
                      <a:pt x="690" y="149"/>
                      <a:pt x="809" y="247"/>
                    </a:cubicBezTo>
                    <a:cubicBezTo>
                      <a:pt x="833" y="264"/>
                      <a:pt x="896" y="317"/>
                      <a:pt x="882" y="376"/>
                    </a:cubicBezTo>
                    <a:cubicBezTo>
                      <a:pt x="872" y="411"/>
                      <a:pt x="844" y="436"/>
                      <a:pt x="812" y="443"/>
                    </a:cubicBezTo>
                    <a:cubicBezTo>
                      <a:pt x="802" y="445"/>
                      <a:pt x="790" y="446"/>
                      <a:pt x="778" y="446"/>
                    </a:cubicBezTo>
                    <a:cubicBezTo>
                      <a:pt x="694" y="446"/>
                      <a:pt x="573" y="397"/>
                      <a:pt x="515" y="320"/>
                    </a:cubicBezTo>
                    <a:cubicBezTo>
                      <a:pt x="503" y="305"/>
                      <a:pt x="485" y="295"/>
                      <a:pt x="467" y="295"/>
                    </a:cubicBezTo>
                    <a:cubicBezTo>
                      <a:pt x="464" y="295"/>
                      <a:pt x="461" y="295"/>
                      <a:pt x="459" y="296"/>
                    </a:cubicBezTo>
                    <a:cubicBezTo>
                      <a:pt x="399" y="299"/>
                      <a:pt x="319" y="362"/>
                      <a:pt x="266" y="450"/>
                    </a:cubicBezTo>
                    <a:cubicBezTo>
                      <a:pt x="221" y="520"/>
                      <a:pt x="168" y="586"/>
                      <a:pt x="109" y="642"/>
                    </a:cubicBezTo>
                    <a:cubicBezTo>
                      <a:pt x="53" y="698"/>
                      <a:pt x="7" y="747"/>
                      <a:pt x="0" y="789"/>
                    </a:cubicBezTo>
                    <a:cubicBezTo>
                      <a:pt x="0" y="793"/>
                      <a:pt x="7" y="810"/>
                      <a:pt x="39" y="831"/>
                    </a:cubicBezTo>
                    <a:cubicBezTo>
                      <a:pt x="106" y="866"/>
                      <a:pt x="181" y="884"/>
                      <a:pt x="255" y="884"/>
                    </a:cubicBezTo>
                    <a:cubicBezTo>
                      <a:pt x="316" y="884"/>
                      <a:pt x="376" y="872"/>
                      <a:pt x="434" y="849"/>
                    </a:cubicBezTo>
                    <a:cubicBezTo>
                      <a:pt x="564" y="796"/>
                      <a:pt x="714" y="760"/>
                      <a:pt x="850" y="760"/>
                    </a:cubicBezTo>
                    <a:cubicBezTo>
                      <a:pt x="974" y="760"/>
                      <a:pt x="1088" y="790"/>
                      <a:pt x="1166" y="863"/>
                    </a:cubicBezTo>
                    <a:cubicBezTo>
                      <a:pt x="1201" y="887"/>
                      <a:pt x="1218" y="929"/>
                      <a:pt x="1215" y="971"/>
                    </a:cubicBezTo>
                    <a:cubicBezTo>
                      <a:pt x="1211" y="1038"/>
                      <a:pt x="1148" y="1076"/>
                      <a:pt x="1099" y="1112"/>
                    </a:cubicBezTo>
                    <a:cubicBezTo>
                      <a:pt x="1092" y="1119"/>
                      <a:pt x="1078" y="1126"/>
                      <a:pt x="1068" y="1133"/>
                    </a:cubicBezTo>
                    <a:cubicBezTo>
                      <a:pt x="1148" y="1199"/>
                      <a:pt x="1141" y="1259"/>
                      <a:pt x="1131" y="1290"/>
                    </a:cubicBezTo>
                    <a:cubicBezTo>
                      <a:pt x="1102" y="1362"/>
                      <a:pt x="1007" y="1401"/>
                      <a:pt x="845" y="1401"/>
                    </a:cubicBezTo>
                    <a:cubicBezTo>
                      <a:pt x="809" y="1401"/>
                      <a:pt x="770" y="1399"/>
                      <a:pt x="728" y="1395"/>
                    </a:cubicBezTo>
                    <a:cubicBezTo>
                      <a:pt x="693" y="1392"/>
                      <a:pt x="659" y="1391"/>
                      <a:pt x="625" y="1391"/>
                    </a:cubicBezTo>
                    <a:cubicBezTo>
                      <a:pt x="435" y="1391"/>
                      <a:pt x="268" y="1429"/>
                      <a:pt x="200" y="1465"/>
                    </a:cubicBezTo>
                    <a:cubicBezTo>
                      <a:pt x="308" y="1465"/>
                      <a:pt x="417" y="1458"/>
                      <a:pt x="525" y="1444"/>
                    </a:cubicBezTo>
                    <a:cubicBezTo>
                      <a:pt x="650" y="1428"/>
                      <a:pt x="739" y="1419"/>
                      <a:pt x="804" y="1419"/>
                    </a:cubicBezTo>
                    <a:cubicBezTo>
                      <a:pt x="869" y="1419"/>
                      <a:pt x="910" y="1428"/>
                      <a:pt x="938" y="1451"/>
                    </a:cubicBezTo>
                    <a:cubicBezTo>
                      <a:pt x="956" y="1465"/>
                      <a:pt x="966" y="1486"/>
                      <a:pt x="970" y="1511"/>
                    </a:cubicBezTo>
                    <a:lnTo>
                      <a:pt x="970" y="1542"/>
                    </a:lnTo>
                    <a:cubicBezTo>
                      <a:pt x="970" y="1581"/>
                      <a:pt x="977" y="1658"/>
                      <a:pt x="998" y="1672"/>
                    </a:cubicBezTo>
                    <a:cubicBezTo>
                      <a:pt x="1001" y="1674"/>
                      <a:pt x="1006" y="1676"/>
                      <a:pt x="1014" y="1676"/>
                    </a:cubicBezTo>
                    <a:cubicBezTo>
                      <a:pt x="1026" y="1676"/>
                      <a:pt x="1046" y="1672"/>
                      <a:pt x="1071" y="1661"/>
                    </a:cubicBezTo>
                    <a:cubicBezTo>
                      <a:pt x="1098" y="1650"/>
                      <a:pt x="1132" y="1638"/>
                      <a:pt x="1166" y="1638"/>
                    </a:cubicBezTo>
                    <a:cubicBezTo>
                      <a:pt x="1187" y="1638"/>
                      <a:pt x="1207" y="1642"/>
                      <a:pt x="1225" y="1654"/>
                    </a:cubicBezTo>
                    <a:cubicBezTo>
                      <a:pt x="1274" y="1686"/>
                      <a:pt x="1278" y="1749"/>
                      <a:pt x="1281" y="1794"/>
                    </a:cubicBezTo>
                    <a:cubicBezTo>
                      <a:pt x="1278" y="1812"/>
                      <a:pt x="1281" y="1829"/>
                      <a:pt x="1285" y="1847"/>
                    </a:cubicBezTo>
                    <a:cubicBezTo>
                      <a:pt x="1351" y="1875"/>
                      <a:pt x="1386" y="1948"/>
                      <a:pt x="1372" y="2018"/>
                    </a:cubicBezTo>
                    <a:cubicBezTo>
                      <a:pt x="1358" y="2106"/>
                      <a:pt x="1271" y="2211"/>
                      <a:pt x="1075" y="2221"/>
                    </a:cubicBezTo>
                    <a:cubicBezTo>
                      <a:pt x="900" y="2232"/>
                      <a:pt x="844" y="2256"/>
                      <a:pt x="826" y="2267"/>
                    </a:cubicBezTo>
                    <a:cubicBezTo>
                      <a:pt x="830" y="2274"/>
                      <a:pt x="837" y="2281"/>
                      <a:pt x="844" y="2288"/>
                    </a:cubicBezTo>
                    <a:cubicBezTo>
                      <a:pt x="880" y="2325"/>
                      <a:pt x="935" y="2339"/>
                      <a:pt x="1003" y="2339"/>
                    </a:cubicBezTo>
                    <a:cubicBezTo>
                      <a:pt x="1107" y="2339"/>
                      <a:pt x="1239" y="2306"/>
                      <a:pt x="1369" y="2274"/>
                    </a:cubicBezTo>
                    <a:lnTo>
                      <a:pt x="1477" y="2246"/>
                    </a:lnTo>
                    <a:cubicBezTo>
                      <a:pt x="1505" y="2239"/>
                      <a:pt x="1537" y="2235"/>
                      <a:pt x="1565" y="2235"/>
                    </a:cubicBezTo>
                    <a:cubicBezTo>
                      <a:pt x="1754" y="2235"/>
                      <a:pt x="1971" y="2358"/>
                      <a:pt x="2181" y="2477"/>
                    </a:cubicBezTo>
                    <a:cubicBezTo>
                      <a:pt x="2286" y="2540"/>
                      <a:pt x="2398" y="2596"/>
                      <a:pt x="2510" y="2645"/>
                    </a:cubicBezTo>
                    <a:cubicBezTo>
                      <a:pt x="2579" y="2672"/>
                      <a:pt x="2662" y="2684"/>
                      <a:pt x="2748" y="2684"/>
                    </a:cubicBezTo>
                    <a:cubicBezTo>
                      <a:pt x="2903" y="2684"/>
                      <a:pt x="3071" y="2646"/>
                      <a:pt x="3196" y="2592"/>
                    </a:cubicBezTo>
                    <a:cubicBezTo>
                      <a:pt x="3308" y="2543"/>
                      <a:pt x="3361" y="2494"/>
                      <a:pt x="3371" y="2463"/>
                    </a:cubicBezTo>
                    <a:cubicBezTo>
                      <a:pt x="3420" y="2333"/>
                      <a:pt x="3599" y="2309"/>
                      <a:pt x="3774" y="2284"/>
                    </a:cubicBezTo>
                    <a:cubicBezTo>
                      <a:pt x="3890" y="2267"/>
                      <a:pt x="4009" y="2253"/>
                      <a:pt x="4075" y="2207"/>
                    </a:cubicBezTo>
                    <a:cubicBezTo>
                      <a:pt x="4275" y="2071"/>
                      <a:pt x="4520" y="1931"/>
                      <a:pt x="4842" y="1913"/>
                    </a:cubicBezTo>
                    <a:lnTo>
                      <a:pt x="4849" y="1917"/>
                    </a:lnTo>
                    <a:cubicBezTo>
                      <a:pt x="4999" y="1910"/>
                      <a:pt x="5055" y="1808"/>
                      <a:pt x="5111" y="1714"/>
                    </a:cubicBezTo>
                    <a:cubicBezTo>
                      <a:pt x="5150" y="1646"/>
                      <a:pt x="5192" y="1569"/>
                      <a:pt x="5273" y="1569"/>
                    </a:cubicBezTo>
                    <a:cubicBezTo>
                      <a:pt x="5280" y="1569"/>
                      <a:pt x="5286" y="1569"/>
                      <a:pt x="5293" y="1570"/>
                    </a:cubicBezTo>
                    <a:cubicBezTo>
                      <a:pt x="5295" y="1570"/>
                      <a:pt x="5296" y="1570"/>
                      <a:pt x="5297" y="1570"/>
                    </a:cubicBezTo>
                    <a:cubicBezTo>
                      <a:pt x="5373" y="1570"/>
                      <a:pt x="5558" y="1378"/>
                      <a:pt x="5647" y="1199"/>
                    </a:cubicBezTo>
                    <a:cubicBezTo>
                      <a:pt x="5675" y="1147"/>
                      <a:pt x="5661" y="1055"/>
                      <a:pt x="5612" y="975"/>
                    </a:cubicBezTo>
                    <a:cubicBezTo>
                      <a:pt x="5563" y="894"/>
                      <a:pt x="5489" y="845"/>
                      <a:pt x="5423" y="845"/>
                    </a:cubicBezTo>
                    <a:cubicBezTo>
                      <a:pt x="5297" y="845"/>
                      <a:pt x="5174" y="786"/>
                      <a:pt x="5097" y="684"/>
                    </a:cubicBezTo>
                    <a:cubicBezTo>
                      <a:pt x="5055" y="628"/>
                      <a:pt x="5041" y="555"/>
                      <a:pt x="5062" y="488"/>
                    </a:cubicBezTo>
                    <a:cubicBezTo>
                      <a:pt x="5076" y="450"/>
                      <a:pt x="5045" y="387"/>
                      <a:pt x="5013" y="331"/>
                    </a:cubicBezTo>
                    <a:cubicBezTo>
                      <a:pt x="4989" y="289"/>
                      <a:pt x="4971" y="243"/>
                      <a:pt x="4964" y="198"/>
                    </a:cubicBezTo>
                    <a:cubicBezTo>
                      <a:pt x="4877" y="208"/>
                      <a:pt x="4789" y="226"/>
                      <a:pt x="4709" y="250"/>
                    </a:cubicBezTo>
                    <a:lnTo>
                      <a:pt x="4670" y="257"/>
                    </a:lnTo>
                    <a:cubicBezTo>
                      <a:pt x="4659" y="260"/>
                      <a:pt x="4647" y="262"/>
                      <a:pt x="4636" y="262"/>
                    </a:cubicBezTo>
                    <a:cubicBezTo>
                      <a:pt x="4553" y="262"/>
                      <a:pt x="4461" y="191"/>
                      <a:pt x="4366" y="121"/>
                    </a:cubicBezTo>
                    <a:cubicBezTo>
                      <a:pt x="4314" y="79"/>
                      <a:pt x="4208" y="0"/>
                      <a:pt x="417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2" name="Google Shape;5932;p65">
                <a:extLst>
                  <a:ext uri="{FF2B5EF4-FFF2-40B4-BE49-F238E27FC236}">
                    <a16:creationId xmlns:a16="http://schemas.microsoft.com/office/drawing/2014/main" id="{EDD0D39B-24CD-423E-92F7-67DAA7B2F6E0}"/>
                  </a:ext>
                </a:extLst>
              </p:cNvPr>
              <p:cNvSpPr/>
              <p:nvPr/>
            </p:nvSpPr>
            <p:spPr>
              <a:xfrm>
                <a:off x="5530301" y="2624350"/>
                <a:ext cx="113100" cy="119435"/>
              </a:xfrm>
              <a:custGeom>
                <a:avLst/>
                <a:gdLst/>
                <a:ahLst/>
                <a:cxnLst/>
                <a:rect l="l" t="t" r="r" b="b"/>
                <a:pathLst>
                  <a:path w="2270" h="2098" extrusionOk="0">
                    <a:moveTo>
                      <a:pt x="1160" y="1"/>
                    </a:moveTo>
                    <a:cubicBezTo>
                      <a:pt x="1111" y="29"/>
                      <a:pt x="1058" y="50"/>
                      <a:pt x="1002" y="60"/>
                    </a:cubicBezTo>
                    <a:cubicBezTo>
                      <a:pt x="918" y="78"/>
                      <a:pt x="838" y="109"/>
                      <a:pt x="764" y="155"/>
                    </a:cubicBezTo>
                    <a:cubicBezTo>
                      <a:pt x="706" y="197"/>
                      <a:pt x="646" y="210"/>
                      <a:pt x="588" y="210"/>
                    </a:cubicBezTo>
                    <a:cubicBezTo>
                      <a:pt x="525" y="210"/>
                      <a:pt x="464" y="194"/>
                      <a:pt x="407" y="179"/>
                    </a:cubicBezTo>
                    <a:cubicBezTo>
                      <a:pt x="353" y="164"/>
                      <a:pt x="303" y="150"/>
                      <a:pt x="256" y="150"/>
                    </a:cubicBezTo>
                    <a:cubicBezTo>
                      <a:pt x="227" y="150"/>
                      <a:pt x="199" y="155"/>
                      <a:pt x="172" y="169"/>
                    </a:cubicBezTo>
                    <a:lnTo>
                      <a:pt x="158" y="176"/>
                    </a:lnTo>
                    <a:cubicBezTo>
                      <a:pt x="172" y="193"/>
                      <a:pt x="186" y="211"/>
                      <a:pt x="200" y="225"/>
                    </a:cubicBezTo>
                    <a:cubicBezTo>
                      <a:pt x="260" y="291"/>
                      <a:pt x="369" y="414"/>
                      <a:pt x="260" y="561"/>
                    </a:cubicBezTo>
                    <a:cubicBezTo>
                      <a:pt x="218" y="624"/>
                      <a:pt x="218" y="645"/>
                      <a:pt x="218" y="652"/>
                    </a:cubicBezTo>
                    <a:cubicBezTo>
                      <a:pt x="221" y="669"/>
                      <a:pt x="274" y="704"/>
                      <a:pt x="323" y="736"/>
                    </a:cubicBezTo>
                    <a:cubicBezTo>
                      <a:pt x="383" y="774"/>
                      <a:pt x="442" y="816"/>
                      <a:pt x="498" y="858"/>
                    </a:cubicBezTo>
                    <a:cubicBezTo>
                      <a:pt x="568" y="914"/>
                      <a:pt x="603" y="967"/>
                      <a:pt x="603" y="1026"/>
                    </a:cubicBezTo>
                    <a:cubicBezTo>
                      <a:pt x="607" y="1107"/>
                      <a:pt x="544" y="1159"/>
                      <a:pt x="488" y="1212"/>
                    </a:cubicBezTo>
                    <a:cubicBezTo>
                      <a:pt x="428" y="1264"/>
                      <a:pt x="379" y="1310"/>
                      <a:pt x="379" y="1373"/>
                    </a:cubicBezTo>
                    <a:cubicBezTo>
                      <a:pt x="379" y="1541"/>
                      <a:pt x="242" y="1608"/>
                      <a:pt x="144" y="1657"/>
                    </a:cubicBezTo>
                    <a:cubicBezTo>
                      <a:pt x="81" y="1688"/>
                      <a:pt x="25" y="1716"/>
                      <a:pt x="8" y="1755"/>
                    </a:cubicBezTo>
                    <a:cubicBezTo>
                      <a:pt x="1" y="1769"/>
                      <a:pt x="4" y="1800"/>
                      <a:pt x="36" y="1846"/>
                    </a:cubicBezTo>
                    <a:cubicBezTo>
                      <a:pt x="116" y="1968"/>
                      <a:pt x="316" y="2098"/>
                      <a:pt x="491" y="2098"/>
                    </a:cubicBezTo>
                    <a:cubicBezTo>
                      <a:pt x="673" y="2098"/>
                      <a:pt x="1128" y="1975"/>
                      <a:pt x="1391" y="1727"/>
                    </a:cubicBezTo>
                    <a:cubicBezTo>
                      <a:pt x="1512" y="1615"/>
                      <a:pt x="1615" y="1587"/>
                      <a:pt x="1706" y="1587"/>
                    </a:cubicBezTo>
                    <a:cubicBezTo>
                      <a:pt x="1752" y="1587"/>
                      <a:pt x="1795" y="1594"/>
                      <a:pt x="1835" y="1601"/>
                    </a:cubicBezTo>
                    <a:cubicBezTo>
                      <a:pt x="1874" y="1607"/>
                      <a:pt x="1909" y="1613"/>
                      <a:pt x="1944" y="1613"/>
                    </a:cubicBezTo>
                    <a:cubicBezTo>
                      <a:pt x="1987" y="1613"/>
                      <a:pt x="2029" y="1604"/>
                      <a:pt x="2077" y="1580"/>
                    </a:cubicBezTo>
                    <a:cubicBezTo>
                      <a:pt x="2269" y="1482"/>
                      <a:pt x="2147" y="596"/>
                      <a:pt x="2049" y="400"/>
                    </a:cubicBezTo>
                    <a:cubicBezTo>
                      <a:pt x="2035" y="372"/>
                      <a:pt x="2028" y="344"/>
                      <a:pt x="2028" y="312"/>
                    </a:cubicBezTo>
                    <a:lnTo>
                      <a:pt x="2014" y="302"/>
                    </a:lnTo>
                    <a:lnTo>
                      <a:pt x="1993" y="284"/>
                    </a:lnTo>
                    <a:lnTo>
                      <a:pt x="1961" y="260"/>
                    </a:lnTo>
                    <a:lnTo>
                      <a:pt x="1944" y="242"/>
                    </a:lnTo>
                    <a:lnTo>
                      <a:pt x="1916" y="218"/>
                    </a:lnTo>
                    <a:lnTo>
                      <a:pt x="1902" y="204"/>
                    </a:lnTo>
                    <a:cubicBezTo>
                      <a:pt x="1891" y="190"/>
                      <a:pt x="1877" y="176"/>
                      <a:pt x="1867" y="162"/>
                    </a:cubicBezTo>
                    <a:cubicBezTo>
                      <a:pt x="1805" y="93"/>
                      <a:pt x="1761" y="70"/>
                      <a:pt x="1739" y="70"/>
                    </a:cubicBezTo>
                    <a:cubicBezTo>
                      <a:pt x="1737" y="70"/>
                      <a:pt x="1735" y="70"/>
                      <a:pt x="1734" y="71"/>
                    </a:cubicBezTo>
                    <a:cubicBezTo>
                      <a:pt x="1713" y="78"/>
                      <a:pt x="1678" y="134"/>
                      <a:pt x="1664" y="228"/>
                    </a:cubicBezTo>
                    <a:cubicBezTo>
                      <a:pt x="1657" y="270"/>
                      <a:pt x="1632" y="309"/>
                      <a:pt x="1597" y="326"/>
                    </a:cubicBezTo>
                    <a:cubicBezTo>
                      <a:pt x="1580" y="334"/>
                      <a:pt x="1563" y="337"/>
                      <a:pt x="1546" y="337"/>
                    </a:cubicBezTo>
                    <a:cubicBezTo>
                      <a:pt x="1490" y="337"/>
                      <a:pt x="1430" y="304"/>
                      <a:pt x="1366" y="267"/>
                    </a:cubicBezTo>
                    <a:cubicBezTo>
                      <a:pt x="1328" y="242"/>
                      <a:pt x="1286" y="225"/>
                      <a:pt x="1244" y="211"/>
                    </a:cubicBezTo>
                    <a:cubicBezTo>
                      <a:pt x="1195" y="204"/>
                      <a:pt x="1156" y="165"/>
                      <a:pt x="1149" y="120"/>
                    </a:cubicBezTo>
                    <a:cubicBezTo>
                      <a:pt x="1146" y="113"/>
                      <a:pt x="1146" y="102"/>
                      <a:pt x="1146" y="95"/>
                    </a:cubicBezTo>
                    <a:lnTo>
                      <a:pt x="1146" y="85"/>
                    </a:lnTo>
                    <a:cubicBezTo>
                      <a:pt x="1146" y="81"/>
                      <a:pt x="1146" y="74"/>
                      <a:pt x="1146" y="67"/>
                    </a:cubicBezTo>
                    <a:lnTo>
                      <a:pt x="1146" y="57"/>
                    </a:lnTo>
                    <a:cubicBezTo>
                      <a:pt x="1146" y="53"/>
                      <a:pt x="1149" y="43"/>
                      <a:pt x="1149" y="36"/>
                    </a:cubicBezTo>
                    <a:lnTo>
                      <a:pt x="1153" y="29"/>
                    </a:lnTo>
                    <a:cubicBezTo>
                      <a:pt x="1156" y="18"/>
                      <a:pt x="1156" y="11"/>
                      <a:pt x="1160" y="4"/>
                    </a:cubicBezTo>
                    <a:lnTo>
                      <a:pt x="1160" y="1"/>
                    </a:lnTo>
                    <a:close/>
                  </a:path>
                </a:pathLst>
              </a:custGeom>
              <a:solidFill>
                <a:srgbClr val="D9D9D9"/>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3" name="Google Shape;5933;p65">
                <a:extLst>
                  <a:ext uri="{FF2B5EF4-FFF2-40B4-BE49-F238E27FC236}">
                    <a16:creationId xmlns:a16="http://schemas.microsoft.com/office/drawing/2014/main" id="{F161984D-2525-4A58-BFB0-C6CEAC40CCE5}"/>
                  </a:ext>
                </a:extLst>
              </p:cNvPr>
              <p:cNvSpPr/>
              <p:nvPr/>
            </p:nvSpPr>
            <p:spPr>
              <a:xfrm>
                <a:off x="5578827" y="2596624"/>
                <a:ext cx="23566" cy="21006"/>
              </a:xfrm>
              <a:custGeom>
                <a:avLst/>
                <a:gdLst/>
                <a:ahLst/>
                <a:cxnLst/>
                <a:rect l="l" t="t" r="r" b="b"/>
                <a:pathLst>
                  <a:path w="473" h="369" extrusionOk="0">
                    <a:moveTo>
                      <a:pt x="180" y="0"/>
                    </a:moveTo>
                    <a:cubicBezTo>
                      <a:pt x="134" y="0"/>
                      <a:pt x="86" y="11"/>
                      <a:pt x="46" y="36"/>
                    </a:cubicBezTo>
                    <a:cubicBezTo>
                      <a:pt x="18" y="50"/>
                      <a:pt x="4" y="78"/>
                      <a:pt x="4" y="106"/>
                    </a:cubicBezTo>
                    <a:cubicBezTo>
                      <a:pt x="0" y="166"/>
                      <a:pt x="28" y="180"/>
                      <a:pt x="105" y="208"/>
                    </a:cubicBezTo>
                    <a:cubicBezTo>
                      <a:pt x="165" y="229"/>
                      <a:pt x="256" y="260"/>
                      <a:pt x="263" y="358"/>
                    </a:cubicBezTo>
                    <a:lnTo>
                      <a:pt x="263" y="369"/>
                    </a:lnTo>
                    <a:cubicBezTo>
                      <a:pt x="273" y="358"/>
                      <a:pt x="280" y="348"/>
                      <a:pt x="291" y="337"/>
                    </a:cubicBezTo>
                    <a:cubicBezTo>
                      <a:pt x="298" y="327"/>
                      <a:pt x="305" y="316"/>
                      <a:pt x="315" y="309"/>
                    </a:cubicBezTo>
                    <a:lnTo>
                      <a:pt x="319" y="306"/>
                    </a:lnTo>
                    <a:cubicBezTo>
                      <a:pt x="326" y="295"/>
                      <a:pt x="333" y="288"/>
                      <a:pt x="340" y="281"/>
                    </a:cubicBezTo>
                    <a:lnTo>
                      <a:pt x="347" y="278"/>
                    </a:lnTo>
                    <a:cubicBezTo>
                      <a:pt x="354" y="271"/>
                      <a:pt x="361" y="267"/>
                      <a:pt x="364" y="260"/>
                    </a:cubicBezTo>
                    <a:cubicBezTo>
                      <a:pt x="371" y="257"/>
                      <a:pt x="375" y="253"/>
                      <a:pt x="378" y="250"/>
                    </a:cubicBezTo>
                    <a:lnTo>
                      <a:pt x="385" y="243"/>
                    </a:lnTo>
                    <a:lnTo>
                      <a:pt x="392" y="232"/>
                    </a:lnTo>
                    <a:lnTo>
                      <a:pt x="399" y="225"/>
                    </a:lnTo>
                    <a:lnTo>
                      <a:pt x="410" y="208"/>
                    </a:lnTo>
                    <a:lnTo>
                      <a:pt x="413" y="201"/>
                    </a:lnTo>
                    <a:lnTo>
                      <a:pt x="424" y="180"/>
                    </a:lnTo>
                    <a:lnTo>
                      <a:pt x="431" y="169"/>
                    </a:lnTo>
                    <a:cubicBezTo>
                      <a:pt x="434" y="159"/>
                      <a:pt x="438" y="152"/>
                      <a:pt x="441" y="141"/>
                    </a:cubicBezTo>
                    <a:lnTo>
                      <a:pt x="445" y="134"/>
                    </a:lnTo>
                    <a:cubicBezTo>
                      <a:pt x="452" y="124"/>
                      <a:pt x="455" y="110"/>
                      <a:pt x="459" y="96"/>
                    </a:cubicBezTo>
                    <a:lnTo>
                      <a:pt x="462" y="85"/>
                    </a:lnTo>
                    <a:cubicBezTo>
                      <a:pt x="466" y="75"/>
                      <a:pt x="469" y="68"/>
                      <a:pt x="473" y="57"/>
                    </a:cubicBezTo>
                    <a:lnTo>
                      <a:pt x="462" y="54"/>
                    </a:lnTo>
                    <a:cubicBezTo>
                      <a:pt x="378" y="19"/>
                      <a:pt x="291" y="1"/>
                      <a:pt x="200" y="1"/>
                    </a:cubicBezTo>
                    <a:cubicBezTo>
                      <a:pt x="193" y="1"/>
                      <a:pt x="187" y="0"/>
                      <a:pt x="180" y="0"/>
                    </a:cubicBezTo>
                    <a:close/>
                  </a:path>
                </a:pathLst>
              </a:custGeom>
              <a:solidFill>
                <a:srgbClr val="D0E5FE"/>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4" name="Google Shape;5934;p65">
                <a:extLst>
                  <a:ext uri="{FF2B5EF4-FFF2-40B4-BE49-F238E27FC236}">
                    <a16:creationId xmlns:a16="http://schemas.microsoft.com/office/drawing/2014/main" id="{CE108816-888F-4A52-B77A-53071E036777}"/>
                  </a:ext>
                </a:extLst>
              </p:cNvPr>
              <p:cNvSpPr/>
              <p:nvPr/>
            </p:nvSpPr>
            <p:spPr>
              <a:xfrm>
                <a:off x="5631145" y="2427662"/>
                <a:ext cx="226799" cy="379481"/>
              </a:xfrm>
              <a:custGeom>
                <a:avLst/>
                <a:gdLst/>
                <a:ahLst/>
                <a:cxnLst/>
                <a:rect l="l" t="t" r="r" b="b"/>
                <a:pathLst>
                  <a:path w="4552" h="6666" extrusionOk="0">
                    <a:moveTo>
                      <a:pt x="1810" y="0"/>
                    </a:moveTo>
                    <a:cubicBezTo>
                      <a:pt x="1796" y="21"/>
                      <a:pt x="1782" y="46"/>
                      <a:pt x="1772" y="70"/>
                    </a:cubicBezTo>
                    <a:cubicBezTo>
                      <a:pt x="1744" y="130"/>
                      <a:pt x="1709" y="182"/>
                      <a:pt x="1660" y="228"/>
                    </a:cubicBezTo>
                    <a:cubicBezTo>
                      <a:pt x="1602" y="272"/>
                      <a:pt x="1519" y="294"/>
                      <a:pt x="1398" y="294"/>
                    </a:cubicBezTo>
                    <a:cubicBezTo>
                      <a:pt x="1298" y="294"/>
                      <a:pt x="1172" y="279"/>
                      <a:pt x="1016" y="249"/>
                    </a:cubicBezTo>
                    <a:cubicBezTo>
                      <a:pt x="1005" y="246"/>
                      <a:pt x="993" y="245"/>
                      <a:pt x="982" y="245"/>
                    </a:cubicBezTo>
                    <a:cubicBezTo>
                      <a:pt x="947" y="245"/>
                      <a:pt x="913" y="257"/>
                      <a:pt x="886" y="284"/>
                    </a:cubicBezTo>
                    <a:cubicBezTo>
                      <a:pt x="795" y="361"/>
                      <a:pt x="750" y="546"/>
                      <a:pt x="753" y="641"/>
                    </a:cubicBezTo>
                    <a:cubicBezTo>
                      <a:pt x="760" y="750"/>
                      <a:pt x="669" y="823"/>
                      <a:pt x="599" y="886"/>
                    </a:cubicBezTo>
                    <a:cubicBezTo>
                      <a:pt x="554" y="921"/>
                      <a:pt x="501" y="970"/>
                      <a:pt x="508" y="991"/>
                    </a:cubicBezTo>
                    <a:cubicBezTo>
                      <a:pt x="547" y="1079"/>
                      <a:pt x="522" y="1177"/>
                      <a:pt x="449" y="1236"/>
                    </a:cubicBezTo>
                    <a:cubicBezTo>
                      <a:pt x="424" y="1253"/>
                      <a:pt x="396" y="1261"/>
                      <a:pt x="368" y="1261"/>
                    </a:cubicBezTo>
                    <a:cubicBezTo>
                      <a:pt x="331" y="1261"/>
                      <a:pt x="294" y="1247"/>
                      <a:pt x="266" y="1219"/>
                    </a:cubicBezTo>
                    <a:cubicBezTo>
                      <a:pt x="245" y="1198"/>
                      <a:pt x="228" y="1180"/>
                      <a:pt x="210" y="1159"/>
                    </a:cubicBezTo>
                    <a:cubicBezTo>
                      <a:pt x="156" y="1098"/>
                      <a:pt x="122" y="1068"/>
                      <a:pt x="86" y="1068"/>
                    </a:cubicBezTo>
                    <a:cubicBezTo>
                      <a:pt x="65" y="1068"/>
                      <a:pt x="44" y="1079"/>
                      <a:pt x="18" y="1100"/>
                    </a:cubicBezTo>
                    <a:cubicBezTo>
                      <a:pt x="0" y="1117"/>
                      <a:pt x="4" y="1124"/>
                      <a:pt x="4" y="1128"/>
                    </a:cubicBezTo>
                    <a:cubicBezTo>
                      <a:pt x="21" y="1187"/>
                      <a:pt x="214" y="1289"/>
                      <a:pt x="382" y="1310"/>
                    </a:cubicBezTo>
                    <a:cubicBezTo>
                      <a:pt x="410" y="1313"/>
                      <a:pt x="480" y="1320"/>
                      <a:pt x="501" y="1380"/>
                    </a:cubicBezTo>
                    <a:cubicBezTo>
                      <a:pt x="522" y="1439"/>
                      <a:pt x="470" y="1495"/>
                      <a:pt x="403" y="1558"/>
                    </a:cubicBezTo>
                    <a:cubicBezTo>
                      <a:pt x="337" y="1621"/>
                      <a:pt x="252" y="1702"/>
                      <a:pt x="238" y="1789"/>
                    </a:cubicBezTo>
                    <a:cubicBezTo>
                      <a:pt x="228" y="1849"/>
                      <a:pt x="238" y="1863"/>
                      <a:pt x="340" y="1894"/>
                    </a:cubicBezTo>
                    <a:cubicBezTo>
                      <a:pt x="417" y="1915"/>
                      <a:pt x="515" y="1947"/>
                      <a:pt x="529" y="2062"/>
                    </a:cubicBezTo>
                    <a:cubicBezTo>
                      <a:pt x="533" y="2122"/>
                      <a:pt x="505" y="2178"/>
                      <a:pt x="459" y="2209"/>
                    </a:cubicBezTo>
                    <a:lnTo>
                      <a:pt x="463" y="2213"/>
                    </a:lnTo>
                    <a:cubicBezTo>
                      <a:pt x="512" y="2241"/>
                      <a:pt x="512" y="2300"/>
                      <a:pt x="512" y="2370"/>
                    </a:cubicBezTo>
                    <a:cubicBezTo>
                      <a:pt x="512" y="2423"/>
                      <a:pt x="512" y="2507"/>
                      <a:pt x="543" y="2531"/>
                    </a:cubicBezTo>
                    <a:cubicBezTo>
                      <a:pt x="557" y="2538"/>
                      <a:pt x="573" y="2542"/>
                      <a:pt x="590" y="2542"/>
                    </a:cubicBezTo>
                    <a:cubicBezTo>
                      <a:pt x="599" y="2542"/>
                      <a:pt x="608" y="2541"/>
                      <a:pt x="617" y="2538"/>
                    </a:cubicBezTo>
                    <a:cubicBezTo>
                      <a:pt x="743" y="2517"/>
                      <a:pt x="774" y="2412"/>
                      <a:pt x="806" y="2279"/>
                    </a:cubicBezTo>
                    <a:cubicBezTo>
                      <a:pt x="825" y="2208"/>
                      <a:pt x="848" y="2109"/>
                      <a:pt x="932" y="2109"/>
                    </a:cubicBezTo>
                    <a:cubicBezTo>
                      <a:pt x="938" y="2109"/>
                      <a:pt x="945" y="2110"/>
                      <a:pt x="953" y="2111"/>
                    </a:cubicBezTo>
                    <a:cubicBezTo>
                      <a:pt x="981" y="2115"/>
                      <a:pt x="1009" y="2129"/>
                      <a:pt x="1026" y="2153"/>
                    </a:cubicBezTo>
                    <a:cubicBezTo>
                      <a:pt x="1058" y="2199"/>
                      <a:pt x="1044" y="2255"/>
                      <a:pt x="1033" y="2314"/>
                    </a:cubicBezTo>
                    <a:cubicBezTo>
                      <a:pt x="1019" y="2381"/>
                      <a:pt x="1005" y="2458"/>
                      <a:pt x="1040" y="2524"/>
                    </a:cubicBezTo>
                    <a:cubicBezTo>
                      <a:pt x="1110" y="2657"/>
                      <a:pt x="1012" y="2815"/>
                      <a:pt x="932" y="2938"/>
                    </a:cubicBezTo>
                    <a:cubicBezTo>
                      <a:pt x="900" y="2983"/>
                      <a:pt x="872" y="3036"/>
                      <a:pt x="851" y="3088"/>
                    </a:cubicBezTo>
                    <a:cubicBezTo>
                      <a:pt x="906" y="3113"/>
                      <a:pt x="964" y="3124"/>
                      <a:pt x="1025" y="3124"/>
                    </a:cubicBezTo>
                    <a:cubicBezTo>
                      <a:pt x="1033" y="3124"/>
                      <a:pt x="1042" y="3124"/>
                      <a:pt x="1051" y="3123"/>
                    </a:cubicBezTo>
                    <a:cubicBezTo>
                      <a:pt x="1215" y="3123"/>
                      <a:pt x="1432" y="3081"/>
                      <a:pt x="1523" y="2987"/>
                    </a:cubicBezTo>
                    <a:cubicBezTo>
                      <a:pt x="1592" y="2915"/>
                      <a:pt x="1655" y="2889"/>
                      <a:pt x="1707" y="2889"/>
                    </a:cubicBezTo>
                    <a:cubicBezTo>
                      <a:pt x="1744" y="2889"/>
                      <a:pt x="1774" y="2903"/>
                      <a:pt x="1796" y="2924"/>
                    </a:cubicBezTo>
                    <a:cubicBezTo>
                      <a:pt x="1870" y="2994"/>
                      <a:pt x="1856" y="3137"/>
                      <a:pt x="1768" y="3239"/>
                    </a:cubicBezTo>
                    <a:cubicBezTo>
                      <a:pt x="1737" y="3274"/>
                      <a:pt x="1702" y="3326"/>
                      <a:pt x="1716" y="3375"/>
                    </a:cubicBezTo>
                    <a:cubicBezTo>
                      <a:pt x="1733" y="3424"/>
                      <a:pt x="1775" y="3459"/>
                      <a:pt x="1828" y="3473"/>
                    </a:cubicBezTo>
                    <a:lnTo>
                      <a:pt x="1838" y="3477"/>
                    </a:lnTo>
                    <a:cubicBezTo>
                      <a:pt x="1947" y="3512"/>
                      <a:pt x="2013" y="3536"/>
                      <a:pt x="2041" y="3603"/>
                    </a:cubicBezTo>
                    <a:cubicBezTo>
                      <a:pt x="2055" y="3659"/>
                      <a:pt x="2045" y="3722"/>
                      <a:pt x="2010" y="3767"/>
                    </a:cubicBezTo>
                    <a:cubicBezTo>
                      <a:pt x="1978" y="3827"/>
                      <a:pt x="1978" y="3928"/>
                      <a:pt x="1982" y="4023"/>
                    </a:cubicBezTo>
                    <a:cubicBezTo>
                      <a:pt x="1989" y="4096"/>
                      <a:pt x="1985" y="4173"/>
                      <a:pt x="1968" y="4250"/>
                    </a:cubicBezTo>
                    <a:cubicBezTo>
                      <a:pt x="1930" y="4366"/>
                      <a:pt x="1726" y="4382"/>
                      <a:pt x="1611" y="4382"/>
                    </a:cubicBezTo>
                    <a:cubicBezTo>
                      <a:pt x="1579" y="4382"/>
                      <a:pt x="1554" y="4381"/>
                      <a:pt x="1541" y="4380"/>
                    </a:cubicBezTo>
                    <a:cubicBezTo>
                      <a:pt x="1338" y="4366"/>
                      <a:pt x="1296" y="4313"/>
                      <a:pt x="1285" y="4282"/>
                    </a:cubicBezTo>
                    <a:cubicBezTo>
                      <a:pt x="1282" y="4281"/>
                      <a:pt x="1279" y="4281"/>
                      <a:pt x="1276" y="4281"/>
                    </a:cubicBezTo>
                    <a:cubicBezTo>
                      <a:pt x="1261" y="4281"/>
                      <a:pt x="1245" y="4288"/>
                      <a:pt x="1236" y="4299"/>
                    </a:cubicBezTo>
                    <a:cubicBezTo>
                      <a:pt x="1233" y="4303"/>
                      <a:pt x="1233" y="4303"/>
                      <a:pt x="1236" y="4313"/>
                    </a:cubicBezTo>
                    <a:cubicBezTo>
                      <a:pt x="1285" y="4415"/>
                      <a:pt x="1205" y="4506"/>
                      <a:pt x="1149" y="4576"/>
                    </a:cubicBezTo>
                    <a:cubicBezTo>
                      <a:pt x="1124" y="4604"/>
                      <a:pt x="1079" y="4656"/>
                      <a:pt x="1082" y="4674"/>
                    </a:cubicBezTo>
                    <a:cubicBezTo>
                      <a:pt x="1114" y="4691"/>
                      <a:pt x="1149" y="4702"/>
                      <a:pt x="1184" y="4712"/>
                    </a:cubicBezTo>
                    <a:cubicBezTo>
                      <a:pt x="1271" y="4740"/>
                      <a:pt x="1397" y="4775"/>
                      <a:pt x="1404" y="4891"/>
                    </a:cubicBezTo>
                    <a:cubicBezTo>
                      <a:pt x="1415" y="5087"/>
                      <a:pt x="1103" y="5248"/>
                      <a:pt x="830" y="5329"/>
                    </a:cubicBezTo>
                    <a:cubicBezTo>
                      <a:pt x="781" y="5343"/>
                      <a:pt x="764" y="5360"/>
                      <a:pt x="760" y="5364"/>
                    </a:cubicBezTo>
                    <a:cubicBezTo>
                      <a:pt x="757" y="5367"/>
                      <a:pt x="781" y="5402"/>
                      <a:pt x="834" y="5427"/>
                    </a:cubicBezTo>
                    <a:cubicBezTo>
                      <a:pt x="866" y="5443"/>
                      <a:pt x="901" y="5451"/>
                      <a:pt x="931" y="5451"/>
                    </a:cubicBezTo>
                    <a:cubicBezTo>
                      <a:pt x="953" y="5451"/>
                      <a:pt x="972" y="5446"/>
                      <a:pt x="984" y="5437"/>
                    </a:cubicBezTo>
                    <a:cubicBezTo>
                      <a:pt x="1031" y="5403"/>
                      <a:pt x="1069" y="5391"/>
                      <a:pt x="1100" y="5391"/>
                    </a:cubicBezTo>
                    <a:cubicBezTo>
                      <a:pt x="1145" y="5391"/>
                      <a:pt x="1178" y="5416"/>
                      <a:pt x="1208" y="5444"/>
                    </a:cubicBezTo>
                    <a:cubicBezTo>
                      <a:pt x="1244" y="5477"/>
                      <a:pt x="1289" y="5497"/>
                      <a:pt x="1334" y="5497"/>
                    </a:cubicBezTo>
                    <a:cubicBezTo>
                      <a:pt x="1338" y="5497"/>
                      <a:pt x="1341" y="5497"/>
                      <a:pt x="1345" y="5497"/>
                    </a:cubicBezTo>
                    <a:cubicBezTo>
                      <a:pt x="1432" y="5500"/>
                      <a:pt x="1516" y="5521"/>
                      <a:pt x="1597" y="5556"/>
                    </a:cubicBezTo>
                    <a:cubicBezTo>
                      <a:pt x="1660" y="5581"/>
                      <a:pt x="1718" y="5603"/>
                      <a:pt x="1783" y="5603"/>
                    </a:cubicBezTo>
                    <a:cubicBezTo>
                      <a:pt x="1818" y="5603"/>
                      <a:pt x="1856" y="5597"/>
                      <a:pt x="1898" y="5581"/>
                    </a:cubicBezTo>
                    <a:cubicBezTo>
                      <a:pt x="1953" y="5560"/>
                      <a:pt x="2012" y="5542"/>
                      <a:pt x="2060" y="5542"/>
                    </a:cubicBezTo>
                    <a:cubicBezTo>
                      <a:pt x="2101" y="5542"/>
                      <a:pt x="2134" y="5554"/>
                      <a:pt x="2153" y="5588"/>
                    </a:cubicBezTo>
                    <a:cubicBezTo>
                      <a:pt x="2188" y="5651"/>
                      <a:pt x="2143" y="5728"/>
                      <a:pt x="2010" y="5833"/>
                    </a:cubicBezTo>
                    <a:cubicBezTo>
                      <a:pt x="1929" y="5894"/>
                      <a:pt x="1837" y="5910"/>
                      <a:pt x="1747" y="5910"/>
                    </a:cubicBezTo>
                    <a:cubicBezTo>
                      <a:pt x="1704" y="5910"/>
                      <a:pt x="1662" y="5906"/>
                      <a:pt x="1621" y="5903"/>
                    </a:cubicBezTo>
                    <a:cubicBezTo>
                      <a:pt x="1583" y="5899"/>
                      <a:pt x="1548" y="5896"/>
                      <a:pt x="1513" y="5896"/>
                    </a:cubicBezTo>
                    <a:cubicBezTo>
                      <a:pt x="1507" y="5895"/>
                      <a:pt x="1502" y="5895"/>
                      <a:pt x="1497" y="5895"/>
                    </a:cubicBezTo>
                    <a:cubicBezTo>
                      <a:pt x="1461" y="5895"/>
                      <a:pt x="1427" y="5905"/>
                      <a:pt x="1394" y="5920"/>
                    </a:cubicBezTo>
                    <a:cubicBezTo>
                      <a:pt x="1212" y="6018"/>
                      <a:pt x="704" y="6543"/>
                      <a:pt x="715" y="6666"/>
                    </a:cubicBezTo>
                    <a:cubicBezTo>
                      <a:pt x="739" y="6648"/>
                      <a:pt x="760" y="6631"/>
                      <a:pt x="781" y="6613"/>
                    </a:cubicBezTo>
                    <a:cubicBezTo>
                      <a:pt x="858" y="6536"/>
                      <a:pt x="946" y="6477"/>
                      <a:pt x="1047" y="6431"/>
                    </a:cubicBezTo>
                    <a:cubicBezTo>
                      <a:pt x="1109" y="6406"/>
                      <a:pt x="1160" y="6396"/>
                      <a:pt x="1204" y="6396"/>
                    </a:cubicBezTo>
                    <a:cubicBezTo>
                      <a:pt x="1293" y="6396"/>
                      <a:pt x="1350" y="6436"/>
                      <a:pt x="1397" y="6466"/>
                    </a:cubicBezTo>
                    <a:cubicBezTo>
                      <a:pt x="1422" y="6487"/>
                      <a:pt x="1450" y="6501"/>
                      <a:pt x="1485" y="6508"/>
                    </a:cubicBezTo>
                    <a:cubicBezTo>
                      <a:pt x="1485" y="6508"/>
                      <a:pt x="1486" y="6509"/>
                      <a:pt x="1486" y="6509"/>
                    </a:cubicBezTo>
                    <a:cubicBezTo>
                      <a:pt x="1504" y="6509"/>
                      <a:pt x="1531" y="6451"/>
                      <a:pt x="1551" y="6414"/>
                    </a:cubicBezTo>
                    <a:cubicBezTo>
                      <a:pt x="1580" y="6351"/>
                      <a:pt x="1622" y="6263"/>
                      <a:pt x="1703" y="6263"/>
                    </a:cubicBezTo>
                    <a:cubicBezTo>
                      <a:pt x="1713" y="6263"/>
                      <a:pt x="1723" y="6264"/>
                      <a:pt x="1733" y="6267"/>
                    </a:cubicBezTo>
                    <a:cubicBezTo>
                      <a:pt x="1768" y="6267"/>
                      <a:pt x="1807" y="6260"/>
                      <a:pt x="1838" y="6246"/>
                    </a:cubicBezTo>
                    <a:cubicBezTo>
                      <a:pt x="1906" y="6217"/>
                      <a:pt x="1978" y="6202"/>
                      <a:pt x="2051" y="6202"/>
                    </a:cubicBezTo>
                    <a:cubicBezTo>
                      <a:pt x="2076" y="6202"/>
                      <a:pt x="2101" y="6204"/>
                      <a:pt x="2125" y="6207"/>
                    </a:cubicBezTo>
                    <a:cubicBezTo>
                      <a:pt x="2152" y="6212"/>
                      <a:pt x="2178" y="6215"/>
                      <a:pt x="2205" y="6215"/>
                    </a:cubicBezTo>
                    <a:cubicBezTo>
                      <a:pt x="2312" y="6215"/>
                      <a:pt x="2419" y="6175"/>
                      <a:pt x="2500" y="6102"/>
                    </a:cubicBezTo>
                    <a:cubicBezTo>
                      <a:pt x="2527" y="6079"/>
                      <a:pt x="2559" y="6070"/>
                      <a:pt x="2593" y="6070"/>
                    </a:cubicBezTo>
                    <a:cubicBezTo>
                      <a:pt x="2663" y="6070"/>
                      <a:pt x="2742" y="6109"/>
                      <a:pt x="2815" y="6144"/>
                    </a:cubicBezTo>
                    <a:cubicBezTo>
                      <a:pt x="2857" y="6169"/>
                      <a:pt x="2899" y="6186"/>
                      <a:pt x="2945" y="6200"/>
                    </a:cubicBezTo>
                    <a:cubicBezTo>
                      <a:pt x="3042" y="6135"/>
                      <a:pt x="3364" y="6077"/>
                      <a:pt x="3553" y="6077"/>
                    </a:cubicBezTo>
                    <a:cubicBezTo>
                      <a:pt x="3568" y="6077"/>
                      <a:pt x="3583" y="6077"/>
                      <a:pt x="3596" y="6078"/>
                    </a:cubicBezTo>
                    <a:cubicBezTo>
                      <a:pt x="3598" y="6078"/>
                      <a:pt x="3601" y="6078"/>
                      <a:pt x="3604" y="6078"/>
                    </a:cubicBezTo>
                    <a:cubicBezTo>
                      <a:pt x="3762" y="6078"/>
                      <a:pt x="4193" y="5887"/>
                      <a:pt x="4310" y="5780"/>
                    </a:cubicBezTo>
                    <a:cubicBezTo>
                      <a:pt x="4278" y="5775"/>
                      <a:pt x="4248" y="5772"/>
                      <a:pt x="4218" y="5772"/>
                    </a:cubicBezTo>
                    <a:cubicBezTo>
                      <a:pt x="4187" y="5772"/>
                      <a:pt x="4158" y="5775"/>
                      <a:pt x="4128" y="5780"/>
                    </a:cubicBezTo>
                    <a:cubicBezTo>
                      <a:pt x="4115" y="5782"/>
                      <a:pt x="4102" y="5783"/>
                      <a:pt x="4091" y="5783"/>
                    </a:cubicBezTo>
                    <a:cubicBezTo>
                      <a:pt x="4006" y="5783"/>
                      <a:pt x="3972" y="5732"/>
                      <a:pt x="3960" y="5710"/>
                    </a:cubicBezTo>
                    <a:cubicBezTo>
                      <a:pt x="3918" y="5619"/>
                      <a:pt x="3977" y="5472"/>
                      <a:pt x="4114" y="5343"/>
                    </a:cubicBezTo>
                    <a:cubicBezTo>
                      <a:pt x="4163" y="5297"/>
                      <a:pt x="4215" y="5255"/>
                      <a:pt x="4268" y="5217"/>
                    </a:cubicBezTo>
                    <a:cubicBezTo>
                      <a:pt x="4404" y="5108"/>
                      <a:pt x="4534" y="5010"/>
                      <a:pt x="4545" y="4863"/>
                    </a:cubicBezTo>
                    <a:cubicBezTo>
                      <a:pt x="4552" y="4786"/>
                      <a:pt x="4461" y="4712"/>
                      <a:pt x="4376" y="4667"/>
                    </a:cubicBezTo>
                    <a:cubicBezTo>
                      <a:pt x="4283" y="4620"/>
                      <a:pt x="4194" y="4603"/>
                      <a:pt x="4141" y="4603"/>
                    </a:cubicBezTo>
                    <a:cubicBezTo>
                      <a:pt x="4119" y="4603"/>
                      <a:pt x="4104" y="4606"/>
                      <a:pt x="4096" y="4611"/>
                    </a:cubicBezTo>
                    <a:cubicBezTo>
                      <a:pt x="4072" y="4681"/>
                      <a:pt x="4012" y="4730"/>
                      <a:pt x="3939" y="4737"/>
                    </a:cubicBezTo>
                    <a:cubicBezTo>
                      <a:pt x="3936" y="4737"/>
                      <a:pt x="3934" y="4737"/>
                      <a:pt x="3931" y="4737"/>
                    </a:cubicBezTo>
                    <a:cubicBezTo>
                      <a:pt x="3853" y="4737"/>
                      <a:pt x="3776" y="4685"/>
                      <a:pt x="3715" y="4586"/>
                    </a:cubicBezTo>
                    <a:cubicBezTo>
                      <a:pt x="3648" y="4478"/>
                      <a:pt x="3687" y="4373"/>
                      <a:pt x="3711" y="4313"/>
                    </a:cubicBezTo>
                    <a:lnTo>
                      <a:pt x="3715" y="4306"/>
                    </a:lnTo>
                    <a:cubicBezTo>
                      <a:pt x="3659" y="4271"/>
                      <a:pt x="3610" y="4226"/>
                      <a:pt x="3582" y="4170"/>
                    </a:cubicBezTo>
                    <a:cubicBezTo>
                      <a:pt x="3561" y="4138"/>
                      <a:pt x="3494" y="4019"/>
                      <a:pt x="3522" y="3935"/>
                    </a:cubicBezTo>
                    <a:cubicBezTo>
                      <a:pt x="3529" y="3869"/>
                      <a:pt x="3382" y="3410"/>
                      <a:pt x="3158" y="3354"/>
                    </a:cubicBezTo>
                    <a:cubicBezTo>
                      <a:pt x="2875" y="3288"/>
                      <a:pt x="2808" y="2952"/>
                      <a:pt x="2763" y="2727"/>
                    </a:cubicBezTo>
                    <a:cubicBezTo>
                      <a:pt x="2756" y="2696"/>
                      <a:pt x="2752" y="2668"/>
                      <a:pt x="2745" y="2640"/>
                    </a:cubicBezTo>
                    <a:cubicBezTo>
                      <a:pt x="2728" y="2563"/>
                      <a:pt x="2696" y="2552"/>
                      <a:pt x="2623" y="2535"/>
                    </a:cubicBezTo>
                    <a:cubicBezTo>
                      <a:pt x="2532" y="2514"/>
                      <a:pt x="2451" y="2465"/>
                      <a:pt x="2392" y="2391"/>
                    </a:cubicBezTo>
                    <a:cubicBezTo>
                      <a:pt x="2341" y="2325"/>
                      <a:pt x="2275" y="2305"/>
                      <a:pt x="2197" y="2305"/>
                    </a:cubicBezTo>
                    <a:cubicBezTo>
                      <a:pt x="2151" y="2305"/>
                      <a:pt x="2100" y="2312"/>
                      <a:pt x="2045" y="2321"/>
                    </a:cubicBezTo>
                    <a:cubicBezTo>
                      <a:pt x="2013" y="2328"/>
                      <a:pt x="1982" y="2332"/>
                      <a:pt x="1954" y="2335"/>
                    </a:cubicBezTo>
                    <a:cubicBezTo>
                      <a:pt x="1949" y="2336"/>
                      <a:pt x="1944" y="2336"/>
                      <a:pt x="1939" y="2336"/>
                    </a:cubicBezTo>
                    <a:cubicBezTo>
                      <a:pt x="1896" y="2336"/>
                      <a:pt x="1858" y="2309"/>
                      <a:pt x="1842" y="2265"/>
                    </a:cubicBezTo>
                    <a:cubicBezTo>
                      <a:pt x="1803" y="2157"/>
                      <a:pt x="1954" y="1964"/>
                      <a:pt x="2108" y="1859"/>
                    </a:cubicBezTo>
                    <a:cubicBezTo>
                      <a:pt x="2272" y="1751"/>
                      <a:pt x="2486" y="1131"/>
                      <a:pt x="2500" y="974"/>
                    </a:cubicBezTo>
                    <a:cubicBezTo>
                      <a:pt x="2446" y="936"/>
                      <a:pt x="2246" y="917"/>
                      <a:pt x="2043" y="917"/>
                    </a:cubicBezTo>
                    <a:cubicBezTo>
                      <a:pt x="1850" y="917"/>
                      <a:pt x="1655" y="934"/>
                      <a:pt x="1583" y="970"/>
                    </a:cubicBezTo>
                    <a:cubicBezTo>
                      <a:pt x="1550" y="987"/>
                      <a:pt x="1513" y="995"/>
                      <a:pt x="1477" y="995"/>
                    </a:cubicBezTo>
                    <a:cubicBezTo>
                      <a:pt x="1429" y="995"/>
                      <a:pt x="1381" y="980"/>
                      <a:pt x="1341" y="953"/>
                    </a:cubicBezTo>
                    <a:cubicBezTo>
                      <a:pt x="1282" y="918"/>
                      <a:pt x="1250" y="855"/>
                      <a:pt x="1254" y="785"/>
                    </a:cubicBezTo>
                    <a:cubicBezTo>
                      <a:pt x="1261" y="732"/>
                      <a:pt x="1296" y="690"/>
                      <a:pt x="1345" y="672"/>
                    </a:cubicBezTo>
                    <a:cubicBezTo>
                      <a:pt x="1481" y="616"/>
                      <a:pt x="1723" y="357"/>
                      <a:pt x="1716" y="291"/>
                    </a:cubicBezTo>
                    <a:cubicBezTo>
                      <a:pt x="1705" y="217"/>
                      <a:pt x="1751" y="154"/>
                      <a:pt x="1789" y="105"/>
                    </a:cubicBezTo>
                    <a:cubicBezTo>
                      <a:pt x="1845" y="28"/>
                      <a:pt x="1838" y="21"/>
                      <a:pt x="1821" y="7"/>
                    </a:cubicBezTo>
                    <a:lnTo>
                      <a:pt x="181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5" name="Google Shape;5935;p65">
                <a:extLst>
                  <a:ext uri="{FF2B5EF4-FFF2-40B4-BE49-F238E27FC236}">
                    <a16:creationId xmlns:a16="http://schemas.microsoft.com/office/drawing/2014/main" id="{85C1FBAE-7049-4466-B6E1-D2B3F90DC4EA}"/>
                  </a:ext>
                </a:extLst>
              </p:cNvPr>
              <p:cNvSpPr/>
              <p:nvPr/>
            </p:nvSpPr>
            <p:spPr>
              <a:xfrm>
                <a:off x="5620481" y="2449184"/>
                <a:ext cx="14550" cy="20381"/>
              </a:xfrm>
              <a:custGeom>
                <a:avLst/>
                <a:gdLst/>
                <a:ahLst/>
                <a:cxnLst/>
                <a:rect l="l" t="t" r="r" b="b"/>
                <a:pathLst>
                  <a:path w="292" h="358" extrusionOk="0">
                    <a:moveTo>
                      <a:pt x="288" y="0"/>
                    </a:moveTo>
                    <a:lnTo>
                      <a:pt x="288" y="0"/>
                    </a:lnTo>
                    <a:cubicBezTo>
                      <a:pt x="214" y="28"/>
                      <a:pt x="39" y="252"/>
                      <a:pt x="1" y="358"/>
                    </a:cubicBezTo>
                    <a:cubicBezTo>
                      <a:pt x="109" y="329"/>
                      <a:pt x="228" y="196"/>
                      <a:pt x="274" y="84"/>
                    </a:cubicBezTo>
                    <a:cubicBezTo>
                      <a:pt x="284" y="56"/>
                      <a:pt x="291" y="28"/>
                      <a:pt x="288"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6" name="Google Shape;5936;p65">
                <a:extLst>
                  <a:ext uri="{FF2B5EF4-FFF2-40B4-BE49-F238E27FC236}">
                    <a16:creationId xmlns:a16="http://schemas.microsoft.com/office/drawing/2014/main" id="{6425CED9-488C-4CD2-A3B2-764BF9A1177F}"/>
                  </a:ext>
                </a:extLst>
              </p:cNvPr>
              <p:cNvSpPr/>
              <p:nvPr/>
            </p:nvSpPr>
            <p:spPr>
              <a:xfrm>
                <a:off x="5594174" y="2590477"/>
                <a:ext cx="61084" cy="45483"/>
              </a:xfrm>
              <a:custGeom>
                <a:avLst/>
                <a:gdLst/>
                <a:ahLst/>
                <a:cxnLst/>
                <a:rect l="l" t="t" r="r" b="b"/>
                <a:pathLst>
                  <a:path w="1226" h="799" extrusionOk="0">
                    <a:moveTo>
                      <a:pt x="773" y="1"/>
                    </a:moveTo>
                    <a:cubicBezTo>
                      <a:pt x="708" y="1"/>
                      <a:pt x="632" y="36"/>
                      <a:pt x="536" y="85"/>
                    </a:cubicBezTo>
                    <a:cubicBezTo>
                      <a:pt x="462" y="123"/>
                      <a:pt x="382" y="155"/>
                      <a:pt x="301" y="172"/>
                    </a:cubicBezTo>
                    <a:lnTo>
                      <a:pt x="301" y="176"/>
                    </a:lnTo>
                    <a:cubicBezTo>
                      <a:pt x="298" y="186"/>
                      <a:pt x="294" y="197"/>
                      <a:pt x="291" y="211"/>
                    </a:cubicBezTo>
                    <a:cubicBezTo>
                      <a:pt x="287" y="225"/>
                      <a:pt x="280" y="235"/>
                      <a:pt x="277" y="249"/>
                    </a:cubicBezTo>
                    <a:lnTo>
                      <a:pt x="277" y="256"/>
                    </a:lnTo>
                    <a:cubicBezTo>
                      <a:pt x="270" y="267"/>
                      <a:pt x="266" y="281"/>
                      <a:pt x="263" y="291"/>
                    </a:cubicBezTo>
                    <a:lnTo>
                      <a:pt x="259" y="298"/>
                    </a:lnTo>
                    <a:cubicBezTo>
                      <a:pt x="252" y="312"/>
                      <a:pt x="249" y="323"/>
                      <a:pt x="242" y="337"/>
                    </a:cubicBezTo>
                    <a:lnTo>
                      <a:pt x="242" y="340"/>
                    </a:lnTo>
                    <a:cubicBezTo>
                      <a:pt x="235" y="351"/>
                      <a:pt x="231" y="365"/>
                      <a:pt x="224" y="375"/>
                    </a:cubicBezTo>
                    <a:lnTo>
                      <a:pt x="221" y="379"/>
                    </a:lnTo>
                    <a:cubicBezTo>
                      <a:pt x="214" y="389"/>
                      <a:pt x="207" y="400"/>
                      <a:pt x="200" y="410"/>
                    </a:cubicBezTo>
                    <a:lnTo>
                      <a:pt x="196" y="417"/>
                    </a:lnTo>
                    <a:cubicBezTo>
                      <a:pt x="189" y="428"/>
                      <a:pt x="179" y="435"/>
                      <a:pt x="172" y="445"/>
                    </a:cubicBezTo>
                    <a:lnTo>
                      <a:pt x="168" y="449"/>
                    </a:lnTo>
                    <a:cubicBezTo>
                      <a:pt x="158" y="459"/>
                      <a:pt x="151" y="466"/>
                      <a:pt x="140" y="473"/>
                    </a:cubicBezTo>
                    <a:cubicBezTo>
                      <a:pt x="74" y="526"/>
                      <a:pt x="28" y="596"/>
                      <a:pt x="0" y="676"/>
                    </a:cubicBezTo>
                    <a:cubicBezTo>
                      <a:pt x="53" y="694"/>
                      <a:pt x="105" y="715"/>
                      <a:pt x="154" y="746"/>
                    </a:cubicBezTo>
                    <a:cubicBezTo>
                      <a:pt x="186" y="767"/>
                      <a:pt x="221" y="785"/>
                      <a:pt x="256" y="799"/>
                    </a:cubicBezTo>
                    <a:cubicBezTo>
                      <a:pt x="270" y="711"/>
                      <a:pt x="312" y="568"/>
                      <a:pt x="424" y="536"/>
                    </a:cubicBezTo>
                    <a:cubicBezTo>
                      <a:pt x="438" y="533"/>
                      <a:pt x="452" y="531"/>
                      <a:pt x="466" y="531"/>
                    </a:cubicBezTo>
                    <a:cubicBezTo>
                      <a:pt x="536" y="531"/>
                      <a:pt x="608" y="576"/>
                      <a:pt x="686" y="669"/>
                    </a:cubicBezTo>
                    <a:cubicBezTo>
                      <a:pt x="697" y="680"/>
                      <a:pt x="707" y="690"/>
                      <a:pt x="718" y="704"/>
                    </a:cubicBezTo>
                    <a:lnTo>
                      <a:pt x="725" y="711"/>
                    </a:lnTo>
                    <a:lnTo>
                      <a:pt x="753" y="739"/>
                    </a:lnTo>
                    <a:lnTo>
                      <a:pt x="763" y="746"/>
                    </a:lnTo>
                    <a:cubicBezTo>
                      <a:pt x="777" y="760"/>
                      <a:pt x="788" y="771"/>
                      <a:pt x="805" y="781"/>
                    </a:cubicBezTo>
                    <a:cubicBezTo>
                      <a:pt x="858" y="739"/>
                      <a:pt x="914" y="708"/>
                      <a:pt x="980" y="687"/>
                    </a:cubicBezTo>
                    <a:cubicBezTo>
                      <a:pt x="1058" y="662"/>
                      <a:pt x="1128" y="620"/>
                      <a:pt x="1191" y="571"/>
                    </a:cubicBezTo>
                    <a:cubicBezTo>
                      <a:pt x="1215" y="550"/>
                      <a:pt x="1226" y="522"/>
                      <a:pt x="1226" y="494"/>
                    </a:cubicBezTo>
                    <a:cubicBezTo>
                      <a:pt x="1226" y="375"/>
                      <a:pt x="1036" y="193"/>
                      <a:pt x="886" y="50"/>
                    </a:cubicBezTo>
                    <a:cubicBezTo>
                      <a:pt x="852" y="15"/>
                      <a:pt x="815" y="1"/>
                      <a:pt x="773"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7" name="Google Shape;5937;p65">
                <a:extLst>
                  <a:ext uri="{FF2B5EF4-FFF2-40B4-BE49-F238E27FC236}">
                    <a16:creationId xmlns:a16="http://schemas.microsoft.com/office/drawing/2014/main" id="{76051068-128E-4474-AD4B-180699DB44D1}"/>
                  </a:ext>
                </a:extLst>
              </p:cNvPr>
              <p:cNvSpPr/>
              <p:nvPr/>
            </p:nvSpPr>
            <p:spPr>
              <a:xfrm>
                <a:off x="5774689" y="2342784"/>
                <a:ext cx="7372" cy="23568"/>
              </a:xfrm>
              <a:custGeom>
                <a:avLst/>
                <a:gdLst/>
                <a:ahLst/>
                <a:cxnLst/>
                <a:rect l="l" t="t" r="r" b="b"/>
                <a:pathLst>
                  <a:path w="148" h="414" extrusionOk="0">
                    <a:moveTo>
                      <a:pt x="114" y="1"/>
                    </a:moveTo>
                    <a:cubicBezTo>
                      <a:pt x="113" y="1"/>
                      <a:pt x="111" y="2"/>
                      <a:pt x="109" y="3"/>
                    </a:cubicBezTo>
                    <a:cubicBezTo>
                      <a:pt x="81" y="10"/>
                      <a:pt x="60" y="45"/>
                      <a:pt x="50" y="73"/>
                    </a:cubicBezTo>
                    <a:cubicBezTo>
                      <a:pt x="11" y="182"/>
                      <a:pt x="1" y="298"/>
                      <a:pt x="18" y="413"/>
                    </a:cubicBezTo>
                    <a:cubicBezTo>
                      <a:pt x="95" y="270"/>
                      <a:pt x="148" y="45"/>
                      <a:pt x="120" y="3"/>
                    </a:cubicBezTo>
                    <a:cubicBezTo>
                      <a:pt x="118" y="2"/>
                      <a:pt x="116" y="1"/>
                      <a:pt x="114"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8" name="Google Shape;5938;p65">
                <a:extLst>
                  <a:ext uri="{FF2B5EF4-FFF2-40B4-BE49-F238E27FC236}">
                    <a16:creationId xmlns:a16="http://schemas.microsoft.com/office/drawing/2014/main" id="{E7DEEAC8-36E0-45FB-BA1C-4D09CBFF6D4A}"/>
                  </a:ext>
                </a:extLst>
              </p:cNvPr>
              <p:cNvSpPr/>
              <p:nvPr/>
            </p:nvSpPr>
            <p:spPr>
              <a:xfrm>
                <a:off x="5608474" y="2600439"/>
                <a:ext cx="547" cy="2276"/>
              </a:xfrm>
              <a:custGeom>
                <a:avLst/>
                <a:gdLst/>
                <a:ahLst/>
                <a:cxnLst/>
                <a:rect l="l" t="t" r="r" b="b"/>
                <a:pathLst>
                  <a:path w="11" h="40" extrusionOk="0">
                    <a:moveTo>
                      <a:pt x="11" y="1"/>
                    </a:moveTo>
                    <a:cubicBezTo>
                      <a:pt x="7" y="11"/>
                      <a:pt x="4" y="25"/>
                      <a:pt x="0" y="39"/>
                    </a:cubicBezTo>
                    <a:cubicBezTo>
                      <a:pt x="7" y="25"/>
                      <a:pt x="11" y="11"/>
                      <a:pt x="11" y="1"/>
                    </a:cubicBezTo>
                    <a:close/>
                  </a:path>
                </a:pathLst>
              </a:custGeom>
              <a:solidFill>
                <a:srgbClr val="006F64"/>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9" name="Google Shape;5939;p65">
                <a:extLst>
                  <a:ext uri="{FF2B5EF4-FFF2-40B4-BE49-F238E27FC236}">
                    <a16:creationId xmlns:a16="http://schemas.microsoft.com/office/drawing/2014/main" id="{62777993-AD0E-498D-9F6F-62E10CFF431C}"/>
                  </a:ext>
                </a:extLst>
              </p:cNvPr>
              <p:cNvSpPr/>
              <p:nvPr/>
            </p:nvSpPr>
            <p:spPr>
              <a:xfrm>
                <a:off x="5605135" y="2610003"/>
                <a:ext cx="947" cy="2050"/>
              </a:xfrm>
              <a:custGeom>
                <a:avLst/>
                <a:gdLst/>
                <a:ahLst/>
                <a:cxnLst/>
                <a:rect l="l" t="t" r="r" b="b"/>
                <a:pathLst>
                  <a:path w="19" h="36" extrusionOk="0">
                    <a:moveTo>
                      <a:pt x="1" y="36"/>
                    </a:moveTo>
                    <a:cubicBezTo>
                      <a:pt x="8" y="22"/>
                      <a:pt x="11" y="11"/>
                      <a:pt x="18" y="1"/>
                    </a:cubicBezTo>
                    <a:cubicBezTo>
                      <a:pt x="11" y="11"/>
                      <a:pt x="8" y="22"/>
                      <a:pt x="1" y="36"/>
                    </a:cubicBezTo>
                    <a:close/>
                  </a:path>
                </a:pathLst>
              </a:custGeom>
              <a:solidFill>
                <a:srgbClr val="006F64"/>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0" name="Google Shape;5940;p65">
                <a:extLst>
                  <a:ext uri="{FF2B5EF4-FFF2-40B4-BE49-F238E27FC236}">
                    <a16:creationId xmlns:a16="http://schemas.microsoft.com/office/drawing/2014/main" id="{AEAE6F38-E49D-456F-94DC-EE7FE3EC93A7}"/>
                  </a:ext>
                </a:extLst>
              </p:cNvPr>
              <p:cNvSpPr/>
              <p:nvPr/>
            </p:nvSpPr>
            <p:spPr>
              <a:xfrm>
                <a:off x="5607927" y="2602661"/>
                <a:ext cx="598" cy="2050"/>
              </a:xfrm>
              <a:custGeom>
                <a:avLst/>
                <a:gdLst/>
                <a:ahLst/>
                <a:cxnLst/>
                <a:rect l="l" t="t" r="r" b="b"/>
                <a:pathLst>
                  <a:path w="12" h="36" extrusionOk="0">
                    <a:moveTo>
                      <a:pt x="11" y="0"/>
                    </a:moveTo>
                    <a:cubicBezTo>
                      <a:pt x="8" y="11"/>
                      <a:pt x="4" y="25"/>
                      <a:pt x="1" y="35"/>
                    </a:cubicBezTo>
                    <a:cubicBezTo>
                      <a:pt x="4" y="25"/>
                      <a:pt x="11" y="11"/>
                      <a:pt x="11" y="0"/>
                    </a:cubicBezTo>
                    <a:close/>
                  </a:path>
                </a:pathLst>
              </a:custGeom>
              <a:solidFill>
                <a:srgbClr val="006F64"/>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1" name="Google Shape;5941;p65">
                <a:extLst>
                  <a:ext uri="{FF2B5EF4-FFF2-40B4-BE49-F238E27FC236}">
                    <a16:creationId xmlns:a16="http://schemas.microsoft.com/office/drawing/2014/main" id="{72CDF1CB-244F-4A45-918D-5A954E69C362}"/>
                  </a:ext>
                </a:extLst>
              </p:cNvPr>
              <p:cNvSpPr/>
              <p:nvPr/>
            </p:nvSpPr>
            <p:spPr>
              <a:xfrm>
                <a:off x="5604089" y="2612225"/>
                <a:ext cx="1097" cy="1819"/>
              </a:xfrm>
              <a:custGeom>
                <a:avLst/>
                <a:gdLst/>
                <a:ahLst/>
                <a:cxnLst/>
                <a:rect l="l" t="t" r="r" b="b"/>
                <a:pathLst>
                  <a:path w="22" h="32" extrusionOk="0">
                    <a:moveTo>
                      <a:pt x="22" y="0"/>
                    </a:moveTo>
                    <a:cubicBezTo>
                      <a:pt x="11" y="11"/>
                      <a:pt x="4" y="21"/>
                      <a:pt x="1" y="32"/>
                    </a:cubicBezTo>
                    <a:cubicBezTo>
                      <a:pt x="8" y="21"/>
                      <a:pt x="15" y="11"/>
                      <a:pt x="22" y="0"/>
                    </a:cubicBezTo>
                    <a:close/>
                  </a:path>
                </a:pathLst>
              </a:custGeom>
              <a:solidFill>
                <a:srgbClr val="006F64"/>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2" name="Google Shape;5942;p65">
                <a:extLst>
                  <a:ext uri="{FF2B5EF4-FFF2-40B4-BE49-F238E27FC236}">
                    <a16:creationId xmlns:a16="http://schemas.microsoft.com/office/drawing/2014/main" id="{69497173-9D78-4969-9FF7-50234DE92624}"/>
                  </a:ext>
                </a:extLst>
              </p:cNvPr>
              <p:cNvSpPr/>
              <p:nvPr/>
            </p:nvSpPr>
            <p:spPr>
              <a:xfrm>
                <a:off x="5606181" y="2607613"/>
                <a:ext cx="947" cy="2050"/>
              </a:xfrm>
              <a:custGeom>
                <a:avLst/>
                <a:gdLst/>
                <a:ahLst/>
                <a:cxnLst/>
                <a:rect l="l" t="t" r="r" b="b"/>
                <a:pathLst>
                  <a:path w="19" h="36" extrusionOk="0">
                    <a:moveTo>
                      <a:pt x="18" y="1"/>
                    </a:moveTo>
                    <a:cubicBezTo>
                      <a:pt x="11" y="11"/>
                      <a:pt x="4" y="25"/>
                      <a:pt x="1" y="36"/>
                    </a:cubicBezTo>
                    <a:cubicBezTo>
                      <a:pt x="8" y="25"/>
                      <a:pt x="11" y="11"/>
                      <a:pt x="18" y="1"/>
                    </a:cubicBezTo>
                    <a:close/>
                  </a:path>
                </a:pathLst>
              </a:custGeom>
              <a:solidFill>
                <a:srgbClr val="006F64"/>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3" name="Google Shape;5943;p65">
                <a:extLst>
                  <a:ext uri="{FF2B5EF4-FFF2-40B4-BE49-F238E27FC236}">
                    <a16:creationId xmlns:a16="http://schemas.microsoft.com/office/drawing/2014/main" id="{D601DBEF-7628-4774-9966-AC9DC97727C2}"/>
                  </a:ext>
                </a:extLst>
              </p:cNvPr>
              <p:cNvSpPr/>
              <p:nvPr/>
            </p:nvSpPr>
            <p:spPr>
              <a:xfrm>
                <a:off x="5607080" y="2605051"/>
                <a:ext cx="748" cy="2222"/>
              </a:xfrm>
              <a:custGeom>
                <a:avLst/>
                <a:gdLst/>
                <a:ahLst/>
                <a:cxnLst/>
                <a:rect l="l" t="t" r="r" b="b"/>
                <a:pathLst>
                  <a:path w="15" h="39" extrusionOk="0">
                    <a:moveTo>
                      <a:pt x="0" y="39"/>
                    </a:moveTo>
                    <a:cubicBezTo>
                      <a:pt x="7" y="25"/>
                      <a:pt x="11" y="14"/>
                      <a:pt x="14" y="0"/>
                    </a:cubicBezTo>
                    <a:cubicBezTo>
                      <a:pt x="11" y="14"/>
                      <a:pt x="7" y="25"/>
                      <a:pt x="0" y="39"/>
                    </a:cubicBezTo>
                    <a:close/>
                  </a:path>
                </a:pathLst>
              </a:custGeom>
              <a:solidFill>
                <a:srgbClr val="006F64"/>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4" name="Google Shape;5944;p65">
                <a:extLst>
                  <a:ext uri="{FF2B5EF4-FFF2-40B4-BE49-F238E27FC236}">
                    <a16:creationId xmlns:a16="http://schemas.microsoft.com/office/drawing/2014/main" id="{8A0CC2C2-1269-4705-8197-22F16FA9A351}"/>
                  </a:ext>
                </a:extLst>
              </p:cNvPr>
              <p:cNvSpPr/>
              <p:nvPr/>
            </p:nvSpPr>
            <p:spPr>
              <a:xfrm>
                <a:off x="5628352" y="2628732"/>
                <a:ext cx="1593" cy="2050"/>
              </a:xfrm>
              <a:custGeom>
                <a:avLst/>
                <a:gdLst/>
                <a:ahLst/>
                <a:cxnLst/>
                <a:rect l="l" t="t" r="r" b="b"/>
                <a:pathLst>
                  <a:path w="32" h="36" extrusionOk="0">
                    <a:moveTo>
                      <a:pt x="0" y="1"/>
                    </a:moveTo>
                    <a:lnTo>
                      <a:pt x="0" y="1"/>
                    </a:lnTo>
                    <a:cubicBezTo>
                      <a:pt x="11" y="11"/>
                      <a:pt x="18" y="25"/>
                      <a:pt x="32" y="36"/>
                    </a:cubicBezTo>
                    <a:cubicBezTo>
                      <a:pt x="21" y="25"/>
                      <a:pt x="11" y="11"/>
                      <a:pt x="0" y="1"/>
                    </a:cubicBezTo>
                    <a:close/>
                  </a:path>
                </a:pathLst>
              </a:custGeom>
              <a:solidFill>
                <a:srgbClr val="006F64"/>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5" name="Google Shape;5945;p65">
                <a:extLst>
                  <a:ext uri="{FF2B5EF4-FFF2-40B4-BE49-F238E27FC236}">
                    <a16:creationId xmlns:a16="http://schemas.microsoft.com/office/drawing/2014/main" id="{C45C69FF-3EA3-4D3E-AA67-C67E40EB5EA4}"/>
                  </a:ext>
                </a:extLst>
              </p:cNvPr>
              <p:cNvSpPr/>
              <p:nvPr/>
            </p:nvSpPr>
            <p:spPr>
              <a:xfrm>
                <a:off x="5632190" y="2633118"/>
                <a:ext cx="1945" cy="2050"/>
              </a:xfrm>
              <a:custGeom>
                <a:avLst/>
                <a:gdLst/>
                <a:ahLst/>
                <a:cxnLst/>
                <a:rect l="l" t="t" r="r" b="b"/>
                <a:pathLst>
                  <a:path w="39" h="36" extrusionOk="0">
                    <a:moveTo>
                      <a:pt x="39" y="36"/>
                    </a:moveTo>
                    <a:lnTo>
                      <a:pt x="39" y="36"/>
                    </a:lnTo>
                    <a:cubicBezTo>
                      <a:pt x="25" y="25"/>
                      <a:pt x="11" y="15"/>
                      <a:pt x="0" y="1"/>
                    </a:cubicBezTo>
                    <a:cubicBezTo>
                      <a:pt x="11" y="15"/>
                      <a:pt x="25" y="25"/>
                      <a:pt x="39" y="36"/>
                    </a:cubicBezTo>
                    <a:close/>
                  </a:path>
                </a:pathLst>
              </a:custGeom>
              <a:solidFill>
                <a:srgbClr val="006F64"/>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6" name="Google Shape;5946;p65">
                <a:extLst>
                  <a:ext uri="{FF2B5EF4-FFF2-40B4-BE49-F238E27FC236}">
                    <a16:creationId xmlns:a16="http://schemas.microsoft.com/office/drawing/2014/main" id="{29199FC5-ED7B-499E-9D10-1722617FD126}"/>
                  </a:ext>
                </a:extLst>
              </p:cNvPr>
              <p:cNvSpPr/>
              <p:nvPr/>
            </p:nvSpPr>
            <p:spPr>
              <a:xfrm>
                <a:off x="5600951" y="2616208"/>
                <a:ext cx="1446" cy="1421"/>
              </a:xfrm>
              <a:custGeom>
                <a:avLst/>
                <a:gdLst/>
                <a:ahLst/>
                <a:cxnLst/>
                <a:rect l="l" t="t" r="r" b="b"/>
                <a:pathLst>
                  <a:path w="29" h="25" extrusionOk="0">
                    <a:moveTo>
                      <a:pt x="1" y="25"/>
                    </a:moveTo>
                    <a:cubicBezTo>
                      <a:pt x="11" y="18"/>
                      <a:pt x="18" y="7"/>
                      <a:pt x="29" y="0"/>
                    </a:cubicBezTo>
                    <a:cubicBezTo>
                      <a:pt x="18" y="7"/>
                      <a:pt x="11" y="18"/>
                      <a:pt x="1" y="25"/>
                    </a:cubicBezTo>
                    <a:close/>
                  </a:path>
                </a:pathLst>
              </a:custGeom>
              <a:solidFill>
                <a:srgbClr val="006F64"/>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7" name="Google Shape;5947;p65">
                <a:extLst>
                  <a:ext uri="{FF2B5EF4-FFF2-40B4-BE49-F238E27FC236}">
                    <a16:creationId xmlns:a16="http://schemas.microsoft.com/office/drawing/2014/main" id="{6F58A514-320C-48D5-949A-9F2495A5DF6C}"/>
                  </a:ext>
                </a:extLst>
              </p:cNvPr>
              <p:cNvSpPr/>
              <p:nvPr/>
            </p:nvSpPr>
            <p:spPr>
              <a:xfrm>
                <a:off x="5630246" y="2631122"/>
                <a:ext cx="1446" cy="1652"/>
              </a:xfrm>
              <a:custGeom>
                <a:avLst/>
                <a:gdLst/>
                <a:ahLst/>
                <a:cxnLst/>
                <a:rect l="l" t="t" r="r" b="b"/>
                <a:pathLst>
                  <a:path w="29" h="29" extrusionOk="0">
                    <a:moveTo>
                      <a:pt x="29" y="29"/>
                    </a:moveTo>
                    <a:lnTo>
                      <a:pt x="1" y="1"/>
                    </a:lnTo>
                    <a:close/>
                  </a:path>
                </a:pathLst>
              </a:custGeom>
              <a:solidFill>
                <a:srgbClr val="006F64"/>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8" name="Google Shape;5948;p65">
                <a:extLst>
                  <a:ext uri="{FF2B5EF4-FFF2-40B4-BE49-F238E27FC236}">
                    <a16:creationId xmlns:a16="http://schemas.microsoft.com/office/drawing/2014/main" id="{550F3B10-B79A-4061-929D-F31203B387D5}"/>
                  </a:ext>
                </a:extLst>
              </p:cNvPr>
              <p:cNvSpPr/>
              <p:nvPr/>
            </p:nvSpPr>
            <p:spPr>
              <a:xfrm>
                <a:off x="5602544" y="2614388"/>
                <a:ext cx="1244" cy="1652"/>
              </a:xfrm>
              <a:custGeom>
                <a:avLst/>
                <a:gdLst/>
                <a:ahLst/>
                <a:cxnLst/>
                <a:rect l="l" t="t" r="r" b="b"/>
                <a:pathLst>
                  <a:path w="25" h="29" extrusionOk="0">
                    <a:moveTo>
                      <a:pt x="25" y="1"/>
                    </a:moveTo>
                    <a:cubicBezTo>
                      <a:pt x="18" y="11"/>
                      <a:pt x="11" y="18"/>
                      <a:pt x="0" y="29"/>
                    </a:cubicBezTo>
                    <a:cubicBezTo>
                      <a:pt x="11" y="18"/>
                      <a:pt x="18" y="11"/>
                      <a:pt x="25" y="1"/>
                    </a:cubicBezTo>
                    <a:close/>
                  </a:path>
                </a:pathLst>
              </a:custGeom>
              <a:solidFill>
                <a:srgbClr val="006F64"/>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9" name="Google Shape;5949;p65">
                <a:extLst>
                  <a:ext uri="{FF2B5EF4-FFF2-40B4-BE49-F238E27FC236}">
                    <a16:creationId xmlns:a16="http://schemas.microsoft.com/office/drawing/2014/main" id="{F3B38984-BEFB-4E23-A285-1A38ECF53D89}"/>
                  </a:ext>
                </a:extLst>
              </p:cNvPr>
              <p:cNvSpPr/>
              <p:nvPr/>
            </p:nvSpPr>
            <p:spPr>
              <a:xfrm>
                <a:off x="6033872" y="2481121"/>
                <a:ext cx="73142" cy="121197"/>
              </a:xfrm>
              <a:custGeom>
                <a:avLst/>
                <a:gdLst/>
                <a:ahLst/>
                <a:cxnLst/>
                <a:rect l="l" t="t" r="r" b="b"/>
                <a:pathLst>
                  <a:path w="1468" h="2129" extrusionOk="0">
                    <a:moveTo>
                      <a:pt x="1190" y="0"/>
                    </a:moveTo>
                    <a:cubicBezTo>
                      <a:pt x="1168" y="0"/>
                      <a:pt x="1147" y="5"/>
                      <a:pt x="1128" y="14"/>
                    </a:cubicBezTo>
                    <a:cubicBezTo>
                      <a:pt x="1093" y="28"/>
                      <a:pt x="981" y="73"/>
                      <a:pt x="971" y="189"/>
                    </a:cubicBezTo>
                    <a:cubicBezTo>
                      <a:pt x="946" y="395"/>
                      <a:pt x="775" y="399"/>
                      <a:pt x="684" y="402"/>
                    </a:cubicBezTo>
                    <a:lnTo>
                      <a:pt x="652" y="402"/>
                    </a:lnTo>
                    <a:cubicBezTo>
                      <a:pt x="680" y="444"/>
                      <a:pt x="750" y="549"/>
                      <a:pt x="652" y="644"/>
                    </a:cubicBezTo>
                    <a:cubicBezTo>
                      <a:pt x="624" y="668"/>
                      <a:pt x="589" y="682"/>
                      <a:pt x="554" y="682"/>
                    </a:cubicBezTo>
                    <a:cubicBezTo>
                      <a:pt x="494" y="679"/>
                      <a:pt x="456" y="637"/>
                      <a:pt x="417" y="591"/>
                    </a:cubicBezTo>
                    <a:cubicBezTo>
                      <a:pt x="379" y="549"/>
                      <a:pt x="340" y="504"/>
                      <a:pt x="284" y="500"/>
                    </a:cubicBezTo>
                    <a:cubicBezTo>
                      <a:pt x="282" y="500"/>
                      <a:pt x="279" y="500"/>
                      <a:pt x="276" y="500"/>
                    </a:cubicBezTo>
                    <a:cubicBezTo>
                      <a:pt x="228" y="500"/>
                      <a:pt x="194" y="557"/>
                      <a:pt x="148" y="693"/>
                    </a:cubicBezTo>
                    <a:cubicBezTo>
                      <a:pt x="130" y="752"/>
                      <a:pt x="102" y="812"/>
                      <a:pt x="71" y="868"/>
                    </a:cubicBezTo>
                    <a:cubicBezTo>
                      <a:pt x="1" y="973"/>
                      <a:pt x="46" y="1235"/>
                      <a:pt x="74" y="1407"/>
                    </a:cubicBezTo>
                    <a:lnTo>
                      <a:pt x="81" y="1442"/>
                    </a:lnTo>
                    <a:cubicBezTo>
                      <a:pt x="102" y="1515"/>
                      <a:pt x="137" y="1582"/>
                      <a:pt x="190" y="1638"/>
                    </a:cubicBezTo>
                    <a:cubicBezTo>
                      <a:pt x="256" y="1725"/>
                      <a:pt x="333" y="1830"/>
                      <a:pt x="288" y="1953"/>
                    </a:cubicBezTo>
                    <a:cubicBezTo>
                      <a:pt x="277" y="1992"/>
                      <a:pt x="305" y="2048"/>
                      <a:pt x="347" y="2107"/>
                    </a:cubicBezTo>
                    <a:lnTo>
                      <a:pt x="694" y="2107"/>
                    </a:lnTo>
                    <a:lnTo>
                      <a:pt x="712" y="2111"/>
                    </a:lnTo>
                    <a:lnTo>
                      <a:pt x="726" y="2111"/>
                    </a:lnTo>
                    <a:lnTo>
                      <a:pt x="743" y="2114"/>
                    </a:lnTo>
                    <a:lnTo>
                      <a:pt x="754" y="2114"/>
                    </a:lnTo>
                    <a:lnTo>
                      <a:pt x="771" y="2118"/>
                    </a:lnTo>
                    <a:lnTo>
                      <a:pt x="782" y="2118"/>
                    </a:lnTo>
                    <a:lnTo>
                      <a:pt x="799" y="2121"/>
                    </a:lnTo>
                    <a:lnTo>
                      <a:pt x="806" y="2121"/>
                    </a:lnTo>
                    <a:lnTo>
                      <a:pt x="831" y="2128"/>
                    </a:lnTo>
                    <a:lnTo>
                      <a:pt x="880" y="2128"/>
                    </a:lnTo>
                    <a:lnTo>
                      <a:pt x="852" y="2097"/>
                    </a:lnTo>
                    <a:cubicBezTo>
                      <a:pt x="782" y="2062"/>
                      <a:pt x="715" y="1999"/>
                      <a:pt x="726" y="1915"/>
                    </a:cubicBezTo>
                    <a:cubicBezTo>
                      <a:pt x="729" y="1865"/>
                      <a:pt x="761" y="1823"/>
                      <a:pt x="803" y="1809"/>
                    </a:cubicBezTo>
                    <a:cubicBezTo>
                      <a:pt x="819" y="1803"/>
                      <a:pt x="836" y="1801"/>
                      <a:pt x="853" y="1801"/>
                    </a:cubicBezTo>
                    <a:cubicBezTo>
                      <a:pt x="957" y="1801"/>
                      <a:pt x="1079" y="1896"/>
                      <a:pt x="1118" y="1929"/>
                    </a:cubicBezTo>
                    <a:cubicBezTo>
                      <a:pt x="1170" y="1971"/>
                      <a:pt x="1235" y="1991"/>
                      <a:pt x="1301" y="1991"/>
                    </a:cubicBezTo>
                    <a:cubicBezTo>
                      <a:pt x="1323" y="1991"/>
                      <a:pt x="1345" y="1989"/>
                      <a:pt x="1366" y="1985"/>
                    </a:cubicBezTo>
                    <a:cubicBezTo>
                      <a:pt x="1394" y="1974"/>
                      <a:pt x="1398" y="1964"/>
                      <a:pt x="1398" y="1960"/>
                    </a:cubicBezTo>
                    <a:cubicBezTo>
                      <a:pt x="1405" y="1911"/>
                      <a:pt x="1373" y="1729"/>
                      <a:pt x="1321" y="1690"/>
                    </a:cubicBezTo>
                    <a:cubicBezTo>
                      <a:pt x="1319" y="1687"/>
                      <a:pt x="1316" y="1685"/>
                      <a:pt x="1313" y="1685"/>
                    </a:cubicBezTo>
                    <a:cubicBezTo>
                      <a:pt x="1309" y="1685"/>
                      <a:pt x="1305" y="1687"/>
                      <a:pt x="1300" y="1690"/>
                    </a:cubicBezTo>
                    <a:cubicBezTo>
                      <a:pt x="1228" y="1727"/>
                      <a:pt x="1174" y="1743"/>
                      <a:pt x="1129" y="1743"/>
                    </a:cubicBezTo>
                    <a:cubicBezTo>
                      <a:pt x="1057" y="1743"/>
                      <a:pt x="1011" y="1701"/>
                      <a:pt x="964" y="1634"/>
                    </a:cubicBezTo>
                    <a:cubicBezTo>
                      <a:pt x="904" y="1547"/>
                      <a:pt x="971" y="1456"/>
                      <a:pt x="1030" y="1372"/>
                    </a:cubicBezTo>
                    <a:cubicBezTo>
                      <a:pt x="1062" y="1333"/>
                      <a:pt x="1090" y="1288"/>
                      <a:pt x="1107" y="1239"/>
                    </a:cubicBezTo>
                    <a:cubicBezTo>
                      <a:pt x="1142" y="1134"/>
                      <a:pt x="1254" y="1109"/>
                      <a:pt x="1342" y="1088"/>
                    </a:cubicBezTo>
                    <a:cubicBezTo>
                      <a:pt x="1380" y="1081"/>
                      <a:pt x="1450" y="1064"/>
                      <a:pt x="1457" y="1050"/>
                    </a:cubicBezTo>
                    <a:cubicBezTo>
                      <a:pt x="1457" y="1050"/>
                      <a:pt x="1468" y="990"/>
                      <a:pt x="1230" y="875"/>
                    </a:cubicBezTo>
                    <a:cubicBezTo>
                      <a:pt x="1146" y="833"/>
                      <a:pt x="1125" y="703"/>
                      <a:pt x="1121" y="665"/>
                    </a:cubicBezTo>
                    <a:cubicBezTo>
                      <a:pt x="1118" y="623"/>
                      <a:pt x="1107" y="465"/>
                      <a:pt x="1202" y="385"/>
                    </a:cubicBezTo>
                    <a:cubicBezTo>
                      <a:pt x="1233" y="357"/>
                      <a:pt x="1272" y="259"/>
                      <a:pt x="1279" y="147"/>
                    </a:cubicBezTo>
                    <a:cubicBezTo>
                      <a:pt x="1286" y="101"/>
                      <a:pt x="1275" y="52"/>
                      <a:pt x="1254" y="14"/>
                    </a:cubicBezTo>
                    <a:cubicBezTo>
                      <a:pt x="1233" y="5"/>
                      <a:pt x="1211" y="0"/>
                      <a:pt x="119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0" name="Google Shape;5950;p65">
                <a:extLst>
                  <a:ext uri="{FF2B5EF4-FFF2-40B4-BE49-F238E27FC236}">
                    <a16:creationId xmlns:a16="http://schemas.microsoft.com/office/drawing/2014/main" id="{74C91DCC-3FA5-4556-BFF1-30240D3349F5}"/>
                  </a:ext>
                </a:extLst>
              </p:cNvPr>
              <p:cNvSpPr/>
              <p:nvPr/>
            </p:nvSpPr>
            <p:spPr>
              <a:xfrm>
                <a:off x="6121611" y="2559794"/>
                <a:ext cx="32836" cy="51521"/>
              </a:xfrm>
              <a:custGeom>
                <a:avLst/>
                <a:gdLst/>
                <a:ahLst/>
                <a:cxnLst/>
                <a:rect l="l" t="t" r="r" b="b"/>
                <a:pathLst>
                  <a:path w="659" h="905" extrusionOk="0">
                    <a:moveTo>
                      <a:pt x="389" y="0"/>
                    </a:moveTo>
                    <a:cubicBezTo>
                      <a:pt x="382" y="18"/>
                      <a:pt x="368" y="32"/>
                      <a:pt x="354" y="42"/>
                    </a:cubicBezTo>
                    <a:cubicBezTo>
                      <a:pt x="329" y="55"/>
                      <a:pt x="303" y="61"/>
                      <a:pt x="276" y="61"/>
                    </a:cubicBezTo>
                    <a:cubicBezTo>
                      <a:pt x="258" y="61"/>
                      <a:pt x="240" y="58"/>
                      <a:pt x="221" y="53"/>
                    </a:cubicBezTo>
                    <a:cubicBezTo>
                      <a:pt x="200" y="48"/>
                      <a:pt x="180" y="44"/>
                      <a:pt x="160" y="44"/>
                    </a:cubicBezTo>
                    <a:cubicBezTo>
                      <a:pt x="123" y="44"/>
                      <a:pt x="88" y="60"/>
                      <a:pt x="46" y="119"/>
                    </a:cubicBezTo>
                    <a:cubicBezTo>
                      <a:pt x="15" y="158"/>
                      <a:pt x="1" y="210"/>
                      <a:pt x="11" y="263"/>
                    </a:cubicBezTo>
                    <a:cubicBezTo>
                      <a:pt x="36" y="382"/>
                      <a:pt x="179" y="487"/>
                      <a:pt x="239" y="526"/>
                    </a:cubicBezTo>
                    <a:cubicBezTo>
                      <a:pt x="302" y="557"/>
                      <a:pt x="330" y="627"/>
                      <a:pt x="305" y="694"/>
                    </a:cubicBezTo>
                    <a:cubicBezTo>
                      <a:pt x="279" y="759"/>
                      <a:pt x="194" y="799"/>
                      <a:pt x="101" y="799"/>
                    </a:cubicBezTo>
                    <a:cubicBezTo>
                      <a:pt x="84" y="799"/>
                      <a:pt x="67" y="798"/>
                      <a:pt x="50" y="795"/>
                    </a:cubicBezTo>
                    <a:lnTo>
                      <a:pt x="50" y="795"/>
                    </a:lnTo>
                    <a:cubicBezTo>
                      <a:pt x="81" y="855"/>
                      <a:pt x="141" y="893"/>
                      <a:pt x="207" y="904"/>
                    </a:cubicBezTo>
                    <a:cubicBezTo>
                      <a:pt x="212" y="904"/>
                      <a:pt x="217" y="905"/>
                      <a:pt x="222" y="905"/>
                    </a:cubicBezTo>
                    <a:cubicBezTo>
                      <a:pt x="262" y="905"/>
                      <a:pt x="312" y="880"/>
                      <a:pt x="361" y="830"/>
                    </a:cubicBezTo>
                    <a:cubicBezTo>
                      <a:pt x="473" y="722"/>
                      <a:pt x="533" y="568"/>
                      <a:pt x="529" y="533"/>
                    </a:cubicBezTo>
                    <a:cubicBezTo>
                      <a:pt x="515" y="473"/>
                      <a:pt x="543" y="382"/>
                      <a:pt x="599" y="224"/>
                    </a:cubicBezTo>
                    <a:cubicBezTo>
                      <a:pt x="617" y="172"/>
                      <a:pt x="641" y="95"/>
                      <a:pt x="659" y="39"/>
                    </a:cubicBezTo>
                    <a:lnTo>
                      <a:pt x="659" y="39"/>
                    </a:lnTo>
                    <a:cubicBezTo>
                      <a:pt x="634" y="77"/>
                      <a:pt x="592" y="105"/>
                      <a:pt x="547" y="119"/>
                    </a:cubicBezTo>
                    <a:cubicBezTo>
                      <a:pt x="539" y="121"/>
                      <a:pt x="532" y="122"/>
                      <a:pt x="525" y="122"/>
                    </a:cubicBezTo>
                    <a:cubicBezTo>
                      <a:pt x="464" y="122"/>
                      <a:pt x="424" y="60"/>
                      <a:pt x="389"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1" name="Google Shape;5951;p65">
                <a:extLst>
                  <a:ext uri="{FF2B5EF4-FFF2-40B4-BE49-F238E27FC236}">
                    <a16:creationId xmlns:a16="http://schemas.microsoft.com/office/drawing/2014/main" id="{098E5D2E-87A3-49CB-9663-33F0011EAAFC}"/>
                  </a:ext>
                </a:extLst>
              </p:cNvPr>
              <p:cNvSpPr/>
              <p:nvPr/>
            </p:nvSpPr>
            <p:spPr>
              <a:xfrm>
                <a:off x="6060575" y="2601634"/>
                <a:ext cx="895" cy="59"/>
              </a:xfrm>
              <a:custGeom>
                <a:avLst/>
                <a:gdLst/>
                <a:ahLst/>
                <a:cxnLst/>
                <a:rect l="l" t="t" r="r" b="b"/>
                <a:pathLst>
                  <a:path w="18" h="1" extrusionOk="0">
                    <a:moveTo>
                      <a:pt x="18"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2" name="Google Shape;5952;p65">
                <a:extLst>
                  <a:ext uri="{FF2B5EF4-FFF2-40B4-BE49-F238E27FC236}">
                    <a16:creationId xmlns:a16="http://schemas.microsoft.com/office/drawing/2014/main" id="{4D1357BA-B8A8-4E84-B39A-A06DF03885C6}"/>
                  </a:ext>
                </a:extLst>
              </p:cNvPr>
              <p:cNvSpPr/>
              <p:nvPr/>
            </p:nvSpPr>
            <p:spPr>
              <a:xfrm>
                <a:off x="6064065" y="2602032"/>
                <a:ext cx="947" cy="59"/>
              </a:xfrm>
              <a:custGeom>
                <a:avLst/>
                <a:gdLst/>
                <a:ahLst/>
                <a:cxnLst/>
                <a:rect l="l" t="t" r="r" b="b"/>
                <a:pathLst>
                  <a:path w="19" h="1" extrusionOk="0">
                    <a:moveTo>
                      <a:pt x="18"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3" name="Google Shape;5953;p65">
                <a:extLst>
                  <a:ext uri="{FF2B5EF4-FFF2-40B4-BE49-F238E27FC236}">
                    <a16:creationId xmlns:a16="http://schemas.microsoft.com/office/drawing/2014/main" id="{A32C0042-93A4-4444-AF59-99FCF8FF238D}"/>
                  </a:ext>
                </a:extLst>
              </p:cNvPr>
              <p:cNvSpPr/>
              <p:nvPr/>
            </p:nvSpPr>
            <p:spPr>
              <a:xfrm>
                <a:off x="6057089" y="2601462"/>
                <a:ext cx="895" cy="59"/>
              </a:xfrm>
              <a:custGeom>
                <a:avLst/>
                <a:gdLst/>
                <a:ahLst/>
                <a:cxnLst/>
                <a:rect l="l" t="t" r="r" b="b"/>
                <a:pathLst>
                  <a:path w="18" h="1" extrusionOk="0">
                    <a:moveTo>
                      <a:pt x="18"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4" name="Google Shape;5954;p65">
                <a:extLst>
                  <a:ext uri="{FF2B5EF4-FFF2-40B4-BE49-F238E27FC236}">
                    <a16:creationId xmlns:a16="http://schemas.microsoft.com/office/drawing/2014/main" id="{233D78DC-C924-4A31-B97E-18F98A810A8A}"/>
                  </a:ext>
                </a:extLst>
              </p:cNvPr>
              <p:cNvSpPr/>
              <p:nvPr/>
            </p:nvSpPr>
            <p:spPr>
              <a:xfrm>
                <a:off x="6058832" y="2601634"/>
                <a:ext cx="895" cy="59"/>
              </a:xfrm>
              <a:custGeom>
                <a:avLst/>
                <a:gdLst/>
                <a:ahLst/>
                <a:cxnLst/>
                <a:rect l="l" t="t" r="r" b="b"/>
                <a:pathLst>
                  <a:path w="18" h="1" extrusionOk="0">
                    <a:moveTo>
                      <a:pt x="18"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5" name="Google Shape;5955;p65">
                <a:extLst>
                  <a:ext uri="{FF2B5EF4-FFF2-40B4-BE49-F238E27FC236}">
                    <a16:creationId xmlns:a16="http://schemas.microsoft.com/office/drawing/2014/main" id="{003BCCE3-D7CC-4F08-8161-F0A530C16E88}"/>
                  </a:ext>
                </a:extLst>
              </p:cNvPr>
              <p:cNvSpPr/>
              <p:nvPr/>
            </p:nvSpPr>
            <p:spPr>
              <a:xfrm>
                <a:off x="6053750" y="2601236"/>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6" name="Google Shape;5956;p65">
                <a:extLst>
                  <a:ext uri="{FF2B5EF4-FFF2-40B4-BE49-F238E27FC236}">
                    <a16:creationId xmlns:a16="http://schemas.microsoft.com/office/drawing/2014/main" id="{B8C67339-722D-4057-9E0C-30C5A8149AAD}"/>
                  </a:ext>
                </a:extLst>
              </p:cNvPr>
              <p:cNvSpPr/>
              <p:nvPr/>
            </p:nvSpPr>
            <p:spPr>
              <a:xfrm>
                <a:off x="6056190" y="2601462"/>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7" name="Google Shape;5957;p65">
                <a:extLst>
                  <a:ext uri="{FF2B5EF4-FFF2-40B4-BE49-F238E27FC236}">
                    <a16:creationId xmlns:a16="http://schemas.microsoft.com/office/drawing/2014/main" id="{C7553460-F3D8-46C1-BB03-E260E6A5FD8D}"/>
                  </a:ext>
                </a:extLst>
              </p:cNvPr>
              <p:cNvSpPr/>
              <p:nvPr/>
            </p:nvSpPr>
            <p:spPr>
              <a:xfrm>
                <a:off x="6065808" y="2602263"/>
                <a:ext cx="947" cy="59"/>
              </a:xfrm>
              <a:custGeom>
                <a:avLst/>
                <a:gdLst/>
                <a:ahLst/>
                <a:cxnLst/>
                <a:rect l="l" t="t" r="r" b="b"/>
                <a:pathLst>
                  <a:path w="19" h="1" extrusionOk="0">
                    <a:moveTo>
                      <a:pt x="18"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8" name="Google Shape;5958;p65">
                <a:extLst>
                  <a:ext uri="{FF2B5EF4-FFF2-40B4-BE49-F238E27FC236}">
                    <a16:creationId xmlns:a16="http://schemas.microsoft.com/office/drawing/2014/main" id="{2C5CB3B4-E31A-446E-9C2B-8309BEBB6884}"/>
                  </a:ext>
                </a:extLst>
              </p:cNvPr>
              <p:cNvSpPr/>
              <p:nvPr/>
            </p:nvSpPr>
            <p:spPr>
              <a:xfrm>
                <a:off x="6075423" y="2604254"/>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9" name="Google Shape;5959;p65">
                <a:extLst>
                  <a:ext uri="{FF2B5EF4-FFF2-40B4-BE49-F238E27FC236}">
                    <a16:creationId xmlns:a16="http://schemas.microsoft.com/office/drawing/2014/main" id="{37E6F42E-1604-4641-B2EB-AEF25237F32D}"/>
                  </a:ext>
                </a:extLst>
              </p:cNvPr>
              <p:cNvSpPr/>
              <p:nvPr/>
            </p:nvSpPr>
            <p:spPr>
              <a:xfrm>
                <a:off x="6077664" y="2604254"/>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0" name="Google Shape;5960;p65">
                <a:extLst>
                  <a:ext uri="{FF2B5EF4-FFF2-40B4-BE49-F238E27FC236}">
                    <a16:creationId xmlns:a16="http://schemas.microsoft.com/office/drawing/2014/main" id="{06E466CF-4794-4C53-8D48-F80449B13FBE}"/>
                  </a:ext>
                </a:extLst>
              </p:cNvPr>
              <p:cNvSpPr/>
              <p:nvPr/>
            </p:nvSpPr>
            <p:spPr>
              <a:xfrm>
                <a:off x="6075921" y="2604254"/>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1" name="Google Shape;5961;p65">
                <a:extLst>
                  <a:ext uri="{FF2B5EF4-FFF2-40B4-BE49-F238E27FC236}">
                    <a16:creationId xmlns:a16="http://schemas.microsoft.com/office/drawing/2014/main" id="{161CE26D-6CF0-43E0-9180-8ACC640C63CC}"/>
                  </a:ext>
                </a:extLst>
              </p:cNvPr>
              <p:cNvSpPr/>
              <p:nvPr/>
            </p:nvSpPr>
            <p:spPr>
              <a:xfrm>
                <a:off x="6067551" y="2602431"/>
                <a:ext cx="748" cy="59"/>
              </a:xfrm>
              <a:custGeom>
                <a:avLst/>
                <a:gdLst/>
                <a:ahLst/>
                <a:cxnLst/>
                <a:rect l="l" t="t" r="r" b="b"/>
                <a:pathLst>
                  <a:path w="15" h="1" extrusionOk="0">
                    <a:moveTo>
                      <a:pt x="15"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2" name="Google Shape;5962;p65">
                <a:extLst>
                  <a:ext uri="{FF2B5EF4-FFF2-40B4-BE49-F238E27FC236}">
                    <a16:creationId xmlns:a16="http://schemas.microsoft.com/office/drawing/2014/main" id="{EAE70E66-DD91-4C02-BCDD-EEAFE7B640C6}"/>
                  </a:ext>
                </a:extLst>
              </p:cNvPr>
              <p:cNvSpPr/>
              <p:nvPr/>
            </p:nvSpPr>
            <p:spPr>
              <a:xfrm>
                <a:off x="6069148" y="2602661"/>
                <a:ext cx="748" cy="59"/>
              </a:xfrm>
              <a:custGeom>
                <a:avLst/>
                <a:gdLst/>
                <a:ahLst/>
                <a:cxnLst/>
                <a:rect l="l" t="t" r="r" b="b"/>
                <a:pathLst>
                  <a:path w="15" h="1" extrusionOk="0">
                    <a:moveTo>
                      <a:pt x="14"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3" name="Google Shape;5963;p65">
                <a:extLst>
                  <a:ext uri="{FF2B5EF4-FFF2-40B4-BE49-F238E27FC236}">
                    <a16:creationId xmlns:a16="http://schemas.microsoft.com/office/drawing/2014/main" id="{6E11FB95-74B5-4FD5-B77B-AEA7C6035C00}"/>
                  </a:ext>
                </a:extLst>
              </p:cNvPr>
              <p:cNvSpPr/>
              <p:nvPr/>
            </p:nvSpPr>
            <p:spPr>
              <a:xfrm>
                <a:off x="6070689" y="2603059"/>
                <a:ext cx="598" cy="59"/>
              </a:xfrm>
              <a:custGeom>
                <a:avLst/>
                <a:gdLst/>
                <a:ahLst/>
                <a:cxnLst/>
                <a:rect l="l" t="t" r="r" b="b"/>
                <a:pathLst>
                  <a:path w="12" h="1" extrusionOk="0">
                    <a:moveTo>
                      <a:pt x="11"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4" name="Google Shape;5964;p65">
                <a:extLst>
                  <a:ext uri="{FF2B5EF4-FFF2-40B4-BE49-F238E27FC236}">
                    <a16:creationId xmlns:a16="http://schemas.microsoft.com/office/drawing/2014/main" id="{01B359DC-5FCA-40B1-A33E-BE69D383C9DB}"/>
                  </a:ext>
                </a:extLst>
              </p:cNvPr>
              <p:cNvSpPr/>
              <p:nvPr/>
            </p:nvSpPr>
            <p:spPr>
              <a:xfrm>
                <a:off x="6072285" y="2603228"/>
                <a:ext cx="547" cy="59"/>
              </a:xfrm>
              <a:custGeom>
                <a:avLst/>
                <a:gdLst/>
                <a:ahLst/>
                <a:cxnLst/>
                <a:rect l="l" t="t" r="r" b="b"/>
                <a:pathLst>
                  <a:path w="11" h="1" extrusionOk="0">
                    <a:moveTo>
                      <a:pt x="11"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5" name="Google Shape;5965;p65">
                <a:extLst>
                  <a:ext uri="{FF2B5EF4-FFF2-40B4-BE49-F238E27FC236}">
                    <a16:creationId xmlns:a16="http://schemas.microsoft.com/office/drawing/2014/main" id="{A037AF29-4D88-4D20-A831-DE3065393AAD}"/>
                  </a:ext>
                </a:extLst>
              </p:cNvPr>
              <p:cNvSpPr/>
              <p:nvPr/>
            </p:nvSpPr>
            <p:spPr>
              <a:xfrm>
                <a:off x="6062318" y="2602032"/>
                <a:ext cx="947" cy="59"/>
              </a:xfrm>
              <a:custGeom>
                <a:avLst/>
                <a:gdLst/>
                <a:ahLst/>
                <a:cxnLst/>
                <a:rect l="l" t="t" r="r" b="b"/>
                <a:pathLst>
                  <a:path w="19" h="1" extrusionOk="0">
                    <a:moveTo>
                      <a:pt x="18"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6" name="Google Shape;5966;p65">
                <a:extLst>
                  <a:ext uri="{FF2B5EF4-FFF2-40B4-BE49-F238E27FC236}">
                    <a16:creationId xmlns:a16="http://schemas.microsoft.com/office/drawing/2014/main" id="{0643D001-A650-48BF-A0CE-E932432123B3}"/>
                  </a:ext>
                </a:extLst>
              </p:cNvPr>
              <p:cNvSpPr/>
              <p:nvPr/>
            </p:nvSpPr>
            <p:spPr>
              <a:xfrm>
                <a:off x="6073481" y="2603625"/>
                <a:ext cx="598" cy="59"/>
              </a:xfrm>
              <a:custGeom>
                <a:avLst/>
                <a:gdLst/>
                <a:ahLst/>
                <a:cxnLst/>
                <a:rect l="l" t="t" r="r" b="b"/>
                <a:pathLst>
                  <a:path w="12" h="1" extrusionOk="0">
                    <a:moveTo>
                      <a:pt x="11"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7" name="Google Shape;5967;p65">
                <a:extLst>
                  <a:ext uri="{FF2B5EF4-FFF2-40B4-BE49-F238E27FC236}">
                    <a16:creationId xmlns:a16="http://schemas.microsoft.com/office/drawing/2014/main" id="{421220B8-B2E9-4880-BB4A-53DC4EF34AB9}"/>
                  </a:ext>
                </a:extLst>
              </p:cNvPr>
              <p:cNvSpPr/>
              <p:nvPr/>
            </p:nvSpPr>
            <p:spPr>
              <a:xfrm>
                <a:off x="6052205" y="2601236"/>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8" name="Google Shape;5968;p65">
                <a:extLst>
                  <a:ext uri="{FF2B5EF4-FFF2-40B4-BE49-F238E27FC236}">
                    <a16:creationId xmlns:a16="http://schemas.microsoft.com/office/drawing/2014/main" id="{EE7A6FF5-05D7-4CBE-9F68-7B0DF5766005}"/>
                  </a:ext>
                </a:extLst>
              </p:cNvPr>
              <p:cNvSpPr/>
              <p:nvPr/>
            </p:nvSpPr>
            <p:spPr>
              <a:xfrm>
                <a:off x="6076821" y="2604254"/>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9" name="Google Shape;5969;p65">
                <a:extLst>
                  <a:ext uri="{FF2B5EF4-FFF2-40B4-BE49-F238E27FC236}">
                    <a16:creationId xmlns:a16="http://schemas.microsoft.com/office/drawing/2014/main" id="{F287A787-00B0-42A7-BC52-94597EF48E45}"/>
                  </a:ext>
                </a:extLst>
              </p:cNvPr>
              <p:cNvSpPr/>
              <p:nvPr/>
            </p:nvSpPr>
            <p:spPr>
              <a:xfrm>
                <a:off x="6303018" y="2474684"/>
                <a:ext cx="17489" cy="31937"/>
              </a:xfrm>
              <a:custGeom>
                <a:avLst/>
                <a:gdLst/>
                <a:ahLst/>
                <a:cxnLst/>
                <a:rect l="l" t="t" r="r" b="b"/>
                <a:pathLst>
                  <a:path w="351" h="561" extrusionOk="0">
                    <a:moveTo>
                      <a:pt x="330" y="1"/>
                    </a:moveTo>
                    <a:cubicBezTo>
                      <a:pt x="225" y="4"/>
                      <a:pt x="151" y="102"/>
                      <a:pt x="102" y="186"/>
                    </a:cubicBezTo>
                    <a:cubicBezTo>
                      <a:pt x="39" y="298"/>
                      <a:pt x="4" y="428"/>
                      <a:pt x="1" y="561"/>
                    </a:cubicBezTo>
                    <a:cubicBezTo>
                      <a:pt x="134" y="428"/>
                      <a:pt x="246" y="274"/>
                      <a:pt x="326" y="102"/>
                    </a:cubicBezTo>
                    <a:cubicBezTo>
                      <a:pt x="340" y="71"/>
                      <a:pt x="351" y="36"/>
                      <a:pt x="347"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0" name="Google Shape;5970;p65">
                <a:extLst>
                  <a:ext uri="{FF2B5EF4-FFF2-40B4-BE49-F238E27FC236}">
                    <a16:creationId xmlns:a16="http://schemas.microsoft.com/office/drawing/2014/main" id="{4A122EB3-4F9B-42CC-9CB4-65574F5D2376}"/>
                  </a:ext>
                </a:extLst>
              </p:cNvPr>
              <p:cNvSpPr/>
              <p:nvPr/>
            </p:nvSpPr>
            <p:spPr>
              <a:xfrm>
                <a:off x="6122507" y="1914348"/>
                <a:ext cx="333022" cy="664402"/>
              </a:xfrm>
              <a:custGeom>
                <a:avLst/>
                <a:gdLst/>
                <a:ahLst/>
                <a:cxnLst/>
                <a:rect l="l" t="t" r="r" b="b"/>
                <a:pathLst>
                  <a:path w="6684" h="11671" extrusionOk="0">
                    <a:moveTo>
                      <a:pt x="4929" y="0"/>
                    </a:moveTo>
                    <a:cubicBezTo>
                      <a:pt x="4914" y="0"/>
                      <a:pt x="4903" y="5"/>
                      <a:pt x="4894" y="10"/>
                    </a:cubicBezTo>
                    <a:cubicBezTo>
                      <a:pt x="4821" y="55"/>
                      <a:pt x="4779" y="234"/>
                      <a:pt x="4779" y="381"/>
                    </a:cubicBezTo>
                    <a:cubicBezTo>
                      <a:pt x="4786" y="475"/>
                      <a:pt x="4737" y="563"/>
                      <a:pt x="4653" y="605"/>
                    </a:cubicBezTo>
                    <a:cubicBezTo>
                      <a:pt x="4620" y="621"/>
                      <a:pt x="4583" y="629"/>
                      <a:pt x="4545" y="629"/>
                    </a:cubicBezTo>
                    <a:cubicBezTo>
                      <a:pt x="4467" y="629"/>
                      <a:pt x="4383" y="596"/>
                      <a:pt x="4310" y="535"/>
                    </a:cubicBezTo>
                    <a:cubicBezTo>
                      <a:pt x="4263" y="495"/>
                      <a:pt x="4211" y="488"/>
                      <a:pt x="4149" y="488"/>
                    </a:cubicBezTo>
                    <a:cubicBezTo>
                      <a:pt x="4128" y="488"/>
                      <a:pt x="4106" y="488"/>
                      <a:pt x="4082" y="489"/>
                    </a:cubicBezTo>
                    <a:cubicBezTo>
                      <a:pt x="4061" y="491"/>
                      <a:pt x="4040" y="492"/>
                      <a:pt x="4019" y="492"/>
                    </a:cubicBezTo>
                    <a:cubicBezTo>
                      <a:pt x="3928" y="492"/>
                      <a:pt x="3838" y="474"/>
                      <a:pt x="3753" y="440"/>
                    </a:cubicBezTo>
                    <a:cubicBezTo>
                      <a:pt x="3726" y="428"/>
                      <a:pt x="3711" y="426"/>
                      <a:pt x="3704" y="426"/>
                    </a:cubicBezTo>
                    <a:cubicBezTo>
                      <a:pt x="3702" y="426"/>
                      <a:pt x="3701" y="426"/>
                      <a:pt x="3701" y="426"/>
                    </a:cubicBezTo>
                    <a:cubicBezTo>
                      <a:pt x="3683" y="447"/>
                      <a:pt x="3697" y="577"/>
                      <a:pt x="3704" y="636"/>
                    </a:cubicBezTo>
                    <a:cubicBezTo>
                      <a:pt x="3711" y="678"/>
                      <a:pt x="3715" y="724"/>
                      <a:pt x="3715" y="766"/>
                    </a:cubicBezTo>
                    <a:cubicBezTo>
                      <a:pt x="3715" y="990"/>
                      <a:pt x="3403" y="990"/>
                      <a:pt x="3235" y="990"/>
                    </a:cubicBezTo>
                    <a:cubicBezTo>
                      <a:pt x="3102" y="990"/>
                      <a:pt x="2885" y="1105"/>
                      <a:pt x="2885" y="1235"/>
                    </a:cubicBezTo>
                    <a:cubicBezTo>
                      <a:pt x="2885" y="1347"/>
                      <a:pt x="2818" y="1427"/>
                      <a:pt x="2766" y="1494"/>
                    </a:cubicBezTo>
                    <a:cubicBezTo>
                      <a:pt x="2731" y="1540"/>
                      <a:pt x="2706" y="1575"/>
                      <a:pt x="2713" y="1585"/>
                    </a:cubicBezTo>
                    <a:cubicBezTo>
                      <a:pt x="2801" y="1701"/>
                      <a:pt x="2752" y="1827"/>
                      <a:pt x="2573" y="1963"/>
                    </a:cubicBezTo>
                    <a:cubicBezTo>
                      <a:pt x="2524" y="1998"/>
                      <a:pt x="2465" y="2103"/>
                      <a:pt x="2416" y="2187"/>
                    </a:cubicBezTo>
                    <a:cubicBezTo>
                      <a:pt x="2381" y="2254"/>
                      <a:pt x="2342" y="2317"/>
                      <a:pt x="2293" y="2373"/>
                    </a:cubicBezTo>
                    <a:cubicBezTo>
                      <a:pt x="2283" y="2383"/>
                      <a:pt x="2283" y="2397"/>
                      <a:pt x="2286" y="2439"/>
                    </a:cubicBezTo>
                    <a:cubicBezTo>
                      <a:pt x="2293" y="2509"/>
                      <a:pt x="2304" y="2611"/>
                      <a:pt x="2178" y="2691"/>
                    </a:cubicBezTo>
                    <a:cubicBezTo>
                      <a:pt x="2099" y="2741"/>
                      <a:pt x="2005" y="2765"/>
                      <a:pt x="1913" y="2765"/>
                    </a:cubicBezTo>
                    <a:cubicBezTo>
                      <a:pt x="1907" y="2765"/>
                      <a:pt x="1900" y="2765"/>
                      <a:pt x="1894" y="2765"/>
                    </a:cubicBezTo>
                    <a:cubicBezTo>
                      <a:pt x="1856" y="2765"/>
                      <a:pt x="1817" y="2768"/>
                      <a:pt x="1782" y="2782"/>
                    </a:cubicBezTo>
                    <a:cubicBezTo>
                      <a:pt x="1779" y="2782"/>
                      <a:pt x="1775" y="2786"/>
                      <a:pt x="1775" y="2789"/>
                    </a:cubicBezTo>
                    <a:cubicBezTo>
                      <a:pt x="1761" y="2807"/>
                      <a:pt x="1754" y="2831"/>
                      <a:pt x="1758" y="2856"/>
                    </a:cubicBezTo>
                    <a:cubicBezTo>
                      <a:pt x="1758" y="2880"/>
                      <a:pt x="1758" y="2905"/>
                      <a:pt x="1761" y="2936"/>
                    </a:cubicBezTo>
                    <a:lnTo>
                      <a:pt x="1765" y="2964"/>
                    </a:lnTo>
                    <a:cubicBezTo>
                      <a:pt x="1775" y="3059"/>
                      <a:pt x="1775" y="3150"/>
                      <a:pt x="1768" y="3244"/>
                    </a:cubicBezTo>
                    <a:cubicBezTo>
                      <a:pt x="1740" y="3482"/>
                      <a:pt x="1569" y="3735"/>
                      <a:pt x="1390" y="3976"/>
                    </a:cubicBezTo>
                    <a:cubicBezTo>
                      <a:pt x="1355" y="4018"/>
                      <a:pt x="1341" y="4060"/>
                      <a:pt x="1348" y="4081"/>
                    </a:cubicBezTo>
                    <a:cubicBezTo>
                      <a:pt x="1359" y="4120"/>
                      <a:pt x="1436" y="4144"/>
                      <a:pt x="1474" y="4155"/>
                    </a:cubicBezTo>
                    <a:lnTo>
                      <a:pt x="1488" y="4158"/>
                    </a:lnTo>
                    <a:cubicBezTo>
                      <a:pt x="1527" y="4172"/>
                      <a:pt x="1558" y="4204"/>
                      <a:pt x="1576" y="4242"/>
                    </a:cubicBezTo>
                    <a:cubicBezTo>
                      <a:pt x="1607" y="4319"/>
                      <a:pt x="1590" y="4438"/>
                      <a:pt x="1527" y="4564"/>
                    </a:cubicBezTo>
                    <a:cubicBezTo>
                      <a:pt x="1481" y="4657"/>
                      <a:pt x="1408" y="4683"/>
                      <a:pt x="1334" y="4683"/>
                    </a:cubicBezTo>
                    <a:cubicBezTo>
                      <a:pt x="1265" y="4683"/>
                      <a:pt x="1196" y="4660"/>
                      <a:pt x="1149" y="4645"/>
                    </a:cubicBezTo>
                    <a:cubicBezTo>
                      <a:pt x="1124" y="4634"/>
                      <a:pt x="1103" y="4627"/>
                      <a:pt x="1086" y="4624"/>
                    </a:cubicBezTo>
                    <a:cubicBezTo>
                      <a:pt x="1081" y="4623"/>
                      <a:pt x="1075" y="4622"/>
                      <a:pt x="1069" y="4622"/>
                    </a:cubicBezTo>
                    <a:cubicBezTo>
                      <a:pt x="981" y="4622"/>
                      <a:pt x="747" y="4735"/>
                      <a:pt x="613" y="4960"/>
                    </a:cubicBezTo>
                    <a:cubicBezTo>
                      <a:pt x="469" y="5198"/>
                      <a:pt x="522" y="5334"/>
                      <a:pt x="564" y="5446"/>
                    </a:cubicBezTo>
                    <a:cubicBezTo>
                      <a:pt x="595" y="5516"/>
                      <a:pt x="574" y="5590"/>
                      <a:pt x="553" y="5660"/>
                    </a:cubicBezTo>
                    <a:cubicBezTo>
                      <a:pt x="525" y="5755"/>
                      <a:pt x="497" y="5853"/>
                      <a:pt x="564" y="5986"/>
                    </a:cubicBezTo>
                    <a:cubicBezTo>
                      <a:pt x="655" y="6168"/>
                      <a:pt x="613" y="6269"/>
                      <a:pt x="574" y="6360"/>
                    </a:cubicBezTo>
                    <a:cubicBezTo>
                      <a:pt x="550" y="6409"/>
                      <a:pt x="539" y="6469"/>
                      <a:pt x="543" y="6525"/>
                    </a:cubicBezTo>
                    <a:cubicBezTo>
                      <a:pt x="553" y="6595"/>
                      <a:pt x="606" y="6626"/>
                      <a:pt x="693" y="6672"/>
                    </a:cubicBezTo>
                    <a:cubicBezTo>
                      <a:pt x="777" y="6717"/>
                      <a:pt x="890" y="6777"/>
                      <a:pt x="907" y="6917"/>
                    </a:cubicBezTo>
                    <a:cubicBezTo>
                      <a:pt x="925" y="7011"/>
                      <a:pt x="900" y="7109"/>
                      <a:pt x="841" y="7183"/>
                    </a:cubicBezTo>
                    <a:cubicBezTo>
                      <a:pt x="788" y="7242"/>
                      <a:pt x="714" y="7274"/>
                      <a:pt x="637" y="7274"/>
                    </a:cubicBezTo>
                    <a:cubicBezTo>
                      <a:pt x="634" y="7295"/>
                      <a:pt x="634" y="7312"/>
                      <a:pt x="637" y="7330"/>
                    </a:cubicBezTo>
                    <a:cubicBezTo>
                      <a:pt x="644" y="7365"/>
                      <a:pt x="662" y="7393"/>
                      <a:pt x="690" y="7410"/>
                    </a:cubicBezTo>
                    <a:cubicBezTo>
                      <a:pt x="848" y="7491"/>
                      <a:pt x="802" y="7904"/>
                      <a:pt x="746" y="8020"/>
                    </a:cubicBezTo>
                    <a:cubicBezTo>
                      <a:pt x="700" y="8104"/>
                      <a:pt x="592" y="8107"/>
                      <a:pt x="494" y="8111"/>
                    </a:cubicBezTo>
                    <a:cubicBezTo>
                      <a:pt x="459" y="8111"/>
                      <a:pt x="424" y="8114"/>
                      <a:pt x="389" y="8118"/>
                    </a:cubicBezTo>
                    <a:cubicBezTo>
                      <a:pt x="403" y="8209"/>
                      <a:pt x="371" y="8317"/>
                      <a:pt x="347" y="8412"/>
                    </a:cubicBezTo>
                    <a:cubicBezTo>
                      <a:pt x="329" y="8461"/>
                      <a:pt x="319" y="8510"/>
                      <a:pt x="312" y="8562"/>
                    </a:cubicBezTo>
                    <a:cubicBezTo>
                      <a:pt x="312" y="8622"/>
                      <a:pt x="305" y="8933"/>
                      <a:pt x="189" y="8989"/>
                    </a:cubicBezTo>
                    <a:cubicBezTo>
                      <a:pt x="176" y="8998"/>
                      <a:pt x="160" y="9002"/>
                      <a:pt x="145" y="9002"/>
                    </a:cubicBezTo>
                    <a:cubicBezTo>
                      <a:pt x="121" y="9002"/>
                      <a:pt x="96" y="8992"/>
                      <a:pt x="77" y="8975"/>
                    </a:cubicBezTo>
                    <a:lnTo>
                      <a:pt x="70" y="8972"/>
                    </a:lnTo>
                    <a:lnTo>
                      <a:pt x="67" y="8972"/>
                    </a:lnTo>
                    <a:lnTo>
                      <a:pt x="60" y="8968"/>
                    </a:lnTo>
                    <a:lnTo>
                      <a:pt x="56" y="8968"/>
                    </a:lnTo>
                    <a:lnTo>
                      <a:pt x="39" y="8965"/>
                    </a:lnTo>
                    <a:lnTo>
                      <a:pt x="11" y="8965"/>
                    </a:lnTo>
                    <a:cubicBezTo>
                      <a:pt x="0" y="9154"/>
                      <a:pt x="84" y="9336"/>
                      <a:pt x="228" y="9455"/>
                    </a:cubicBezTo>
                    <a:cubicBezTo>
                      <a:pt x="343" y="9549"/>
                      <a:pt x="354" y="9668"/>
                      <a:pt x="361" y="9777"/>
                    </a:cubicBezTo>
                    <a:cubicBezTo>
                      <a:pt x="368" y="9865"/>
                      <a:pt x="371" y="9952"/>
                      <a:pt x="434" y="10033"/>
                    </a:cubicBezTo>
                    <a:cubicBezTo>
                      <a:pt x="494" y="10113"/>
                      <a:pt x="536" y="10201"/>
                      <a:pt x="564" y="10295"/>
                    </a:cubicBezTo>
                    <a:cubicBezTo>
                      <a:pt x="585" y="10379"/>
                      <a:pt x="634" y="10456"/>
                      <a:pt x="697" y="10512"/>
                    </a:cubicBezTo>
                    <a:cubicBezTo>
                      <a:pt x="886" y="10673"/>
                      <a:pt x="914" y="10782"/>
                      <a:pt x="827" y="10999"/>
                    </a:cubicBezTo>
                    <a:cubicBezTo>
                      <a:pt x="809" y="11051"/>
                      <a:pt x="812" y="11055"/>
                      <a:pt x="869" y="11083"/>
                    </a:cubicBezTo>
                    <a:cubicBezTo>
                      <a:pt x="911" y="11104"/>
                      <a:pt x="981" y="11135"/>
                      <a:pt x="988" y="11223"/>
                    </a:cubicBezTo>
                    <a:cubicBezTo>
                      <a:pt x="988" y="11275"/>
                      <a:pt x="984" y="11331"/>
                      <a:pt x="981" y="11384"/>
                    </a:cubicBezTo>
                    <a:cubicBezTo>
                      <a:pt x="970" y="11478"/>
                      <a:pt x="960" y="11601"/>
                      <a:pt x="988" y="11657"/>
                    </a:cubicBezTo>
                    <a:cubicBezTo>
                      <a:pt x="993" y="11666"/>
                      <a:pt x="995" y="11671"/>
                      <a:pt x="1009" y="11671"/>
                    </a:cubicBezTo>
                    <a:cubicBezTo>
                      <a:pt x="1023" y="11671"/>
                      <a:pt x="1047" y="11666"/>
                      <a:pt x="1096" y="11653"/>
                    </a:cubicBezTo>
                    <a:cubicBezTo>
                      <a:pt x="1180" y="11632"/>
                      <a:pt x="1268" y="11618"/>
                      <a:pt x="1355" y="11615"/>
                    </a:cubicBezTo>
                    <a:cubicBezTo>
                      <a:pt x="1359" y="11615"/>
                      <a:pt x="1364" y="11615"/>
                      <a:pt x="1368" y="11615"/>
                    </a:cubicBezTo>
                    <a:cubicBezTo>
                      <a:pt x="1406" y="11615"/>
                      <a:pt x="1443" y="11602"/>
                      <a:pt x="1474" y="11580"/>
                    </a:cubicBezTo>
                    <a:cubicBezTo>
                      <a:pt x="1499" y="11555"/>
                      <a:pt x="1495" y="11503"/>
                      <a:pt x="1495" y="11443"/>
                    </a:cubicBezTo>
                    <a:lnTo>
                      <a:pt x="1495" y="11352"/>
                    </a:lnTo>
                    <a:cubicBezTo>
                      <a:pt x="1492" y="11268"/>
                      <a:pt x="1548" y="11195"/>
                      <a:pt x="1632" y="11177"/>
                    </a:cubicBezTo>
                    <a:cubicBezTo>
                      <a:pt x="1663" y="11167"/>
                      <a:pt x="1663" y="11163"/>
                      <a:pt x="1667" y="11156"/>
                    </a:cubicBezTo>
                    <a:cubicBezTo>
                      <a:pt x="1684" y="11111"/>
                      <a:pt x="1723" y="11072"/>
                      <a:pt x="1768" y="11055"/>
                    </a:cubicBezTo>
                    <a:cubicBezTo>
                      <a:pt x="1819" y="11033"/>
                      <a:pt x="1881" y="11023"/>
                      <a:pt x="1948" y="11023"/>
                    </a:cubicBezTo>
                    <a:cubicBezTo>
                      <a:pt x="2033" y="11023"/>
                      <a:pt x="2125" y="11040"/>
                      <a:pt x="2206" y="11076"/>
                    </a:cubicBezTo>
                    <a:cubicBezTo>
                      <a:pt x="2228" y="11088"/>
                      <a:pt x="2252" y="11094"/>
                      <a:pt x="2276" y="11094"/>
                    </a:cubicBezTo>
                    <a:cubicBezTo>
                      <a:pt x="2294" y="11094"/>
                      <a:pt x="2312" y="11090"/>
                      <a:pt x="2328" y="11083"/>
                    </a:cubicBezTo>
                    <a:cubicBezTo>
                      <a:pt x="2377" y="11058"/>
                      <a:pt x="2416" y="10981"/>
                      <a:pt x="2430" y="10876"/>
                    </a:cubicBezTo>
                    <a:cubicBezTo>
                      <a:pt x="2437" y="10845"/>
                      <a:pt x="2451" y="10764"/>
                      <a:pt x="2517" y="10747"/>
                    </a:cubicBezTo>
                    <a:cubicBezTo>
                      <a:pt x="2525" y="10745"/>
                      <a:pt x="2533" y="10744"/>
                      <a:pt x="2540" y="10744"/>
                    </a:cubicBezTo>
                    <a:cubicBezTo>
                      <a:pt x="2599" y="10744"/>
                      <a:pt x="2645" y="10803"/>
                      <a:pt x="2685" y="10862"/>
                    </a:cubicBezTo>
                    <a:lnTo>
                      <a:pt x="2706" y="10887"/>
                    </a:lnTo>
                    <a:cubicBezTo>
                      <a:pt x="2797" y="10747"/>
                      <a:pt x="2874" y="10600"/>
                      <a:pt x="2931" y="10442"/>
                    </a:cubicBezTo>
                    <a:lnTo>
                      <a:pt x="2931" y="10442"/>
                    </a:lnTo>
                    <a:cubicBezTo>
                      <a:pt x="2910" y="10463"/>
                      <a:pt x="2885" y="10491"/>
                      <a:pt x="2853" y="10526"/>
                    </a:cubicBezTo>
                    <a:cubicBezTo>
                      <a:pt x="2829" y="10551"/>
                      <a:pt x="2780" y="10606"/>
                      <a:pt x="2726" y="10606"/>
                    </a:cubicBezTo>
                    <a:cubicBezTo>
                      <a:pt x="2712" y="10606"/>
                      <a:pt x="2697" y="10602"/>
                      <a:pt x="2682" y="10593"/>
                    </a:cubicBezTo>
                    <a:cubicBezTo>
                      <a:pt x="2556" y="10512"/>
                      <a:pt x="2734" y="10078"/>
                      <a:pt x="2738" y="10075"/>
                    </a:cubicBezTo>
                    <a:cubicBezTo>
                      <a:pt x="2780" y="9977"/>
                      <a:pt x="2794" y="9728"/>
                      <a:pt x="2801" y="9549"/>
                    </a:cubicBezTo>
                    <a:cubicBezTo>
                      <a:pt x="2804" y="9469"/>
                      <a:pt x="2811" y="9392"/>
                      <a:pt x="2822" y="9311"/>
                    </a:cubicBezTo>
                    <a:cubicBezTo>
                      <a:pt x="2843" y="9217"/>
                      <a:pt x="2892" y="8989"/>
                      <a:pt x="3179" y="8930"/>
                    </a:cubicBezTo>
                    <a:cubicBezTo>
                      <a:pt x="3340" y="8898"/>
                      <a:pt x="3540" y="8734"/>
                      <a:pt x="3606" y="8615"/>
                    </a:cubicBezTo>
                    <a:cubicBezTo>
                      <a:pt x="3627" y="8580"/>
                      <a:pt x="3627" y="8562"/>
                      <a:pt x="3624" y="8559"/>
                    </a:cubicBezTo>
                    <a:cubicBezTo>
                      <a:pt x="3582" y="8450"/>
                      <a:pt x="3694" y="8345"/>
                      <a:pt x="3806" y="8244"/>
                    </a:cubicBezTo>
                    <a:cubicBezTo>
                      <a:pt x="3855" y="8198"/>
                      <a:pt x="3942" y="8118"/>
                      <a:pt x="3942" y="8090"/>
                    </a:cubicBezTo>
                    <a:cubicBezTo>
                      <a:pt x="3939" y="8009"/>
                      <a:pt x="3603" y="7662"/>
                      <a:pt x="3456" y="7571"/>
                    </a:cubicBezTo>
                    <a:cubicBezTo>
                      <a:pt x="3410" y="7540"/>
                      <a:pt x="3319" y="7536"/>
                      <a:pt x="3249" y="7533"/>
                    </a:cubicBezTo>
                    <a:cubicBezTo>
                      <a:pt x="3158" y="7526"/>
                      <a:pt x="3088" y="7522"/>
                      <a:pt x="3053" y="7473"/>
                    </a:cubicBezTo>
                    <a:cubicBezTo>
                      <a:pt x="3036" y="7449"/>
                      <a:pt x="3032" y="7421"/>
                      <a:pt x="3039" y="7393"/>
                    </a:cubicBezTo>
                    <a:cubicBezTo>
                      <a:pt x="3050" y="7351"/>
                      <a:pt x="3039" y="7172"/>
                      <a:pt x="2973" y="6808"/>
                    </a:cubicBezTo>
                    <a:cubicBezTo>
                      <a:pt x="2952" y="6686"/>
                      <a:pt x="3022" y="6574"/>
                      <a:pt x="3085" y="6469"/>
                    </a:cubicBezTo>
                    <a:cubicBezTo>
                      <a:pt x="3127" y="6399"/>
                      <a:pt x="3176" y="6322"/>
                      <a:pt x="3176" y="6262"/>
                    </a:cubicBezTo>
                    <a:lnTo>
                      <a:pt x="3176" y="6238"/>
                    </a:lnTo>
                    <a:cubicBezTo>
                      <a:pt x="3176" y="6063"/>
                      <a:pt x="3176" y="5849"/>
                      <a:pt x="3365" y="5779"/>
                    </a:cubicBezTo>
                    <a:cubicBezTo>
                      <a:pt x="3407" y="5765"/>
                      <a:pt x="3414" y="5744"/>
                      <a:pt x="3431" y="5702"/>
                    </a:cubicBezTo>
                    <a:cubicBezTo>
                      <a:pt x="3459" y="5611"/>
                      <a:pt x="3536" y="5541"/>
                      <a:pt x="3631" y="5527"/>
                    </a:cubicBezTo>
                    <a:cubicBezTo>
                      <a:pt x="3697" y="5509"/>
                      <a:pt x="3729" y="5453"/>
                      <a:pt x="3771" y="5362"/>
                    </a:cubicBezTo>
                    <a:cubicBezTo>
                      <a:pt x="3813" y="5271"/>
                      <a:pt x="3869" y="5156"/>
                      <a:pt x="4002" y="5100"/>
                    </a:cubicBezTo>
                    <a:cubicBezTo>
                      <a:pt x="4082" y="5068"/>
                      <a:pt x="4156" y="5023"/>
                      <a:pt x="4226" y="4974"/>
                    </a:cubicBezTo>
                    <a:cubicBezTo>
                      <a:pt x="4317" y="4907"/>
                      <a:pt x="4411" y="4851"/>
                      <a:pt x="4516" y="4802"/>
                    </a:cubicBezTo>
                    <a:cubicBezTo>
                      <a:pt x="4814" y="4655"/>
                      <a:pt x="5259" y="4344"/>
                      <a:pt x="5325" y="4200"/>
                    </a:cubicBezTo>
                    <a:cubicBezTo>
                      <a:pt x="5343" y="4165"/>
                      <a:pt x="5315" y="4120"/>
                      <a:pt x="5269" y="4046"/>
                    </a:cubicBezTo>
                    <a:cubicBezTo>
                      <a:pt x="5206" y="3952"/>
                      <a:pt x="5105" y="3791"/>
                      <a:pt x="5287" y="3651"/>
                    </a:cubicBezTo>
                    <a:cubicBezTo>
                      <a:pt x="5388" y="3574"/>
                      <a:pt x="5392" y="3500"/>
                      <a:pt x="5392" y="3419"/>
                    </a:cubicBezTo>
                    <a:cubicBezTo>
                      <a:pt x="5392" y="3339"/>
                      <a:pt x="5395" y="3244"/>
                      <a:pt x="5514" y="3199"/>
                    </a:cubicBezTo>
                    <a:cubicBezTo>
                      <a:pt x="5644" y="3146"/>
                      <a:pt x="5707" y="3080"/>
                      <a:pt x="5801" y="2978"/>
                    </a:cubicBezTo>
                    <a:lnTo>
                      <a:pt x="5843" y="2929"/>
                    </a:lnTo>
                    <a:cubicBezTo>
                      <a:pt x="5904" y="2864"/>
                      <a:pt x="5974" y="2847"/>
                      <a:pt x="6049" y="2847"/>
                    </a:cubicBezTo>
                    <a:cubicBezTo>
                      <a:pt x="6087" y="2847"/>
                      <a:pt x="6126" y="2851"/>
                      <a:pt x="6165" y="2856"/>
                    </a:cubicBezTo>
                    <a:cubicBezTo>
                      <a:pt x="6213" y="2863"/>
                      <a:pt x="6261" y="2866"/>
                      <a:pt x="6309" y="2866"/>
                    </a:cubicBezTo>
                    <a:cubicBezTo>
                      <a:pt x="6358" y="2866"/>
                      <a:pt x="6407" y="2863"/>
                      <a:pt x="6456" y="2856"/>
                    </a:cubicBezTo>
                    <a:cubicBezTo>
                      <a:pt x="6495" y="2848"/>
                      <a:pt x="6536" y="2845"/>
                      <a:pt x="6577" y="2845"/>
                    </a:cubicBezTo>
                    <a:cubicBezTo>
                      <a:pt x="6612" y="2845"/>
                      <a:pt x="6648" y="2847"/>
                      <a:pt x="6683" y="2852"/>
                    </a:cubicBezTo>
                    <a:lnTo>
                      <a:pt x="6683" y="2849"/>
                    </a:lnTo>
                    <a:lnTo>
                      <a:pt x="6683" y="2838"/>
                    </a:lnTo>
                    <a:cubicBezTo>
                      <a:pt x="6683" y="2831"/>
                      <a:pt x="6680" y="2824"/>
                      <a:pt x="6680" y="2814"/>
                    </a:cubicBezTo>
                    <a:lnTo>
                      <a:pt x="6676" y="2803"/>
                    </a:lnTo>
                    <a:lnTo>
                      <a:pt x="6669" y="2786"/>
                    </a:lnTo>
                    <a:lnTo>
                      <a:pt x="6669" y="2775"/>
                    </a:lnTo>
                    <a:cubicBezTo>
                      <a:pt x="6666" y="2768"/>
                      <a:pt x="6662" y="2761"/>
                      <a:pt x="6662" y="2754"/>
                    </a:cubicBezTo>
                    <a:lnTo>
                      <a:pt x="6662" y="2747"/>
                    </a:lnTo>
                    <a:lnTo>
                      <a:pt x="6655" y="2733"/>
                    </a:lnTo>
                    <a:lnTo>
                      <a:pt x="6655" y="2730"/>
                    </a:lnTo>
                    <a:lnTo>
                      <a:pt x="6648" y="2719"/>
                    </a:lnTo>
                    <a:lnTo>
                      <a:pt x="6648" y="2716"/>
                    </a:lnTo>
                    <a:cubicBezTo>
                      <a:pt x="6648" y="2712"/>
                      <a:pt x="6645" y="2712"/>
                      <a:pt x="6645" y="2709"/>
                    </a:cubicBezTo>
                    <a:cubicBezTo>
                      <a:pt x="6645" y="2709"/>
                      <a:pt x="6634" y="2698"/>
                      <a:pt x="6620" y="2684"/>
                    </a:cubicBezTo>
                    <a:lnTo>
                      <a:pt x="6606" y="2667"/>
                    </a:lnTo>
                    <a:lnTo>
                      <a:pt x="6592" y="2653"/>
                    </a:lnTo>
                    <a:lnTo>
                      <a:pt x="6589" y="2649"/>
                    </a:lnTo>
                    <a:lnTo>
                      <a:pt x="6575" y="2632"/>
                    </a:lnTo>
                    <a:lnTo>
                      <a:pt x="6571" y="2628"/>
                    </a:lnTo>
                    <a:lnTo>
                      <a:pt x="6557" y="2607"/>
                    </a:lnTo>
                    <a:lnTo>
                      <a:pt x="6554" y="2600"/>
                    </a:lnTo>
                    <a:lnTo>
                      <a:pt x="6540" y="2583"/>
                    </a:lnTo>
                    <a:lnTo>
                      <a:pt x="6536" y="2576"/>
                    </a:lnTo>
                    <a:lnTo>
                      <a:pt x="6522" y="2558"/>
                    </a:lnTo>
                    <a:lnTo>
                      <a:pt x="6519" y="2548"/>
                    </a:lnTo>
                    <a:lnTo>
                      <a:pt x="6508" y="2530"/>
                    </a:lnTo>
                    <a:lnTo>
                      <a:pt x="6501" y="2520"/>
                    </a:lnTo>
                    <a:lnTo>
                      <a:pt x="6494" y="2506"/>
                    </a:lnTo>
                    <a:cubicBezTo>
                      <a:pt x="6491" y="2499"/>
                      <a:pt x="6491" y="2495"/>
                      <a:pt x="6491" y="2492"/>
                    </a:cubicBezTo>
                    <a:cubicBezTo>
                      <a:pt x="6487" y="2488"/>
                      <a:pt x="6487" y="2481"/>
                      <a:pt x="6484" y="2478"/>
                    </a:cubicBezTo>
                    <a:cubicBezTo>
                      <a:pt x="6484" y="2474"/>
                      <a:pt x="6480" y="2471"/>
                      <a:pt x="6480" y="2464"/>
                    </a:cubicBezTo>
                    <a:cubicBezTo>
                      <a:pt x="6480" y="2460"/>
                      <a:pt x="6477" y="2457"/>
                      <a:pt x="6477" y="2450"/>
                    </a:cubicBezTo>
                    <a:cubicBezTo>
                      <a:pt x="6477" y="2446"/>
                      <a:pt x="6477" y="2443"/>
                      <a:pt x="6477" y="2436"/>
                    </a:cubicBezTo>
                    <a:lnTo>
                      <a:pt x="6477" y="2425"/>
                    </a:lnTo>
                    <a:cubicBezTo>
                      <a:pt x="6477" y="2422"/>
                      <a:pt x="6477" y="2415"/>
                      <a:pt x="6477" y="2411"/>
                    </a:cubicBezTo>
                    <a:lnTo>
                      <a:pt x="6477" y="2401"/>
                    </a:lnTo>
                    <a:cubicBezTo>
                      <a:pt x="6477" y="2394"/>
                      <a:pt x="6480" y="2383"/>
                      <a:pt x="6484" y="2376"/>
                    </a:cubicBezTo>
                    <a:cubicBezTo>
                      <a:pt x="6500" y="2337"/>
                      <a:pt x="6538" y="2313"/>
                      <a:pt x="6580" y="2313"/>
                    </a:cubicBezTo>
                    <a:cubicBezTo>
                      <a:pt x="6583" y="2313"/>
                      <a:pt x="6586" y="2313"/>
                      <a:pt x="6589" y="2313"/>
                    </a:cubicBezTo>
                    <a:cubicBezTo>
                      <a:pt x="6603" y="2310"/>
                      <a:pt x="6634" y="2264"/>
                      <a:pt x="6645" y="2177"/>
                    </a:cubicBezTo>
                    <a:cubicBezTo>
                      <a:pt x="6655" y="2079"/>
                      <a:pt x="6631" y="1991"/>
                      <a:pt x="6585" y="1970"/>
                    </a:cubicBezTo>
                    <a:cubicBezTo>
                      <a:pt x="6470" y="1911"/>
                      <a:pt x="6473" y="1767"/>
                      <a:pt x="6477" y="1648"/>
                    </a:cubicBezTo>
                    <a:cubicBezTo>
                      <a:pt x="6477" y="1589"/>
                      <a:pt x="6480" y="1512"/>
                      <a:pt x="6463" y="1484"/>
                    </a:cubicBezTo>
                    <a:cubicBezTo>
                      <a:pt x="6459" y="1480"/>
                      <a:pt x="6456" y="1477"/>
                      <a:pt x="6452" y="1473"/>
                    </a:cubicBezTo>
                    <a:cubicBezTo>
                      <a:pt x="6305" y="1385"/>
                      <a:pt x="6344" y="1175"/>
                      <a:pt x="6379" y="990"/>
                    </a:cubicBezTo>
                    <a:cubicBezTo>
                      <a:pt x="6386" y="955"/>
                      <a:pt x="6389" y="920"/>
                      <a:pt x="6396" y="888"/>
                    </a:cubicBezTo>
                    <a:cubicBezTo>
                      <a:pt x="6407" y="797"/>
                      <a:pt x="6057" y="654"/>
                      <a:pt x="5868" y="580"/>
                    </a:cubicBezTo>
                    <a:cubicBezTo>
                      <a:pt x="5791" y="549"/>
                      <a:pt x="5717" y="517"/>
                      <a:pt x="5654" y="493"/>
                    </a:cubicBezTo>
                    <a:cubicBezTo>
                      <a:pt x="5612" y="475"/>
                      <a:pt x="5574" y="454"/>
                      <a:pt x="5535" y="430"/>
                    </a:cubicBezTo>
                    <a:cubicBezTo>
                      <a:pt x="5437" y="367"/>
                      <a:pt x="5343" y="297"/>
                      <a:pt x="5259" y="216"/>
                    </a:cubicBezTo>
                    <a:cubicBezTo>
                      <a:pt x="5189" y="157"/>
                      <a:pt x="5119" y="101"/>
                      <a:pt x="5042" y="52"/>
                    </a:cubicBezTo>
                    <a:lnTo>
                      <a:pt x="5038" y="52"/>
                    </a:lnTo>
                    <a:cubicBezTo>
                      <a:pt x="5024" y="41"/>
                      <a:pt x="5010" y="31"/>
                      <a:pt x="4996" y="20"/>
                    </a:cubicBezTo>
                    <a:cubicBezTo>
                      <a:pt x="4967" y="6"/>
                      <a:pt x="4945" y="0"/>
                      <a:pt x="4929"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1" name="Google Shape;5971;p65">
                <a:extLst>
                  <a:ext uri="{FF2B5EF4-FFF2-40B4-BE49-F238E27FC236}">
                    <a16:creationId xmlns:a16="http://schemas.microsoft.com/office/drawing/2014/main" id="{10D57081-38F5-4AC2-91CC-2C349877FC0B}"/>
                  </a:ext>
                </a:extLst>
              </p:cNvPr>
              <p:cNvSpPr/>
              <p:nvPr/>
            </p:nvSpPr>
            <p:spPr>
              <a:xfrm>
                <a:off x="6455482" y="2076705"/>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2" name="Google Shape;5972;p65">
                <a:extLst>
                  <a:ext uri="{FF2B5EF4-FFF2-40B4-BE49-F238E27FC236}">
                    <a16:creationId xmlns:a16="http://schemas.microsoft.com/office/drawing/2014/main" id="{0520331B-DC8C-410A-BA84-7FA7EDA0ABF7}"/>
                  </a:ext>
                </a:extLst>
              </p:cNvPr>
              <p:cNvSpPr/>
              <p:nvPr/>
            </p:nvSpPr>
            <p:spPr>
              <a:xfrm>
                <a:off x="6445167" y="2055359"/>
                <a:ext cx="400" cy="855"/>
              </a:xfrm>
              <a:custGeom>
                <a:avLst/>
                <a:gdLst/>
                <a:ahLst/>
                <a:cxnLst/>
                <a:rect l="l" t="t" r="r" b="b"/>
                <a:pathLst>
                  <a:path w="8" h="15" extrusionOk="0">
                    <a:moveTo>
                      <a:pt x="1" y="1"/>
                    </a:moveTo>
                    <a:cubicBezTo>
                      <a:pt x="1" y="4"/>
                      <a:pt x="4" y="11"/>
                      <a:pt x="8" y="15"/>
                    </a:cubicBezTo>
                    <a:cubicBezTo>
                      <a:pt x="4" y="11"/>
                      <a:pt x="4" y="4"/>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3" name="Google Shape;5973;p65">
                <a:extLst>
                  <a:ext uri="{FF2B5EF4-FFF2-40B4-BE49-F238E27FC236}">
                    <a16:creationId xmlns:a16="http://schemas.microsoft.com/office/drawing/2014/main" id="{568EFE40-4755-4E28-A76A-B4DCF406E858}"/>
                  </a:ext>
                </a:extLst>
              </p:cNvPr>
              <p:cNvSpPr/>
              <p:nvPr/>
            </p:nvSpPr>
            <p:spPr>
              <a:xfrm>
                <a:off x="6447956" y="2061334"/>
                <a:ext cx="748" cy="1082"/>
              </a:xfrm>
              <a:custGeom>
                <a:avLst/>
                <a:gdLst/>
                <a:ahLst/>
                <a:cxnLst/>
                <a:rect l="l" t="t" r="r" b="b"/>
                <a:pathLst>
                  <a:path w="15" h="19" extrusionOk="0">
                    <a:moveTo>
                      <a:pt x="1" y="1"/>
                    </a:moveTo>
                    <a:lnTo>
                      <a:pt x="15"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4" name="Google Shape;5974;p65">
                <a:extLst>
                  <a:ext uri="{FF2B5EF4-FFF2-40B4-BE49-F238E27FC236}">
                    <a16:creationId xmlns:a16="http://schemas.microsoft.com/office/drawing/2014/main" id="{9D12AD35-9652-4316-86B6-B09850658D19}"/>
                  </a:ext>
                </a:extLst>
              </p:cNvPr>
              <p:cNvSpPr/>
              <p:nvPr/>
            </p:nvSpPr>
            <p:spPr>
              <a:xfrm>
                <a:off x="6447112" y="2059967"/>
                <a:ext cx="748" cy="1023"/>
              </a:xfrm>
              <a:custGeom>
                <a:avLst/>
                <a:gdLst/>
                <a:ahLst/>
                <a:cxnLst/>
                <a:rect l="l" t="t" r="r" b="b"/>
                <a:pathLst>
                  <a:path w="15" h="18" extrusionOk="0">
                    <a:moveTo>
                      <a:pt x="0" y="0"/>
                    </a:moveTo>
                    <a:lnTo>
                      <a:pt x="14"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5" name="Google Shape;5975;p65">
                <a:extLst>
                  <a:ext uri="{FF2B5EF4-FFF2-40B4-BE49-F238E27FC236}">
                    <a16:creationId xmlns:a16="http://schemas.microsoft.com/office/drawing/2014/main" id="{DE62C4AB-7E6E-45AF-9FEB-D790D621ACDA}"/>
                  </a:ext>
                </a:extLst>
              </p:cNvPr>
              <p:cNvSpPr/>
              <p:nvPr/>
            </p:nvSpPr>
            <p:spPr>
              <a:xfrm>
                <a:off x="6445713" y="2056780"/>
                <a:ext cx="400" cy="1023"/>
              </a:xfrm>
              <a:custGeom>
                <a:avLst/>
                <a:gdLst/>
                <a:ahLst/>
                <a:cxnLst/>
                <a:rect l="l" t="t" r="r" b="b"/>
                <a:pathLst>
                  <a:path w="8" h="18" extrusionOk="0">
                    <a:moveTo>
                      <a:pt x="0" y="0"/>
                    </a:moveTo>
                    <a:cubicBezTo>
                      <a:pt x="4" y="7"/>
                      <a:pt x="7" y="14"/>
                      <a:pt x="7" y="18"/>
                    </a:cubicBezTo>
                    <a:cubicBezTo>
                      <a:pt x="7" y="11"/>
                      <a:pt x="4" y="7"/>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6" name="Google Shape;5976;p65">
                <a:extLst>
                  <a:ext uri="{FF2B5EF4-FFF2-40B4-BE49-F238E27FC236}">
                    <a16:creationId xmlns:a16="http://schemas.microsoft.com/office/drawing/2014/main" id="{F46E9359-BD50-4565-B964-0DEF817288F8}"/>
                  </a:ext>
                </a:extLst>
              </p:cNvPr>
              <p:cNvSpPr/>
              <p:nvPr/>
            </p:nvSpPr>
            <p:spPr>
              <a:xfrm>
                <a:off x="6455130" y="2074714"/>
                <a:ext cx="400" cy="1421"/>
              </a:xfrm>
              <a:custGeom>
                <a:avLst/>
                <a:gdLst/>
                <a:ahLst/>
                <a:cxnLst/>
                <a:rect l="l" t="t" r="r" b="b"/>
                <a:pathLst>
                  <a:path w="8" h="25" extrusionOk="0">
                    <a:moveTo>
                      <a:pt x="0" y="0"/>
                    </a:moveTo>
                    <a:cubicBezTo>
                      <a:pt x="0" y="7"/>
                      <a:pt x="4" y="14"/>
                      <a:pt x="7" y="25"/>
                    </a:cubicBezTo>
                    <a:cubicBezTo>
                      <a:pt x="4" y="14"/>
                      <a:pt x="4" y="7"/>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7" name="Google Shape;5977;p65">
                <a:extLst>
                  <a:ext uri="{FF2B5EF4-FFF2-40B4-BE49-F238E27FC236}">
                    <a16:creationId xmlns:a16="http://schemas.microsoft.com/office/drawing/2014/main" id="{E0E703CA-D135-46A4-8F0E-D55BEE50FAF1}"/>
                  </a:ext>
                </a:extLst>
              </p:cNvPr>
              <p:cNvSpPr/>
              <p:nvPr/>
            </p:nvSpPr>
            <p:spPr>
              <a:xfrm>
                <a:off x="6446410" y="2058374"/>
                <a:ext cx="547" cy="1023"/>
              </a:xfrm>
              <a:custGeom>
                <a:avLst/>
                <a:gdLst/>
                <a:ahLst/>
                <a:cxnLst/>
                <a:rect l="l" t="t" r="r" b="b"/>
                <a:pathLst>
                  <a:path w="11" h="18" extrusionOk="0">
                    <a:moveTo>
                      <a:pt x="0" y="0"/>
                    </a:moveTo>
                    <a:lnTo>
                      <a:pt x="11"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8" name="Google Shape;5978;p65">
                <a:extLst>
                  <a:ext uri="{FF2B5EF4-FFF2-40B4-BE49-F238E27FC236}">
                    <a16:creationId xmlns:a16="http://schemas.microsoft.com/office/drawing/2014/main" id="{E589BC88-1346-4858-9686-80EC2AAB6C63}"/>
                  </a:ext>
                </a:extLst>
              </p:cNvPr>
              <p:cNvSpPr/>
              <p:nvPr/>
            </p:nvSpPr>
            <p:spPr>
              <a:xfrm>
                <a:off x="6454781" y="2072889"/>
                <a:ext cx="400" cy="1082"/>
              </a:xfrm>
              <a:custGeom>
                <a:avLst/>
                <a:gdLst/>
                <a:ahLst/>
                <a:cxnLst/>
                <a:rect l="l" t="t" r="r" b="b"/>
                <a:pathLst>
                  <a:path w="8" h="19" extrusionOk="0">
                    <a:moveTo>
                      <a:pt x="0" y="1"/>
                    </a:moveTo>
                    <a:lnTo>
                      <a:pt x="7"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9" name="Google Shape;5979;p65">
                <a:extLst>
                  <a:ext uri="{FF2B5EF4-FFF2-40B4-BE49-F238E27FC236}">
                    <a16:creationId xmlns:a16="http://schemas.microsoft.com/office/drawing/2014/main" id="{50ADBB62-99FE-4777-802B-5C7FF8A9399B}"/>
                  </a:ext>
                </a:extLst>
              </p:cNvPr>
              <p:cNvSpPr/>
              <p:nvPr/>
            </p:nvSpPr>
            <p:spPr>
              <a:xfrm>
                <a:off x="6451295" y="2066344"/>
                <a:ext cx="748" cy="855"/>
              </a:xfrm>
              <a:custGeom>
                <a:avLst/>
                <a:gdLst/>
                <a:ahLst/>
                <a:cxnLst/>
                <a:rect l="l" t="t" r="r" b="b"/>
                <a:pathLst>
                  <a:path w="15" h="15" extrusionOk="0">
                    <a:moveTo>
                      <a:pt x="0" y="0"/>
                    </a:moveTo>
                    <a:lnTo>
                      <a:pt x="14"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0" name="Google Shape;5980;p65">
                <a:extLst>
                  <a:ext uri="{FF2B5EF4-FFF2-40B4-BE49-F238E27FC236}">
                    <a16:creationId xmlns:a16="http://schemas.microsoft.com/office/drawing/2014/main" id="{27784A2B-3B64-487C-8724-F3AD2D032B13}"/>
                  </a:ext>
                </a:extLst>
              </p:cNvPr>
              <p:cNvSpPr/>
              <p:nvPr/>
            </p:nvSpPr>
            <p:spPr>
              <a:xfrm>
                <a:off x="6450598" y="2065150"/>
                <a:ext cx="748" cy="1023"/>
              </a:xfrm>
              <a:custGeom>
                <a:avLst/>
                <a:gdLst/>
                <a:ahLst/>
                <a:cxnLst/>
                <a:rect l="l" t="t" r="r" b="b"/>
                <a:pathLst>
                  <a:path w="15" h="18" extrusionOk="0">
                    <a:moveTo>
                      <a:pt x="0" y="0"/>
                    </a:moveTo>
                    <a:lnTo>
                      <a:pt x="14"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1" name="Google Shape;5981;p65">
                <a:extLst>
                  <a:ext uri="{FF2B5EF4-FFF2-40B4-BE49-F238E27FC236}">
                    <a16:creationId xmlns:a16="http://schemas.microsoft.com/office/drawing/2014/main" id="{3E11F8B8-F663-473B-8B9E-0B42021982C6}"/>
                  </a:ext>
                </a:extLst>
              </p:cNvPr>
              <p:cNvSpPr/>
              <p:nvPr/>
            </p:nvSpPr>
            <p:spPr>
              <a:xfrm>
                <a:off x="6454433" y="2071124"/>
                <a:ext cx="400" cy="1254"/>
              </a:xfrm>
              <a:custGeom>
                <a:avLst/>
                <a:gdLst/>
                <a:ahLst/>
                <a:cxnLst/>
                <a:rect l="l" t="t" r="r" b="b"/>
                <a:pathLst>
                  <a:path w="8" h="22" extrusionOk="0">
                    <a:moveTo>
                      <a:pt x="0" y="0"/>
                    </a:moveTo>
                    <a:cubicBezTo>
                      <a:pt x="0" y="7"/>
                      <a:pt x="4" y="14"/>
                      <a:pt x="7" y="21"/>
                    </a:cubicBezTo>
                    <a:cubicBezTo>
                      <a:pt x="4" y="14"/>
                      <a:pt x="0" y="7"/>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2" name="Google Shape;5982;p65">
                <a:extLst>
                  <a:ext uri="{FF2B5EF4-FFF2-40B4-BE49-F238E27FC236}">
                    <a16:creationId xmlns:a16="http://schemas.microsoft.com/office/drawing/2014/main" id="{5BA4A05E-892E-4182-952D-E3BDBC5C8904}"/>
                  </a:ext>
                </a:extLst>
              </p:cNvPr>
              <p:cNvSpPr/>
              <p:nvPr/>
            </p:nvSpPr>
            <p:spPr>
              <a:xfrm>
                <a:off x="6453537" y="2069305"/>
                <a:ext cx="250" cy="457"/>
              </a:xfrm>
              <a:custGeom>
                <a:avLst/>
                <a:gdLst/>
                <a:ahLst/>
                <a:cxnLst/>
                <a:rect l="l" t="t" r="r" b="b"/>
                <a:pathLst>
                  <a:path w="5" h="8" extrusionOk="0">
                    <a:moveTo>
                      <a:pt x="1" y="1"/>
                    </a:moveTo>
                    <a:lnTo>
                      <a:pt x="4"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3" name="Google Shape;5983;p65">
                <a:extLst>
                  <a:ext uri="{FF2B5EF4-FFF2-40B4-BE49-F238E27FC236}">
                    <a16:creationId xmlns:a16="http://schemas.microsoft.com/office/drawing/2014/main" id="{3DE68B30-6CC4-4503-9375-3400EF0CA6C0}"/>
                  </a:ext>
                </a:extLst>
              </p:cNvPr>
              <p:cNvSpPr/>
              <p:nvPr/>
            </p:nvSpPr>
            <p:spPr>
              <a:xfrm>
                <a:off x="6449702" y="2064122"/>
                <a:ext cx="748" cy="1082"/>
              </a:xfrm>
              <a:custGeom>
                <a:avLst/>
                <a:gdLst/>
                <a:ahLst/>
                <a:cxnLst/>
                <a:rect l="l" t="t" r="r" b="b"/>
                <a:pathLst>
                  <a:path w="15" h="19" extrusionOk="0">
                    <a:moveTo>
                      <a:pt x="1" y="1"/>
                    </a:moveTo>
                    <a:lnTo>
                      <a:pt x="15"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4" name="Google Shape;5984;p65">
                <a:extLst>
                  <a:ext uri="{FF2B5EF4-FFF2-40B4-BE49-F238E27FC236}">
                    <a16:creationId xmlns:a16="http://schemas.microsoft.com/office/drawing/2014/main" id="{C4551982-7433-4EAC-A8C7-A79EF52E3B11}"/>
                  </a:ext>
                </a:extLst>
              </p:cNvPr>
              <p:cNvSpPr/>
              <p:nvPr/>
            </p:nvSpPr>
            <p:spPr>
              <a:xfrm>
                <a:off x="6444818" y="2053993"/>
                <a:ext cx="250" cy="855"/>
              </a:xfrm>
              <a:custGeom>
                <a:avLst/>
                <a:gdLst/>
                <a:ahLst/>
                <a:cxnLst/>
                <a:rect l="l" t="t" r="r" b="b"/>
                <a:pathLst>
                  <a:path w="5" h="15" extrusionOk="0">
                    <a:moveTo>
                      <a:pt x="1" y="0"/>
                    </a:moveTo>
                    <a:cubicBezTo>
                      <a:pt x="1" y="4"/>
                      <a:pt x="4" y="7"/>
                      <a:pt x="4" y="14"/>
                    </a:cubicBezTo>
                    <a:cubicBezTo>
                      <a:pt x="4" y="7"/>
                      <a:pt x="1" y="0"/>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5" name="Google Shape;5985;p65">
                <a:extLst>
                  <a:ext uri="{FF2B5EF4-FFF2-40B4-BE49-F238E27FC236}">
                    <a16:creationId xmlns:a16="http://schemas.microsoft.com/office/drawing/2014/main" id="{9B27D6D6-6F0D-4747-A7FC-7A424FDC57B7}"/>
                  </a:ext>
                </a:extLst>
              </p:cNvPr>
              <p:cNvSpPr/>
              <p:nvPr/>
            </p:nvSpPr>
            <p:spPr>
              <a:xfrm>
                <a:off x="6453885" y="2070101"/>
                <a:ext cx="400" cy="684"/>
              </a:xfrm>
              <a:custGeom>
                <a:avLst/>
                <a:gdLst/>
                <a:ahLst/>
                <a:cxnLst/>
                <a:rect l="l" t="t" r="r" b="b"/>
                <a:pathLst>
                  <a:path w="8" h="12" extrusionOk="0">
                    <a:moveTo>
                      <a:pt x="1" y="1"/>
                    </a:moveTo>
                    <a:lnTo>
                      <a:pt x="8"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6" name="Google Shape;5986;p65">
                <a:extLst>
                  <a:ext uri="{FF2B5EF4-FFF2-40B4-BE49-F238E27FC236}">
                    <a16:creationId xmlns:a16="http://schemas.microsoft.com/office/drawing/2014/main" id="{02D9CF41-6ACA-4623-A28B-75F30CF73214}"/>
                  </a:ext>
                </a:extLst>
              </p:cNvPr>
              <p:cNvSpPr/>
              <p:nvPr/>
            </p:nvSpPr>
            <p:spPr>
              <a:xfrm>
                <a:off x="6451992" y="2067141"/>
                <a:ext cx="1244" cy="1421"/>
              </a:xfrm>
              <a:custGeom>
                <a:avLst/>
                <a:gdLst/>
                <a:ahLst/>
                <a:cxnLst/>
                <a:rect l="l" t="t" r="r" b="b"/>
                <a:pathLst>
                  <a:path w="25" h="25" extrusionOk="0">
                    <a:moveTo>
                      <a:pt x="0" y="0"/>
                    </a:moveTo>
                    <a:cubicBezTo>
                      <a:pt x="14" y="14"/>
                      <a:pt x="21" y="25"/>
                      <a:pt x="25" y="25"/>
                    </a:cubicBezTo>
                    <a:cubicBezTo>
                      <a:pt x="25" y="25"/>
                      <a:pt x="14" y="14"/>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7" name="Google Shape;5987;p65">
                <a:extLst>
                  <a:ext uri="{FF2B5EF4-FFF2-40B4-BE49-F238E27FC236}">
                    <a16:creationId xmlns:a16="http://schemas.microsoft.com/office/drawing/2014/main" id="{78853E77-76B3-458C-AFB3-D108C9BE993F}"/>
                  </a:ext>
                </a:extLst>
              </p:cNvPr>
              <p:cNvSpPr/>
              <p:nvPr/>
            </p:nvSpPr>
            <p:spPr>
              <a:xfrm>
                <a:off x="6444667" y="2050973"/>
                <a:ext cx="51" cy="457"/>
              </a:xfrm>
              <a:custGeom>
                <a:avLst/>
                <a:gdLst/>
                <a:ahLst/>
                <a:cxnLst/>
                <a:rect l="l" t="t" r="r" b="b"/>
                <a:pathLst>
                  <a:path w="1" h="8" extrusionOk="0">
                    <a:moveTo>
                      <a:pt x="0" y="1"/>
                    </a:moveTo>
                    <a:lnTo>
                      <a:pt x="0" y="8"/>
                    </a:lnTo>
                    <a:cubicBezTo>
                      <a:pt x="0" y="8"/>
                      <a:pt x="0" y="4"/>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8" name="Google Shape;5988;p65">
                <a:extLst>
                  <a:ext uri="{FF2B5EF4-FFF2-40B4-BE49-F238E27FC236}">
                    <a16:creationId xmlns:a16="http://schemas.microsoft.com/office/drawing/2014/main" id="{A6212EDB-7178-4AA7-8D4A-D241C88808DD}"/>
                  </a:ext>
                </a:extLst>
              </p:cNvPr>
              <p:cNvSpPr/>
              <p:nvPr/>
            </p:nvSpPr>
            <p:spPr>
              <a:xfrm>
                <a:off x="6448855" y="2062760"/>
                <a:ext cx="748" cy="1023"/>
              </a:xfrm>
              <a:custGeom>
                <a:avLst/>
                <a:gdLst/>
                <a:ahLst/>
                <a:cxnLst/>
                <a:rect l="l" t="t" r="r" b="b"/>
                <a:pathLst>
                  <a:path w="15" h="18" extrusionOk="0">
                    <a:moveTo>
                      <a:pt x="0" y="0"/>
                    </a:moveTo>
                    <a:lnTo>
                      <a:pt x="14"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9" name="Google Shape;5989;p65">
                <a:extLst>
                  <a:ext uri="{FF2B5EF4-FFF2-40B4-BE49-F238E27FC236}">
                    <a16:creationId xmlns:a16="http://schemas.microsoft.com/office/drawing/2014/main" id="{AC6D2BA2-1330-4D5C-AD58-E21739625373}"/>
                  </a:ext>
                </a:extLst>
              </p:cNvPr>
              <p:cNvSpPr/>
              <p:nvPr/>
            </p:nvSpPr>
            <p:spPr>
              <a:xfrm>
                <a:off x="6444667" y="2052395"/>
                <a:ext cx="51" cy="624"/>
              </a:xfrm>
              <a:custGeom>
                <a:avLst/>
                <a:gdLst/>
                <a:ahLst/>
                <a:cxnLst/>
                <a:rect l="l" t="t" r="r" b="b"/>
                <a:pathLst>
                  <a:path w="1" h="11" extrusionOk="0">
                    <a:moveTo>
                      <a:pt x="0" y="11"/>
                    </a:moveTo>
                    <a:lnTo>
                      <a:pt x="0" y="0"/>
                    </a:lnTo>
                    <a:cubicBezTo>
                      <a:pt x="0" y="4"/>
                      <a:pt x="0" y="7"/>
                      <a:pt x="0" y="1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0" name="Google Shape;5990;p65">
                <a:extLst>
                  <a:ext uri="{FF2B5EF4-FFF2-40B4-BE49-F238E27FC236}">
                    <a16:creationId xmlns:a16="http://schemas.microsoft.com/office/drawing/2014/main" id="{815CAC62-314B-4855-BD99-5FEB97E6FBDA}"/>
                  </a:ext>
                </a:extLst>
              </p:cNvPr>
              <p:cNvSpPr/>
              <p:nvPr/>
            </p:nvSpPr>
            <p:spPr>
              <a:xfrm>
                <a:off x="6373521" y="1917081"/>
                <a:ext cx="24465" cy="21576"/>
              </a:xfrm>
              <a:custGeom>
                <a:avLst/>
                <a:gdLst/>
                <a:ahLst/>
                <a:cxnLst/>
                <a:rect l="l" t="t" r="r" b="b"/>
                <a:pathLst>
                  <a:path w="491" h="379" extrusionOk="0">
                    <a:moveTo>
                      <a:pt x="0" y="0"/>
                    </a:moveTo>
                    <a:lnTo>
                      <a:pt x="0" y="0"/>
                    </a:lnTo>
                    <a:cubicBezTo>
                      <a:pt x="74" y="49"/>
                      <a:pt x="144" y="105"/>
                      <a:pt x="210" y="165"/>
                    </a:cubicBezTo>
                    <a:cubicBezTo>
                      <a:pt x="298" y="245"/>
                      <a:pt x="389" y="315"/>
                      <a:pt x="490" y="378"/>
                    </a:cubicBezTo>
                    <a:cubicBezTo>
                      <a:pt x="392" y="315"/>
                      <a:pt x="298" y="245"/>
                      <a:pt x="214" y="165"/>
                    </a:cubicBezTo>
                    <a:cubicBezTo>
                      <a:pt x="154" y="112"/>
                      <a:pt x="91" y="63"/>
                      <a:pt x="28" y="18"/>
                    </a:cubicBez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1" name="Google Shape;5991;p65">
                <a:extLst>
                  <a:ext uri="{FF2B5EF4-FFF2-40B4-BE49-F238E27FC236}">
                    <a16:creationId xmlns:a16="http://schemas.microsoft.com/office/drawing/2014/main" id="{A4C727F7-82DE-4E75-84C0-2446D5980DA8}"/>
                  </a:ext>
                </a:extLst>
              </p:cNvPr>
              <p:cNvSpPr/>
              <p:nvPr/>
            </p:nvSpPr>
            <p:spPr>
              <a:xfrm>
                <a:off x="6414327" y="2420946"/>
                <a:ext cx="9467" cy="2050"/>
              </a:xfrm>
              <a:custGeom>
                <a:avLst/>
                <a:gdLst/>
                <a:ahLst/>
                <a:cxnLst/>
                <a:rect l="l" t="t" r="r" b="b"/>
                <a:pathLst>
                  <a:path w="190" h="36" extrusionOk="0">
                    <a:moveTo>
                      <a:pt x="139" y="0"/>
                    </a:moveTo>
                    <a:cubicBezTo>
                      <a:pt x="92" y="0"/>
                      <a:pt x="46" y="7"/>
                      <a:pt x="0" y="17"/>
                    </a:cubicBezTo>
                    <a:cubicBezTo>
                      <a:pt x="30" y="30"/>
                      <a:pt x="62" y="36"/>
                      <a:pt x="93" y="36"/>
                    </a:cubicBezTo>
                    <a:cubicBezTo>
                      <a:pt x="102" y="36"/>
                      <a:pt x="111" y="35"/>
                      <a:pt x="119" y="34"/>
                    </a:cubicBezTo>
                    <a:cubicBezTo>
                      <a:pt x="144" y="27"/>
                      <a:pt x="168" y="17"/>
                      <a:pt x="189" y="3"/>
                    </a:cubicBezTo>
                    <a:cubicBezTo>
                      <a:pt x="172" y="1"/>
                      <a:pt x="155" y="0"/>
                      <a:pt x="139"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2" name="Google Shape;5992;p65">
                <a:extLst>
                  <a:ext uri="{FF2B5EF4-FFF2-40B4-BE49-F238E27FC236}">
                    <a16:creationId xmlns:a16="http://schemas.microsoft.com/office/drawing/2014/main" id="{B9C437CC-3EEC-4CC9-9BD3-F6EDE3F784A8}"/>
                  </a:ext>
                </a:extLst>
              </p:cNvPr>
              <p:cNvSpPr/>
              <p:nvPr/>
            </p:nvSpPr>
            <p:spPr>
              <a:xfrm>
                <a:off x="6440484" y="2392254"/>
                <a:ext cx="122318" cy="84879"/>
              </a:xfrm>
              <a:custGeom>
                <a:avLst/>
                <a:gdLst/>
                <a:ahLst/>
                <a:cxnLst/>
                <a:rect l="l" t="t" r="r" b="b"/>
                <a:pathLst>
                  <a:path w="2455" h="1491" extrusionOk="0">
                    <a:moveTo>
                      <a:pt x="1429" y="1"/>
                    </a:moveTo>
                    <a:cubicBezTo>
                      <a:pt x="1394" y="1"/>
                      <a:pt x="1361" y="3"/>
                      <a:pt x="1331" y="10"/>
                    </a:cubicBezTo>
                    <a:cubicBezTo>
                      <a:pt x="1236" y="27"/>
                      <a:pt x="1114" y="38"/>
                      <a:pt x="988" y="52"/>
                    </a:cubicBezTo>
                    <a:cubicBezTo>
                      <a:pt x="750" y="76"/>
                      <a:pt x="424" y="108"/>
                      <a:pt x="347" y="192"/>
                    </a:cubicBezTo>
                    <a:cubicBezTo>
                      <a:pt x="277" y="255"/>
                      <a:pt x="200" y="304"/>
                      <a:pt x="116" y="339"/>
                    </a:cubicBezTo>
                    <a:cubicBezTo>
                      <a:pt x="74" y="356"/>
                      <a:pt x="35" y="377"/>
                      <a:pt x="0" y="402"/>
                    </a:cubicBezTo>
                    <a:lnTo>
                      <a:pt x="7" y="412"/>
                    </a:lnTo>
                    <a:cubicBezTo>
                      <a:pt x="84" y="465"/>
                      <a:pt x="119" y="552"/>
                      <a:pt x="102" y="643"/>
                    </a:cubicBezTo>
                    <a:cubicBezTo>
                      <a:pt x="91" y="689"/>
                      <a:pt x="102" y="734"/>
                      <a:pt x="133" y="769"/>
                    </a:cubicBezTo>
                    <a:cubicBezTo>
                      <a:pt x="223" y="895"/>
                      <a:pt x="263" y="938"/>
                      <a:pt x="331" y="938"/>
                    </a:cubicBezTo>
                    <a:cubicBezTo>
                      <a:pt x="348" y="938"/>
                      <a:pt x="367" y="935"/>
                      <a:pt x="389" y="930"/>
                    </a:cubicBezTo>
                    <a:cubicBezTo>
                      <a:pt x="414" y="926"/>
                      <a:pt x="438" y="923"/>
                      <a:pt x="462" y="923"/>
                    </a:cubicBezTo>
                    <a:cubicBezTo>
                      <a:pt x="542" y="923"/>
                      <a:pt x="611" y="951"/>
                      <a:pt x="641" y="1007"/>
                    </a:cubicBezTo>
                    <a:cubicBezTo>
                      <a:pt x="662" y="1049"/>
                      <a:pt x="662" y="1102"/>
                      <a:pt x="641" y="1144"/>
                    </a:cubicBezTo>
                    <a:lnTo>
                      <a:pt x="711" y="1140"/>
                    </a:lnTo>
                    <a:lnTo>
                      <a:pt x="722" y="1140"/>
                    </a:lnTo>
                    <a:lnTo>
                      <a:pt x="774" y="1137"/>
                    </a:lnTo>
                    <a:lnTo>
                      <a:pt x="1096" y="1137"/>
                    </a:lnTo>
                    <a:lnTo>
                      <a:pt x="1107" y="1140"/>
                    </a:lnTo>
                    <a:lnTo>
                      <a:pt x="1110" y="1140"/>
                    </a:lnTo>
                    <a:lnTo>
                      <a:pt x="1117" y="1144"/>
                    </a:lnTo>
                    <a:lnTo>
                      <a:pt x="1121" y="1144"/>
                    </a:lnTo>
                    <a:lnTo>
                      <a:pt x="1128" y="1147"/>
                    </a:lnTo>
                    <a:lnTo>
                      <a:pt x="1131" y="1151"/>
                    </a:lnTo>
                    <a:lnTo>
                      <a:pt x="1156" y="1172"/>
                    </a:lnTo>
                    <a:cubicBezTo>
                      <a:pt x="1506" y="1442"/>
                      <a:pt x="1600" y="1466"/>
                      <a:pt x="1625" y="1466"/>
                    </a:cubicBezTo>
                    <a:lnTo>
                      <a:pt x="1898" y="1466"/>
                    </a:lnTo>
                    <a:lnTo>
                      <a:pt x="1933" y="1470"/>
                    </a:lnTo>
                    <a:lnTo>
                      <a:pt x="1950" y="1470"/>
                    </a:lnTo>
                    <a:lnTo>
                      <a:pt x="1992" y="1477"/>
                    </a:lnTo>
                    <a:lnTo>
                      <a:pt x="2013" y="1477"/>
                    </a:lnTo>
                    <a:lnTo>
                      <a:pt x="2059" y="1484"/>
                    </a:lnTo>
                    <a:lnTo>
                      <a:pt x="2083" y="1484"/>
                    </a:lnTo>
                    <a:cubicBezTo>
                      <a:pt x="2083" y="1484"/>
                      <a:pt x="2094" y="1491"/>
                      <a:pt x="2094" y="1491"/>
                    </a:cubicBezTo>
                    <a:cubicBezTo>
                      <a:pt x="2094" y="1466"/>
                      <a:pt x="2101" y="1445"/>
                      <a:pt x="2108" y="1428"/>
                    </a:cubicBezTo>
                    <a:lnTo>
                      <a:pt x="2108" y="1424"/>
                    </a:lnTo>
                    <a:cubicBezTo>
                      <a:pt x="2111" y="1414"/>
                      <a:pt x="2118" y="1407"/>
                      <a:pt x="2125" y="1400"/>
                    </a:cubicBezTo>
                    <a:lnTo>
                      <a:pt x="2125" y="1393"/>
                    </a:lnTo>
                    <a:cubicBezTo>
                      <a:pt x="2132" y="1386"/>
                      <a:pt x="2139" y="1379"/>
                      <a:pt x="2146" y="1375"/>
                    </a:cubicBezTo>
                    <a:lnTo>
                      <a:pt x="2150" y="1368"/>
                    </a:lnTo>
                    <a:cubicBezTo>
                      <a:pt x="2157" y="1361"/>
                      <a:pt x="2167" y="1358"/>
                      <a:pt x="2174" y="1350"/>
                    </a:cubicBezTo>
                    <a:lnTo>
                      <a:pt x="2185" y="1343"/>
                    </a:lnTo>
                    <a:cubicBezTo>
                      <a:pt x="2206" y="1333"/>
                      <a:pt x="2227" y="1322"/>
                      <a:pt x="2248" y="1315"/>
                    </a:cubicBezTo>
                    <a:cubicBezTo>
                      <a:pt x="2262" y="1308"/>
                      <a:pt x="2279" y="1301"/>
                      <a:pt x="2293" y="1291"/>
                    </a:cubicBezTo>
                    <a:cubicBezTo>
                      <a:pt x="2293" y="1284"/>
                      <a:pt x="2290" y="1280"/>
                      <a:pt x="2283" y="1273"/>
                    </a:cubicBezTo>
                    <a:lnTo>
                      <a:pt x="2265" y="1245"/>
                    </a:lnTo>
                    <a:cubicBezTo>
                      <a:pt x="2202" y="1158"/>
                      <a:pt x="2171" y="1116"/>
                      <a:pt x="2157" y="1004"/>
                    </a:cubicBezTo>
                    <a:cubicBezTo>
                      <a:pt x="2157" y="986"/>
                      <a:pt x="2153" y="969"/>
                      <a:pt x="2153" y="951"/>
                    </a:cubicBezTo>
                    <a:cubicBezTo>
                      <a:pt x="2146" y="902"/>
                      <a:pt x="2139" y="853"/>
                      <a:pt x="2129" y="808"/>
                    </a:cubicBezTo>
                    <a:cubicBezTo>
                      <a:pt x="2125" y="790"/>
                      <a:pt x="2125" y="776"/>
                      <a:pt x="2122" y="759"/>
                    </a:cubicBezTo>
                    <a:cubicBezTo>
                      <a:pt x="2115" y="731"/>
                      <a:pt x="2111" y="699"/>
                      <a:pt x="2111" y="668"/>
                    </a:cubicBezTo>
                    <a:cubicBezTo>
                      <a:pt x="2111" y="654"/>
                      <a:pt x="2115" y="636"/>
                      <a:pt x="2115" y="622"/>
                    </a:cubicBezTo>
                    <a:cubicBezTo>
                      <a:pt x="2118" y="584"/>
                      <a:pt x="2136" y="545"/>
                      <a:pt x="2160" y="514"/>
                    </a:cubicBezTo>
                    <a:cubicBezTo>
                      <a:pt x="2171" y="496"/>
                      <a:pt x="2188" y="482"/>
                      <a:pt x="2202" y="465"/>
                    </a:cubicBezTo>
                    <a:cubicBezTo>
                      <a:pt x="2244" y="426"/>
                      <a:pt x="2279" y="377"/>
                      <a:pt x="2304" y="325"/>
                    </a:cubicBezTo>
                    <a:cubicBezTo>
                      <a:pt x="2328" y="276"/>
                      <a:pt x="2360" y="230"/>
                      <a:pt x="2402" y="192"/>
                    </a:cubicBezTo>
                    <a:lnTo>
                      <a:pt x="2419" y="174"/>
                    </a:lnTo>
                    <a:lnTo>
                      <a:pt x="2423" y="167"/>
                    </a:lnTo>
                    <a:lnTo>
                      <a:pt x="2437" y="153"/>
                    </a:lnTo>
                    <a:lnTo>
                      <a:pt x="2440" y="150"/>
                    </a:lnTo>
                    <a:cubicBezTo>
                      <a:pt x="2444" y="146"/>
                      <a:pt x="2447" y="139"/>
                      <a:pt x="2451" y="136"/>
                    </a:cubicBezTo>
                    <a:cubicBezTo>
                      <a:pt x="2451" y="132"/>
                      <a:pt x="2454" y="125"/>
                      <a:pt x="2454" y="122"/>
                    </a:cubicBezTo>
                    <a:cubicBezTo>
                      <a:pt x="2454" y="122"/>
                      <a:pt x="2454" y="118"/>
                      <a:pt x="2454" y="118"/>
                    </a:cubicBezTo>
                    <a:cubicBezTo>
                      <a:pt x="2454" y="115"/>
                      <a:pt x="2454" y="108"/>
                      <a:pt x="2454" y="104"/>
                    </a:cubicBezTo>
                    <a:lnTo>
                      <a:pt x="2454" y="101"/>
                    </a:lnTo>
                    <a:cubicBezTo>
                      <a:pt x="2454" y="94"/>
                      <a:pt x="2451" y="90"/>
                      <a:pt x="2451" y="83"/>
                    </a:cubicBezTo>
                    <a:cubicBezTo>
                      <a:pt x="2423" y="97"/>
                      <a:pt x="2398" y="104"/>
                      <a:pt x="2370" y="111"/>
                    </a:cubicBezTo>
                    <a:cubicBezTo>
                      <a:pt x="2334" y="122"/>
                      <a:pt x="2294" y="126"/>
                      <a:pt x="2249" y="126"/>
                    </a:cubicBezTo>
                    <a:cubicBezTo>
                      <a:pt x="2133" y="126"/>
                      <a:pt x="1992" y="96"/>
                      <a:pt x="1845" y="66"/>
                    </a:cubicBezTo>
                    <a:cubicBezTo>
                      <a:pt x="1702" y="33"/>
                      <a:pt x="1552" y="1"/>
                      <a:pt x="1429" y="1"/>
                    </a:cubicBezTo>
                    <a:close/>
                  </a:path>
                </a:pathLst>
              </a:custGeom>
              <a:solidFill>
                <a:srgbClr val="D9D9D9"/>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3" name="Google Shape;5993;p65">
                <a:extLst>
                  <a:ext uri="{FF2B5EF4-FFF2-40B4-BE49-F238E27FC236}">
                    <a16:creationId xmlns:a16="http://schemas.microsoft.com/office/drawing/2014/main" id="{CBB888CD-F748-4641-8400-28496149C57F}"/>
                  </a:ext>
                </a:extLst>
              </p:cNvPr>
              <p:cNvSpPr/>
              <p:nvPr/>
            </p:nvSpPr>
            <p:spPr>
              <a:xfrm>
                <a:off x="6404908" y="2436660"/>
                <a:ext cx="25860" cy="21349"/>
              </a:xfrm>
              <a:custGeom>
                <a:avLst/>
                <a:gdLst/>
                <a:ahLst/>
                <a:cxnLst/>
                <a:rect l="l" t="t" r="r" b="b"/>
                <a:pathLst>
                  <a:path w="519" h="375" extrusionOk="0">
                    <a:moveTo>
                      <a:pt x="414" y="0"/>
                    </a:moveTo>
                    <a:cubicBezTo>
                      <a:pt x="368" y="0"/>
                      <a:pt x="308" y="8"/>
                      <a:pt x="235" y="28"/>
                    </a:cubicBezTo>
                    <a:cubicBezTo>
                      <a:pt x="133" y="59"/>
                      <a:pt x="56" y="136"/>
                      <a:pt x="21" y="238"/>
                    </a:cubicBezTo>
                    <a:cubicBezTo>
                      <a:pt x="4" y="280"/>
                      <a:pt x="0" y="325"/>
                      <a:pt x="7" y="374"/>
                    </a:cubicBezTo>
                    <a:cubicBezTo>
                      <a:pt x="130" y="350"/>
                      <a:pt x="417" y="122"/>
                      <a:pt x="518" y="24"/>
                    </a:cubicBezTo>
                    <a:lnTo>
                      <a:pt x="518" y="21"/>
                    </a:lnTo>
                    <a:cubicBezTo>
                      <a:pt x="505" y="11"/>
                      <a:pt x="470" y="0"/>
                      <a:pt x="41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4" name="Google Shape;5994;p65">
                <a:extLst>
                  <a:ext uri="{FF2B5EF4-FFF2-40B4-BE49-F238E27FC236}">
                    <a16:creationId xmlns:a16="http://schemas.microsoft.com/office/drawing/2014/main" id="{BDA27B6F-5500-4FFF-8B9E-F6D1257A8ABA}"/>
                  </a:ext>
                </a:extLst>
              </p:cNvPr>
              <p:cNvSpPr/>
              <p:nvPr/>
            </p:nvSpPr>
            <p:spPr>
              <a:xfrm>
                <a:off x="6492797" y="2456752"/>
                <a:ext cx="947" cy="59"/>
              </a:xfrm>
              <a:custGeom>
                <a:avLst/>
                <a:gdLst/>
                <a:ahLst/>
                <a:cxnLst/>
                <a:rect l="l" t="t" r="r" b="b"/>
                <a:pathLst>
                  <a:path w="19" h="1" extrusionOk="0">
                    <a:moveTo>
                      <a:pt x="18"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5" name="Google Shape;5995;p65">
                <a:extLst>
                  <a:ext uri="{FF2B5EF4-FFF2-40B4-BE49-F238E27FC236}">
                    <a16:creationId xmlns:a16="http://schemas.microsoft.com/office/drawing/2014/main" id="{91FEA762-E237-4166-AFE6-60438ACBF4AC}"/>
                  </a:ext>
                </a:extLst>
              </p:cNvPr>
              <p:cNvSpPr/>
              <p:nvPr/>
            </p:nvSpPr>
            <p:spPr>
              <a:xfrm>
                <a:off x="6494045" y="2456924"/>
                <a:ext cx="547" cy="59"/>
              </a:xfrm>
              <a:custGeom>
                <a:avLst/>
                <a:gdLst/>
                <a:ahLst/>
                <a:cxnLst/>
                <a:rect l="l" t="t" r="r" b="b"/>
                <a:pathLst>
                  <a:path w="11" h="1" extrusionOk="0">
                    <a:moveTo>
                      <a:pt x="11"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6" name="Google Shape;5996;p65">
                <a:extLst>
                  <a:ext uri="{FF2B5EF4-FFF2-40B4-BE49-F238E27FC236}">
                    <a16:creationId xmlns:a16="http://schemas.microsoft.com/office/drawing/2014/main" id="{770C2610-7007-468E-93D6-DAB1ABAB443E}"/>
                  </a:ext>
                </a:extLst>
              </p:cNvPr>
              <p:cNvSpPr/>
              <p:nvPr/>
            </p:nvSpPr>
            <p:spPr>
              <a:xfrm>
                <a:off x="6495440" y="2457322"/>
                <a:ext cx="547" cy="285"/>
              </a:xfrm>
              <a:custGeom>
                <a:avLst/>
                <a:gdLst/>
                <a:ahLst/>
                <a:cxnLst/>
                <a:rect l="l" t="t" r="r" b="b"/>
                <a:pathLst>
                  <a:path w="11" h="5" extrusionOk="0">
                    <a:moveTo>
                      <a:pt x="11"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7" name="Google Shape;5997;p65">
                <a:extLst>
                  <a:ext uri="{FF2B5EF4-FFF2-40B4-BE49-F238E27FC236}">
                    <a16:creationId xmlns:a16="http://schemas.microsoft.com/office/drawing/2014/main" id="{02D5613C-BEEB-4E84-8ECA-1C10F57231FB}"/>
                  </a:ext>
                </a:extLst>
              </p:cNvPr>
              <p:cNvSpPr/>
              <p:nvPr/>
            </p:nvSpPr>
            <p:spPr>
              <a:xfrm>
                <a:off x="6494889" y="2457150"/>
                <a:ext cx="400" cy="59"/>
              </a:xfrm>
              <a:custGeom>
                <a:avLst/>
                <a:gdLst/>
                <a:ahLst/>
                <a:cxnLst/>
                <a:rect l="l" t="t" r="r" b="b"/>
                <a:pathLst>
                  <a:path w="8" h="1" extrusionOk="0">
                    <a:moveTo>
                      <a:pt x="8"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8" name="Google Shape;5998;p65">
                <a:extLst>
                  <a:ext uri="{FF2B5EF4-FFF2-40B4-BE49-F238E27FC236}">
                    <a16:creationId xmlns:a16="http://schemas.microsoft.com/office/drawing/2014/main" id="{80555600-AE87-40A0-A327-5F288788B937}"/>
                  </a:ext>
                </a:extLst>
              </p:cNvPr>
              <p:cNvSpPr/>
              <p:nvPr/>
            </p:nvSpPr>
            <p:spPr>
              <a:xfrm>
                <a:off x="6476754" y="2456752"/>
                <a:ext cx="2690" cy="227"/>
              </a:xfrm>
              <a:custGeom>
                <a:avLst/>
                <a:gdLst/>
                <a:ahLst/>
                <a:cxnLst/>
                <a:rect l="l" t="t" r="r" b="b"/>
                <a:pathLst>
                  <a:path w="54" h="4" extrusionOk="0">
                    <a:moveTo>
                      <a:pt x="53" y="0"/>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9" name="Google Shape;5999;p65">
                <a:extLst>
                  <a:ext uri="{FF2B5EF4-FFF2-40B4-BE49-F238E27FC236}">
                    <a16:creationId xmlns:a16="http://schemas.microsoft.com/office/drawing/2014/main" id="{FBA5E6C4-3B8A-49DF-B5F5-C2DD184C4048}"/>
                  </a:ext>
                </a:extLst>
              </p:cNvPr>
              <p:cNvSpPr/>
              <p:nvPr/>
            </p:nvSpPr>
            <p:spPr>
              <a:xfrm>
                <a:off x="6535549" y="2476110"/>
                <a:ext cx="1945" cy="227"/>
              </a:xfrm>
              <a:custGeom>
                <a:avLst/>
                <a:gdLst/>
                <a:ahLst/>
                <a:cxnLst/>
                <a:rect l="l" t="t" r="r" b="b"/>
                <a:pathLst>
                  <a:path w="39" h="4" extrusionOk="0">
                    <a:moveTo>
                      <a:pt x="39" y="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0" name="Google Shape;6000;p65">
                <a:extLst>
                  <a:ext uri="{FF2B5EF4-FFF2-40B4-BE49-F238E27FC236}">
                    <a16:creationId xmlns:a16="http://schemas.microsoft.com/office/drawing/2014/main" id="{F8D0D640-5621-4713-A15D-4BA3FD90BDD1}"/>
                  </a:ext>
                </a:extLst>
              </p:cNvPr>
              <p:cNvSpPr/>
              <p:nvPr/>
            </p:nvSpPr>
            <p:spPr>
              <a:xfrm>
                <a:off x="6533105" y="2475879"/>
                <a:ext cx="1794" cy="285"/>
              </a:xfrm>
              <a:custGeom>
                <a:avLst/>
                <a:gdLst/>
                <a:ahLst/>
                <a:cxnLst/>
                <a:rect l="l" t="t" r="r" b="b"/>
                <a:pathLst>
                  <a:path w="36" h="5" extrusionOk="0">
                    <a:moveTo>
                      <a:pt x="35"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1" name="Google Shape;6001;p65">
                <a:extLst>
                  <a:ext uri="{FF2B5EF4-FFF2-40B4-BE49-F238E27FC236}">
                    <a16:creationId xmlns:a16="http://schemas.microsoft.com/office/drawing/2014/main" id="{E7576F6D-CA98-4CE0-9355-315B6975F465}"/>
                  </a:ext>
                </a:extLst>
              </p:cNvPr>
              <p:cNvSpPr/>
              <p:nvPr/>
            </p:nvSpPr>
            <p:spPr>
              <a:xfrm>
                <a:off x="6496834" y="2457720"/>
                <a:ext cx="400" cy="285"/>
              </a:xfrm>
              <a:custGeom>
                <a:avLst/>
                <a:gdLst/>
                <a:ahLst/>
                <a:cxnLst/>
                <a:rect l="l" t="t" r="r" b="b"/>
                <a:pathLst>
                  <a:path w="8" h="5" extrusionOk="0">
                    <a:moveTo>
                      <a:pt x="7"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2" name="Google Shape;6002;p65">
                <a:extLst>
                  <a:ext uri="{FF2B5EF4-FFF2-40B4-BE49-F238E27FC236}">
                    <a16:creationId xmlns:a16="http://schemas.microsoft.com/office/drawing/2014/main" id="{55EEC96A-9D6F-4E81-BB24-31BF531A2B4A}"/>
                  </a:ext>
                </a:extLst>
              </p:cNvPr>
              <p:cNvSpPr/>
              <p:nvPr/>
            </p:nvSpPr>
            <p:spPr>
              <a:xfrm>
                <a:off x="6531013" y="2475879"/>
                <a:ext cx="1593" cy="59"/>
              </a:xfrm>
              <a:custGeom>
                <a:avLst/>
                <a:gdLst/>
                <a:ahLst/>
                <a:cxnLst/>
                <a:rect l="l" t="t" r="r" b="b"/>
                <a:pathLst>
                  <a:path w="32" h="1" extrusionOk="0">
                    <a:moveTo>
                      <a:pt x="32"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3" name="Google Shape;6003;p65">
                <a:extLst>
                  <a:ext uri="{FF2B5EF4-FFF2-40B4-BE49-F238E27FC236}">
                    <a16:creationId xmlns:a16="http://schemas.microsoft.com/office/drawing/2014/main" id="{72A32016-D02B-4FC0-AF0B-97A4D84C174F}"/>
                  </a:ext>
                </a:extLst>
              </p:cNvPr>
              <p:cNvSpPr/>
              <p:nvPr/>
            </p:nvSpPr>
            <p:spPr>
              <a:xfrm>
                <a:off x="6491403" y="2456752"/>
                <a:ext cx="1097" cy="59"/>
              </a:xfrm>
              <a:custGeom>
                <a:avLst/>
                <a:gdLst/>
                <a:ahLst/>
                <a:cxnLst/>
                <a:rect l="l" t="t" r="r" b="b"/>
                <a:pathLst>
                  <a:path w="22" h="1" extrusionOk="0">
                    <a:moveTo>
                      <a:pt x="22"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4" name="Google Shape;6004;p65">
                <a:extLst>
                  <a:ext uri="{FF2B5EF4-FFF2-40B4-BE49-F238E27FC236}">
                    <a16:creationId xmlns:a16="http://schemas.microsoft.com/office/drawing/2014/main" id="{4D513515-810F-4882-8146-9DA331938F7B}"/>
                  </a:ext>
                </a:extLst>
              </p:cNvPr>
              <p:cNvSpPr/>
              <p:nvPr/>
            </p:nvSpPr>
            <p:spPr>
              <a:xfrm>
                <a:off x="6541475" y="2476907"/>
                <a:ext cx="2143" cy="227"/>
              </a:xfrm>
              <a:custGeom>
                <a:avLst/>
                <a:gdLst/>
                <a:ahLst/>
                <a:cxnLst/>
                <a:rect l="l" t="t" r="r" b="b"/>
                <a:pathLst>
                  <a:path w="43" h="4" extrusionOk="0">
                    <a:moveTo>
                      <a:pt x="42" y="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5" name="Google Shape;6005;p65">
                <a:extLst>
                  <a:ext uri="{FF2B5EF4-FFF2-40B4-BE49-F238E27FC236}">
                    <a16:creationId xmlns:a16="http://schemas.microsoft.com/office/drawing/2014/main" id="{F960CD0D-DB28-4DCB-8BE6-7A6552D7E89C}"/>
                  </a:ext>
                </a:extLst>
              </p:cNvPr>
              <p:cNvSpPr/>
              <p:nvPr/>
            </p:nvSpPr>
            <p:spPr>
              <a:xfrm>
                <a:off x="6538338" y="2476509"/>
                <a:ext cx="2143" cy="227"/>
              </a:xfrm>
              <a:custGeom>
                <a:avLst/>
                <a:gdLst/>
                <a:ahLst/>
                <a:cxnLst/>
                <a:rect l="l" t="t" r="r" b="b"/>
                <a:pathLst>
                  <a:path w="43" h="4" extrusionOk="0">
                    <a:moveTo>
                      <a:pt x="42" y="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6" name="Google Shape;6006;p65">
                <a:extLst>
                  <a:ext uri="{FF2B5EF4-FFF2-40B4-BE49-F238E27FC236}">
                    <a16:creationId xmlns:a16="http://schemas.microsoft.com/office/drawing/2014/main" id="{2DAF301C-436C-4D09-92B1-4059103D18E0}"/>
                  </a:ext>
                </a:extLst>
              </p:cNvPr>
              <p:cNvSpPr/>
              <p:nvPr/>
            </p:nvSpPr>
            <p:spPr>
              <a:xfrm>
                <a:off x="6529270" y="2475712"/>
                <a:ext cx="1244" cy="59"/>
              </a:xfrm>
              <a:custGeom>
                <a:avLst/>
                <a:gdLst/>
                <a:ahLst/>
                <a:cxnLst/>
                <a:rect l="l" t="t" r="r" b="b"/>
                <a:pathLst>
                  <a:path w="25" h="1" extrusionOk="0">
                    <a:moveTo>
                      <a:pt x="25"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7" name="Google Shape;6007;p65">
                <a:extLst>
                  <a:ext uri="{FF2B5EF4-FFF2-40B4-BE49-F238E27FC236}">
                    <a16:creationId xmlns:a16="http://schemas.microsoft.com/office/drawing/2014/main" id="{3D5BDCAB-3C3B-406F-9AF6-CB117E7A1704}"/>
                  </a:ext>
                </a:extLst>
              </p:cNvPr>
              <p:cNvSpPr/>
              <p:nvPr/>
            </p:nvSpPr>
            <p:spPr>
              <a:xfrm>
                <a:off x="6523688" y="2475712"/>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8" name="Google Shape;6008;p65">
                <a:extLst>
                  <a:ext uri="{FF2B5EF4-FFF2-40B4-BE49-F238E27FC236}">
                    <a16:creationId xmlns:a16="http://schemas.microsoft.com/office/drawing/2014/main" id="{5D171E68-D2C4-4B39-8FB4-D7DE00C25D80}"/>
                  </a:ext>
                </a:extLst>
              </p:cNvPr>
              <p:cNvSpPr/>
              <p:nvPr/>
            </p:nvSpPr>
            <p:spPr>
              <a:xfrm>
                <a:off x="6522991" y="2475712"/>
                <a:ext cx="198" cy="59"/>
              </a:xfrm>
              <a:custGeom>
                <a:avLst/>
                <a:gdLst/>
                <a:ahLst/>
                <a:cxnLst/>
                <a:rect l="l" t="t" r="r" b="b"/>
                <a:pathLst>
                  <a:path w="4" h="1" extrusionOk="0">
                    <a:moveTo>
                      <a:pt x="4"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9" name="Google Shape;6009;p65">
                <a:extLst>
                  <a:ext uri="{FF2B5EF4-FFF2-40B4-BE49-F238E27FC236}">
                    <a16:creationId xmlns:a16="http://schemas.microsoft.com/office/drawing/2014/main" id="{786E8B2C-F62A-4A8E-9CCB-888E6688B9E7}"/>
                  </a:ext>
                </a:extLst>
              </p:cNvPr>
              <p:cNvSpPr/>
              <p:nvPr/>
            </p:nvSpPr>
            <p:spPr>
              <a:xfrm>
                <a:off x="6472717" y="2456924"/>
                <a:ext cx="3537" cy="457"/>
              </a:xfrm>
              <a:custGeom>
                <a:avLst/>
                <a:gdLst/>
                <a:ahLst/>
                <a:cxnLst/>
                <a:rect l="l" t="t" r="r" b="b"/>
                <a:pathLst>
                  <a:path w="71" h="8" extrusionOk="0">
                    <a:moveTo>
                      <a:pt x="1" y="8"/>
                    </a:moveTo>
                    <a:lnTo>
                      <a:pt x="7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0" name="Google Shape;6010;p65">
                <a:extLst>
                  <a:ext uri="{FF2B5EF4-FFF2-40B4-BE49-F238E27FC236}">
                    <a16:creationId xmlns:a16="http://schemas.microsoft.com/office/drawing/2014/main" id="{EAFB3C9E-6244-466C-A58F-D7BD711759DD}"/>
                  </a:ext>
                </a:extLst>
              </p:cNvPr>
              <p:cNvSpPr/>
              <p:nvPr/>
            </p:nvSpPr>
            <p:spPr>
              <a:xfrm>
                <a:off x="6527674" y="2475481"/>
                <a:ext cx="1097" cy="59"/>
              </a:xfrm>
              <a:custGeom>
                <a:avLst/>
                <a:gdLst/>
                <a:ahLst/>
                <a:cxnLst/>
                <a:rect l="l" t="t" r="r" b="b"/>
                <a:pathLst>
                  <a:path w="22" h="1" extrusionOk="0">
                    <a:moveTo>
                      <a:pt x="22"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1" name="Google Shape;6011;p65">
                <a:extLst>
                  <a:ext uri="{FF2B5EF4-FFF2-40B4-BE49-F238E27FC236}">
                    <a16:creationId xmlns:a16="http://schemas.microsoft.com/office/drawing/2014/main" id="{F714D039-7B5D-4A79-98C0-4380A6B946C8}"/>
                  </a:ext>
                </a:extLst>
              </p:cNvPr>
              <p:cNvSpPr/>
              <p:nvPr/>
            </p:nvSpPr>
            <p:spPr>
              <a:xfrm>
                <a:off x="6525233" y="2475481"/>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2" name="Google Shape;6012;p65">
                <a:extLst>
                  <a:ext uri="{FF2B5EF4-FFF2-40B4-BE49-F238E27FC236}">
                    <a16:creationId xmlns:a16="http://schemas.microsoft.com/office/drawing/2014/main" id="{FC2395CE-4C24-49FA-9728-D17352C87B1B}"/>
                  </a:ext>
                </a:extLst>
              </p:cNvPr>
              <p:cNvSpPr/>
              <p:nvPr/>
            </p:nvSpPr>
            <p:spPr>
              <a:xfrm>
                <a:off x="6524386" y="2475481"/>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3" name="Google Shape;6013;p65">
                <a:extLst>
                  <a:ext uri="{FF2B5EF4-FFF2-40B4-BE49-F238E27FC236}">
                    <a16:creationId xmlns:a16="http://schemas.microsoft.com/office/drawing/2014/main" id="{1D94B017-6AC3-4D4A-9681-F691D2ADD6E1}"/>
                  </a:ext>
                </a:extLst>
              </p:cNvPr>
              <p:cNvSpPr/>
              <p:nvPr/>
            </p:nvSpPr>
            <p:spPr>
              <a:xfrm>
                <a:off x="6487070" y="2456525"/>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4" name="Google Shape;6014;p65">
                <a:extLst>
                  <a:ext uri="{FF2B5EF4-FFF2-40B4-BE49-F238E27FC236}">
                    <a16:creationId xmlns:a16="http://schemas.microsoft.com/office/drawing/2014/main" id="{78B0222B-77C0-4C25-8EC6-69DE5EC2630B}"/>
                  </a:ext>
                </a:extLst>
              </p:cNvPr>
              <p:cNvSpPr/>
              <p:nvPr/>
            </p:nvSpPr>
            <p:spPr>
              <a:xfrm>
                <a:off x="6522444" y="2475879"/>
                <a:ext cx="250" cy="59"/>
              </a:xfrm>
              <a:custGeom>
                <a:avLst/>
                <a:gdLst/>
                <a:ahLst/>
                <a:cxnLst/>
                <a:rect l="l" t="t" r="r" b="b"/>
                <a:pathLst>
                  <a:path w="5" h="1" extrusionOk="0">
                    <a:moveTo>
                      <a:pt x="4"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5" name="Google Shape;6015;p65">
                <a:extLst>
                  <a:ext uri="{FF2B5EF4-FFF2-40B4-BE49-F238E27FC236}">
                    <a16:creationId xmlns:a16="http://schemas.microsoft.com/office/drawing/2014/main" id="{D8C5D7E2-642B-46A2-9D74-6FFC90346425}"/>
                  </a:ext>
                </a:extLst>
              </p:cNvPr>
              <p:cNvSpPr/>
              <p:nvPr/>
            </p:nvSpPr>
            <p:spPr>
              <a:xfrm>
                <a:off x="6526279" y="2475481"/>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6" name="Google Shape;6016;p65">
                <a:extLst>
                  <a:ext uri="{FF2B5EF4-FFF2-40B4-BE49-F238E27FC236}">
                    <a16:creationId xmlns:a16="http://schemas.microsoft.com/office/drawing/2014/main" id="{86F894EF-D71B-4673-B96A-4879E134FA1C}"/>
                  </a:ext>
                </a:extLst>
              </p:cNvPr>
              <p:cNvSpPr/>
              <p:nvPr/>
            </p:nvSpPr>
            <p:spPr>
              <a:xfrm>
                <a:off x="6480244" y="2456525"/>
                <a:ext cx="2143" cy="59"/>
              </a:xfrm>
              <a:custGeom>
                <a:avLst/>
                <a:gdLst/>
                <a:ahLst/>
                <a:cxnLst/>
                <a:rect l="l" t="t" r="r" b="b"/>
                <a:pathLst>
                  <a:path w="43" h="1" extrusionOk="0">
                    <a:moveTo>
                      <a:pt x="43"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7" name="Google Shape;6017;p65">
                <a:extLst>
                  <a:ext uri="{FF2B5EF4-FFF2-40B4-BE49-F238E27FC236}">
                    <a16:creationId xmlns:a16="http://schemas.microsoft.com/office/drawing/2014/main" id="{BD8DD6FB-0CEA-4EAE-8F19-9D24020E8F1B}"/>
                  </a:ext>
                </a:extLst>
              </p:cNvPr>
              <p:cNvSpPr/>
              <p:nvPr/>
            </p:nvSpPr>
            <p:spPr>
              <a:xfrm>
                <a:off x="6496137" y="2457322"/>
                <a:ext cx="400" cy="285"/>
              </a:xfrm>
              <a:custGeom>
                <a:avLst/>
                <a:gdLst/>
                <a:ahLst/>
                <a:cxnLst/>
                <a:rect l="l" t="t" r="r" b="b"/>
                <a:pathLst>
                  <a:path w="8" h="5" extrusionOk="0">
                    <a:moveTo>
                      <a:pt x="7"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8" name="Google Shape;6018;p65">
                <a:extLst>
                  <a:ext uri="{FF2B5EF4-FFF2-40B4-BE49-F238E27FC236}">
                    <a16:creationId xmlns:a16="http://schemas.microsoft.com/office/drawing/2014/main" id="{53C9423E-FE68-42EF-AF5E-4E578485DE57}"/>
                  </a:ext>
                </a:extLst>
              </p:cNvPr>
              <p:cNvSpPr/>
              <p:nvPr/>
            </p:nvSpPr>
            <p:spPr>
              <a:xfrm>
                <a:off x="6489161" y="2456525"/>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9" name="Google Shape;6019;p65">
                <a:extLst>
                  <a:ext uri="{FF2B5EF4-FFF2-40B4-BE49-F238E27FC236}">
                    <a16:creationId xmlns:a16="http://schemas.microsoft.com/office/drawing/2014/main" id="{61547F8A-B187-4071-BA17-94FA00A26217}"/>
                  </a:ext>
                </a:extLst>
              </p:cNvPr>
              <p:cNvSpPr/>
              <p:nvPr/>
            </p:nvSpPr>
            <p:spPr>
              <a:xfrm>
                <a:off x="6483381" y="2456525"/>
                <a:ext cx="1644" cy="59"/>
              </a:xfrm>
              <a:custGeom>
                <a:avLst/>
                <a:gdLst/>
                <a:ahLst/>
                <a:cxnLst/>
                <a:rect l="l" t="t" r="r" b="b"/>
                <a:pathLst>
                  <a:path w="33" h="1" extrusionOk="0">
                    <a:moveTo>
                      <a:pt x="32"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0" name="Google Shape;6020;p65">
                <a:extLst>
                  <a:ext uri="{FF2B5EF4-FFF2-40B4-BE49-F238E27FC236}">
                    <a16:creationId xmlns:a16="http://schemas.microsoft.com/office/drawing/2014/main" id="{A6D7ACBC-E872-482D-87B0-6D068F85D401}"/>
                  </a:ext>
                </a:extLst>
              </p:cNvPr>
              <p:cNvSpPr/>
              <p:nvPr/>
            </p:nvSpPr>
            <p:spPr>
              <a:xfrm>
                <a:off x="6497183" y="2458119"/>
                <a:ext cx="198" cy="59"/>
              </a:xfrm>
              <a:custGeom>
                <a:avLst/>
                <a:gdLst/>
                <a:ahLst/>
                <a:cxnLst/>
                <a:rect l="l" t="t" r="r" b="b"/>
                <a:pathLst>
                  <a:path w="4" h="1" extrusionOk="0">
                    <a:moveTo>
                      <a:pt x="4"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1" name="Google Shape;6021;p65">
                <a:extLst>
                  <a:ext uri="{FF2B5EF4-FFF2-40B4-BE49-F238E27FC236}">
                    <a16:creationId xmlns:a16="http://schemas.microsoft.com/office/drawing/2014/main" id="{55B19CC8-C1BA-40EF-974D-306318D9D4A6}"/>
                  </a:ext>
                </a:extLst>
              </p:cNvPr>
              <p:cNvSpPr/>
              <p:nvPr/>
            </p:nvSpPr>
            <p:spPr>
              <a:xfrm>
                <a:off x="6522294" y="2475879"/>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2" name="Google Shape;6022;p65">
                <a:extLst>
                  <a:ext uri="{FF2B5EF4-FFF2-40B4-BE49-F238E27FC236}">
                    <a16:creationId xmlns:a16="http://schemas.microsoft.com/office/drawing/2014/main" id="{0D8A9BB5-39C6-4426-84C6-9559867B7D59}"/>
                  </a:ext>
                </a:extLst>
              </p:cNvPr>
              <p:cNvSpPr/>
              <p:nvPr/>
            </p:nvSpPr>
            <p:spPr>
              <a:xfrm>
                <a:off x="6490904" y="2456525"/>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3" name="Google Shape;6023;p65">
                <a:extLst>
                  <a:ext uri="{FF2B5EF4-FFF2-40B4-BE49-F238E27FC236}">
                    <a16:creationId xmlns:a16="http://schemas.microsoft.com/office/drawing/2014/main" id="{3586D631-1949-41C6-901F-FBB88F930E21}"/>
                  </a:ext>
                </a:extLst>
              </p:cNvPr>
              <p:cNvSpPr/>
              <p:nvPr/>
            </p:nvSpPr>
            <p:spPr>
              <a:xfrm>
                <a:off x="6496486" y="2457553"/>
                <a:ext cx="400" cy="227"/>
              </a:xfrm>
              <a:custGeom>
                <a:avLst/>
                <a:gdLst/>
                <a:ahLst/>
                <a:cxnLst/>
                <a:rect l="l" t="t" r="r" b="b"/>
                <a:pathLst>
                  <a:path w="8" h="4" extrusionOk="0">
                    <a:moveTo>
                      <a:pt x="7" y="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4" name="Google Shape;6024;p65">
                <a:extLst>
                  <a:ext uri="{FF2B5EF4-FFF2-40B4-BE49-F238E27FC236}">
                    <a16:creationId xmlns:a16="http://schemas.microsoft.com/office/drawing/2014/main" id="{FD646263-7677-4F55-A0B9-C09C917BCF11}"/>
                  </a:ext>
                </a:extLst>
              </p:cNvPr>
              <p:cNvSpPr/>
              <p:nvPr/>
            </p:nvSpPr>
            <p:spPr>
              <a:xfrm>
                <a:off x="6718848" y="4374303"/>
                <a:ext cx="208514" cy="293860"/>
              </a:xfrm>
              <a:custGeom>
                <a:avLst/>
                <a:gdLst/>
                <a:ahLst/>
                <a:cxnLst/>
                <a:rect l="l" t="t" r="r" b="b"/>
                <a:pathLst>
                  <a:path w="4185" h="5162" extrusionOk="0">
                    <a:moveTo>
                      <a:pt x="638" y="1"/>
                    </a:moveTo>
                    <a:cubicBezTo>
                      <a:pt x="602" y="1"/>
                      <a:pt x="556" y="5"/>
                      <a:pt x="498" y="16"/>
                    </a:cubicBezTo>
                    <a:lnTo>
                      <a:pt x="491" y="16"/>
                    </a:lnTo>
                    <a:cubicBezTo>
                      <a:pt x="375" y="40"/>
                      <a:pt x="151" y="187"/>
                      <a:pt x="109" y="250"/>
                    </a:cubicBezTo>
                    <a:cubicBezTo>
                      <a:pt x="109" y="254"/>
                      <a:pt x="106" y="257"/>
                      <a:pt x="106" y="261"/>
                    </a:cubicBezTo>
                    <a:cubicBezTo>
                      <a:pt x="106" y="268"/>
                      <a:pt x="102" y="275"/>
                      <a:pt x="99" y="278"/>
                    </a:cubicBezTo>
                    <a:lnTo>
                      <a:pt x="95" y="289"/>
                    </a:lnTo>
                    <a:cubicBezTo>
                      <a:pt x="95" y="292"/>
                      <a:pt x="92" y="296"/>
                      <a:pt x="92" y="296"/>
                    </a:cubicBezTo>
                    <a:lnTo>
                      <a:pt x="85" y="306"/>
                    </a:lnTo>
                    <a:lnTo>
                      <a:pt x="81" y="313"/>
                    </a:lnTo>
                    <a:lnTo>
                      <a:pt x="74" y="324"/>
                    </a:lnTo>
                    <a:lnTo>
                      <a:pt x="67" y="331"/>
                    </a:lnTo>
                    <a:lnTo>
                      <a:pt x="284" y="527"/>
                    </a:lnTo>
                    <a:lnTo>
                      <a:pt x="340" y="919"/>
                    </a:lnTo>
                    <a:lnTo>
                      <a:pt x="568" y="1118"/>
                    </a:lnTo>
                    <a:lnTo>
                      <a:pt x="568" y="1146"/>
                    </a:lnTo>
                    <a:cubicBezTo>
                      <a:pt x="568" y="1300"/>
                      <a:pt x="557" y="1451"/>
                      <a:pt x="540" y="1601"/>
                    </a:cubicBezTo>
                    <a:cubicBezTo>
                      <a:pt x="508" y="1854"/>
                      <a:pt x="291" y="2148"/>
                      <a:pt x="155" y="2284"/>
                    </a:cubicBezTo>
                    <a:lnTo>
                      <a:pt x="155" y="2288"/>
                    </a:lnTo>
                    <a:lnTo>
                      <a:pt x="151" y="2291"/>
                    </a:lnTo>
                    <a:lnTo>
                      <a:pt x="148" y="2295"/>
                    </a:lnTo>
                    <a:lnTo>
                      <a:pt x="144" y="2302"/>
                    </a:lnTo>
                    <a:lnTo>
                      <a:pt x="141" y="2309"/>
                    </a:lnTo>
                    <a:lnTo>
                      <a:pt x="141" y="2312"/>
                    </a:lnTo>
                    <a:lnTo>
                      <a:pt x="137" y="2319"/>
                    </a:lnTo>
                    <a:lnTo>
                      <a:pt x="137" y="2323"/>
                    </a:lnTo>
                    <a:lnTo>
                      <a:pt x="130" y="2333"/>
                    </a:lnTo>
                    <a:lnTo>
                      <a:pt x="130" y="2337"/>
                    </a:lnTo>
                    <a:lnTo>
                      <a:pt x="123" y="2351"/>
                    </a:lnTo>
                    <a:cubicBezTo>
                      <a:pt x="120" y="2365"/>
                      <a:pt x="113" y="2375"/>
                      <a:pt x="106" y="2393"/>
                    </a:cubicBezTo>
                    <a:lnTo>
                      <a:pt x="106" y="2396"/>
                    </a:lnTo>
                    <a:lnTo>
                      <a:pt x="95" y="2417"/>
                    </a:lnTo>
                    <a:lnTo>
                      <a:pt x="92" y="2424"/>
                    </a:lnTo>
                    <a:lnTo>
                      <a:pt x="85" y="2442"/>
                    </a:lnTo>
                    <a:lnTo>
                      <a:pt x="81" y="2452"/>
                    </a:lnTo>
                    <a:lnTo>
                      <a:pt x="71" y="2473"/>
                    </a:lnTo>
                    <a:lnTo>
                      <a:pt x="67" y="2484"/>
                    </a:lnTo>
                    <a:lnTo>
                      <a:pt x="57" y="2505"/>
                    </a:lnTo>
                    <a:lnTo>
                      <a:pt x="53" y="2519"/>
                    </a:lnTo>
                    <a:lnTo>
                      <a:pt x="50" y="2529"/>
                    </a:lnTo>
                    <a:cubicBezTo>
                      <a:pt x="211" y="2575"/>
                      <a:pt x="410" y="2659"/>
                      <a:pt x="389" y="2785"/>
                    </a:cubicBezTo>
                    <a:cubicBezTo>
                      <a:pt x="372" y="2876"/>
                      <a:pt x="281" y="2907"/>
                      <a:pt x="197" y="2935"/>
                    </a:cubicBezTo>
                    <a:cubicBezTo>
                      <a:pt x="74" y="2981"/>
                      <a:pt x="1" y="3012"/>
                      <a:pt x="1" y="3124"/>
                    </a:cubicBezTo>
                    <a:lnTo>
                      <a:pt x="1" y="3142"/>
                    </a:lnTo>
                    <a:lnTo>
                      <a:pt x="2070" y="4238"/>
                    </a:lnTo>
                    <a:lnTo>
                      <a:pt x="2042" y="4581"/>
                    </a:lnTo>
                    <a:lnTo>
                      <a:pt x="2115" y="4637"/>
                    </a:lnTo>
                    <a:lnTo>
                      <a:pt x="2126" y="4644"/>
                    </a:lnTo>
                    <a:lnTo>
                      <a:pt x="2150" y="4661"/>
                    </a:lnTo>
                    <a:lnTo>
                      <a:pt x="2164" y="4672"/>
                    </a:lnTo>
                    <a:lnTo>
                      <a:pt x="2185" y="4686"/>
                    </a:lnTo>
                    <a:lnTo>
                      <a:pt x="2213" y="4707"/>
                    </a:lnTo>
                    <a:lnTo>
                      <a:pt x="2231" y="4717"/>
                    </a:lnTo>
                    <a:lnTo>
                      <a:pt x="2262" y="4742"/>
                    </a:lnTo>
                    <a:lnTo>
                      <a:pt x="2276" y="4752"/>
                    </a:lnTo>
                    <a:lnTo>
                      <a:pt x="2322" y="4784"/>
                    </a:lnTo>
                    <a:lnTo>
                      <a:pt x="2329" y="4787"/>
                    </a:lnTo>
                    <a:lnTo>
                      <a:pt x="2381" y="4826"/>
                    </a:lnTo>
                    <a:lnTo>
                      <a:pt x="2388" y="4829"/>
                    </a:lnTo>
                    <a:lnTo>
                      <a:pt x="2441" y="4868"/>
                    </a:lnTo>
                    <a:lnTo>
                      <a:pt x="2448" y="4875"/>
                    </a:lnTo>
                    <a:lnTo>
                      <a:pt x="2504" y="4913"/>
                    </a:lnTo>
                    <a:lnTo>
                      <a:pt x="2514" y="4920"/>
                    </a:lnTo>
                    <a:lnTo>
                      <a:pt x="2570" y="4959"/>
                    </a:lnTo>
                    <a:lnTo>
                      <a:pt x="2581" y="4966"/>
                    </a:lnTo>
                    <a:lnTo>
                      <a:pt x="2637" y="5008"/>
                    </a:lnTo>
                    <a:lnTo>
                      <a:pt x="2647" y="5015"/>
                    </a:lnTo>
                    <a:lnTo>
                      <a:pt x="2703" y="5053"/>
                    </a:lnTo>
                    <a:lnTo>
                      <a:pt x="2717" y="5064"/>
                    </a:lnTo>
                    <a:lnTo>
                      <a:pt x="2766" y="5099"/>
                    </a:lnTo>
                    <a:lnTo>
                      <a:pt x="2791" y="5113"/>
                    </a:lnTo>
                    <a:lnTo>
                      <a:pt x="2822" y="5137"/>
                    </a:lnTo>
                    <a:lnTo>
                      <a:pt x="2861" y="5162"/>
                    </a:lnTo>
                    <a:cubicBezTo>
                      <a:pt x="3053" y="4689"/>
                      <a:pt x="3298" y="4150"/>
                      <a:pt x="3372" y="4038"/>
                    </a:cubicBezTo>
                    <a:cubicBezTo>
                      <a:pt x="3428" y="3954"/>
                      <a:pt x="3505" y="3884"/>
                      <a:pt x="3600" y="3842"/>
                    </a:cubicBezTo>
                    <a:cubicBezTo>
                      <a:pt x="3645" y="3821"/>
                      <a:pt x="3691" y="3789"/>
                      <a:pt x="3722" y="3751"/>
                    </a:cubicBezTo>
                    <a:cubicBezTo>
                      <a:pt x="3755" y="3703"/>
                      <a:pt x="3807" y="3675"/>
                      <a:pt x="3860" y="3675"/>
                    </a:cubicBezTo>
                    <a:cubicBezTo>
                      <a:pt x="3869" y="3675"/>
                      <a:pt x="3878" y="3676"/>
                      <a:pt x="3887" y="3677"/>
                    </a:cubicBezTo>
                    <a:cubicBezTo>
                      <a:pt x="3888" y="3677"/>
                      <a:pt x="3890" y="3677"/>
                      <a:pt x="3892" y="3677"/>
                    </a:cubicBezTo>
                    <a:cubicBezTo>
                      <a:pt x="3921" y="3677"/>
                      <a:pt x="3947" y="3674"/>
                      <a:pt x="4020" y="3562"/>
                    </a:cubicBezTo>
                    <a:cubicBezTo>
                      <a:pt x="4027" y="3551"/>
                      <a:pt x="4034" y="3537"/>
                      <a:pt x="4041" y="3527"/>
                    </a:cubicBezTo>
                    <a:lnTo>
                      <a:pt x="3785" y="3121"/>
                    </a:lnTo>
                    <a:lnTo>
                      <a:pt x="3754" y="1122"/>
                    </a:lnTo>
                    <a:lnTo>
                      <a:pt x="4016" y="712"/>
                    </a:lnTo>
                    <a:lnTo>
                      <a:pt x="4184" y="471"/>
                    </a:lnTo>
                    <a:lnTo>
                      <a:pt x="4160" y="481"/>
                    </a:lnTo>
                    <a:lnTo>
                      <a:pt x="4139" y="488"/>
                    </a:lnTo>
                    <a:lnTo>
                      <a:pt x="4128" y="492"/>
                    </a:lnTo>
                    <a:lnTo>
                      <a:pt x="4111" y="495"/>
                    </a:lnTo>
                    <a:lnTo>
                      <a:pt x="4104" y="499"/>
                    </a:lnTo>
                    <a:lnTo>
                      <a:pt x="4090" y="502"/>
                    </a:lnTo>
                    <a:lnTo>
                      <a:pt x="4083" y="502"/>
                    </a:lnTo>
                    <a:lnTo>
                      <a:pt x="4072" y="509"/>
                    </a:lnTo>
                    <a:cubicBezTo>
                      <a:pt x="4044" y="523"/>
                      <a:pt x="4013" y="530"/>
                      <a:pt x="3981" y="530"/>
                    </a:cubicBezTo>
                    <a:cubicBezTo>
                      <a:pt x="3946" y="530"/>
                      <a:pt x="3911" y="527"/>
                      <a:pt x="3880" y="513"/>
                    </a:cubicBezTo>
                    <a:cubicBezTo>
                      <a:pt x="3810" y="488"/>
                      <a:pt x="3750" y="439"/>
                      <a:pt x="3719" y="373"/>
                    </a:cubicBezTo>
                    <a:cubicBezTo>
                      <a:pt x="3713" y="370"/>
                      <a:pt x="3704" y="369"/>
                      <a:pt x="3693" y="369"/>
                    </a:cubicBezTo>
                    <a:cubicBezTo>
                      <a:pt x="3631" y="369"/>
                      <a:pt x="3496" y="404"/>
                      <a:pt x="3333" y="495"/>
                    </a:cubicBezTo>
                    <a:cubicBezTo>
                      <a:pt x="3256" y="544"/>
                      <a:pt x="3190" y="607"/>
                      <a:pt x="3130" y="677"/>
                    </a:cubicBezTo>
                    <a:lnTo>
                      <a:pt x="3113" y="698"/>
                    </a:lnTo>
                    <a:lnTo>
                      <a:pt x="3109" y="702"/>
                    </a:lnTo>
                    <a:lnTo>
                      <a:pt x="3092" y="723"/>
                    </a:lnTo>
                    <a:lnTo>
                      <a:pt x="3074" y="740"/>
                    </a:lnTo>
                    <a:lnTo>
                      <a:pt x="3071" y="744"/>
                    </a:lnTo>
                    <a:lnTo>
                      <a:pt x="3050" y="761"/>
                    </a:lnTo>
                    <a:lnTo>
                      <a:pt x="3046" y="761"/>
                    </a:lnTo>
                    <a:lnTo>
                      <a:pt x="3032" y="775"/>
                    </a:lnTo>
                    <a:lnTo>
                      <a:pt x="3025" y="779"/>
                    </a:lnTo>
                    <a:cubicBezTo>
                      <a:pt x="3022" y="782"/>
                      <a:pt x="3015" y="786"/>
                      <a:pt x="3008" y="789"/>
                    </a:cubicBezTo>
                    <a:lnTo>
                      <a:pt x="3004" y="789"/>
                    </a:lnTo>
                    <a:lnTo>
                      <a:pt x="2987" y="793"/>
                    </a:lnTo>
                    <a:lnTo>
                      <a:pt x="2983" y="793"/>
                    </a:lnTo>
                    <a:cubicBezTo>
                      <a:pt x="2976" y="796"/>
                      <a:pt x="2969" y="796"/>
                      <a:pt x="2962" y="796"/>
                    </a:cubicBezTo>
                    <a:lnTo>
                      <a:pt x="2934" y="796"/>
                    </a:lnTo>
                    <a:lnTo>
                      <a:pt x="2924" y="793"/>
                    </a:lnTo>
                    <a:lnTo>
                      <a:pt x="2920" y="793"/>
                    </a:lnTo>
                    <a:lnTo>
                      <a:pt x="2906" y="786"/>
                    </a:lnTo>
                    <a:lnTo>
                      <a:pt x="2903" y="786"/>
                    </a:lnTo>
                    <a:cubicBezTo>
                      <a:pt x="2868" y="761"/>
                      <a:pt x="2661" y="726"/>
                      <a:pt x="2497" y="705"/>
                    </a:cubicBezTo>
                    <a:cubicBezTo>
                      <a:pt x="2434" y="695"/>
                      <a:pt x="2371" y="691"/>
                      <a:pt x="2311" y="688"/>
                    </a:cubicBezTo>
                    <a:cubicBezTo>
                      <a:pt x="2273" y="684"/>
                      <a:pt x="2234" y="677"/>
                      <a:pt x="2199" y="660"/>
                    </a:cubicBezTo>
                    <a:cubicBezTo>
                      <a:pt x="2171" y="649"/>
                      <a:pt x="2140" y="635"/>
                      <a:pt x="2108" y="618"/>
                    </a:cubicBezTo>
                    <a:cubicBezTo>
                      <a:pt x="1940" y="530"/>
                      <a:pt x="1783" y="425"/>
                      <a:pt x="1636" y="306"/>
                    </a:cubicBezTo>
                    <a:cubicBezTo>
                      <a:pt x="1587" y="261"/>
                      <a:pt x="1461" y="250"/>
                      <a:pt x="1356" y="243"/>
                    </a:cubicBezTo>
                    <a:lnTo>
                      <a:pt x="1314" y="240"/>
                    </a:lnTo>
                    <a:cubicBezTo>
                      <a:pt x="1212" y="236"/>
                      <a:pt x="1138" y="233"/>
                      <a:pt x="1089" y="205"/>
                    </a:cubicBezTo>
                    <a:lnTo>
                      <a:pt x="1065" y="194"/>
                    </a:lnTo>
                    <a:cubicBezTo>
                      <a:pt x="1044" y="184"/>
                      <a:pt x="1023" y="173"/>
                      <a:pt x="995" y="163"/>
                    </a:cubicBezTo>
                    <a:lnTo>
                      <a:pt x="925" y="135"/>
                    </a:lnTo>
                    <a:lnTo>
                      <a:pt x="911" y="128"/>
                    </a:lnTo>
                    <a:lnTo>
                      <a:pt x="869" y="114"/>
                    </a:lnTo>
                    <a:cubicBezTo>
                      <a:pt x="844" y="100"/>
                      <a:pt x="816" y="82"/>
                      <a:pt x="792" y="65"/>
                    </a:cubicBezTo>
                    <a:lnTo>
                      <a:pt x="785" y="61"/>
                    </a:lnTo>
                    <a:cubicBezTo>
                      <a:pt x="774" y="54"/>
                      <a:pt x="764" y="44"/>
                      <a:pt x="757" y="33"/>
                    </a:cubicBezTo>
                    <a:cubicBezTo>
                      <a:pt x="747" y="21"/>
                      <a:pt x="718" y="1"/>
                      <a:pt x="638"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5" name="Google Shape;6025;p65">
                <a:extLst>
                  <a:ext uri="{FF2B5EF4-FFF2-40B4-BE49-F238E27FC236}">
                    <a16:creationId xmlns:a16="http://schemas.microsoft.com/office/drawing/2014/main" id="{83939B2C-9301-4C45-AB1A-D71C91C74D27}"/>
                  </a:ext>
                </a:extLst>
              </p:cNvPr>
              <p:cNvSpPr/>
              <p:nvPr/>
            </p:nvSpPr>
            <p:spPr>
              <a:xfrm>
                <a:off x="6918045" y="4401687"/>
                <a:ext cx="8271" cy="13777"/>
              </a:xfrm>
              <a:custGeom>
                <a:avLst/>
                <a:gdLst/>
                <a:ahLst/>
                <a:cxnLst/>
                <a:rect l="l" t="t" r="r" b="b"/>
                <a:pathLst>
                  <a:path w="166" h="242" extrusionOk="0">
                    <a:moveTo>
                      <a:pt x="1" y="242"/>
                    </a:moveTo>
                    <a:lnTo>
                      <a:pt x="165" y="0"/>
                    </a:lnTo>
                    <a:lnTo>
                      <a:pt x="165"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6" name="Google Shape;6026;p65">
                <a:extLst>
                  <a:ext uri="{FF2B5EF4-FFF2-40B4-BE49-F238E27FC236}">
                    <a16:creationId xmlns:a16="http://schemas.microsoft.com/office/drawing/2014/main" id="{00D62E15-956A-471F-B6F2-E5BA64F14C55}"/>
                  </a:ext>
                </a:extLst>
              </p:cNvPr>
              <p:cNvSpPr/>
              <p:nvPr/>
            </p:nvSpPr>
            <p:spPr>
              <a:xfrm>
                <a:off x="6764887" y="4382161"/>
                <a:ext cx="3537" cy="1652"/>
              </a:xfrm>
              <a:custGeom>
                <a:avLst/>
                <a:gdLst/>
                <a:ahLst/>
                <a:cxnLst/>
                <a:rect l="l" t="t" r="r" b="b"/>
                <a:pathLst>
                  <a:path w="71" h="29" extrusionOk="0">
                    <a:moveTo>
                      <a:pt x="1" y="0"/>
                    </a:moveTo>
                    <a:lnTo>
                      <a:pt x="71" y="28"/>
                    </a:lnTo>
                    <a:lnTo>
                      <a:pt x="53" y="21"/>
                    </a:ln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7" name="Google Shape;6027;p65">
                <a:extLst>
                  <a:ext uri="{FF2B5EF4-FFF2-40B4-BE49-F238E27FC236}">
                    <a16:creationId xmlns:a16="http://schemas.microsoft.com/office/drawing/2014/main" id="{43980375-9266-4E54-8B58-4245CD6B5F3F}"/>
                  </a:ext>
                </a:extLst>
              </p:cNvPr>
              <p:cNvSpPr/>
              <p:nvPr/>
            </p:nvSpPr>
            <p:spPr>
              <a:xfrm>
                <a:off x="6743460" y="4374362"/>
                <a:ext cx="12953" cy="1879"/>
              </a:xfrm>
              <a:custGeom>
                <a:avLst/>
                <a:gdLst/>
                <a:ahLst/>
                <a:cxnLst/>
                <a:rect l="l" t="t" r="r" b="b"/>
                <a:pathLst>
                  <a:path w="260" h="33" extrusionOk="0">
                    <a:moveTo>
                      <a:pt x="148" y="1"/>
                    </a:moveTo>
                    <a:cubicBezTo>
                      <a:pt x="112" y="1"/>
                      <a:pt x="64" y="5"/>
                      <a:pt x="0" y="18"/>
                    </a:cubicBezTo>
                    <a:lnTo>
                      <a:pt x="0" y="18"/>
                    </a:lnTo>
                    <a:cubicBezTo>
                      <a:pt x="61" y="6"/>
                      <a:pt x="108" y="1"/>
                      <a:pt x="144" y="1"/>
                    </a:cubicBezTo>
                    <a:cubicBezTo>
                      <a:pt x="222" y="1"/>
                      <a:pt x="250" y="22"/>
                      <a:pt x="259" y="32"/>
                    </a:cubicBezTo>
                    <a:cubicBezTo>
                      <a:pt x="250" y="20"/>
                      <a:pt x="223" y="1"/>
                      <a:pt x="148"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8" name="Google Shape;6028;p65">
                <a:extLst>
                  <a:ext uri="{FF2B5EF4-FFF2-40B4-BE49-F238E27FC236}">
                    <a16:creationId xmlns:a16="http://schemas.microsoft.com/office/drawing/2014/main" id="{51505BB7-E66C-4B4A-8A12-40517428519D}"/>
                  </a:ext>
                </a:extLst>
              </p:cNvPr>
              <p:cNvSpPr/>
              <p:nvPr/>
            </p:nvSpPr>
            <p:spPr>
              <a:xfrm>
                <a:off x="6722188" y="4392920"/>
                <a:ext cx="198" cy="227"/>
              </a:xfrm>
              <a:custGeom>
                <a:avLst/>
                <a:gdLst/>
                <a:ahLst/>
                <a:cxnLst/>
                <a:rect l="l" t="t" r="r" b="b"/>
                <a:pathLst>
                  <a:path w="4" h="4" extrusionOk="0">
                    <a:moveTo>
                      <a:pt x="4" y="0"/>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9" name="Google Shape;6029;p65">
                <a:extLst>
                  <a:ext uri="{FF2B5EF4-FFF2-40B4-BE49-F238E27FC236}">
                    <a16:creationId xmlns:a16="http://schemas.microsoft.com/office/drawing/2014/main" id="{6A82B887-4658-4EF6-AD53-C260503E8ACE}"/>
                  </a:ext>
                </a:extLst>
              </p:cNvPr>
              <p:cNvSpPr/>
              <p:nvPr/>
            </p:nvSpPr>
            <p:spPr>
              <a:xfrm>
                <a:off x="6722687" y="4391892"/>
                <a:ext cx="250" cy="457"/>
              </a:xfrm>
              <a:custGeom>
                <a:avLst/>
                <a:gdLst/>
                <a:ahLst/>
                <a:cxnLst/>
                <a:rect l="l" t="t" r="r" b="b"/>
                <a:pathLst>
                  <a:path w="5" h="8" extrusionOk="0">
                    <a:moveTo>
                      <a:pt x="4" y="1"/>
                    </a:moveTo>
                    <a:lnTo>
                      <a:pt x="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0" name="Google Shape;6030;p65">
                <a:extLst>
                  <a:ext uri="{FF2B5EF4-FFF2-40B4-BE49-F238E27FC236}">
                    <a16:creationId xmlns:a16="http://schemas.microsoft.com/office/drawing/2014/main" id="{639941C1-B376-430E-8088-6FD4C16C51D7}"/>
                  </a:ext>
                </a:extLst>
              </p:cNvPr>
              <p:cNvSpPr/>
              <p:nvPr/>
            </p:nvSpPr>
            <p:spPr>
              <a:xfrm>
                <a:off x="6723233" y="4390697"/>
                <a:ext cx="400" cy="511"/>
              </a:xfrm>
              <a:custGeom>
                <a:avLst/>
                <a:gdLst/>
                <a:ahLst/>
                <a:cxnLst/>
                <a:rect l="l" t="t" r="r" b="b"/>
                <a:pathLst>
                  <a:path w="8" h="9" extrusionOk="0">
                    <a:moveTo>
                      <a:pt x="7" y="1"/>
                    </a:moveTo>
                    <a:lnTo>
                      <a:pt x="7" y="1"/>
                    </a:lnTo>
                    <a:cubicBezTo>
                      <a:pt x="5" y="3"/>
                      <a:pt x="3" y="6"/>
                      <a:pt x="2" y="7"/>
                    </a:cubicBezTo>
                    <a:lnTo>
                      <a:pt x="2" y="7"/>
                    </a:lnTo>
                    <a:cubicBezTo>
                      <a:pt x="5" y="6"/>
                      <a:pt x="7" y="4"/>
                      <a:pt x="7" y="1"/>
                    </a:cubicBezTo>
                    <a:close/>
                    <a:moveTo>
                      <a:pt x="2" y="7"/>
                    </a:moveTo>
                    <a:cubicBezTo>
                      <a:pt x="1" y="8"/>
                      <a:pt x="1" y="8"/>
                      <a:pt x="0" y="8"/>
                    </a:cubicBezTo>
                    <a:cubicBezTo>
                      <a:pt x="0" y="8"/>
                      <a:pt x="0" y="9"/>
                      <a:pt x="1" y="9"/>
                    </a:cubicBezTo>
                    <a:cubicBezTo>
                      <a:pt x="1" y="9"/>
                      <a:pt x="1" y="8"/>
                      <a:pt x="2" y="7"/>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1" name="Google Shape;6031;p65">
                <a:extLst>
                  <a:ext uri="{FF2B5EF4-FFF2-40B4-BE49-F238E27FC236}">
                    <a16:creationId xmlns:a16="http://schemas.microsoft.com/office/drawing/2014/main" id="{CC686570-CE36-42AE-ABC9-69A4B40B96D7}"/>
                  </a:ext>
                </a:extLst>
              </p:cNvPr>
              <p:cNvSpPr/>
              <p:nvPr/>
            </p:nvSpPr>
            <p:spPr>
              <a:xfrm>
                <a:off x="6723733" y="4389104"/>
                <a:ext cx="250" cy="1254"/>
              </a:xfrm>
              <a:custGeom>
                <a:avLst/>
                <a:gdLst/>
                <a:ahLst/>
                <a:cxnLst/>
                <a:rect l="l" t="t" r="r" b="b"/>
                <a:pathLst>
                  <a:path w="5" h="22" extrusionOk="0">
                    <a:moveTo>
                      <a:pt x="4" y="1"/>
                    </a:moveTo>
                    <a:cubicBezTo>
                      <a:pt x="4" y="8"/>
                      <a:pt x="1" y="15"/>
                      <a:pt x="1" y="22"/>
                    </a:cubicBezTo>
                    <a:cubicBezTo>
                      <a:pt x="1" y="15"/>
                      <a:pt x="4" y="8"/>
                      <a:pt x="4"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2" name="Google Shape;6032;p65">
                <a:extLst>
                  <a:ext uri="{FF2B5EF4-FFF2-40B4-BE49-F238E27FC236}">
                    <a16:creationId xmlns:a16="http://schemas.microsoft.com/office/drawing/2014/main" id="{355ABB80-FC6B-452E-B874-0321EEEB4724}"/>
                  </a:ext>
                </a:extLst>
              </p:cNvPr>
              <p:cNvSpPr/>
              <p:nvPr/>
            </p:nvSpPr>
            <p:spPr>
              <a:xfrm>
                <a:off x="6757911" y="4377947"/>
                <a:ext cx="250" cy="285"/>
              </a:xfrm>
              <a:custGeom>
                <a:avLst/>
                <a:gdLst/>
                <a:ahLst/>
                <a:cxnLst/>
                <a:rect l="l" t="t" r="r" b="b"/>
                <a:pathLst>
                  <a:path w="5" h="5" extrusionOk="0">
                    <a:moveTo>
                      <a:pt x="4" y="4"/>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3" name="Google Shape;6033;p65">
                <a:extLst>
                  <a:ext uri="{FF2B5EF4-FFF2-40B4-BE49-F238E27FC236}">
                    <a16:creationId xmlns:a16="http://schemas.microsoft.com/office/drawing/2014/main" id="{A290BD98-B981-4A8B-99D0-C5EE5D57C13A}"/>
                  </a:ext>
                </a:extLst>
              </p:cNvPr>
              <p:cNvSpPr/>
              <p:nvPr/>
            </p:nvSpPr>
            <p:spPr>
              <a:xfrm>
                <a:off x="6868321" y="4419388"/>
                <a:ext cx="400" cy="59"/>
              </a:xfrm>
              <a:custGeom>
                <a:avLst/>
                <a:gdLst/>
                <a:ahLst/>
                <a:cxnLst/>
                <a:rect l="l" t="t" r="r" b="b"/>
                <a:pathLst>
                  <a:path w="8" h="1" extrusionOk="0">
                    <a:moveTo>
                      <a:pt x="8"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4" name="Google Shape;6034;p65">
                <a:extLst>
                  <a:ext uri="{FF2B5EF4-FFF2-40B4-BE49-F238E27FC236}">
                    <a16:creationId xmlns:a16="http://schemas.microsoft.com/office/drawing/2014/main" id="{6867181D-7223-4CB3-A7F3-66FA17B00213}"/>
                  </a:ext>
                </a:extLst>
              </p:cNvPr>
              <p:cNvSpPr/>
              <p:nvPr/>
            </p:nvSpPr>
            <p:spPr>
              <a:xfrm>
                <a:off x="6869566" y="4418592"/>
                <a:ext cx="198" cy="285"/>
              </a:xfrm>
              <a:custGeom>
                <a:avLst/>
                <a:gdLst/>
                <a:ahLst/>
                <a:cxnLst/>
                <a:rect l="l" t="t" r="r" b="b"/>
                <a:pathLst>
                  <a:path w="4" h="5" extrusionOk="0">
                    <a:moveTo>
                      <a:pt x="4" y="1"/>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5" name="Google Shape;6035;p65">
                <a:extLst>
                  <a:ext uri="{FF2B5EF4-FFF2-40B4-BE49-F238E27FC236}">
                    <a16:creationId xmlns:a16="http://schemas.microsoft.com/office/drawing/2014/main" id="{F18BB58A-A6F4-4E02-9671-18E63135B814}"/>
                  </a:ext>
                </a:extLst>
              </p:cNvPr>
              <p:cNvSpPr/>
              <p:nvPr/>
            </p:nvSpPr>
            <p:spPr>
              <a:xfrm>
                <a:off x="6912115" y="4403678"/>
                <a:ext cx="5130" cy="1023"/>
              </a:xfrm>
              <a:custGeom>
                <a:avLst/>
                <a:gdLst/>
                <a:ahLst/>
                <a:cxnLst/>
                <a:rect l="l" t="t" r="r" b="b"/>
                <a:pathLst>
                  <a:path w="103" h="18" extrusionOk="0">
                    <a:moveTo>
                      <a:pt x="102" y="18"/>
                    </a:moveTo>
                    <a:cubicBezTo>
                      <a:pt x="67" y="18"/>
                      <a:pt x="32" y="11"/>
                      <a:pt x="1" y="0"/>
                    </a:cubicBezTo>
                    <a:cubicBezTo>
                      <a:pt x="32" y="11"/>
                      <a:pt x="67" y="18"/>
                      <a:pt x="102"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6" name="Google Shape;6036;p65">
                <a:extLst>
                  <a:ext uri="{FF2B5EF4-FFF2-40B4-BE49-F238E27FC236}">
                    <a16:creationId xmlns:a16="http://schemas.microsoft.com/office/drawing/2014/main" id="{5F2D18A9-F9EB-4EE0-B986-F27E57A6FED9}"/>
                  </a:ext>
                </a:extLst>
              </p:cNvPr>
              <p:cNvSpPr/>
              <p:nvPr/>
            </p:nvSpPr>
            <p:spPr>
              <a:xfrm>
                <a:off x="6866226" y="4420017"/>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7" name="Google Shape;6037;p65">
                <a:extLst>
                  <a:ext uri="{FF2B5EF4-FFF2-40B4-BE49-F238E27FC236}">
                    <a16:creationId xmlns:a16="http://schemas.microsoft.com/office/drawing/2014/main" id="{1D143D69-43E2-4CFC-83C6-ED0B2244DA1A}"/>
                  </a:ext>
                </a:extLst>
              </p:cNvPr>
              <p:cNvSpPr/>
              <p:nvPr/>
            </p:nvSpPr>
            <p:spPr>
              <a:xfrm>
                <a:off x="6865180" y="4420017"/>
                <a:ext cx="598" cy="59"/>
              </a:xfrm>
              <a:custGeom>
                <a:avLst/>
                <a:gdLst/>
                <a:ahLst/>
                <a:cxnLst/>
                <a:rect l="l" t="t" r="r" b="b"/>
                <a:pathLst>
                  <a:path w="12" h="1" extrusionOk="0">
                    <a:moveTo>
                      <a:pt x="11"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8" name="Google Shape;6038;p65">
                <a:extLst>
                  <a:ext uri="{FF2B5EF4-FFF2-40B4-BE49-F238E27FC236}">
                    <a16:creationId xmlns:a16="http://schemas.microsoft.com/office/drawing/2014/main" id="{C611E5B9-418F-49EB-A72C-6B253EE19CEF}"/>
                  </a:ext>
                </a:extLst>
              </p:cNvPr>
              <p:cNvSpPr/>
              <p:nvPr/>
            </p:nvSpPr>
            <p:spPr>
              <a:xfrm>
                <a:off x="6864333" y="4419619"/>
                <a:ext cx="547" cy="227"/>
              </a:xfrm>
              <a:custGeom>
                <a:avLst/>
                <a:gdLst/>
                <a:ahLst/>
                <a:cxnLst/>
                <a:rect l="l" t="t" r="r" b="b"/>
                <a:pathLst>
                  <a:path w="11" h="4" extrusionOk="0">
                    <a:moveTo>
                      <a:pt x="11" y="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9" name="Google Shape;6039;p65">
                <a:extLst>
                  <a:ext uri="{FF2B5EF4-FFF2-40B4-BE49-F238E27FC236}">
                    <a16:creationId xmlns:a16="http://schemas.microsoft.com/office/drawing/2014/main" id="{AB7D9B64-D098-4A33-87F9-B3C45904BBE0}"/>
                  </a:ext>
                </a:extLst>
              </p:cNvPr>
              <p:cNvSpPr/>
              <p:nvPr/>
            </p:nvSpPr>
            <p:spPr>
              <a:xfrm>
                <a:off x="6867276" y="4419786"/>
                <a:ext cx="400" cy="59"/>
              </a:xfrm>
              <a:custGeom>
                <a:avLst/>
                <a:gdLst/>
                <a:ahLst/>
                <a:cxnLst/>
                <a:rect l="l" t="t" r="r" b="b"/>
                <a:pathLst>
                  <a:path w="8" h="1" extrusionOk="0">
                    <a:moveTo>
                      <a:pt x="8"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0" name="Google Shape;6040;p65">
                <a:extLst>
                  <a:ext uri="{FF2B5EF4-FFF2-40B4-BE49-F238E27FC236}">
                    <a16:creationId xmlns:a16="http://schemas.microsoft.com/office/drawing/2014/main" id="{188BDD9A-A510-4F5F-93C6-7780C3D2626E}"/>
                  </a:ext>
                </a:extLst>
              </p:cNvPr>
              <p:cNvSpPr/>
              <p:nvPr/>
            </p:nvSpPr>
            <p:spPr>
              <a:xfrm>
                <a:off x="6863636" y="4418991"/>
                <a:ext cx="748" cy="457"/>
              </a:xfrm>
              <a:custGeom>
                <a:avLst/>
                <a:gdLst/>
                <a:ahLst/>
                <a:cxnLst/>
                <a:rect l="l" t="t" r="r" b="b"/>
                <a:pathLst>
                  <a:path w="15" h="8" extrusionOk="0">
                    <a:moveTo>
                      <a:pt x="14" y="8"/>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1" name="Google Shape;6041;p65">
                <a:extLst>
                  <a:ext uri="{FF2B5EF4-FFF2-40B4-BE49-F238E27FC236}">
                    <a16:creationId xmlns:a16="http://schemas.microsoft.com/office/drawing/2014/main" id="{10F3A28B-48C6-4906-B698-96F44AAA3943}"/>
                  </a:ext>
                </a:extLst>
              </p:cNvPr>
              <p:cNvSpPr/>
              <p:nvPr/>
            </p:nvSpPr>
            <p:spPr>
              <a:xfrm>
                <a:off x="6873753" y="4414039"/>
                <a:ext cx="198" cy="457"/>
              </a:xfrm>
              <a:custGeom>
                <a:avLst/>
                <a:gdLst/>
                <a:ahLst/>
                <a:cxnLst/>
                <a:rect l="l" t="t" r="r" b="b"/>
                <a:pathLst>
                  <a:path w="4" h="8" extrusionOk="0">
                    <a:moveTo>
                      <a:pt x="4" y="0"/>
                    </a:moveTo>
                    <a:lnTo>
                      <a:pt x="0"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2" name="Google Shape;6042;p65">
                <a:extLst>
                  <a:ext uri="{FF2B5EF4-FFF2-40B4-BE49-F238E27FC236}">
                    <a16:creationId xmlns:a16="http://schemas.microsoft.com/office/drawing/2014/main" id="{473C518D-5F62-4895-A2EE-13662835E5B3}"/>
                  </a:ext>
                </a:extLst>
              </p:cNvPr>
              <p:cNvSpPr/>
              <p:nvPr/>
            </p:nvSpPr>
            <p:spPr>
              <a:xfrm>
                <a:off x="6871658" y="4416600"/>
                <a:ext cx="400" cy="285"/>
              </a:xfrm>
              <a:custGeom>
                <a:avLst/>
                <a:gdLst/>
                <a:ahLst/>
                <a:cxnLst/>
                <a:rect l="l" t="t" r="r" b="b"/>
                <a:pathLst>
                  <a:path w="8" h="5" extrusionOk="0">
                    <a:moveTo>
                      <a:pt x="7" y="1"/>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3" name="Google Shape;6043;p65">
                <a:extLst>
                  <a:ext uri="{FF2B5EF4-FFF2-40B4-BE49-F238E27FC236}">
                    <a16:creationId xmlns:a16="http://schemas.microsoft.com/office/drawing/2014/main" id="{17126794-B00A-42B4-833A-43A109E7FF79}"/>
                  </a:ext>
                </a:extLst>
              </p:cNvPr>
              <p:cNvSpPr/>
              <p:nvPr/>
            </p:nvSpPr>
            <p:spPr>
              <a:xfrm>
                <a:off x="6872853" y="4415631"/>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4" name="Google Shape;6044;p65">
                <a:extLst>
                  <a:ext uri="{FF2B5EF4-FFF2-40B4-BE49-F238E27FC236}">
                    <a16:creationId xmlns:a16="http://schemas.microsoft.com/office/drawing/2014/main" id="{779BF276-608D-4D18-B2ED-CE0445E6175D}"/>
                  </a:ext>
                </a:extLst>
              </p:cNvPr>
              <p:cNvSpPr/>
              <p:nvPr/>
            </p:nvSpPr>
            <p:spPr>
              <a:xfrm>
                <a:off x="6870612" y="4417795"/>
                <a:ext cx="198" cy="285"/>
              </a:xfrm>
              <a:custGeom>
                <a:avLst/>
                <a:gdLst/>
                <a:ahLst/>
                <a:cxnLst/>
                <a:rect l="l" t="t" r="r" b="b"/>
                <a:pathLst>
                  <a:path w="4" h="5" extrusionOk="0">
                    <a:moveTo>
                      <a:pt x="4" y="1"/>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5" name="Google Shape;6045;p65">
                <a:extLst>
                  <a:ext uri="{FF2B5EF4-FFF2-40B4-BE49-F238E27FC236}">
                    <a16:creationId xmlns:a16="http://schemas.microsoft.com/office/drawing/2014/main" id="{BF986FB8-047A-43B2-930F-D1B2B2FDEF23}"/>
                  </a:ext>
                </a:extLst>
              </p:cNvPr>
              <p:cNvSpPr/>
              <p:nvPr/>
            </p:nvSpPr>
            <p:spPr>
              <a:xfrm>
                <a:off x="6762095" y="4380735"/>
                <a:ext cx="2143" cy="1082"/>
              </a:xfrm>
              <a:custGeom>
                <a:avLst/>
                <a:gdLst/>
                <a:ahLst/>
                <a:cxnLst/>
                <a:rect l="l" t="t" r="r" b="b"/>
                <a:pathLst>
                  <a:path w="43" h="19" extrusionOk="0">
                    <a:moveTo>
                      <a:pt x="1" y="1"/>
                    </a:moveTo>
                    <a:lnTo>
                      <a:pt x="1" y="4"/>
                    </a:lnTo>
                    <a:lnTo>
                      <a:pt x="43" y="18"/>
                    </a:ln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6" name="Google Shape;6046;p65">
                <a:extLst>
                  <a:ext uri="{FF2B5EF4-FFF2-40B4-BE49-F238E27FC236}">
                    <a16:creationId xmlns:a16="http://schemas.microsoft.com/office/drawing/2014/main" id="{0BD2250B-4C04-4794-A97E-46B250198949}"/>
                  </a:ext>
                </a:extLst>
              </p:cNvPr>
              <p:cNvSpPr/>
              <p:nvPr/>
            </p:nvSpPr>
            <p:spPr>
              <a:xfrm>
                <a:off x="6823677" y="4409426"/>
                <a:ext cx="4782" cy="2449"/>
              </a:xfrm>
              <a:custGeom>
                <a:avLst/>
                <a:gdLst/>
                <a:ahLst/>
                <a:cxnLst/>
                <a:rect l="l" t="t" r="r" b="b"/>
                <a:pathLst>
                  <a:path w="96" h="43" extrusionOk="0">
                    <a:moveTo>
                      <a:pt x="1" y="1"/>
                    </a:moveTo>
                    <a:lnTo>
                      <a:pt x="1" y="1"/>
                    </a:lnTo>
                    <a:cubicBezTo>
                      <a:pt x="32" y="22"/>
                      <a:pt x="64" y="32"/>
                      <a:pt x="95" y="43"/>
                    </a:cubicBezTo>
                    <a:cubicBezTo>
                      <a:pt x="64" y="32"/>
                      <a:pt x="36" y="18"/>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7" name="Google Shape;6047;p65">
                <a:extLst>
                  <a:ext uri="{FF2B5EF4-FFF2-40B4-BE49-F238E27FC236}">
                    <a16:creationId xmlns:a16="http://schemas.microsoft.com/office/drawing/2014/main" id="{2CFB3A90-9B75-4122-A1E0-FF7422CAC0A1}"/>
                  </a:ext>
                </a:extLst>
              </p:cNvPr>
              <p:cNvSpPr/>
              <p:nvPr/>
            </p:nvSpPr>
            <p:spPr>
              <a:xfrm>
                <a:off x="6771863" y="4385348"/>
                <a:ext cx="1097" cy="624"/>
              </a:xfrm>
              <a:custGeom>
                <a:avLst/>
                <a:gdLst/>
                <a:ahLst/>
                <a:cxnLst/>
                <a:rect l="l" t="t" r="r" b="b"/>
                <a:pathLst>
                  <a:path w="22" h="11" extrusionOk="0">
                    <a:moveTo>
                      <a:pt x="22" y="11"/>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8" name="Google Shape;6048;p65">
                <a:extLst>
                  <a:ext uri="{FF2B5EF4-FFF2-40B4-BE49-F238E27FC236}">
                    <a16:creationId xmlns:a16="http://schemas.microsoft.com/office/drawing/2014/main" id="{DB1552B0-5263-40FD-8BFB-8F5F73AE5DBB}"/>
                  </a:ext>
                </a:extLst>
              </p:cNvPr>
              <p:cNvSpPr/>
              <p:nvPr/>
            </p:nvSpPr>
            <p:spPr>
              <a:xfrm>
                <a:off x="6924521" y="4402085"/>
                <a:ext cx="547" cy="227"/>
              </a:xfrm>
              <a:custGeom>
                <a:avLst/>
                <a:gdLst/>
                <a:ahLst/>
                <a:cxnLst/>
                <a:rect l="l" t="t" r="r" b="b"/>
                <a:pathLst>
                  <a:path w="11" h="4" extrusionOk="0">
                    <a:moveTo>
                      <a:pt x="11" y="0"/>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9" name="Google Shape;6049;p65">
                <a:extLst>
                  <a:ext uri="{FF2B5EF4-FFF2-40B4-BE49-F238E27FC236}">
                    <a16:creationId xmlns:a16="http://schemas.microsoft.com/office/drawing/2014/main" id="{45460818-4EB4-4884-9C7F-E9BF571A73CD}"/>
                  </a:ext>
                </a:extLst>
              </p:cNvPr>
              <p:cNvSpPr/>
              <p:nvPr/>
            </p:nvSpPr>
            <p:spPr>
              <a:xfrm>
                <a:off x="6786362" y="4388135"/>
                <a:ext cx="37368" cy="21349"/>
              </a:xfrm>
              <a:custGeom>
                <a:avLst/>
                <a:gdLst/>
                <a:ahLst/>
                <a:cxnLst/>
                <a:rect l="l" t="t" r="r" b="b"/>
                <a:pathLst>
                  <a:path w="750" h="375" extrusionOk="0">
                    <a:moveTo>
                      <a:pt x="1" y="0"/>
                    </a:moveTo>
                    <a:cubicBezTo>
                      <a:pt x="106" y="7"/>
                      <a:pt x="228" y="18"/>
                      <a:pt x="277" y="63"/>
                    </a:cubicBezTo>
                    <a:cubicBezTo>
                      <a:pt x="424" y="182"/>
                      <a:pt x="582" y="287"/>
                      <a:pt x="750" y="375"/>
                    </a:cubicBezTo>
                    <a:cubicBezTo>
                      <a:pt x="582" y="287"/>
                      <a:pt x="424" y="182"/>
                      <a:pt x="277" y="63"/>
                    </a:cubicBezTo>
                    <a:cubicBezTo>
                      <a:pt x="228" y="18"/>
                      <a:pt x="106" y="7"/>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0" name="Google Shape;6050;p65">
                <a:extLst>
                  <a:ext uri="{FF2B5EF4-FFF2-40B4-BE49-F238E27FC236}">
                    <a16:creationId xmlns:a16="http://schemas.microsoft.com/office/drawing/2014/main" id="{475DF7C0-AB6A-47EA-AEC9-AA19614006EC}"/>
                  </a:ext>
                </a:extLst>
              </p:cNvPr>
              <p:cNvSpPr/>
              <p:nvPr/>
            </p:nvSpPr>
            <p:spPr>
              <a:xfrm>
                <a:off x="6926066" y="4401687"/>
                <a:ext cx="250" cy="59"/>
              </a:xfrm>
              <a:custGeom>
                <a:avLst/>
                <a:gdLst/>
                <a:ahLst/>
                <a:cxnLst/>
                <a:rect l="l" t="t" r="r" b="b"/>
                <a:pathLst>
                  <a:path w="5" h="1" extrusionOk="0">
                    <a:moveTo>
                      <a:pt x="4" y="0"/>
                    </a:moveTo>
                    <a:lnTo>
                      <a:pt x="4" y="0"/>
                    </a:ln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1" name="Google Shape;6051;p65">
                <a:extLst>
                  <a:ext uri="{FF2B5EF4-FFF2-40B4-BE49-F238E27FC236}">
                    <a16:creationId xmlns:a16="http://schemas.microsoft.com/office/drawing/2014/main" id="{273B5E52-EED1-419A-9B89-28C090D5EA81}"/>
                  </a:ext>
                </a:extLst>
              </p:cNvPr>
              <p:cNvSpPr/>
              <p:nvPr/>
            </p:nvSpPr>
            <p:spPr>
              <a:xfrm>
                <a:off x="6922232" y="4402882"/>
                <a:ext cx="400" cy="59"/>
              </a:xfrm>
              <a:custGeom>
                <a:avLst/>
                <a:gdLst/>
                <a:ahLst/>
                <a:cxnLst/>
                <a:rect l="l" t="t" r="r" b="b"/>
                <a:pathLst>
                  <a:path w="8" h="1" extrusionOk="0">
                    <a:moveTo>
                      <a:pt x="8"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2" name="Google Shape;6052;p65">
                <a:extLst>
                  <a:ext uri="{FF2B5EF4-FFF2-40B4-BE49-F238E27FC236}">
                    <a16:creationId xmlns:a16="http://schemas.microsoft.com/office/drawing/2014/main" id="{5B2D2D9D-38A2-4B4D-BF44-2ED2C4948807}"/>
                  </a:ext>
                </a:extLst>
              </p:cNvPr>
              <p:cNvSpPr/>
              <p:nvPr/>
            </p:nvSpPr>
            <p:spPr>
              <a:xfrm>
                <a:off x="6923278" y="4402483"/>
                <a:ext cx="400" cy="227"/>
              </a:xfrm>
              <a:custGeom>
                <a:avLst/>
                <a:gdLst/>
                <a:ahLst/>
                <a:cxnLst/>
                <a:rect l="l" t="t" r="r" b="b"/>
                <a:pathLst>
                  <a:path w="8" h="4" extrusionOk="0">
                    <a:moveTo>
                      <a:pt x="8" y="0"/>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3" name="Google Shape;6053;p65">
                <a:extLst>
                  <a:ext uri="{FF2B5EF4-FFF2-40B4-BE49-F238E27FC236}">
                    <a16:creationId xmlns:a16="http://schemas.microsoft.com/office/drawing/2014/main" id="{30E93544-805C-423B-998B-5525A918B6B8}"/>
                  </a:ext>
                </a:extLst>
              </p:cNvPr>
              <p:cNvSpPr/>
              <p:nvPr/>
            </p:nvSpPr>
            <p:spPr>
              <a:xfrm>
                <a:off x="6601315" y="4398894"/>
                <a:ext cx="140105" cy="166227"/>
              </a:xfrm>
              <a:custGeom>
                <a:avLst/>
                <a:gdLst/>
                <a:ahLst/>
                <a:cxnLst/>
                <a:rect l="l" t="t" r="r" b="b"/>
                <a:pathLst>
                  <a:path w="2812" h="2920" extrusionOk="0">
                    <a:moveTo>
                      <a:pt x="2346" y="0"/>
                    </a:moveTo>
                    <a:lnTo>
                      <a:pt x="2325" y="14"/>
                    </a:lnTo>
                    <a:cubicBezTo>
                      <a:pt x="2290" y="39"/>
                      <a:pt x="2255" y="70"/>
                      <a:pt x="2230" y="102"/>
                    </a:cubicBezTo>
                    <a:cubicBezTo>
                      <a:pt x="2223" y="140"/>
                      <a:pt x="2195" y="175"/>
                      <a:pt x="2160" y="189"/>
                    </a:cubicBezTo>
                    <a:cubicBezTo>
                      <a:pt x="2122" y="210"/>
                      <a:pt x="2068" y="219"/>
                      <a:pt x="2012" y="219"/>
                    </a:cubicBezTo>
                    <a:cubicBezTo>
                      <a:pt x="1934" y="219"/>
                      <a:pt x="1851" y="202"/>
                      <a:pt x="1796" y="175"/>
                    </a:cubicBezTo>
                    <a:cubicBezTo>
                      <a:pt x="1787" y="171"/>
                      <a:pt x="1775" y="169"/>
                      <a:pt x="1761" y="169"/>
                    </a:cubicBezTo>
                    <a:cubicBezTo>
                      <a:pt x="1676" y="169"/>
                      <a:pt x="1510" y="239"/>
                      <a:pt x="1477" y="284"/>
                    </a:cubicBezTo>
                    <a:cubicBezTo>
                      <a:pt x="1474" y="291"/>
                      <a:pt x="1470" y="298"/>
                      <a:pt x="1463" y="305"/>
                    </a:cubicBezTo>
                    <a:lnTo>
                      <a:pt x="1460" y="308"/>
                    </a:lnTo>
                    <a:cubicBezTo>
                      <a:pt x="1453" y="312"/>
                      <a:pt x="1449" y="315"/>
                      <a:pt x="1442" y="319"/>
                    </a:cubicBezTo>
                    <a:cubicBezTo>
                      <a:pt x="1435" y="322"/>
                      <a:pt x="1428" y="326"/>
                      <a:pt x="1421" y="326"/>
                    </a:cubicBezTo>
                    <a:lnTo>
                      <a:pt x="1376" y="326"/>
                    </a:lnTo>
                    <a:lnTo>
                      <a:pt x="1362" y="322"/>
                    </a:lnTo>
                    <a:lnTo>
                      <a:pt x="1355" y="322"/>
                    </a:lnTo>
                    <a:lnTo>
                      <a:pt x="1341" y="319"/>
                    </a:lnTo>
                    <a:lnTo>
                      <a:pt x="1334" y="315"/>
                    </a:lnTo>
                    <a:lnTo>
                      <a:pt x="1320" y="308"/>
                    </a:lnTo>
                    <a:lnTo>
                      <a:pt x="1316" y="308"/>
                    </a:lnTo>
                    <a:lnTo>
                      <a:pt x="1299" y="298"/>
                    </a:lnTo>
                    <a:lnTo>
                      <a:pt x="1292" y="298"/>
                    </a:lnTo>
                    <a:lnTo>
                      <a:pt x="1281" y="287"/>
                    </a:lnTo>
                    <a:lnTo>
                      <a:pt x="1274" y="284"/>
                    </a:lnTo>
                    <a:lnTo>
                      <a:pt x="1260" y="277"/>
                    </a:lnTo>
                    <a:lnTo>
                      <a:pt x="1257" y="273"/>
                    </a:lnTo>
                    <a:lnTo>
                      <a:pt x="1239" y="263"/>
                    </a:lnTo>
                    <a:cubicBezTo>
                      <a:pt x="1194" y="231"/>
                      <a:pt x="1127" y="193"/>
                      <a:pt x="1092" y="193"/>
                    </a:cubicBezTo>
                    <a:cubicBezTo>
                      <a:pt x="994" y="214"/>
                      <a:pt x="900" y="238"/>
                      <a:pt x="805" y="273"/>
                    </a:cubicBezTo>
                    <a:lnTo>
                      <a:pt x="788" y="263"/>
                    </a:lnTo>
                    <a:lnTo>
                      <a:pt x="711" y="287"/>
                    </a:lnTo>
                    <a:lnTo>
                      <a:pt x="707" y="322"/>
                    </a:lnTo>
                    <a:lnTo>
                      <a:pt x="707" y="326"/>
                    </a:lnTo>
                    <a:lnTo>
                      <a:pt x="707" y="343"/>
                    </a:lnTo>
                    <a:lnTo>
                      <a:pt x="707" y="350"/>
                    </a:lnTo>
                    <a:lnTo>
                      <a:pt x="707" y="364"/>
                    </a:lnTo>
                    <a:lnTo>
                      <a:pt x="707" y="378"/>
                    </a:lnTo>
                    <a:lnTo>
                      <a:pt x="707" y="385"/>
                    </a:lnTo>
                    <a:lnTo>
                      <a:pt x="704" y="406"/>
                    </a:lnTo>
                    <a:lnTo>
                      <a:pt x="704" y="413"/>
                    </a:lnTo>
                    <a:lnTo>
                      <a:pt x="704" y="438"/>
                    </a:lnTo>
                    <a:lnTo>
                      <a:pt x="704" y="441"/>
                    </a:lnTo>
                    <a:lnTo>
                      <a:pt x="700" y="466"/>
                    </a:lnTo>
                    <a:lnTo>
                      <a:pt x="700" y="473"/>
                    </a:lnTo>
                    <a:lnTo>
                      <a:pt x="697" y="497"/>
                    </a:lnTo>
                    <a:lnTo>
                      <a:pt x="697" y="504"/>
                    </a:lnTo>
                    <a:lnTo>
                      <a:pt x="693" y="529"/>
                    </a:lnTo>
                    <a:lnTo>
                      <a:pt x="693" y="536"/>
                    </a:lnTo>
                    <a:lnTo>
                      <a:pt x="690" y="557"/>
                    </a:lnTo>
                    <a:lnTo>
                      <a:pt x="690" y="564"/>
                    </a:lnTo>
                    <a:lnTo>
                      <a:pt x="690" y="588"/>
                    </a:lnTo>
                    <a:lnTo>
                      <a:pt x="690" y="599"/>
                    </a:lnTo>
                    <a:lnTo>
                      <a:pt x="690" y="616"/>
                    </a:lnTo>
                    <a:lnTo>
                      <a:pt x="690" y="627"/>
                    </a:lnTo>
                    <a:lnTo>
                      <a:pt x="690" y="644"/>
                    </a:lnTo>
                    <a:lnTo>
                      <a:pt x="690" y="655"/>
                    </a:lnTo>
                    <a:lnTo>
                      <a:pt x="690" y="669"/>
                    </a:lnTo>
                    <a:lnTo>
                      <a:pt x="690" y="679"/>
                    </a:lnTo>
                    <a:lnTo>
                      <a:pt x="690" y="693"/>
                    </a:lnTo>
                    <a:lnTo>
                      <a:pt x="690" y="711"/>
                    </a:lnTo>
                    <a:cubicBezTo>
                      <a:pt x="690" y="749"/>
                      <a:pt x="718" y="774"/>
                      <a:pt x="763" y="809"/>
                    </a:cubicBezTo>
                    <a:cubicBezTo>
                      <a:pt x="809" y="844"/>
                      <a:pt x="872" y="896"/>
                      <a:pt x="872" y="980"/>
                    </a:cubicBezTo>
                    <a:cubicBezTo>
                      <a:pt x="872" y="1061"/>
                      <a:pt x="812" y="1138"/>
                      <a:pt x="763" y="1197"/>
                    </a:cubicBezTo>
                    <a:cubicBezTo>
                      <a:pt x="742" y="1218"/>
                      <a:pt x="725" y="1243"/>
                      <a:pt x="711" y="1271"/>
                    </a:cubicBezTo>
                    <a:cubicBezTo>
                      <a:pt x="693" y="1390"/>
                      <a:pt x="546" y="1446"/>
                      <a:pt x="438" y="1481"/>
                    </a:cubicBezTo>
                    <a:cubicBezTo>
                      <a:pt x="403" y="1492"/>
                      <a:pt x="385" y="1534"/>
                      <a:pt x="361" y="1600"/>
                    </a:cubicBezTo>
                    <a:cubicBezTo>
                      <a:pt x="340" y="1667"/>
                      <a:pt x="301" y="1730"/>
                      <a:pt x="252" y="1775"/>
                    </a:cubicBezTo>
                    <a:cubicBezTo>
                      <a:pt x="214" y="1803"/>
                      <a:pt x="200" y="1873"/>
                      <a:pt x="189" y="1950"/>
                    </a:cubicBezTo>
                    <a:cubicBezTo>
                      <a:pt x="179" y="2013"/>
                      <a:pt x="161" y="2080"/>
                      <a:pt x="137" y="2139"/>
                    </a:cubicBezTo>
                    <a:cubicBezTo>
                      <a:pt x="77" y="2279"/>
                      <a:pt x="46" y="2433"/>
                      <a:pt x="46" y="2584"/>
                    </a:cubicBezTo>
                    <a:lnTo>
                      <a:pt x="46" y="2633"/>
                    </a:lnTo>
                    <a:lnTo>
                      <a:pt x="46" y="2647"/>
                    </a:lnTo>
                    <a:cubicBezTo>
                      <a:pt x="46" y="2661"/>
                      <a:pt x="46" y="2675"/>
                      <a:pt x="46" y="2689"/>
                    </a:cubicBezTo>
                    <a:lnTo>
                      <a:pt x="46" y="2703"/>
                    </a:lnTo>
                    <a:cubicBezTo>
                      <a:pt x="46" y="2720"/>
                      <a:pt x="42" y="2738"/>
                      <a:pt x="39" y="2755"/>
                    </a:cubicBezTo>
                    <a:lnTo>
                      <a:pt x="39" y="2762"/>
                    </a:lnTo>
                    <a:cubicBezTo>
                      <a:pt x="35" y="2780"/>
                      <a:pt x="35" y="2794"/>
                      <a:pt x="32" y="2808"/>
                    </a:cubicBezTo>
                    <a:lnTo>
                      <a:pt x="28" y="2822"/>
                    </a:lnTo>
                    <a:cubicBezTo>
                      <a:pt x="25" y="2836"/>
                      <a:pt x="21" y="2853"/>
                      <a:pt x="18" y="2867"/>
                    </a:cubicBezTo>
                    <a:lnTo>
                      <a:pt x="14" y="2878"/>
                    </a:lnTo>
                    <a:cubicBezTo>
                      <a:pt x="11" y="2892"/>
                      <a:pt x="7" y="2906"/>
                      <a:pt x="0" y="2920"/>
                    </a:cubicBezTo>
                    <a:lnTo>
                      <a:pt x="4" y="2920"/>
                    </a:lnTo>
                    <a:cubicBezTo>
                      <a:pt x="14" y="2920"/>
                      <a:pt x="25" y="2920"/>
                      <a:pt x="35" y="2916"/>
                    </a:cubicBezTo>
                    <a:cubicBezTo>
                      <a:pt x="46" y="2916"/>
                      <a:pt x="53" y="2913"/>
                      <a:pt x="63" y="2909"/>
                    </a:cubicBezTo>
                    <a:lnTo>
                      <a:pt x="70" y="2906"/>
                    </a:lnTo>
                    <a:lnTo>
                      <a:pt x="91" y="2899"/>
                    </a:lnTo>
                    <a:lnTo>
                      <a:pt x="98" y="2895"/>
                    </a:lnTo>
                    <a:lnTo>
                      <a:pt x="126" y="2881"/>
                    </a:lnTo>
                    <a:lnTo>
                      <a:pt x="137" y="2878"/>
                    </a:lnTo>
                    <a:lnTo>
                      <a:pt x="161" y="2867"/>
                    </a:lnTo>
                    <a:lnTo>
                      <a:pt x="165" y="2867"/>
                    </a:lnTo>
                    <a:lnTo>
                      <a:pt x="189" y="2857"/>
                    </a:lnTo>
                    <a:lnTo>
                      <a:pt x="224" y="2843"/>
                    </a:lnTo>
                    <a:lnTo>
                      <a:pt x="263" y="2829"/>
                    </a:lnTo>
                    <a:lnTo>
                      <a:pt x="270" y="2829"/>
                    </a:lnTo>
                    <a:lnTo>
                      <a:pt x="301" y="2818"/>
                    </a:lnTo>
                    <a:lnTo>
                      <a:pt x="326" y="2811"/>
                    </a:lnTo>
                    <a:lnTo>
                      <a:pt x="340" y="2808"/>
                    </a:lnTo>
                    <a:lnTo>
                      <a:pt x="378" y="2797"/>
                    </a:lnTo>
                    <a:lnTo>
                      <a:pt x="417" y="2787"/>
                    </a:lnTo>
                    <a:lnTo>
                      <a:pt x="497" y="2762"/>
                    </a:lnTo>
                    <a:lnTo>
                      <a:pt x="504" y="2762"/>
                    </a:lnTo>
                    <a:cubicBezTo>
                      <a:pt x="599" y="2734"/>
                      <a:pt x="676" y="2717"/>
                      <a:pt x="700" y="2710"/>
                    </a:cubicBezTo>
                    <a:lnTo>
                      <a:pt x="718" y="2710"/>
                    </a:lnTo>
                    <a:lnTo>
                      <a:pt x="1131" y="2675"/>
                    </a:lnTo>
                    <a:cubicBezTo>
                      <a:pt x="1211" y="2465"/>
                      <a:pt x="1362" y="2146"/>
                      <a:pt x="1575" y="2083"/>
                    </a:cubicBezTo>
                    <a:cubicBezTo>
                      <a:pt x="1665" y="2056"/>
                      <a:pt x="1772" y="2043"/>
                      <a:pt x="1889" y="2043"/>
                    </a:cubicBezTo>
                    <a:cubicBezTo>
                      <a:pt x="2013" y="2043"/>
                      <a:pt x="2147" y="2058"/>
                      <a:pt x="2283" y="2087"/>
                    </a:cubicBezTo>
                    <a:lnTo>
                      <a:pt x="2293" y="2062"/>
                    </a:lnTo>
                    <a:lnTo>
                      <a:pt x="2297" y="2048"/>
                    </a:lnTo>
                    <a:lnTo>
                      <a:pt x="2314" y="2010"/>
                    </a:lnTo>
                    <a:lnTo>
                      <a:pt x="2328" y="1978"/>
                    </a:lnTo>
                    <a:lnTo>
                      <a:pt x="2332" y="1964"/>
                    </a:lnTo>
                    <a:lnTo>
                      <a:pt x="2342" y="1947"/>
                    </a:lnTo>
                    <a:lnTo>
                      <a:pt x="2346" y="1936"/>
                    </a:lnTo>
                    <a:lnTo>
                      <a:pt x="2353" y="1919"/>
                    </a:lnTo>
                    <a:lnTo>
                      <a:pt x="2360" y="1908"/>
                    </a:lnTo>
                    <a:lnTo>
                      <a:pt x="2363" y="1894"/>
                    </a:lnTo>
                    <a:lnTo>
                      <a:pt x="2370" y="1884"/>
                    </a:lnTo>
                    <a:lnTo>
                      <a:pt x="2377" y="1873"/>
                    </a:lnTo>
                    <a:lnTo>
                      <a:pt x="2381" y="1866"/>
                    </a:lnTo>
                    <a:lnTo>
                      <a:pt x="2384" y="1856"/>
                    </a:lnTo>
                    <a:lnTo>
                      <a:pt x="2391" y="1849"/>
                    </a:lnTo>
                    <a:lnTo>
                      <a:pt x="2395" y="1838"/>
                    </a:lnTo>
                    <a:lnTo>
                      <a:pt x="2398" y="1831"/>
                    </a:lnTo>
                    <a:lnTo>
                      <a:pt x="2402" y="1824"/>
                    </a:lnTo>
                    <a:lnTo>
                      <a:pt x="2405" y="1817"/>
                    </a:lnTo>
                    <a:lnTo>
                      <a:pt x="2412" y="1814"/>
                    </a:lnTo>
                    <a:lnTo>
                      <a:pt x="2416" y="1807"/>
                    </a:lnTo>
                    <a:lnTo>
                      <a:pt x="2419" y="1803"/>
                    </a:lnTo>
                    <a:lnTo>
                      <a:pt x="2423" y="1796"/>
                    </a:lnTo>
                    <a:lnTo>
                      <a:pt x="2426" y="1793"/>
                    </a:lnTo>
                    <a:lnTo>
                      <a:pt x="2426" y="1789"/>
                    </a:lnTo>
                    <a:lnTo>
                      <a:pt x="2430" y="1786"/>
                    </a:lnTo>
                    <a:lnTo>
                      <a:pt x="2433" y="1782"/>
                    </a:lnTo>
                    <a:lnTo>
                      <a:pt x="2440" y="1775"/>
                    </a:lnTo>
                    <a:cubicBezTo>
                      <a:pt x="2587" y="1628"/>
                      <a:pt x="2759" y="1365"/>
                      <a:pt x="2783" y="1169"/>
                    </a:cubicBezTo>
                    <a:cubicBezTo>
                      <a:pt x="2804" y="1001"/>
                      <a:pt x="2811" y="826"/>
                      <a:pt x="2811" y="760"/>
                    </a:cubicBezTo>
                    <a:lnTo>
                      <a:pt x="2594" y="567"/>
                    </a:lnTo>
                    <a:lnTo>
                      <a:pt x="2538" y="175"/>
                    </a:lnTo>
                    <a:lnTo>
                      <a:pt x="2346"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4" name="Google Shape;6054;p65">
                <a:extLst>
                  <a:ext uri="{FF2B5EF4-FFF2-40B4-BE49-F238E27FC236}">
                    <a16:creationId xmlns:a16="http://schemas.microsoft.com/office/drawing/2014/main" id="{721C5CE2-5E3C-46B5-AAAA-83807B9D533D}"/>
                  </a:ext>
                </a:extLst>
              </p:cNvPr>
              <p:cNvSpPr/>
              <p:nvPr/>
            </p:nvSpPr>
            <p:spPr>
              <a:xfrm>
                <a:off x="6601814" y="4564497"/>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5" name="Google Shape;6055;p65">
                <a:extLst>
                  <a:ext uri="{FF2B5EF4-FFF2-40B4-BE49-F238E27FC236}">
                    <a16:creationId xmlns:a16="http://schemas.microsoft.com/office/drawing/2014/main" id="{B20894AA-0933-44D2-AC48-F178C92A0612}"/>
                  </a:ext>
                </a:extLst>
              </p:cNvPr>
              <p:cNvSpPr/>
              <p:nvPr/>
            </p:nvSpPr>
            <p:spPr>
              <a:xfrm>
                <a:off x="6603407" y="4563872"/>
                <a:ext cx="400" cy="285"/>
              </a:xfrm>
              <a:custGeom>
                <a:avLst/>
                <a:gdLst/>
                <a:ahLst/>
                <a:cxnLst/>
                <a:rect l="l" t="t" r="r" b="b"/>
                <a:pathLst>
                  <a:path w="8" h="5" extrusionOk="0">
                    <a:moveTo>
                      <a:pt x="0" y="4"/>
                    </a:moveTo>
                    <a:lnTo>
                      <a:pt x="7"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6" name="Google Shape;6056;p65">
                <a:extLst>
                  <a:ext uri="{FF2B5EF4-FFF2-40B4-BE49-F238E27FC236}">
                    <a16:creationId xmlns:a16="http://schemas.microsoft.com/office/drawing/2014/main" id="{EC57DFA1-3DCA-4916-838A-406F52A8C1FA}"/>
                  </a:ext>
                </a:extLst>
              </p:cNvPr>
              <p:cNvSpPr/>
              <p:nvPr/>
            </p:nvSpPr>
            <p:spPr>
              <a:xfrm>
                <a:off x="6607043" y="4561709"/>
                <a:ext cx="1097" cy="624"/>
              </a:xfrm>
              <a:custGeom>
                <a:avLst/>
                <a:gdLst/>
                <a:ahLst/>
                <a:cxnLst/>
                <a:rect l="l" t="t" r="r" b="b"/>
                <a:pathLst>
                  <a:path w="22" h="11" extrusionOk="0">
                    <a:moveTo>
                      <a:pt x="1" y="11"/>
                    </a:moveTo>
                    <a:lnTo>
                      <a:pt x="22"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7" name="Google Shape;6057;p65">
                <a:extLst>
                  <a:ext uri="{FF2B5EF4-FFF2-40B4-BE49-F238E27FC236}">
                    <a16:creationId xmlns:a16="http://schemas.microsoft.com/office/drawing/2014/main" id="{F87C4602-DB40-4670-BB8C-715F2DB66A63}"/>
                  </a:ext>
                </a:extLst>
              </p:cNvPr>
              <p:cNvSpPr/>
              <p:nvPr/>
            </p:nvSpPr>
            <p:spPr>
              <a:xfrm>
                <a:off x="6604801" y="4563302"/>
                <a:ext cx="400" cy="227"/>
              </a:xfrm>
              <a:custGeom>
                <a:avLst/>
                <a:gdLst/>
                <a:ahLst/>
                <a:cxnLst/>
                <a:rect l="l" t="t" r="r" b="b"/>
                <a:pathLst>
                  <a:path w="8" h="4" extrusionOk="0">
                    <a:moveTo>
                      <a:pt x="0" y="4"/>
                    </a:moveTo>
                    <a:lnTo>
                      <a:pt x="7"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8" name="Google Shape;6058;p65">
                <a:extLst>
                  <a:ext uri="{FF2B5EF4-FFF2-40B4-BE49-F238E27FC236}">
                    <a16:creationId xmlns:a16="http://schemas.microsoft.com/office/drawing/2014/main" id="{FDA77144-13CC-48EB-8E79-7E4037EC1A3E}"/>
                  </a:ext>
                </a:extLst>
              </p:cNvPr>
              <p:cNvSpPr/>
              <p:nvPr/>
            </p:nvSpPr>
            <p:spPr>
              <a:xfrm>
                <a:off x="6608291" y="4560912"/>
                <a:ext cx="1446" cy="624"/>
              </a:xfrm>
              <a:custGeom>
                <a:avLst/>
                <a:gdLst/>
                <a:ahLst/>
                <a:cxnLst/>
                <a:rect l="l" t="t" r="r" b="b"/>
                <a:pathLst>
                  <a:path w="29" h="11" extrusionOk="0">
                    <a:moveTo>
                      <a:pt x="0" y="11"/>
                    </a:moveTo>
                    <a:lnTo>
                      <a:pt x="2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9" name="Google Shape;6059;p65">
                <a:extLst>
                  <a:ext uri="{FF2B5EF4-FFF2-40B4-BE49-F238E27FC236}">
                    <a16:creationId xmlns:a16="http://schemas.microsoft.com/office/drawing/2014/main" id="{98690F02-6D8D-4959-A1DF-CAB203B97F91}"/>
                  </a:ext>
                </a:extLst>
              </p:cNvPr>
              <p:cNvSpPr/>
              <p:nvPr/>
            </p:nvSpPr>
            <p:spPr>
              <a:xfrm>
                <a:off x="6613670" y="4558690"/>
                <a:ext cx="1644" cy="684"/>
              </a:xfrm>
              <a:custGeom>
                <a:avLst/>
                <a:gdLst/>
                <a:ahLst/>
                <a:cxnLst/>
                <a:rect l="l" t="t" r="r" b="b"/>
                <a:pathLst>
                  <a:path w="33" h="12" extrusionOk="0">
                    <a:moveTo>
                      <a:pt x="1" y="11"/>
                    </a:moveTo>
                    <a:lnTo>
                      <a:pt x="32"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0" name="Google Shape;6060;p65">
                <a:extLst>
                  <a:ext uri="{FF2B5EF4-FFF2-40B4-BE49-F238E27FC236}">
                    <a16:creationId xmlns:a16="http://schemas.microsoft.com/office/drawing/2014/main" id="{E4EBF71C-502C-4728-A1F5-781FA6EA0844}"/>
                  </a:ext>
                </a:extLst>
              </p:cNvPr>
              <p:cNvSpPr/>
              <p:nvPr/>
            </p:nvSpPr>
            <p:spPr>
              <a:xfrm>
                <a:off x="6625031" y="4555332"/>
                <a:ext cx="547" cy="227"/>
              </a:xfrm>
              <a:custGeom>
                <a:avLst/>
                <a:gdLst/>
                <a:ahLst/>
                <a:cxnLst/>
                <a:rect l="l" t="t" r="r" b="b"/>
                <a:pathLst>
                  <a:path w="11" h="4" extrusionOk="0">
                    <a:moveTo>
                      <a:pt x="11" y="0"/>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1" name="Google Shape;6061;p65">
                <a:extLst>
                  <a:ext uri="{FF2B5EF4-FFF2-40B4-BE49-F238E27FC236}">
                    <a16:creationId xmlns:a16="http://schemas.microsoft.com/office/drawing/2014/main" id="{8B0C16CA-6F44-49BD-B194-C52F9C55FB16}"/>
                  </a:ext>
                </a:extLst>
              </p:cNvPr>
              <p:cNvSpPr/>
              <p:nvPr/>
            </p:nvSpPr>
            <p:spPr>
              <a:xfrm>
                <a:off x="6600416" y="4564669"/>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2" name="Google Shape;6062;p65">
                <a:extLst>
                  <a:ext uri="{FF2B5EF4-FFF2-40B4-BE49-F238E27FC236}">
                    <a16:creationId xmlns:a16="http://schemas.microsoft.com/office/drawing/2014/main" id="{70F0683B-34D2-4696-9630-6522E3D1A17F}"/>
                  </a:ext>
                </a:extLst>
              </p:cNvPr>
              <p:cNvSpPr/>
              <p:nvPr/>
            </p:nvSpPr>
            <p:spPr>
              <a:xfrm>
                <a:off x="6609836" y="4560115"/>
                <a:ext cx="1794" cy="855"/>
              </a:xfrm>
              <a:custGeom>
                <a:avLst/>
                <a:gdLst/>
                <a:ahLst/>
                <a:cxnLst/>
                <a:rect l="l" t="t" r="r" b="b"/>
                <a:pathLst>
                  <a:path w="36" h="15" extrusionOk="0">
                    <a:moveTo>
                      <a:pt x="1" y="14"/>
                    </a:moveTo>
                    <a:lnTo>
                      <a:pt x="36"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3" name="Google Shape;6063;p65">
                <a:extLst>
                  <a:ext uri="{FF2B5EF4-FFF2-40B4-BE49-F238E27FC236}">
                    <a16:creationId xmlns:a16="http://schemas.microsoft.com/office/drawing/2014/main" id="{DF91F13F-0ECB-41FD-8C76-EB4CA64B12F0}"/>
                  </a:ext>
                </a:extLst>
              </p:cNvPr>
              <p:cNvSpPr/>
              <p:nvPr/>
            </p:nvSpPr>
            <p:spPr>
              <a:xfrm>
                <a:off x="6611579" y="4559491"/>
                <a:ext cx="1993" cy="684"/>
              </a:xfrm>
              <a:custGeom>
                <a:avLst/>
                <a:gdLst/>
                <a:ahLst/>
                <a:cxnLst/>
                <a:rect l="l" t="t" r="r" b="b"/>
                <a:pathLst>
                  <a:path w="40" h="12" extrusionOk="0">
                    <a:moveTo>
                      <a:pt x="1" y="11"/>
                    </a:moveTo>
                    <a:lnTo>
                      <a:pt x="39"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4" name="Google Shape;6064;p65">
                <a:extLst>
                  <a:ext uri="{FF2B5EF4-FFF2-40B4-BE49-F238E27FC236}">
                    <a16:creationId xmlns:a16="http://schemas.microsoft.com/office/drawing/2014/main" id="{FA4BC397-463C-40E5-817C-CE49294B0BC0}"/>
                  </a:ext>
                </a:extLst>
              </p:cNvPr>
              <p:cNvSpPr/>
              <p:nvPr/>
            </p:nvSpPr>
            <p:spPr>
              <a:xfrm>
                <a:off x="6616661" y="4558123"/>
                <a:ext cx="547" cy="227"/>
              </a:xfrm>
              <a:custGeom>
                <a:avLst/>
                <a:gdLst/>
                <a:ahLst/>
                <a:cxnLst/>
                <a:rect l="l" t="t" r="r" b="b"/>
                <a:pathLst>
                  <a:path w="11" h="4" extrusionOk="0">
                    <a:moveTo>
                      <a:pt x="0" y="4"/>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5" name="Google Shape;6065;p65">
                <a:extLst>
                  <a:ext uri="{FF2B5EF4-FFF2-40B4-BE49-F238E27FC236}">
                    <a16:creationId xmlns:a16="http://schemas.microsoft.com/office/drawing/2014/main" id="{7BEFAB2A-013E-4D2E-AFF5-977D8FA5B18F}"/>
                  </a:ext>
                </a:extLst>
              </p:cNvPr>
              <p:cNvSpPr/>
              <p:nvPr/>
            </p:nvSpPr>
            <p:spPr>
              <a:xfrm>
                <a:off x="6664792" y="4415007"/>
                <a:ext cx="198" cy="285"/>
              </a:xfrm>
              <a:custGeom>
                <a:avLst/>
                <a:gdLst/>
                <a:ahLst/>
                <a:cxnLst/>
                <a:rect l="l" t="t" r="r" b="b"/>
                <a:pathLst>
                  <a:path w="4" h="5" extrusionOk="0">
                    <a:moveTo>
                      <a:pt x="0" y="1"/>
                    </a:moveTo>
                    <a:lnTo>
                      <a:pt x="4"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6" name="Google Shape;6066;p65">
                <a:extLst>
                  <a:ext uri="{FF2B5EF4-FFF2-40B4-BE49-F238E27FC236}">
                    <a16:creationId xmlns:a16="http://schemas.microsoft.com/office/drawing/2014/main" id="{B2596B50-0B4C-425C-98FA-FF0FBFAACBE4}"/>
                  </a:ext>
                </a:extLst>
              </p:cNvPr>
              <p:cNvSpPr/>
              <p:nvPr/>
            </p:nvSpPr>
            <p:spPr>
              <a:xfrm>
                <a:off x="6668776" y="4416999"/>
                <a:ext cx="250" cy="59"/>
              </a:xfrm>
              <a:custGeom>
                <a:avLst/>
                <a:gdLst/>
                <a:ahLst/>
                <a:cxnLst/>
                <a:rect l="l" t="t" r="r" b="b"/>
                <a:pathLst>
                  <a:path w="5" h="1" extrusionOk="0">
                    <a:moveTo>
                      <a:pt x="1" y="1"/>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7" name="Google Shape;6067;p65">
                <a:extLst>
                  <a:ext uri="{FF2B5EF4-FFF2-40B4-BE49-F238E27FC236}">
                    <a16:creationId xmlns:a16="http://schemas.microsoft.com/office/drawing/2014/main" id="{07CBBB99-057A-483D-8FBE-B96A1F346C5F}"/>
                  </a:ext>
                </a:extLst>
              </p:cNvPr>
              <p:cNvSpPr/>
              <p:nvPr/>
            </p:nvSpPr>
            <p:spPr>
              <a:xfrm>
                <a:off x="6672960" y="4415631"/>
                <a:ext cx="250" cy="227"/>
              </a:xfrm>
              <a:custGeom>
                <a:avLst/>
                <a:gdLst/>
                <a:ahLst/>
                <a:cxnLst/>
                <a:rect l="l" t="t" r="r" b="b"/>
                <a:pathLst>
                  <a:path w="5" h="4" extrusionOk="0">
                    <a:moveTo>
                      <a:pt x="4" y="0"/>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8" name="Google Shape;6068;p65">
                <a:extLst>
                  <a:ext uri="{FF2B5EF4-FFF2-40B4-BE49-F238E27FC236}">
                    <a16:creationId xmlns:a16="http://schemas.microsoft.com/office/drawing/2014/main" id="{E2DE7DB1-DD66-43E6-A69A-C5AB3F2C2DDB}"/>
                  </a:ext>
                </a:extLst>
              </p:cNvPr>
              <p:cNvSpPr/>
              <p:nvPr/>
            </p:nvSpPr>
            <p:spPr>
              <a:xfrm>
                <a:off x="6670171" y="4416999"/>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9" name="Google Shape;6069;p65">
                <a:extLst>
                  <a:ext uri="{FF2B5EF4-FFF2-40B4-BE49-F238E27FC236}">
                    <a16:creationId xmlns:a16="http://schemas.microsoft.com/office/drawing/2014/main" id="{09ADE2BB-5407-4491-A290-616CA164C135}"/>
                  </a:ext>
                </a:extLst>
              </p:cNvPr>
              <p:cNvSpPr/>
              <p:nvPr/>
            </p:nvSpPr>
            <p:spPr>
              <a:xfrm>
                <a:off x="6670868" y="4416999"/>
                <a:ext cx="400" cy="59"/>
              </a:xfrm>
              <a:custGeom>
                <a:avLst/>
                <a:gdLst/>
                <a:ahLst/>
                <a:cxnLst/>
                <a:rect l="l" t="t" r="r" b="b"/>
                <a:pathLst>
                  <a:path w="8" h="1" extrusionOk="0">
                    <a:moveTo>
                      <a:pt x="1" y="1"/>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0" name="Google Shape;6070;p65">
                <a:extLst>
                  <a:ext uri="{FF2B5EF4-FFF2-40B4-BE49-F238E27FC236}">
                    <a16:creationId xmlns:a16="http://schemas.microsoft.com/office/drawing/2014/main" id="{660553D6-EDF0-4816-A840-1ED0B01313BF}"/>
                  </a:ext>
                </a:extLst>
              </p:cNvPr>
              <p:cNvSpPr/>
              <p:nvPr/>
            </p:nvSpPr>
            <p:spPr>
              <a:xfrm>
                <a:off x="6640377" y="4409259"/>
                <a:ext cx="14348" cy="4440"/>
              </a:xfrm>
              <a:custGeom>
                <a:avLst/>
                <a:gdLst/>
                <a:ahLst/>
                <a:cxnLst/>
                <a:rect l="l" t="t" r="r" b="b"/>
                <a:pathLst>
                  <a:path w="288" h="78" extrusionOk="0">
                    <a:moveTo>
                      <a:pt x="287" y="0"/>
                    </a:moveTo>
                    <a:cubicBezTo>
                      <a:pt x="189" y="18"/>
                      <a:pt x="95" y="42"/>
                      <a:pt x="0" y="77"/>
                    </a:cubicBezTo>
                    <a:lnTo>
                      <a:pt x="0" y="77"/>
                    </a:lnTo>
                    <a:cubicBezTo>
                      <a:pt x="95" y="42"/>
                      <a:pt x="189" y="18"/>
                      <a:pt x="287"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1" name="Google Shape;6071;p65">
                <a:extLst>
                  <a:ext uri="{FF2B5EF4-FFF2-40B4-BE49-F238E27FC236}">
                    <a16:creationId xmlns:a16="http://schemas.microsoft.com/office/drawing/2014/main" id="{1DE5FAF2-E450-4AEB-8CF7-C442BDB9F4D1}"/>
                  </a:ext>
                </a:extLst>
              </p:cNvPr>
              <p:cNvSpPr/>
              <p:nvPr/>
            </p:nvSpPr>
            <p:spPr>
              <a:xfrm>
                <a:off x="6672113" y="4416428"/>
                <a:ext cx="198" cy="59"/>
              </a:xfrm>
              <a:custGeom>
                <a:avLst/>
                <a:gdLst/>
                <a:ahLst/>
                <a:cxnLst/>
                <a:rect l="l" t="t" r="r" b="b"/>
                <a:pathLst>
                  <a:path w="4" h="1" extrusionOk="0">
                    <a:moveTo>
                      <a:pt x="0" y="0"/>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2" name="Google Shape;6072;p65">
                <a:extLst>
                  <a:ext uri="{FF2B5EF4-FFF2-40B4-BE49-F238E27FC236}">
                    <a16:creationId xmlns:a16="http://schemas.microsoft.com/office/drawing/2014/main" id="{34768D95-BD9D-4967-8285-69C3DB938495}"/>
                  </a:ext>
                </a:extLst>
              </p:cNvPr>
              <p:cNvSpPr/>
              <p:nvPr/>
            </p:nvSpPr>
            <p:spPr>
              <a:xfrm>
                <a:off x="6667731" y="4416600"/>
                <a:ext cx="400" cy="59"/>
              </a:xfrm>
              <a:custGeom>
                <a:avLst/>
                <a:gdLst/>
                <a:ahLst/>
                <a:cxnLst/>
                <a:rect l="l" t="t" r="r" b="b"/>
                <a:pathLst>
                  <a:path w="8" h="1" extrusionOk="0">
                    <a:moveTo>
                      <a:pt x="1" y="1"/>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3" name="Google Shape;6073;p65">
                <a:extLst>
                  <a:ext uri="{FF2B5EF4-FFF2-40B4-BE49-F238E27FC236}">
                    <a16:creationId xmlns:a16="http://schemas.microsoft.com/office/drawing/2014/main" id="{A767718B-A661-4B2A-A9F1-91124BE20F41}"/>
                  </a:ext>
                </a:extLst>
              </p:cNvPr>
              <p:cNvSpPr/>
              <p:nvPr/>
            </p:nvSpPr>
            <p:spPr>
              <a:xfrm>
                <a:off x="6663742" y="4414437"/>
                <a:ext cx="198" cy="227"/>
              </a:xfrm>
              <a:custGeom>
                <a:avLst/>
                <a:gdLst/>
                <a:ahLst/>
                <a:cxnLst/>
                <a:rect l="l" t="t" r="r" b="b"/>
                <a:pathLst>
                  <a:path w="4" h="4" extrusionOk="0">
                    <a:moveTo>
                      <a:pt x="0" y="0"/>
                    </a:moveTo>
                    <a:lnTo>
                      <a:pt x="4"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4" name="Google Shape;6074;p65">
                <a:extLst>
                  <a:ext uri="{FF2B5EF4-FFF2-40B4-BE49-F238E27FC236}">
                    <a16:creationId xmlns:a16="http://schemas.microsoft.com/office/drawing/2014/main" id="{11471FB5-FC8F-43F8-98D4-07B23A5DADA6}"/>
                  </a:ext>
                </a:extLst>
              </p:cNvPr>
              <p:cNvSpPr/>
              <p:nvPr/>
            </p:nvSpPr>
            <p:spPr>
              <a:xfrm>
                <a:off x="6662846" y="4413812"/>
                <a:ext cx="250" cy="59"/>
              </a:xfrm>
              <a:custGeom>
                <a:avLst/>
                <a:gdLst/>
                <a:ahLst/>
                <a:cxnLst/>
                <a:rect l="l" t="t" r="r" b="b"/>
                <a:pathLst>
                  <a:path w="5" h="1" extrusionOk="0">
                    <a:moveTo>
                      <a:pt x="1" y="1"/>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5" name="Google Shape;6075;p65">
                <a:extLst>
                  <a:ext uri="{FF2B5EF4-FFF2-40B4-BE49-F238E27FC236}">
                    <a16:creationId xmlns:a16="http://schemas.microsoft.com/office/drawing/2014/main" id="{B288FD7E-B61C-4988-B7D8-1E7EE337EA38}"/>
                  </a:ext>
                </a:extLst>
              </p:cNvPr>
              <p:cNvSpPr/>
              <p:nvPr/>
            </p:nvSpPr>
            <p:spPr>
              <a:xfrm>
                <a:off x="6666883" y="4416202"/>
                <a:ext cx="198" cy="285"/>
              </a:xfrm>
              <a:custGeom>
                <a:avLst/>
                <a:gdLst/>
                <a:ahLst/>
                <a:cxnLst/>
                <a:rect l="l" t="t" r="r" b="b"/>
                <a:pathLst>
                  <a:path w="4" h="5" extrusionOk="0">
                    <a:moveTo>
                      <a:pt x="0" y="1"/>
                    </a:moveTo>
                    <a:lnTo>
                      <a:pt x="4"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6" name="Google Shape;6076;p65">
                <a:extLst>
                  <a:ext uri="{FF2B5EF4-FFF2-40B4-BE49-F238E27FC236}">
                    <a16:creationId xmlns:a16="http://schemas.microsoft.com/office/drawing/2014/main" id="{5B144C08-622B-438D-A210-6E95F3BE284A}"/>
                  </a:ext>
                </a:extLst>
              </p:cNvPr>
              <p:cNvSpPr/>
              <p:nvPr/>
            </p:nvSpPr>
            <p:spPr>
              <a:xfrm>
                <a:off x="6665838" y="4415804"/>
                <a:ext cx="198" cy="59"/>
              </a:xfrm>
              <a:custGeom>
                <a:avLst/>
                <a:gdLst/>
                <a:ahLst/>
                <a:cxnLst/>
                <a:rect l="l" t="t" r="r" b="b"/>
                <a:pathLst>
                  <a:path w="4" h="1" extrusionOk="0">
                    <a:moveTo>
                      <a:pt x="0" y="1"/>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7" name="Google Shape;6077;p65">
                <a:extLst>
                  <a:ext uri="{FF2B5EF4-FFF2-40B4-BE49-F238E27FC236}">
                    <a16:creationId xmlns:a16="http://schemas.microsoft.com/office/drawing/2014/main" id="{A612B673-F81D-4BBE-83C5-5C1E029AF8E4}"/>
                  </a:ext>
                </a:extLst>
              </p:cNvPr>
              <p:cNvSpPr/>
              <p:nvPr/>
            </p:nvSpPr>
            <p:spPr>
              <a:xfrm>
                <a:off x="6719546" y="4502334"/>
                <a:ext cx="400" cy="457"/>
              </a:xfrm>
              <a:custGeom>
                <a:avLst/>
                <a:gdLst/>
                <a:ahLst/>
                <a:cxnLst/>
                <a:rect l="l" t="t" r="r" b="b"/>
                <a:pathLst>
                  <a:path w="8" h="8" extrusionOk="0">
                    <a:moveTo>
                      <a:pt x="8" y="0"/>
                    </a:moveTo>
                    <a:lnTo>
                      <a:pt x="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8" name="Google Shape;6078;p65">
                <a:extLst>
                  <a:ext uri="{FF2B5EF4-FFF2-40B4-BE49-F238E27FC236}">
                    <a16:creationId xmlns:a16="http://schemas.microsoft.com/office/drawing/2014/main" id="{C1AA0218-74D5-4148-8536-7477CFC4EFD8}"/>
                  </a:ext>
                </a:extLst>
              </p:cNvPr>
              <p:cNvSpPr/>
              <p:nvPr/>
            </p:nvSpPr>
            <p:spPr>
              <a:xfrm>
                <a:off x="6718698" y="4504099"/>
                <a:ext cx="198" cy="684"/>
              </a:xfrm>
              <a:custGeom>
                <a:avLst/>
                <a:gdLst/>
                <a:ahLst/>
                <a:cxnLst/>
                <a:rect l="l" t="t" r="r" b="b"/>
                <a:pathLst>
                  <a:path w="4" h="12" extrusionOk="0">
                    <a:moveTo>
                      <a:pt x="4" y="1"/>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9" name="Google Shape;6079;p65">
                <a:extLst>
                  <a:ext uri="{FF2B5EF4-FFF2-40B4-BE49-F238E27FC236}">
                    <a16:creationId xmlns:a16="http://schemas.microsoft.com/office/drawing/2014/main" id="{A0B0255D-E36E-4EB3-88D1-8EF19E8F1211}"/>
                  </a:ext>
                </a:extLst>
              </p:cNvPr>
              <p:cNvSpPr/>
              <p:nvPr/>
            </p:nvSpPr>
            <p:spPr>
              <a:xfrm>
                <a:off x="6718151" y="4505294"/>
                <a:ext cx="250" cy="684"/>
              </a:xfrm>
              <a:custGeom>
                <a:avLst/>
                <a:gdLst/>
                <a:ahLst/>
                <a:cxnLst/>
                <a:rect l="l" t="t" r="r" b="b"/>
                <a:pathLst>
                  <a:path w="5" h="12" extrusionOk="0">
                    <a:moveTo>
                      <a:pt x="4" y="1"/>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0" name="Google Shape;6080;p65">
                <a:extLst>
                  <a:ext uri="{FF2B5EF4-FFF2-40B4-BE49-F238E27FC236}">
                    <a16:creationId xmlns:a16="http://schemas.microsoft.com/office/drawing/2014/main" id="{2D2B63FD-AFAC-42A5-9339-1D57AB4C9AFF}"/>
                  </a:ext>
                </a:extLst>
              </p:cNvPr>
              <p:cNvSpPr/>
              <p:nvPr/>
            </p:nvSpPr>
            <p:spPr>
              <a:xfrm>
                <a:off x="6719197" y="4503131"/>
                <a:ext cx="250" cy="624"/>
              </a:xfrm>
              <a:custGeom>
                <a:avLst/>
                <a:gdLst/>
                <a:ahLst/>
                <a:cxnLst/>
                <a:rect l="l" t="t" r="r" b="b"/>
                <a:pathLst>
                  <a:path w="5" h="11" extrusionOk="0">
                    <a:moveTo>
                      <a:pt x="4" y="0"/>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1" name="Google Shape;6081;p65">
                <a:extLst>
                  <a:ext uri="{FF2B5EF4-FFF2-40B4-BE49-F238E27FC236}">
                    <a16:creationId xmlns:a16="http://schemas.microsoft.com/office/drawing/2014/main" id="{9DC884F1-E950-42B0-B597-3C18596E0F10}"/>
                  </a:ext>
                </a:extLst>
              </p:cNvPr>
              <p:cNvSpPr/>
              <p:nvPr/>
            </p:nvSpPr>
            <p:spPr>
              <a:xfrm>
                <a:off x="6716257" y="4509906"/>
                <a:ext cx="198" cy="855"/>
              </a:xfrm>
              <a:custGeom>
                <a:avLst/>
                <a:gdLst/>
                <a:ahLst/>
                <a:cxnLst/>
                <a:rect l="l" t="t" r="r" b="b"/>
                <a:pathLst>
                  <a:path w="4" h="15" extrusionOk="0">
                    <a:moveTo>
                      <a:pt x="4" y="0"/>
                    </a:moveTo>
                    <a:lnTo>
                      <a:pt x="0"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2" name="Google Shape;6082;p65">
                <a:extLst>
                  <a:ext uri="{FF2B5EF4-FFF2-40B4-BE49-F238E27FC236}">
                    <a16:creationId xmlns:a16="http://schemas.microsoft.com/office/drawing/2014/main" id="{A2B2C2CF-591D-45CC-B3DB-D9D36068400E}"/>
                  </a:ext>
                </a:extLst>
              </p:cNvPr>
              <p:cNvSpPr/>
              <p:nvPr/>
            </p:nvSpPr>
            <p:spPr>
              <a:xfrm>
                <a:off x="6717652" y="4506716"/>
                <a:ext cx="198" cy="624"/>
              </a:xfrm>
              <a:custGeom>
                <a:avLst/>
                <a:gdLst/>
                <a:ahLst/>
                <a:cxnLst/>
                <a:rect l="l" t="t" r="r" b="b"/>
                <a:pathLst>
                  <a:path w="4" h="11" extrusionOk="0">
                    <a:moveTo>
                      <a:pt x="4" y="0"/>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3" name="Google Shape;6083;p65">
                <a:extLst>
                  <a:ext uri="{FF2B5EF4-FFF2-40B4-BE49-F238E27FC236}">
                    <a16:creationId xmlns:a16="http://schemas.microsoft.com/office/drawing/2014/main" id="{EE75EC8F-F019-48FD-9C49-9678DBEE02F8}"/>
                  </a:ext>
                </a:extLst>
              </p:cNvPr>
              <p:cNvSpPr/>
              <p:nvPr/>
            </p:nvSpPr>
            <p:spPr>
              <a:xfrm>
                <a:off x="6716954" y="4508083"/>
                <a:ext cx="198" cy="855"/>
              </a:xfrm>
              <a:custGeom>
                <a:avLst/>
                <a:gdLst/>
                <a:ahLst/>
                <a:cxnLst/>
                <a:rect l="l" t="t" r="r" b="b"/>
                <a:pathLst>
                  <a:path w="4" h="15" extrusionOk="0">
                    <a:moveTo>
                      <a:pt x="4" y="1"/>
                    </a:moveTo>
                    <a:lnTo>
                      <a:pt x="0" y="1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4" name="Google Shape;6084;p65">
                <a:extLst>
                  <a:ext uri="{FF2B5EF4-FFF2-40B4-BE49-F238E27FC236}">
                    <a16:creationId xmlns:a16="http://schemas.microsoft.com/office/drawing/2014/main" id="{7D70E145-AEED-4514-9AF5-B228FFE27FC0}"/>
                  </a:ext>
                </a:extLst>
              </p:cNvPr>
              <p:cNvSpPr/>
              <p:nvPr/>
            </p:nvSpPr>
            <p:spPr>
              <a:xfrm>
                <a:off x="6721142" y="4499944"/>
                <a:ext cx="198" cy="227"/>
              </a:xfrm>
              <a:custGeom>
                <a:avLst/>
                <a:gdLst/>
                <a:ahLst/>
                <a:cxnLst/>
                <a:rect l="l" t="t" r="r" b="b"/>
                <a:pathLst>
                  <a:path w="4" h="4" extrusionOk="0">
                    <a:moveTo>
                      <a:pt x="4" y="0"/>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5" name="Google Shape;6085;p65">
                <a:extLst>
                  <a:ext uri="{FF2B5EF4-FFF2-40B4-BE49-F238E27FC236}">
                    <a16:creationId xmlns:a16="http://schemas.microsoft.com/office/drawing/2014/main" id="{127ADC26-69BF-4BD6-A277-DFB8CC95A66E}"/>
                  </a:ext>
                </a:extLst>
              </p:cNvPr>
              <p:cNvSpPr/>
              <p:nvPr/>
            </p:nvSpPr>
            <p:spPr>
              <a:xfrm>
                <a:off x="6721490" y="4499542"/>
                <a:ext cx="51" cy="227"/>
              </a:xfrm>
              <a:custGeom>
                <a:avLst/>
                <a:gdLst/>
                <a:ahLst/>
                <a:cxnLst/>
                <a:rect l="l" t="t" r="r" b="b"/>
                <a:pathLst>
                  <a:path w="1" h="4" extrusionOk="0">
                    <a:moveTo>
                      <a:pt x="0" y="0"/>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6" name="Google Shape;6086;p65">
                <a:extLst>
                  <a:ext uri="{FF2B5EF4-FFF2-40B4-BE49-F238E27FC236}">
                    <a16:creationId xmlns:a16="http://schemas.microsoft.com/office/drawing/2014/main" id="{4A5B951C-0424-44B6-892B-BDCA1062C692}"/>
                  </a:ext>
                </a:extLst>
              </p:cNvPr>
              <p:cNvSpPr/>
              <p:nvPr/>
            </p:nvSpPr>
            <p:spPr>
              <a:xfrm>
                <a:off x="6715560" y="4512469"/>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7" name="Google Shape;6087;p65">
                <a:extLst>
                  <a:ext uri="{FF2B5EF4-FFF2-40B4-BE49-F238E27FC236}">
                    <a16:creationId xmlns:a16="http://schemas.microsoft.com/office/drawing/2014/main" id="{5F63C847-A069-455C-8000-2E28A8DCFE94}"/>
                  </a:ext>
                </a:extLst>
              </p:cNvPr>
              <p:cNvSpPr/>
              <p:nvPr/>
            </p:nvSpPr>
            <p:spPr>
              <a:xfrm>
                <a:off x="6717105" y="4398270"/>
                <a:ext cx="9666" cy="9849"/>
              </a:xfrm>
              <a:custGeom>
                <a:avLst/>
                <a:gdLst/>
                <a:ahLst/>
                <a:cxnLst/>
                <a:rect l="l" t="t" r="r" b="b"/>
                <a:pathLst>
                  <a:path w="194" h="173" extrusionOk="0">
                    <a:moveTo>
                      <a:pt x="1" y="1"/>
                    </a:moveTo>
                    <a:lnTo>
                      <a:pt x="1" y="1"/>
                    </a:lnTo>
                    <a:lnTo>
                      <a:pt x="193" y="17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8" name="Google Shape;6088;p65">
                <a:extLst>
                  <a:ext uri="{FF2B5EF4-FFF2-40B4-BE49-F238E27FC236}">
                    <a16:creationId xmlns:a16="http://schemas.microsoft.com/office/drawing/2014/main" id="{DC0E1B2F-DA36-429D-8716-266D321761EA}"/>
                  </a:ext>
                </a:extLst>
              </p:cNvPr>
              <p:cNvSpPr/>
              <p:nvPr/>
            </p:nvSpPr>
            <p:spPr>
              <a:xfrm>
                <a:off x="6720793" y="4500343"/>
                <a:ext cx="198" cy="457"/>
              </a:xfrm>
              <a:custGeom>
                <a:avLst/>
                <a:gdLst/>
                <a:ahLst/>
                <a:cxnLst/>
                <a:rect l="l" t="t" r="r" b="b"/>
                <a:pathLst>
                  <a:path w="4" h="8" extrusionOk="0">
                    <a:moveTo>
                      <a:pt x="4" y="0"/>
                    </a:moveTo>
                    <a:lnTo>
                      <a:pt x="0"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9" name="Google Shape;6089;p65">
                <a:extLst>
                  <a:ext uri="{FF2B5EF4-FFF2-40B4-BE49-F238E27FC236}">
                    <a16:creationId xmlns:a16="http://schemas.microsoft.com/office/drawing/2014/main" id="{E4CC7AD3-2912-4F31-A379-335BE70DC88F}"/>
                  </a:ext>
                </a:extLst>
              </p:cNvPr>
              <p:cNvSpPr/>
              <p:nvPr/>
            </p:nvSpPr>
            <p:spPr>
              <a:xfrm>
                <a:off x="6720096" y="4501538"/>
                <a:ext cx="198" cy="457"/>
              </a:xfrm>
              <a:custGeom>
                <a:avLst/>
                <a:gdLst/>
                <a:ahLst/>
                <a:cxnLst/>
                <a:rect l="l" t="t" r="r" b="b"/>
                <a:pathLst>
                  <a:path w="4" h="8" extrusionOk="0">
                    <a:moveTo>
                      <a:pt x="4" y="0"/>
                    </a:moveTo>
                    <a:lnTo>
                      <a:pt x="0"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0" name="Google Shape;6090;p65">
                <a:extLst>
                  <a:ext uri="{FF2B5EF4-FFF2-40B4-BE49-F238E27FC236}">
                    <a16:creationId xmlns:a16="http://schemas.microsoft.com/office/drawing/2014/main" id="{A339ADA0-8303-4C09-9072-CED443EC6879}"/>
                  </a:ext>
                </a:extLst>
              </p:cNvPr>
              <p:cNvSpPr/>
              <p:nvPr/>
            </p:nvSpPr>
            <p:spPr>
              <a:xfrm>
                <a:off x="6720445" y="4500909"/>
                <a:ext cx="198" cy="457"/>
              </a:xfrm>
              <a:custGeom>
                <a:avLst/>
                <a:gdLst/>
                <a:ahLst/>
                <a:cxnLst/>
                <a:rect l="l" t="t" r="r" b="b"/>
                <a:pathLst>
                  <a:path w="4" h="8" extrusionOk="0">
                    <a:moveTo>
                      <a:pt x="4" y="1"/>
                    </a:moveTo>
                    <a:lnTo>
                      <a:pt x="0"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1" name="Google Shape;6091;p65">
                <a:extLst>
                  <a:ext uri="{FF2B5EF4-FFF2-40B4-BE49-F238E27FC236}">
                    <a16:creationId xmlns:a16="http://schemas.microsoft.com/office/drawing/2014/main" id="{EBDF4E42-A587-4ADE-B8E5-0E556AA7A76B}"/>
                  </a:ext>
                </a:extLst>
              </p:cNvPr>
              <p:cNvSpPr/>
              <p:nvPr/>
            </p:nvSpPr>
            <p:spPr>
              <a:xfrm>
                <a:off x="6714514" y="4514687"/>
                <a:ext cx="400" cy="624"/>
              </a:xfrm>
              <a:custGeom>
                <a:avLst/>
                <a:gdLst/>
                <a:ahLst/>
                <a:cxnLst/>
                <a:rect l="l" t="t" r="r" b="b"/>
                <a:pathLst>
                  <a:path w="8" h="11" extrusionOk="0">
                    <a:moveTo>
                      <a:pt x="7" y="0"/>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2" name="Google Shape;6092;p65">
                <a:extLst>
                  <a:ext uri="{FF2B5EF4-FFF2-40B4-BE49-F238E27FC236}">
                    <a16:creationId xmlns:a16="http://schemas.microsoft.com/office/drawing/2014/main" id="{40F30A6B-A6CC-4F69-81D9-CF869235A567}"/>
                  </a:ext>
                </a:extLst>
              </p:cNvPr>
              <p:cNvSpPr/>
              <p:nvPr/>
            </p:nvSpPr>
            <p:spPr>
              <a:xfrm>
                <a:off x="7332132" y="2994662"/>
                <a:ext cx="465054" cy="309570"/>
              </a:xfrm>
              <a:custGeom>
                <a:avLst/>
                <a:gdLst/>
                <a:ahLst/>
                <a:cxnLst/>
                <a:rect l="l" t="t" r="r" b="b"/>
                <a:pathLst>
                  <a:path w="9334" h="5438" extrusionOk="0">
                    <a:moveTo>
                      <a:pt x="1285" y="0"/>
                    </a:moveTo>
                    <a:lnTo>
                      <a:pt x="64" y="329"/>
                    </a:lnTo>
                    <a:lnTo>
                      <a:pt x="1" y="2661"/>
                    </a:lnTo>
                    <a:lnTo>
                      <a:pt x="8" y="2661"/>
                    </a:lnTo>
                    <a:cubicBezTo>
                      <a:pt x="25" y="2668"/>
                      <a:pt x="46" y="2675"/>
                      <a:pt x="64" y="2682"/>
                    </a:cubicBezTo>
                    <a:lnTo>
                      <a:pt x="71" y="2682"/>
                    </a:lnTo>
                    <a:cubicBezTo>
                      <a:pt x="92" y="2685"/>
                      <a:pt x="113" y="2692"/>
                      <a:pt x="137" y="2696"/>
                    </a:cubicBezTo>
                    <a:lnTo>
                      <a:pt x="151" y="2699"/>
                    </a:lnTo>
                    <a:cubicBezTo>
                      <a:pt x="172" y="2703"/>
                      <a:pt x="197" y="2710"/>
                      <a:pt x="221" y="2713"/>
                    </a:cubicBezTo>
                    <a:lnTo>
                      <a:pt x="235" y="2713"/>
                    </a:lnTo>
                    <a:cubicBezTo>
                      <a:pt x="263" y="2717"/>
                      <a:pt x="291" y="2717"/>
                      <a:pt x="319" y="2720"/>
                    </a:cubicBezTo>
                    <a:cubicBezTo>
                      <a:pt x="327" y="2722"/>
                      <a:pt x="336" y="2723"/>
                      <a:pt x="344" y="2723"/>
                    </a:cubicBezTo>
                    <a:cubicBezTo>
                      <a:pt x="368" y="2723"/>
                      <a:pt x="393" y="2716"/>
                      <a:pt x="414" y="2703"/>
                    </a:cubicBezTo>
                    <a:cubicBezTo>
                      <a:pt x="442" y="2675"/>
                      <a:pt x="442" y="2605"/>
                      <a:pt x="442" y="2552"/>
                    </a:cubicBezTo>
                    <a:lnTo>
                      <a:pt x="442" y="2528"/>
                    </a:lnTo>
                    <a:cubicBezTo>
                      <a:pt x="442" y="2433"/>
                      <a:pt x="529" y="2342"/>
                      <a:pt x="568" y="2307"/>
                    </a:cubicBezTo>
                    <a:cubicBezTo>
                      <a:pt x="645" y="2240"/>
                      <a:pt x="761" y="2169"/>
                      <a:pt x="872" y="2169"/>
                    </a:cubicBezTo>
                    <a:cubicBezTo>
                      <a:pt x="881" y="2169"/>
                      <a:pt x="891" y="2170"/>
                      <a:pt x="900" y="2171"/>
                    </a:cubicBezTo>
                    <a:cubicBezTo>
                      <a:pt x="903" y="2171"/>
                      <a:pt x="906" y="2171"/>
                      <a:pt x="909" y="2171"/>
                    </a:cubicBezTo>
                    <a:cubicBezTo>
                      <a:pt x="948" y="2171"/>
                      <a:pt x="962" y="2148"/>
                      <a:pt x="988" y="2069"/>
                    </a:cubicBezTo>
                    <a:cubicBezTo>
                      <a:pt x="1005" y="2024"/>
                      <a:pt x="1026" y="1961"/>
                      <a:pt x="1089" y="1961"/>
                    </a:cubicBezTo>
                    <a:cubicBezTo>
                      <a:pt x="1124" y="1961"/>
                      <a:pt x="1229" y="1933"/>
                      <a:pt x="1261" y="1880"/>
                    </a:cubicBezTo>
                    <a:cubicBezTo>
                      <a:pt x="1282" y="1842"/>
                      <a:pt x="1320" y="1821"/>
                      <a:pt x="1362" y="1817"/>
                    </a:cubicBezTo>
                    <a:cubicBezTo>
                      <a:pt x="1373" y="1816"/>
                      <a:pt x="1383" y="1816"/>
                      <a:pt x="1394" y="1816"/>
                    </a:cubicBezTo>
                    <a:cubicBezTo>
                      <a:pt x="1425" y="1816"/>
                      <a:pt x="1457" y="1820"/>
                      <a:pt x="1489" y="1828"/>
                    </a:cubicBezTo>
                    <a:cubicBezTo>
                      <a:pt x="1587" y="1852"/>
                      <a:pt x="1678" y="1898"/>
                      <a:pt x="1751" y="1964"/>
                    </a:cubicBezTo>
                    <a:cubicBezTo>
                      <a:pt x="1807" y="2020"/>
                      <a:pt x="1958" y="2052"/>
                      <a:pt x="2080" y="2076"/>
                    </a:cubicBezTo>
                    <a:lnTo>
                      <a:pt x="2140" y="2090"/>
                    </a:lnTo>
                    <a:cubicBezTo>
                      <a:pt x="2336" y="2136"/>
                      <a:pt x="2378" y="2598"/>
                      <a:pt x="2385" y="2713"/>
                    </a:cubicBezTo>
                    <a:cubicBezTo>
                      <a:pt x="2465" y="2745"/>
                      <a:pt x="2794" y="2755"/>
                      <a:pt x="2938" y="2759"/>
                    </a:cubicBezTo>
                    <a:cubicBezTo>
                      <a:pt x="3032" y="2762"/>
                      <a:pt x="3102" y="2762"/>
                      <a:pt x="3137" y="2769"/>
                    </a:cubicBezTo>
                    <a:cubicBezTo>
                      <a:pt x="3239" y="2783"/>
                      <a:pt x="3277" y="2881"/>
                      <a:pt x="3316" y="2972"/>
                    </a:cubicBezTo>
                    <a:cubicBezTo>
                      <a:pt x="3337" y="3035"/>
                      <a:pt x="3368" y="3095"/>
                      <a:pt x="3407" y="3147"/>
                    </a:cubicBezTo>
                    <a:cubicBezTo>
                      <a:pt x="3421" y="3168"/>
                      <a:pt x="3435" y="3186"/>
                      <a:pt x="3445" y="3207"/>
                    </a:cubicBezTo>
                    <a:cubicBezTo>
                      <a:pt x="3526" y="3330"/>
                      <a:pt x="3596" y="3463"/>
                      <a:pt x="3652" y="3603"/>
                    </a:cubicBezTo>
                    <a:lnTo>
                      <a:pt x="3656" y="3617"/>
                    </a:lnTo>
                    <a:cubicBezTo>
                      <a:pt x="3673" y="3652"/>
                      <a:pt x="3799" y="3725"/>
                      <a:pt x="3883" y="3774"/>
                    </a:cubicBezTo>
                    <a:cubicBezTo>
                      <a:pt x="4009" y="3848"/>
                      <a:pt x="4146" y="3925"/>
                      <a:pt x="4202" y="4009"/>
                    </a:cubicBezTo>
                    <a:cubicBezTo>
                      <a:pt x="4282" y="4131"/>
                      <a:pt x="4559" y="4271"/>
                      <a:pt x="4800" y="4355"/>
                    </a:cubicBezTo>
                    <a:cubicBezTo>
                      <a:pt x="4919" y="4401"/>
                      <a:pt x="5035" y="4499"/>
                      <a:pt x="5133" y="4586"/>
                    </a:cubicBezTo>
                    <a:cubicBezTo>
                      <a:pt x="5201" y="4645"/>
                      <a:pt x="5294" y="4726"/>
                      <a:pt x="5334" y="4726"/>
                    </a:cubicBezTo>
                    <a:cubicBezTo>
                      <a:pt x="5334" y="4726"/>
                      <a:pt x="5335" y="4726"/>
                      <a:pt x="5336" y="4726"/>
                    </a:cubicBezTo>
                    <a:cubicBezTo>
                      <a:pt x="5343" y="4725"/>
                      <a:pt x="5351" y="4725"/>
                      <a:pt x="5360" y="4725"/>
                    </a:cubicBezTo>
                    <a:cubicBezTo>
                      <a:pt x="5509" y="4725"/>
                      <a:pt x="5798" y="4865"/>
                      <a:pt x="5858" y="4894"/>
                    </a:cubicBezTo>
                    <a:lnTo>
                      <a:pt x="5889" y="4908"/>
                    </a:lnTo>
                    <a:lnTo>
                      <a:pt x="5928" y="5230"/>
                    </a:lnTo>
                    <a:cubicBezTo>
                      <a:pt x="5935" y="5230"/>
                      <a:pt x="5945" y="5227"/>
                      <a:pt x="5956" y="5227"/>
                    </a:cubicBezTo>
                    <a:lnTo>
                      <a:pt x="5959" y="5227"/>
                    </a:lnTo>
                    <a:cubicBezTo>
                      <a:pt x="5963" y="5225"/>
                      <a:pt x="5967" y="5224"/>
                      <a:pt x="5972" y="5224"/>
                    </a:cubicBezTo>
                    <a:cubicBezTo>
                      <a:pt x="5977" y="5224"/>
                      <a:pt x="5982" y="5225"/>
                      <a:pt x="5987" y="5227"/>
                    </a:cubicBezTo>
                    <a:cubicBezTo>
                      <a:pt x="6022" y="5227"/>
                      <a:pt x="6057" y="5230"/>
                      <a:pt x="6089" y="5244"/>
                    </a:cubicBezTo>
                    <a:cubicBezTo>
                      <a:pt x="6099" y="5248"/>
                      <a:pt x="6110" y="5251"/>
                      <a:pt x="6117" y="5255"/>
                    </a:cubicBezTo>
                    <a:lnTo>
                      <a:pt x="6145" y="5269"/>
                    </a:lnTo>
                    <a:lnTo>
                      <a:pt x="6148" y="5272"/>
                    </a:lnTo>
                    <a:lnTo>
                      <a:pt x="6173" y="5286"/>
                    </a:lnTo>
                    <a:lnTo>
                      <a:pt x="6176" y="5286"/>
                    </a:lnTo>
                    <a:lnTo>
                      <a:pt x="6197" y="5301"/>
                    </a:lnTo>
                    <a:lnTo>
                      <a:pt x="6204" y="5308"/>
                    </a:lnTo>
                    <a:lnTo>
                      <a:pt x="6225" y="5322"/>
                    </a:lnTo>
                    <a:cubicBezTo>
                      <a:pt x="6264" y="5353"/>
                      <a:pt x="6313" y="5378"/>
                      <a:pt x="6365" y="5385"/>
                    </a:cubicBezTo>
                    <a:cubicBezTo>
                      <a:pt x="6379" y="5385"/>
                      <a:pt x="6390" y="5388"/>
                      <a:pt x="6400" y="5388"/>
                    </a:cubicBezTo>
                    <a:lnTo>
                      <a:pt x="6411" y="5392"/>
                    </a:lnTo>
                    <a:cubicBezTo>
                      <a:pt x="6421" y="5392"/>
                      <a:pt x="6428" y="5395"/>
                      <a:pt x="6435" y="5399"/>
                    </a:cubicBezTo>
                    <a:lnTo>
                      <a:pt x="6449" y="5402"/>
                    </a:lnTo>
                    <a:lnTo>
                      <a:pt x="6477" y="5416"/>
                    </a:lnTo>
                    <a:lnTo>
                      <a:pt x="6484" y="5420"/>
                    </a:lnTo>
                    <a:cubicBezTo>
                      <a:pt x="6495" y="5423"/>
                      <a:pt x="6509" y="5430"/>
                      <a:pt x="6519" y="5437"/>
                    </a:cubicBezTo>
                    <a:cubicBezTo>
                      <a:pt x="6530" y="5423"/>
                      <a:pt x="6533" y="5399"/>
                      <a:pt x="6533" y="5381"/>
                    </a:cubicBezTo>
                    <a:lnTo>
                      <a:pt x="6533" y="5364"/>
                    </a:lnTo>
                    <a:cubicBezTo>
                      <a:pt x="6540" y="5339"/>
                      <a:pt x="6544" y="5311"/>
                      <a:pt x="6551" y="5283"/>
                    </a:cubicBezTo>
                    <a:cubicBezTo>
                      <a:pt x="6551" y="5276"/>
                      <a:pt x="6558" y="5269"/>
                      <a:pt x="6558" y="5258"/>
                    </a:cubicBezTo>
                    <a:cubicBezTo>
                      <a:pt x="6565" y="5241"/>
                      <a:pt x="6568" y="5223"/>
                      <a:pt x="6575" y="5206"/>
                    </a:cubicBezTo>
                    <a:cubicBezTo>
                      <a:pt x="6579" y="5199"/>
                      <a:pt x="6582" y="5188"/>
                      <a:pt x="6589" y="5178"/>
                    </a:cubicBezTo>
                    <a:cubicBezTo>
                      <a:pt x="6593" y="5171"/>
                      <a:pt x="6600" y="5150"/>
                      <a:pt x="6610" y="5136"/>
                    </a:cubicBezTo>
                    <a:cubicBezTo>
                      <a:pt x="6617" y="5122"/>
                      <a:pt x="6617" y="5118"/>
                      <a:pt x="6624" y="5108"/>
                    </a:cubicBezTo>
                    <a:cubicBezTo>
                      <a:pt x="6628" y="5101"/>
                      <a:pt x="6642" y="5083"/>
                      <a:pt x="6649" y="5069"/>
                    </a:cubicBezTo>
                    <a:cubicBezTo>
                      <a:pt x="6659" y="5059"/>
                      <a:pt x="6659" y="5055"/>
                      <a:pt x="6666" y="5045"/>
                    </a:cubicBezTo>
                    <a:cubicBezTo>
                      <a:pt x="6673" y="5038"/>
                      <a:pt x="6687" y="5020"/>
                      <a:pt x="6701" y="5006"/>
                    </a:cubicBezTo>
                    <a:cubicBezTo>
                      <a:pt x="6712" y="4996"/>
                      <a:pt x="6712" y="4996"/>
                      <a:pt x="6719" y="4989"/>
                    </a:cubicBezTo>
                    <a:cubicBezTo>
                      <a:pt x="6736" y="4971"/>
                      <a:pt x="6754" y="4954"/>
                      <a:pt x="6775" y="4936"/>
                    </a:cubicBezTo>
                    <a:cubicBezTo>
                      <a:pt x="6778" y="4936"/>
                      <a:pt x="6782" y="4933"/>
                      <a:pt x="6785" y="4929"/>
                    </a:cubicBezTo>
                    <a:cubicBezTo>
                      <a:pt x="6806" y="4901"/>
                      <a:pt x="6799" y="4866"/>
                      <a:pt x="6750" y="4765"/>
                    </a:cubicBezTo>
                    <a:cubicBezTo>
                      <a:pt x="6712" y="4684"/>
                      <a:pt x="6670" y="4590"/>
                      <a:pt x="6687" y="4492"/>
                    </a:cubicBezTo>
                    <a:cubicBezTo>
                      <a:pt x="6694" y="4443"/>
                      <a:pt x="6610" y="4380"/>
                      <a:pt x="6533" y="4327"/>
                    </a:cubicBezTo>
                    <a:cubicBezTo>
                      <a:pt x="6435" y="4261"/>
                      <a:pt x="6323" y="4184"/>
                      <a:pt x="6348" y="4072"/>
                    </a:cubicBezTo>
                    <a:cubicBezTo>
                      <a:pt x="6379" y="3932"/>
                      <a:pt x="6558" y="3900"/>
                      <a:pt x="6715" y="3872"/>
                    </a:cubicBezTo>
                    <a:cubicBezTo>
                      <a:pt x="6778" y="3865"/>
                      <a:pt x="6841" y="3851"/>
                      <a:pt x="6901" y="3830"/>
                    </a:cubicBezTo>
                    <a:cubicBezTo>
                      <a:pt x="6936" y="3816"/>
                      <a:pt x="6943" y="3781"/>
                      <a:pt x="6953" y="3708"/>
                    </a:cubicBezTo>
                    <a:cubicBezTo>
                      <a:pt x="6960" y="3634"/>
                      <a:pt x="6974" y="3519"/>
                      <a:pt x="7107" y="3519"/>
                    </a:cubicBezTo>
                    <a:cubicBezTo>
                      <a:pt x="7202" y="3519"/>
                      <a:pt x="7254" y="3417"/>
                      <a:pt x="7303" y="3270"/>
                    </a:cubicBezTo>
                    <a:cubicBezTo>
                      <a:pt x="7335" y="3175"/>
                      <a:pt x="7418" y="3158"/>
                      <a:pt x="7495" y="3158"/>
                    </a:cubicBezTo>
                    <a:cubicBezTo>
                      <a:pt x="7521" y="3158"/>
                      <a:pt x="7547" y="3160"/>
                      <a:pt x="7569" y="3161"/>
                    </a:cubicBezTo>
                    <a:cubicBezTo>
                      <a:pt x="7596" y="3163"/>
                      <a:pt x="7623" y="3165"/>
                      <a:pt x="7647" y="3165"/>
                    </a:cubicBezTo>
                    <a:cubicBezTo>
                      <a:pt x="7686" y="3165"/>
                      <a:pt x="7721" y="3160"/>
                      <a:pt x="7745" y="3140"/>
                    </a:cubicBezTo>
                    <a:cubicBezTo>
                      <a:pt x="7834" y="3076"/>
                      <a:pt x="7970" y="3011"/>
                      <a:pt x="8075" y="3011"/>
                    </a:cubicBezTo>
                    <a:cubicBezTo>
                      <a:pt x="8089" y="3011"/>
                      <a:pt x="8103" y="3012"/>
                      <a:pt x="8116" y="3014"/>
                    </a:cubicBezTo>
                    <a:cubicBezTo>
                      <a:pt x="8158" y="3021"/>
                      <a:pt x="8193" y="3046"/>
                      <a:pt x="8214" y="3081"/>
                    </a:cubicBezTo>
                    <a:lnTo>
                      <a:pt x="8217" y="3088"/>
                    </a:lnTo>
                    <a:lnTo>
                      <a:pt x="8221" y="3095"/>
                    </a:lnTo>
                    <a:lnTo>
                      <a:pt x="8221" y="3098"/>
                    </a:lnTo>
                    <a:lnTo>
                      <a:pt x="8221" y="3105"/>
                    </a:lnTo>
                    <a:lnTo>
                      <a:pt x="8221" y="3109"/>
                    </a:lnTo>
                    <a:lnTo>
                      <a:pt x="8221" y="3116"/>
                    </a:lnTo>
                    <a:lnTo>
                      <a:pt x="8221" y="3123"/>
                    </a:lnTo>
                    <a:lnTo>
                      <a:pt x="8221" y="3130"/>
                    </a:lnTo>
                    <a:lnTo>
                      <a:pt x="8221" y="3137"/>
                    </a:lnTo>
                    <a:lnTo>
                      <a:pt x="8221" y="3147"/>
                    </a:lnTo>
                    <a:lnTo>
                      <a:pt x="8221" y="3154"/>
                    </a:lnTo>
                    <a:lnTo>
                      <a:pt x="8221" y="3165"/>
                    </a:lnTo>
                    <a:lnTo>
                      <a:pt x="8221" y="3175"/>
                    </a:lnTo>
                    <a:cubicBezTo>
                      <a:pt x="8221" y="3179"/>
                      <a:pt x="8221" y="3186"/>
                      <a:pt x="8217" y="3189"/>
                    </a:cubicBezTo>
                    <a:lnTo>
                      <a:pt x="8214" y="3200"/>
                    </a:lnTo>
                    <a:cubicBezTo>
                      <a:pt x="8214" y="3207"/>
                      <a:pt x="8210" y="3214"/>
                      <a:pt x="8207" y="3221"/>
                    </a:cubicBezTo>
                    <a:lnTo>
                      <a:pt x="8207" y="3228"/>
                    </a:lnTo>
                    <a:cubicBezTo>
                      <a:pt x="8203" y="3239"/>
                      <a:pt x="8200" y="3249"/>
                      <a:pt x="8193" y="3260"/>
                    </a:cubicBezTo>
                    <a:lnTo>
                      <a:pt x="8193" y="3263"/>
                    </a:lnTo>
                    <a:cubicBezTo>
                      <a:pt x="8189" y="3274"/>
                      <a:pt x="8186" y="3288"/>
                      <a:pt x="8179" y="3298"/>
                    </a:cubicBezTo>
                    <a:lnTo>
                      <a:pt x="8172" y="3312"/>
                    </a:lnTo>
                    <a:lnTo>
                      <a:pt x="8158" y="3344"/>
                    </a:lnTo>
                    <a:lnTo>
                      <a:pt x="8151" y="3361"/>
                    </a:lnTo>
                    <a:lnTo>
                      <a:pt x="8133" y="3393"/>
                    </a:lnTo>
                    <a:lnTo>
                      <a:pt x="8123" y="3414"/>
                    </a:lnTo>
                    <a:lnTo>
                      <a:pt x="8102" y="3449"/>
                    </a:lnTo>
                    <a:lnTo>
                      <a:pt x="8088" y="3473"/>
                    </a:lnTo>
                    <a:lnTo>
                      <a:pt x="8077" y="3491"/>
                    </a:lnTo>
                    <a:lnTo>
                      <a:pt x="8119" y="3487"/>
                    </a:lnTo>
                    <a:cubicBezTo>
                      <a:pt x="8196" y="3480"/>
                      <a:pt x="8277" y="3473"/>
                      <a:pt x="8343" y="3459"/>
                    </a:cubicBezTo>
                    <a:lnTo>
                      <a:pt x="8354" y="3459"/>
                    </a:lnTo>
                    <a:cubicBezTo>
                      <a:pt x="8455" y="3442"/>
                      <a:pt x="8525" y="3424"/>
                      <a:pt x="8543" y="3407"/>
                    </a:cubicBezTo>
                    <a:cubicBezTo>
                      <a:pt x="8546" y="3400"/>
                      <a:pt x="8553" y="3396"/>
                      <a:pt x="8557" y="3393"/>
                    </a:cubicBezTo>
                    <a:cubicBezTo>
                      <a:pt x="8560" y="3393"/>
                      <a:pt x="8564" y="3389"/>
                      <a:pt x="8567" y="3386"/>
                    </a:cubicBezTo>
                    <a:cubicBezTo>
                      <a:pt x="8574" y="3382"/>
                      <a:pt x="8578" y="3379"/>
                      <a:pt x="8588" y="3375"/>
                    </a:cubicBezTo>
                    <a:lnTo>
                      <a:pt x="8592" y="3375"/>
                    </a:lnTo>
                    <a:cubicBezTo>
                      <a:pt x="8599" y="3372"/>
                      <a:pt x="8606" y="3368"/>
                      <a:pt x="8613" y="3368"/>
                    </a:cubicBezTo>
                    <a:lnTo>
                      <a:pt x="8634" y="3368"/>
                    </a:lnTo>
                    <a:cubicBezTo>
                      <a:pt x="8686" y="3368"/>
                      <a:pt x="8735" y="3372"/>
                      <a:pt x="8788" y="3386"/>
                    </a:cubicBezTo>
                    <a:cubicBezTo>
                      <a:pt x="8842" y="3395"/>
                      <a:pt x="8888" y="3402"/>
                      <a:pt x="8926" y="3402"/>
                    </a:cubicBezTo>
                    <a:cubicBezTo>
                      <a:pt x="8984" y="3402"/>
                      <a:pt x="9024" y="3386"/>
                      <a:pt x="9047" y="3340"/>
                    </a:cubicBezTo>
                    <a:cubicBezTo>
                      <a:pt x="9113" y="3210"/>
                      <a:pt x="9250" y="3186"/>
                      <a:pt x="9330" y="3168"/>
                    </a:cubicBezTo>
                    <a:lnTo>
                      <a:pt x="9334" y="3168"/>
                    </a:lnTo>
                    <a:cubicBezTo>
                      <a:pt x="9327" y="3161"/>
                      <a:pt x="9316" y="3151"/>
                      <a:pt x="9302" y="3140"/>
                    </a:cubicBezTo>
                    <a:cubicBezTo>
                      <a:pt x="9078" y="2951"/>
                      <a:pt x="8816" y="2811"/>
                      <a:pt x="8697" y="2780"/>
                    </a:cubicBezTo>
                    <a:cubicBezTo>
                      <a:pt x="8686" y="2776"/>
                      <a:pt x="8676" y="2776"/>
                      <a:pt x="8665" y="2773"/>
                    </a:cubicBezTo>
                    <a:lnTo>
                      <a:pt x="8648" y="2773"/>
                    </a:lnTo>
                    <a:cubicBezTo>
                      <a:pt x="8613" y="2850"/>
                      <a:pt x="8539" y="2902"/>
                      <a:pt x="8455" y="2909"/>
                    </a:cubicBezTo>
                    <a:cubicBezTo>
                      <a:pt x="8429" y="2915"/>
                      <a:pt x="8401" y="2918"/>
                      <a:pt x="8371" y="2918"/>
                    </a:cubicBezTo>
                    <a:cubicBezTo>
                      <a:pt x="8276" y="2918"/>
                      <a:pt x="8173" y="2886"/>
                      <a:pt x="8109" y="2808"/>
                    </a:cubicBezTo>
                    <a:lnTo>
                      <a:pt x="8088" y="2783"/>
                    </a:lnTo>
                    <a:cubicBezTo>
                      <a:pt x="8046" y="2724"/>
                      <a:pt x="7993" y="2678"/>
                      <a:pt x="7930" y="2647"/>
                    </a:cubicBezTo>
                    <a:cubicBezTo>
                      <a:pt x="7911" y="2639"/>
                      <a:pt x="7885" y="2632"/>
                      <a:pt x="7847" y="2632"/>
                    </a:cubicBezTo>
                    <a:cubicBezTo>
                      <a:pt x="7814" y="2632"/>
                      <a:pt x="7772" y="2638"/>
                      <a:pt x="7720" y="2654"/>
                    </a:cubicBezTo>
                    <a:lnTo>
                      <a:pt x="7717" y="2654"/>
                    </a:lnTo>
                    <a:cubicBezTo>
                      <a:pt x="7699" y="2661"/>
                      <a:pt x="7681" y="2668"/>
                      <a:pt x="7664" y="2675"/>
                    </a:cubicBezTo>
                    <a:cubicBezTo>
                      <a:pt x="7342" y="2804"/>
                      <a:pt x="7160" y="2962"/>
                      <a:pt x="7142" y="3056"/>
                    </a:cubicBezTo>
                    <a:cubicBezTo>
                      <a:pt x="7121" y="3154"/>
                      <a:pt x="7048" y="3235"/>
                      <a:pt x="6953" y="3270"/>
                    </a:cubicBezTo>
                    <a:lnTo>
                      <a:pt x="6936" y="3274"/>
                    </a:lnTo>
                    <a:lnTo>
                      <a:pt x="6894" y="3274"/>
                    </a:lnTo>
                    <a:cubicBezTo>
                      <a:pt x="6834" y="3274"/>
                      <a:pt x="6768" y="3235"/>
                      <a:pt x="6757" y="3133"/>
                    </a:cubicBezTo>
                    <a:cubicBezTo>
                      <a:pt x="6740" y="3004"/>
                      <a:pt x="6498" y="2944"/>
                      <a:pt x="6351" y="2909"/>
                    </a:cubicBezTo>
                    <a:cubicBezTo>
                      <a:pt x="6292" y="2899"/>
                      <a:pt x="6232" y="2895"/>
                      <a:pt x="6173" y="2895"/>
                    </a:cubicBezTo>
                    <a:cubicBezTo>
                      <a:pt x="6029" y="2895"/>
                      <a:pt x="5851" y="2895"/>
                      <a:pt x="5826" y="2724"/>
                    </a:cubicBezTo>
                    <a:cubicBezTo>
                      <a:pt x="5819" y="2657"/>
                      <a:pt x="5756" y="2573"/>
                      <a:pt x="5697" y="2493"/>
                    </a:cubicBezTo>
                    <a:cubicBezTo>
                      <a:pt x="5619" y="2388"/>
                      <a:pt x="5539" y="2279"/>
                      <a:pt x="5525" y="2160"/>
                    </a:cubicBezTo>
                    <a:cubicBezTo>
                      <a:pt x="5521" y="2104"/>
                      <a:pt x="5518" y="2045"/>
                      <a:pt x="5518" y="1985"/>
                    </a:cubicBezTo>
                    <a:cubicBezTo>
                      <a:pt x="5518" y="1824"/>
                      <a:pt x="5514" y="1719"/>
                      <a:pt x="5444" y="1698"/>
                    </a:cubicBezTo>
                    <a:cubicBezTo>
                      <a:pt x="5339" y="1674"/>
                      <a:pt x="5262" y="1586"/>
                      <a:pt x="5192" y="1509"/>
                    </a:cubicBezTo>
                    <a:cubicBezTo>
                      <a:pt x="5136" y="1443"/>
                      <a:pt x="5077" y="1376"/>
                      <a:pt x="5028" y="1376"/>
                    </a:cubicBezTo>
                    <a:cubicBezTo>
                      <a:pt x="4363" y="1376"/>
                      <a:pt x="3985" y="1362"/>
                      <a:pt x="3904" y="1327"/>
                    </a:cubicBezTo>
                    <a:cubicBezTo>
                      <a:pt x="3901" y="1326"/>
                      <a:pt x="3896" y="1326"/>
                      <a:pt x="3891" y="1326"/>
                    </a:cubicBezTo>
                    <a:cubicBezTo>
                      <a:pt x="3844" y="1326"/>
                      <a:pt x="3730" y="1350"/>
                      <a:pt x="3649" y="1366"/>
                    </a:cubicBezTo>
                    <a:cubicBezTo>
                      <a:pt x="3524" y="1393"/>
                      <a:pt x="3409" y="1418"/>
                      <a:pt x="3319" y="1418"/>
                    </a:cubicBezTo>
                    <a:cubicBezTo>
                      <a:pt x="3235" y="1418"/>
                      <a:pt x="3174" y="1395"/>
                      <a:pt x="3151" y="1331"/>
                    </a:cubicBezTo>
                    <a:cubicBezTo>
                      <a:pt x="3151" y="1324"/>
                      <a:pt x="3148" y="1320"/>
                      <a:pt x="3144" y="1313"/>
                    </a:cubicBezTo>
                    <a:lnTo>
                      <a:pt x="3141" y="1306"/>
                    </a:lnTo>
                    <a:lnTo>
                      <a:pt x="3130" y="1289"/>
                    </a:lnTo>
                    <a:lnTo>
                      <a:pt x="3123" y="1278"/>
                    </a:lnTo>
                    <a:lnTo>
                      <a:pt x="3109" y="1261"/>
                    </a:lnTo>
                    <a:lnTo>
                      <a:pt x="3099" y="1247"/>
                    </a:lnTo>
                    <a:lnTo>
                      <a:pt x="3081" y="1226"/>
                    </a:lnTo>
                    <a:lnTo>
                      <a:pt x="3071" y="1212"/>
                    </a:lnTo>
                    <a:lnTo>
                      <a:pt x="3050" y="1187"/>
                    </a:lnTo>
                    <a:lnTo>
                      <a:pt x="3036" y="1170"/>
                    </a:lnTo>
                    <a:lnTo>
                      <a:pt x="3015" y="1145"/>
                    </a:lnTo>
                    <a:lnTo>
                      <a:pt x="3001" y="1127"/>
                    </a:lnTo>
                    <a:lnTo>
                      <a:pt x="2976" y="1099"/>
                    </a:lnTo>
                    <a:lnTo>
                      <a:pt x="2962" y="1082"/>
                    </a:lnTo>
                    <a:lnTo>
                      <a:pt x="2931" y="1047"/>
                    </a:lnTo>
                    <a:lnTo>
                      <a:pt x="2917" y="1036"/>
                    </a:lnTo>
                    <a:lnTo>
                      <a:pt x="2875" y="987"/>
                    </a:lnTo>
                    <a:lnTo>
                      <a:pt x="2826" y="938"/>
                    </a:lnTo>
                    <a:lnTo>
                      <a:pt x="2819" y="928"/>
                    </a:lnTo>
                    <a:lnTo>
                      <a:pt x="2780" y="889"/>
                    </a:lnTo>
                    <a:lnTo>
                      <a:pt x="2763" y="875"/>
                    </a:lnTo>
                    <a:lnTo>
                      <a:pt x="2731" y="844"/>
                    </a:lnTo>
                    <a:lnTo>
                      <a:pt x="2714" y="823"/>
                    </a:lnTo>
                    <a:lnTo>
                      <a:pt x="2682" y="795"/>
                    </a:lnTo>
                    <a:lnTo>
                      <a:pt x="2665" y="777"/>
                    </a:lnTo>
                    <a:lnTo>
                      <a:pt x="2637" y="753"/>
                    </a:lnTo>
                    <a:lnTo>
                      <a:pt x="2616" y="735"/>
                    </a:lnTo>
                    <a:lnTo>
                      <a:pt x="2605" y="725"/>
                    </a:lnTo>
                    <a:cubicBezTo>
                      <a:pt x="2570" y="795"/>
                      <a:pt x="2518" y="858"/>
                      <a:pt x="2455" y="903"/>
                    </a:cubicBezTo>
                    <a:cubicBezTo>
                      <a:pt x="2270" y="1034"/>
                      <a:pt x="2083" y="1104"/>
                      <a:pt x="1935" y="1104"/>
                    </a:cubicBezTo>
                    <a:cubicBezTo>
                      <a:pt x="1861" y="1104"/>
                      <a:pt x="1797" y="1087"/>
                      <a:pt x="1748" y="1050"/>
                    </a:cubicBezTo>
                    <a:cubicBezTo>
                      <a:pt x="1695" y="1008"/>
                      <a:pt x="1618" y="914"/>
                      <a:pt x="1692" y="714"/>
                    </a:cubicBezTo>
                    <a:cubicBezTo>
                      <a:pt x="1790" y="441"/>
                      <a:pt x="1811" y="154"/>
                      <a:pt x="1741" y="56"/>
                    </a:cubicBezTo>
                    <a:cubicBezTo>
                      <a:pt x="1731" y="41"/>
                      <a:pt x="1713" y="28"/>
                      <a:pt x="1695" y="28"/>
                    </a:cubicBezTo>
                    <a:cubicBezTo>
                      <a:pt x="1692" y="28"/>
                      <a:pt x="1690" y="28"/>
                      <a:pt x="1688" y="28"/>
                    </a:cubicBezTo>
                    <a:cubicBezTo>
                      <a:pt x="1639" y="28"/>
                      <a:pt x="1625" y="277"/>
                      <a:pt x="1618" y="382"/>
                    </a:cubicBezTo>
                    <a:cubicBezTo>
                      <a:pt x="1608" y="595"/>
                      <a:pt x="1601" y="781"/>
                      <a:pt x="1482" y="816"/>
                    </a:cubicBezTo>
                    <a:cubicBezTo>
                      <a:pt x="1470" y="819"/>
                      <a:pt x="1458" y="821"/>
                      <a:pt x="1446" y="821"/>
                    </a:cubicBezTo>
                    <a:cubicBezTo>
                      <a:pt x="1411" y="821"/>
                      <a:pt x="1376" y="806"/>
                      <a:pt x="1355" y="777"/>
                    </a:cubicBezTo>
                    <a:cubicBezTo>
                      <a:pt x="1250" y="665"/>
                      <a:pt x="1222" y="277"/>
                      <a:pt x="1285"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3" name="Google Shape;6093;p65">
                <a:extLst>
                  <a:ext uri="{FF2B5EF4-FFF2-40B4-BE49-F238E27FC236}">
                    <a16:creationId xmlns:a16="http://schemas.microsoft.com/office/drawing/2014/main" id="{42245E9D-1763-4319-9CAE-790E18A71E51}"/>
                  </a:ext>
                </a:extLst>
              </p:cNvPr>
              <p:cNvSpPr/>
              <p:nvPr/>
            </p:nvSpPr>
            <p:spPr>
              <a:xfrm>
                <a:off x="7762608" y="3186167"/>
                <a:ext cx="7724" cy="1082"/>
              </a:xfrm>
              <a:custGeom>
                <a:avLst/>
                <a:gdLst/>
                <a:ahLst/>
                <a:cxnLst/>
                <a:rect l="l" t="t" r="r" b="b"/>
                <a:pathLst>
                  <a:path w="155" h="19" extrusionOk="0">
                    <a:moveTo>
                      <a:pt x="1" y="1"/>
                    </a:moveTo>
                    <a:cubicBezTo>
                      <a:pt x="50" y="1"/>
                      <a:pt x="102" y="4"/>
                      <a:pt x="155" y="18"/>
                    </a:cubicBezTo>
                    <a:cubicBezTo>
                      <a:pt x="102" y="4"/>
                      <a:pt x="50" y="1"/>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4" name="Google Shape;6094;p65">
                <a:extLst>
                  <a:ext uri="{FF2B5EF4-FFF2-40B4-BE49-F238E27FC236}">
                    <a16:creationId xmlns:a16="http://schemas.microsoft.com/office/drawing/2014/main" id="{DC7D42CA-2DCF-4358-98F3-7838CFCC31AB}"/>
                  </a:ext>
                </a:extLst>
              </p:cNvPr>
              <p:cNvSpPr/>
              <p:nvPr/>
            </p:nvSpPr>
            <p:spPr>
              <a:xfrm>
                <a:off x="7736998" y="3191577"/>
                <a:ext cx="11361" cy="1652"/>
              </a:xfrm>
              <a:custGeom>
                <a:avLst/>
                <a:gdLst/>
                <a:ahLst/>
                <a:cxnLst/>
                <a:rect l="l" t="t" r="r" b="b"/>
                <a:pathLst>
                  <a:path w="228" h="29" extrusionOk="0">
                    <a:moveTo>
                      <a:pt x="228" y="0"/>
                    </a:moveTo>
                    <a:cubicBezTo>
                      <a:pt x="158" y="14"/>
                      <a:pt x="77" y="21"/>
                      <a:pt x="0" y="28"/>
                    </a:cubicBezTo>
                    <a:cubicBezTo>
                      <a:pt x="84" y="21"/>
                      <a:pt x="165" y="14"/>
                      <a:pt x="228"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5" name="Google Shape;6095;p65">
                <a:extLst>
                  <a:ext uri="{FF2B5EF4-FFF2-40B4-BE49-F238E27FC236}">
                    <a16:creationId xmlns:a16="http://schemas.microsoft.com/office/drawing/2014/main" id="{169B1511-D598-4516-B583-E682A384BDF2}"/>
                  </a:ext>
                </a:extLst>
              </p:cNvPr>
              <p:cNvSpPr/>
              <p:nvPr/>
            </p:nvSpPr>
            <p:spPr>
              <a:xfrm>
                <a:off x="7761761" y="3186167"/>
                <a:ext cx="400" cy="59"/>
              </a:xfrm>
              <a:custGeom>
                <a:avLst/>
                <a:gdLst/>
                <a:ahLst/>
                <a:cxnLst/>
                <a:rect l="l" t="t" r="r" b="b"/>
                <a:pathLst>
                  <a:path w="8" h="1" extrusionOk="0">
                    <a:moveTo>
                      <a:pt x="7"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6" name="Google Shape;6096;p65">
                <a:extLst>
                  <a:ext uri="{FF2B5EF4-FFF2-40B4-BE49-F238E27FC236}">
                    <a16:creationId xmlns:a16="http://schemas.microsoft.com/office/drawing/2014/main" id="{40A2C7EC-0AF7-4AF5-9ECD-97EA1E952D7F}"/>
                  </a:ext>
                </a:extLst>
              </p:cNvPr>
              <p:cNvSpPr/>
              <p:nvPr/>
            </p:nvSpPr>
            <p:spPr>
              <a:xfrm>
                <a:off x="7765750" y="3152465"/>
                <a:ext cx="30244" cy="20608"/>
              </a:xfrm>
              <a:custGeom>
                <a:avLst/>
                <a:gdLst/>
                <a:ahLst/>
                <a:cxnLst/>
                <a:rect l="l" t="t" r="r" b="b"/>
                <a:pathLst>
                  <a:path w="607" h="362" extrusionOk="0">
                    <a:moveTo>
                      <a:pt x="1" y="1"/>
                    </a:moveTo>
                    <a:cubicBezTo>
                      <a:pt x="120" y="33"/>
                      <a:pt x="382" y="176"/>
                      <a:pt x="606" y="361"/>
                    </a:cubicBezTo>
                    <a:cubicBezTo>
                      <a:pt x="382" y="173"/>
                      <a:pt x="120" y="33"/>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7" name="Google Shape;6097;p65">
                <a:extLst>
                  <a:ext uri="{FF2B5EF4-FFF2-40B4-BE49-F238E27FC236}">
                    <a16:creationId xmlns:a16="http://schemas.microsoft.com/office/drawing/2014/main" id="{99044B3B-C897-4D4D-A271-CF9D63B5792D}"/>
                  </a:ext>
                </a:extLst>
              </p:cNvPr>
              <p:cNvSpPr/>
              <p:nvPr/>
            </p:nvSpPr>
            <p:spPr>
              <a:xfrm>
                <a:off x="7758924" y="3187362"/>
                <a:ext cx="447" cy="511"/>
              </a:xfrm>
              <a:custGeom>
                <a:avLst/>
                <a:gdLst/>
                <a:ahLst/>
                <a:cxnLst/>
                <a:rect l="l" t="t" r="r" b="b"/>
                <a:pathLst>
                  <a:path w="9" h="9" extrusionOk="0">
                    <a:moveTo>
                      <a:pt x="8" y="1"/>
                    </a:moveTo>
                    <a:cubicBezTo>
                      <a:pt x="5" y="1"/>
                      <a:pt x="2" y="3"/>
                      <a:pt x="1" y="6"/>
                    </a:cubicBezTo>
                    <a:lnTo>
                      <a:pt x="1" y="6"/>
                    </a:lnTo>
                    <a:cubicBezTo>
                      <a:pt x="3" y="4"/>
                      <a:pt x="6" y="1"/>
                      <a:pt x="8" y="1"/>
                    </a:cubicBezTo>
                    <a:close/>
                    <a:moveTo>
                      <a:pt x="1" y="6"/>
                    </a:moveTo>
                    <a:lnTo>
                      <a:pt x="1" y="6"/>
                    </a:lnTo>
                    <a:cubicBezTo>
                      <a:pt x="1" y="7"/>
                      <a:pt x="0" y="8"/>
                      <a:pt x="0" y="8"/>
                    </a:cubicBezTo>
                    <a:cubicBezTo>
                      <a:pt x="0" y="8"/>
                      <a:pt x="1" y="8"/>
                      <a:pt x="1" y="8"/>
                    </a:cubicBezTo>
                    <a:cubicBezTo>
                      <a:pt x="1" y="7"/>
                      <a:pt x="1" y="7"/>
                      <a:pt x="1" y="6"/>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8" name="Google Shape;6098;p65">
                <a:extLst>
                  <a:ext uri="{FF2B5EF4-FFF2-40B4-BE49-F238E27FC236}">
                    <a16:creationId xmlns:a16="http://schemas.microsoft.com/office/drawing/2014/main" id="{3BA67B29-8BD9-47F7-B30B-5FEDB5216410}"/>
                  </a:ext>
                </a:extLst>
              </p:cNvPr>
              <p:cNvSpPr/>
              <p:nvPr/>
            </p:nvSpPr>
            <p:spPr>
              <a:xfrm>
                <a:off x="7727733" y="3144893"/>
                <a:ext cx="8770" cy="9224"/>
              </a:xfrm>
              <a:custGeom>
                <a:avLst/>
                <a:gdLst/>
                <a:ahLst/>
                <a:cxnLst/>
                <a:rect l="l" t="t" r="r" b="b"/>
                <a:pathLst>
                  <a:path w="176" h="162" extrusionOk="0">
                    <a:moveTo>
                      <a:pt x="1" y="1"/>
                    </a:moveTo>
                    <a:cubicBezTo>
                      <a:pt x="60" y="32"/>
                      <a:pt x="116" y="78"/>
                      <a:pt x="155" y="137"/>
                    </a:cubicBezTo>
                    <a:lnTo>
                      <a:pt x="176" y="162"/>
                    </a:lnTo>
                    <a:lnTo>
                      <a:pt x="151" y="130"/>
                    </a:lnTo>
                    <a:cubicBezTo>
                      <a:pt x="116" y="81"/>
                      <a:pt x="74" y="43"/>
                      <a:pt x="25" y="8"/>
                    </a:cubicBez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9" name="Google Shape;6099;p65">
                <a:extLst>
                  <a:ext uri="{FF2B5EF4-FFF2-40B4-BE49-F238E27FC236}">
                    <a16:creationId xmlns:a16="http://schemas.microsoft.com/office/drawing/2014/main" id="{87D1D473-F613-493D-AFCE-5EE8B196900C}"/>
                  </a:ext>
                </a:extLst>
              </p:cNvPr>
              <p:cNvSpPr/>
              <p:nvPr/>
            </p:nvSpPr>
            <p:spPr>
              <a:xfrm>
                <a:off x="7748859" y="3191577"/>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0" name="Google Shape;6100;p65">
                <a:extLst>
                  <a:ext uri="{FF2B5EF4-FFF2-40B4-BE49-F238E27FC236}">
                    <a16:creationId xmlns:a16="http://schemas.microsoft.com/office/drawing/2014/main" id="{955BFC8A-BC57-4D5D-879E-4644CC33DFE9}"/>
                  </a:ext>
                </a:extLst>
              </p:cNvPr>
              <p:cNvSpPr/>
              <p:nvPr/>
            </p:nvSpPr>
            <p:spPr>
              <a:xfrm>
                <a:off x="7760366" y="3186565"/>
                <a:ext cx="198" cy="285"/>
              </a:xfrm>
              <a:custGeom>
                <a:avLst/>
                <a:gdLst/>
                <a:ahLst/>
                <a:cxnLst/>
                <a:rect l="l" t="t" r="r" b="b"/>
                <a:pathLst>
                  <a:path w="4" h="5" extrusionOk="0">
                    <a:moveTo>
                      <a:pt x="4" y="1"/>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1" name="Google Shape;6101;p65">
                <a:extLst>
                  <a:ext uri="{FF2B5EF4-FFF2-40B4-BE49-F238E27FC236}">
                    <a16:creationId xmlns:a16="http://schemas.microsoft.com/office/drawing/2014/main" id="{A4E43B5E-731C-4265-93B3-AA61B220F672}"/>
                  </a:ext>
                </a:extLst>
              </p:cNvPr>
              <p:cNvSpPr/>
              <p:nvPr/>
            </p:nvSpPr>
            <p:spPr>
              <a:xfrm>
                <a:off x="5952260" y="1795029"/>
                <a:ext cx="694793" cy="661782"/>
              </a:xfrm>
              <a:custGeom>
                <a:avLst/>
                <a:gdLst/>
                <a:ahLst/>
                <a:cxnLst/>
                <a:rect l="l" t="t" r="r" b="b"/>
                <a:pathLst>
                  <a:path w="13945" h="11625" extrusionOk="0">
                    <a:moveTo>
                      <a:pt x="11107" y="0"/>
                    </a:moveTo>
                    <a:cubicBezTo>
                      <a:pt x="11045" y="0"/>
                      <a:pt x="11013" y="49"/>
                      <a:pt x="10969" y="138"/>
                    </a:cubicBezTo>
                    <a:cubicBezTo>
                      <a:pt x="10955" y="173"/>
                      <a:pt x="10934" y="205"/>
                      <a:pt x="10909" y="233"/>
                    </a:cubicBezTo>
                    <a:cubicBezTo>
                      <a:pt x="10885" y="257"/>
                      <a:pt x="10852" y="266"/>
                      <a:pt x="10814" y="266"/>
                    </a:cubicBezTo>
                    <a:cubicBezTo>
                      <a:pt x="10754" y="266"/>
                      <a:pt x="10679" y="242"/>
                      <a:pt x="10601" y="219"/>
                    </a:cubicBezTo>
                    <a:cubicBezTo>
                      <a:pt x="10577" y="212"/>
                      <a:pt x="10549" y="201"/>
                      <a:pt x="10524" y="198"/>
                    </a:cubicBezTo>
                    <a:cubicBezTo>
                      <a:pt x="10510" y="219"/>
                      <a:pt x="10489" y="240"/>
                      <a:pt x="10464" y="257"/>
                    </a:cubicBezTo>
                    <a:cubicBezTo>
                      <a:pt x="10450" y="264"/>
                      <a:pt x="10426" y="285"/>
                      <a:pt x="10422" y="292"/>
                    </a:cubicBezTo>
                    <a:cubicBezTo>
                      <a:pt x="10426" y="299"/>
                      <a:pt x="10429" y="306"/>
                      <a:pt x="10433" y="313"/>
                    </a:cubicBezTo>
                    <a:cubicBezTo>
                      <a:pt x="10475" y="366"/>
                      <a:pt x="10482" y="439"/>
                      <a:pt x="10454" y="499"/>
                    </a:cubicBezTo>
                    <a:cubicBezTo>
                      <a:pt x="10433" y="541"/>
                      <a:pt x="10391" y="565"/>
                      <a:pt x="10345" y="565"/>
                    </a:cubicBezTo>
                    <a:cubicBezTo>
                      <a:pt x="10314" y="565"/>
                      <a:pt x="10251" y="551"/>
                      <a:pt x="10202" y="460"/>
                    </a:cubicBezTo>
                    <a:cubicBezTo>
                      <a:pt x="10191" y="443"/>
                      <a:pt x="10174" y="429"/>
                      <a:pt x="10149" y="429"/>
                    </a:cubicBezTo>
                    <a:cubicBezTo>
                      <a:pt x="10086" y="429"/>
                      <a:pt x="9992" y="502"/>
                      <a:pt x="9936" y="593"/>
                    </a:cubicBezTo>
                    <a:cubicBezTo>
                      <a:pt x="9904" y="646"/>
                      <a:pt x="9862" y="695"/>
                      <a:pt x="9810" y="733"/>
                    </a:cubicBezTo>
                    <a:cubicBezTo>
                      <a:pt x="9866" y="789"/>
                      <a:pt x="9890" y="866"/>
                      <a:pt x="9876" y="943"/>
                    </a:cubicBezTo>
                    <a:cubicBezTo>
                      <a:pt x="9869" y="1038"/>
                      <a:pt x="9803" y="1118"/>
                      <a:pt x="9712" y="1146"/>
                    </a:cubicBezTo>
                    <a:cubicBezTo>
                      <a:pt x="9699" y="1150"/>
                      <a:pt x="9686" y="1152"/>
                      <a:pt x="9673" y="1152"/>
                    </a:cubicBezTo>
                    <a:cubicBezTo>
                      <a:pt x="9652" y="1152"/>
                      <a:pt x="9631" y="1147"/>
                      <a:pt x="9614" y="1136"/>
                    </a:cubicBezTo>
                    <a:cubicBezTo>
                      <a:pt x="9547" y="1094"/>
                      <a:pt x="9530" y="996"/>
                      <a:pt x="9512" y="901"/>
                    </a:cubicBezTo>
                    <a:cubicBezTo>
                      <a:pt x="9509" y="866"/>
                      <a:pt x="9498" y="831"/>
                      <a:pt x="9488" y="796"/>
                    </a:cubicBezTo>
                    <a:cubicBezTo>
                      <a:pt x="9481" y="798"/>
                      <a:pt x="9473" y="799"/>
                      <a:pt x="9466" y="799"/>
                    </a:cubicBezTo>
                    <a:cubicBezTo>
                      <a:pt x="9456" y="799"/>
                      <a:pt x="9446" y="797"/>
                      <a:pt x="9435" y="793"/>
                    </a:cubicBezTo>
                    <a:lnTo>
                      <a:pt x="9435" y="793"/>
                    </a:lnTo>
                    <a:cubicBezTo>
                      <a:pt x="9442" y="807"/>
                      <a:pt x="9442" y="821"/>
                      <a:pt x="9442" y="838"/>
                    </a:cubicBezTo>
                    <a:cubicBezTo>
                      <a:pt x="9439" y="884"/>
                      <a:pt x="9407" y="926"/>
                      <a:pt x="9362" y="940"/>
                    </a:cubicBezTo>
                    <a:cubicBezTo>
                      <a:pt x="9329" y="953"/>
                      <a:pt x="9294" y="959"/>
                      <a:pt x="9260" y="959"/>
                    </a:cubicBezTo>
                    <a:cubicBezTo>
                      <a:pt x="9200" y="959"/>
                      <a:pt x="9141" y="939"/>
                      <a:pt x="9092" y="901"/>
                    </a:cubicBezTo>
                    <a:cubicBezTo>
                      <a:pt x="9059" y="871"/>
                      <a:pt x="9014" y="860"/>
                      <a:pt x="8968" y="860"/>
                    </a:cubicBezTo>
                    <a:cubicBezTo>
                      <a:pt x="8909" y="860"/>
                      <a:pt x="8847" y="878"/>
                      <a:pt x="8802" y="898"/>
                    </a:cubicBezTo>
                    <a:cubicBezTo>
                      <a:pt x="8830" y="919"/>
                      <a:pt x="8875" y="940"/>
                      <a:pt x="8903" y="957"/>
                    </a:cubicBezTo>
                    <a:cubicBezTo>
                      <a:pt x="9022" y="1024"/>
                      <a:pt x="9082" y="1062"/>
                      <a:pt x="9096" y="1118"/>
                    </a:cubicBezTo>
                    <a:cubicBezTo>
                      <a:pt x="9103" y="1146"/>
                      <a:pt x="9092" y="1178"/>
                      <a:pt x="9071" y="1199"/>
                    </a:cubicBezTo>
                    <a:cubicBezTo>
                      <a:pt x="9054" y="1212"/>
                      <a:pt x="9036" y="1217"/>
                      <a:pt x="9017" y="1217"/>
                    </a:cubicBezTo>
                    <a:cubicBezTo>
                      <a:pt x="8984" y="1217"/>
                      <a:pt x="8948" y="1202"/>
                      <a:pt x="8907" y="1185"/>
                    </a:cubicBezTo>
                    <a:cubicBezTo>
                      <a:pt x="8875" y="1171"/>
                      <a:pt x="8844" y="1160"/>
                      <a:pt x="8812" y="1153"/>
                    </a:cubicBezTo>
                    <a:cubicBezTo>
                      <a:pt x="8783" y="1174"/>
                      <a:pt x="8750" y="1184"/>
                      <a:pt x="8717" y="1184"/>
                    </a:cubicBezTo>
                    <a:cubicBezTo>
                      <a:pt x="8695" y="1184"/>
                      <a:pt x="8672" y="1179"/>
                      <a:pt x="8651" y="1171"/>
                    </a:cubicBezTo>
                    <a:cubicBezTo>
                      <a:pt x="8585" y="1150"/>
                      <a:pt x="8525" y="1111"/>
                      <a:pt x="8476" y="1059"/>
                    </a:cubicBezTo>
                    <a:lnTo>
                      <a:pt x="8476" y="1059"/>
                    </a:lnTo>
                    <a:cubicBezTo>
                      <a:pt x="8522" y="1122"/>
                      <a:pt x="8511" y="1206"/>
                      <a:pt x="8504" y="1276"/>
                    </a:cubicBezTo>
                    <a:cubicBezTo>
                      <a:pt x="8501" y="1311"/>
                      <a:pt x="8497" y="1349"/>
                      <a:pt x="8497" y="1384"/>
                    </a:cubicBezTo>
                    <a:cubicBezTo>
                      <a:pt x="8504" y="1440"/>
                      <a:pt x="8476" y="1497"/>
                      <a:pt x="8424" y="1521"/>
                    </a:cubicBezTo>
                    <a:cubicBezTo>
                      <a:pt x="8405" y="1527"/>
                      <a:pt x="8387" y="1531"/>
                      <a:pt x="8368" y="1531"/>
                    </a:cubicBezTo>
                    <a:cubicBezTo>
                      <a:pt x="8325" y="1531"/>
                      <a:pt x="8284" y="1514"/>
                      <a:pt x="8252" y="1483"/>
                    </a:cubicBezTo>
                    <a:cubicBezTo>
                      <a:pt x="8185" y="1426"/>
                      <a:pt x="8161" y="1335"/>
                      <a:pt x="8182" y="1251"/>
                    </a:cubicBezTo>
                    <a:cubicBezTo>
                      <a:pt x="8185" y="1244"/>
                      <a:pt x="8189" y="1237"/>
                      <a:pt x="8189" y="1230"/>
                    </a:cubicBezTo>
                    <a:cubicBezTo>
                      <a:pt x="8185" y="1229"/>
                      <a:pt x="8180" y="1229"/>
                      <a:pt x="8174" y="1229"/>
                    </a:cubicBezTo>
                    <a:cubicBezTo>
                      <a:pt x="8137" y="1229"/>
                      <a:pt x="8060" y="1249"/>
                      <a:pt x="7972" y="1304"/>
                    </a:cubicBezTo>
                    <a:cubicBezTo>
                      <a:pt x="7955" y="1314"/>
                      <a:pt x="7922" y="1333"/>
                      <a:pt x="7887" y="1333"/>
                    </a:cubicBezTo>
                    <a:cubicBezTo>
                      <a:pt x="7871" y="1333"/>
                      <a:pt x="7854" y="1329"/>
                      <a:pt x="7839" y="1318"/>
                    </a:cubicBezTo>
                    <a:cubicBezTo>
                      <a:pt x="7790" y="1279"/>
                      <a:pt x="7804" y="1216"/>
                      <a:pt x="7825" y="1143"/>
                    </a:cubicBezTo>
                    <a:cubicBezTo>
                      <a:pt x="7839" y="1083"/>
                      <a:pt x="7860" y="999"/>
                      <a:pt x="7839" y="957"/>
                    </a:cubicBezTo>
                    <a:cubicBezTo>
                      <a:pt x="7834" y="945"/>
                      <a:pt x="7829" y="937"/>
                      <a:pt x="7812" y="937"/>
                    </a:cubicBezTo>
                    <a:cubicBezTo>
                      <a:pt x="7794" y="937"/>
                      <a:pt x="7762" y="946"/>
                      <a:pt x="7699" y="971"/>
                    </a:cubicBezTo>
                    <a:cubicBezTo>
                      <a:pt x="7643" y="996"/>
                      <a:pt x="7587" y="1013"/>
                      <a:pt x="7531" y="1027"/>
                    </a:cubicBezTo>
                    <a:lnTo>
                      <a:pt x="7503" y="1034"/>
                    </a:lnTo>
                    <a:cubicBezTo>
                      <a:pt x="7464" y="1038"/>
                      <a:pt x="7426" y="1048"/>
                      <a:pt x="7398" y="1055"/>
                    </a:cubicBezTo>
                    <a:lnTo>
                      <a:pt x="7415" y="1073"/>
                    </a:lnTo>
                    <a:cubicBezTo>
                      <a:pt x="7496" y="1160"/>
                      <a:pt x="7524" y="1279"/>
                      <a:pt x="7478" y="1356"/>
                    </a:cubicBezTo>
                    <a:cubicBezTo>
                      <a:pt x="7451" y="1406"/>
                      <a:pt x="7401" y="1436"/>
                      <a:pt x="7347" y="1436"/>
                    </a:cubicBezTo>
                    <a:cubicBezTo>
                      <a:pt x="7332" y="1436"/>
                      <a:pt x="7318" y="1434"/>
                      <a:pt x="7303" y="1430"/>
                    </a:cubicBezTo>
                    <a:cubicBezTo>
                      <a:pt x="7275" y="1425"/>
                      <a:pt x="7255" y="1424"/>
                      <a:pt x="7240" y="1424"/>
                    </a:cubicBezTo>
                    <a:cubicBezTo>
                      <a:pt x="7211" y="1424"/>
                      <a:pt x="7205" y="1430"/>
                      <a:pt x="7205" y="1430"/>
                    </a:cubicBezTo>
                    <a:cubicBezTo>
                      <a:pt x="7205" y="1430"/>
                      <a:pt x="7195" y="1440"/>
                      <a:pt x="7202" y="1490"/>
                    </a:cubicBezTo>
                    <a:cubicBezTo>
                      <a:pt x="7216" y="1574"/>
                      <a:pt x="7153" y="1654"/>
                      <a:pt x="7065" y="1665"/>
                    </a:cubicBezTo>
                    <a:cubicBezTo>
                      <a:pt x="7057" y="1666"/>
                      <a:pt x="7048" y="1667"/>
                      <a:pt x="7040" y="1667"/>
                    </a:cubicBezTo>
                    <a:cubicBezTo>
                      <a:pt x="6962" y="1667"/>
                      <a:pt x="6892" y="1610"/>
                      <a:pt x="6876" y="1528"/>
                    </a:cubicBezTo>
                    <a:cubicBezTo>
                      <a:pt x="6863" y="1520"/>
                      <a:pt x="6846" y="1516"/>
                      <a:pt x="6828" y="1516"/>
                    </a:cubicBezTo>
                    <a:cubicBezTo>
                      <a:pt x="6822" y="1516"/>
                      <a:pt x="6816" y="1517"/>
                      <a:pt x="6810" y="1518"/>
                    </a:cubicBezTo>
                    <a:cubicBezTo>
                      <a:pt x="6740" y="1518"/>
                      <a:pt x="6673" y="1549"/>
                      <a:pt x="6628" y="1605"/>
                    </a:cubicBezTo>
                    <a:cubicBezTo>
                      <a:pt x="6586" y="1661"/>
                      <a:pt x="6537" y="1710"/>
                      <a:pt x="6484" y="1756"/>
                    </a:cubicBezTo>
                    <a:cubicBezTo>
                      <a:pt x="6414" y="1815"/>
                      <a:pt x="6351" y="1868"/>
                      <a:pt x="6351" y="1920"/>
                    </a:cubicBezTo>
                    <a:cubicBezTo>
                      <a:pt x="6365" y="1917"/>
                      <a:pt x="6386" y="1906"/>
                      <a:pt x="6404" y="1899"/>
                    </a:cubicBezTo>
                    <a:cubicBezTo>
                      <a:pt x="6453" y="1875"/>
                      <a:pt x="6519" y="1846"/>
                      <a:pt x="6587" y="1846"/>
                    </a:cubicBezTo>
                    <a:cubicBezTo>
                      <a:pt x="6610" y="1846"/>
                      <a:pt x="6633" y="1849"/>
                      <a:pt x="6656" y="1857"/>
                    </a:cubicBezTo>
                    <a:cubicBezTo>
                      <a:pt x="6799" y="1903"/>
                      <a:pt x="6768" y="2001"/>
                      <a:pt x="6754" y="2036"/>
                    </a:cubicBezTo>
                    <a:cubicBezTo>
                      <a:pt x="6754" y="2043"/>
                      <a:pt x="6750" y="2053"/>
                      <a:pt x="6750" y="2060"/>
                    </a:cubicBezTo>
                    <a:lnTo>
                      <a:pt x="6754" y="2064"/>
                    </a:lnTo>
                    <a:cubicBezTo>
                      <a:pt x="6810" y="2116"/>
                      <a:pt x="6834" y="2193"/>
                      <a:pt x="6820" y="2267"/>
                    </a:cubicBezTo>
                    <a:cubicBezTo>
                      <a:pt x="6813" y="2305"/>
                      <a:pt x="6789" y="2337"/>
                      <a:pt x="6750" y="2351"/>
                    </a:cubicBezTo>
                    <a:cubicBezTo>
                      <a:pt x="6740" y="2353"/>
                      <a:pt x="6729" y="2354"/>
                      <a:pt x="6718" y="2354"/>
                    </a:cubicBezTo>
                    <a:cubicBezTo>
                      <a:pt x="6679" y="2354"/>
                      <a:pt x="6641" y="2339"/>
                      <a:pt x="6614" y="2309"/>
                    </a:cubicBezTo>
                    <a:cubicBezTo>
                      <a:pt x="6561" y="2260"/>
                      <a:pt x="6512" y="2237"/>
                      <a:pt x="6482" y="2237"/>
                    </a:cubicBezTo>
                    <a:cubicBezTo>
                      <a:pt x="6477" y="2237"/>
                      <a:pt x="6473" y="2238"/>
                      <a:pt x="6470" y="2239"/>
                    </a:cubicBezTo>
                    <a:cubicBezTo>
                      <a:pt x="6446" y="2249"/>
                      <a:pt x="6446" y="2281"/>
                      <a:pt x="6442" y="2302"/>
                    </a:cubicBezTo>
                    <a:cubicBezTo>
                      <a:pt x="6432" y="2368"/>
                      <a:pt x="6404" y="2410"/>
                      <a:pt x="6358" y="2421"/>
                    </a:cubicBezTo>
                    <a:cubicBezTo>
                      <a:pt x="6350" y="2423"/>
                      <a:pt x="6342" y="2424"/>
                      <a:pt x="6334" y="2424"/>
                    </a:cubicBezTo>
                    <a:cubicBezTo>
                      <a:pt x="6264" y="2424"/>
                      <a:pt x="6203" y="2343"/>
                      <a:pt x="6127" y="2242"/>
                    </a:cubicBezTo>
                    <a:lnTo>
                      <a:pt x="6085" y="2193"/>
                    </a:lnTo>
                    <a:cubicBezTo>
                      <a:pt x="6067" y="2211"/>
                      <a:pt x="6050" y="2228"/>
                      <a:pt x="6032" y="2253"/>
                    </a:cubicBezTo>
                    <a:cubicBezTo>
                      <a:pt x="5998" y="2298"/>
                      <a:pt x="5938" y="2370"/>
                      <a:pt x="5867" y="2370"/>
                    </a:cubicBezTo>
                    <a:cubicBezTo>
                      <a:pt x="5844" y="2370"/>
                      <a:pt x="5819" y="2363"/>
                      <a:pt x="5794" y="2344"/>
                    </a:cubicBezTo>
                    <a:cubicBezTo>
                      <a:pt x="5693" y="2267"/>
                      <a:pt x="5773" y="2144"/>
                      <a:pt x="5836" y="2046"/>
                    </a:cubicBezTo>
                    <a:cubicBezTo>
                      <a:pt x="5868" y="1997"/>
                      <a:pt x="5927" y="1903"/>
                      <a:pt x="5910" y="1875"/>
                    </a:cubicBezTo>
                    <a:lnTo>
                      <a:pt x="5910" y="1875"/>
                    </a:lnTo>
                    <a:cubicBezTo>
                      <a:pt x="5885" y="1903"/>
                      <a:pt x="5864" y="1927"/>
                      <a:pt x="5843" y="1959"/>
                    </a:cubicBezTo>
                    <a:cubicBezTo>
                      <a:pt x="5798" y="2022"/>
                      <a:pt x="5745" y="2085"/>
                      <a:pt x="5689" y="2144"/>
                    </a:cubicBezTo>
                    <a:cubicBezTo>
                      <a:pt x="5605" y="2221"/>
                      <a:pt x="5507" y="2284"/>
                      <a:pt x="5402" y="2323"/>
                    </a:cubicBezTo>
                    <a:lnTo>
                      <a:pt x="5357" y="2340"/>
                    </a:lnTo>
                    <a:cubicBezTo>
                      <a:pt x="5371" y="2361"/>
                      <a:pt x="5378" y="2386"/>
                      <a:pt x="5374" y="2410"/>
                    </a:cubicBezTo>
                    <a:cubicBezTo>
                      <a:pt x="5367" y="2470"/>
                      <a:pt x="5311" y="2508"/>
                      <a:pt x="5252" y="2547"/>
                    </a:cubicBezTo>
                    <a:cubicBezTo>
                      <a:pt x="5192" y="2585"/>
                      <a:pt x="5136" y="2624"/>
                      <a:pt x="5122" y="2676"/>
                    </a:cubicBezTo>
                    <a:lnTo>
                      <a:pt x="5119" y="2683"/>
                    </a:lnTo>
                    <a:cubicBezTo>
                      <a:pt x="5292" y="2591"/>
                      <a:pt x="5395" y="2566"/>
                      <a:pt x="5458" y="2566"/>
                    </a:cubicBezTo>
                    <a:cubicBezTo>
                      <a:pt x="5510" y="2566"/>
                      <a:pt x="5535" y="2583"/>
                      <a:pt x="5549" y="2592"/>
                    </a:cubicBezTo>
                    <a:cubicBezTo>
                      <a:pt x="5577" y="2612"/>
                      <a:pt x="5617" y="2634"/>
                      <a:pt x="5660" y="2634"/>
                    </a:cubicBezTo>
                    <a:cubicBezTo>
                      <a:pt x="5699" y="2634"/>
                      <a:pt x="5742" y="2616"/>
                      <a:pt x="5780" y="2561"/>
                    </a:cubicBezTo>
                    <a:cubicBezTo>
                      <a:pt x="5822" y="2494"/>
                      <a:pt x="5892" y="2449"/>
                      <a:pt x="5973" y="2435"/>
                    </a:cubicBezTo>
                    <a:cubicBezTo>
                      <a:pt x="5981" y="2434"/>
                      <a:pt x="5988" y="2434"/>
                      <a:pt x="5996" y="2434"/>
                    </a:cubicBezTo>
                    <a:cubicBezTo>
                      <a:pt x="6079" y="2434"/>
                      <a:pt x="6157" y="2468"/>
                      <a:pt x="6218" y="2526"/>
                    </a:cubicBezTo>
                    <a:cubicBezTo>
                      <a:pt x="6242" y="2547"/>
                      <a:pt x="6260" y="2578"/>
                      <a:pt x="6263" y="2613"/>
                    </a:cubicBezTo>
                    <a:cubicBezTo>
                      <a:pt x="6260" y="2662"/>
                      <a:pt x="6239" y="2711"/>
                      <a:pt x="6197" y="2743"/>
                    </a:cubicBezTo>
                    <a:cubicBezTo>
                      <a:pt x="6148" y="2799"/>
                      <a:pt x="6151" y="2802"/>
                      <a:pt x="6172" y="2823"/>
                    </a:cubicBezTo>
                    <a:cubicBezTo>
                      <a:pt x="6253" y="2904"/>
                      <a:pt x="6221" y="2977"/>
                      <a:pt x="6207" y="2998"/>
                    </a:cubicBezTo>
                    <a:cubicBezTo>
                      <a:pt x="6171" y="3051"/>
                      <a:pt x="6111" y="3082"/>
                      <a:pt x="6048" y="3082"/>
                    </a:cubicBezTo>
                    <a:cubicBezTo>
                      <a:pt x="6031" y="3082"/>
                      <a:pt x="6014" y="3080"/>
                      <a:pt x="5997" y="3075"/>
                    </a:cubicBezTo>
                    <a:cubicBezTo>
                      <a:pt x="5945" y="3065"/>
                      <a:pt x="5906" y="3016"/>
                      <a:pt x="5906" y="2960"/>
                    </a:cubicBezTo>
                    <a:cubicBezTo>
                      <a:pt x="5903" y="2921"/>
                      <a:pt x="5875" y="2886"/>
                      <a:pt x="5836" y="2876"/>
                    </a:cubicBezTo>
                    <a:cubicBezTo>
                      <a:pt x="5832" y="2875"/>
                      <a:pt x="5829" y="2875"/>
                      <a:pt x="5826" y="2875"/>
                    </a:cubicBezTo>
                    <a:cubicBezTo>
                      <a:pt x="5817" y="2875"/>
                      <a:pt x="5815" y="2878"/>
                      <a:pt x="5812" y="2886"/>
                    </a:cubicBezTo>
                    <a:cubicBezTo>
                      <a:pt x="5780" y="2942"/>
                      <a:pt x="5665" y="3131"/>
                      <a:pt x="5500" y="3149"/>
                    </a:cubicBezTo>
                    <a:cubicBezTo>
                      <a:pt x="5448" y="3152"/>
                      <a:pt x="5343" y="3299"/>
                      <a:pt x="5343" y="3478"/>
                    </a:cubicBezTo>
                    <a:cubicBezTo>
                      <a:pt x="5346" y="3527"/>
                      <a:pt x="5332" y="3573"/>
                      <a:pt x="5297" y="3608"/>
                    </a:cubicBezTo>
                    <a:cubicBezTo>
                      <a:pt x="5269" y="3630"/>
                      <a:pt x="5235" y="3641"/>
                      <a:pt x="5200" y="3641"/>
                    </a:cubicBezTo>
                    <a:cubicBezTo>
                      <a:pt x="5192" y="3641"/>
                      <a:pt x="5183" y="3640"/>
                      <a:pt x="5175" y="3639"/>
                    </a:cubicBezTo>
                    <a:lnTo>
                      <a:pt x="5143" y="3639"/>
                    </a:lnTo>
                    <a:cubicBezTo>
                      <a:pt x="5143" y="3643"/>
                      <a:pt x="5140" y="3650"/>
                      <a:pt x="5140" y="3657"/>
                    </a:cubicBezTo>
                    <a:cubicBezTo>
                      <a:pt x="5119" y="3881"/>
                      <a:pt x="4769" y="4241"/>
                      <a:pt x="4618" y="4385"/>
                    </a:cubicBezTo>
                    <a:cubicBezTo>
                      <a:pt x="4510" y="4490"/>
                      <a:pt x="4527" y="4528"/>
                      <a:pt x="4545" y="4584"/>
                    </a:cubicBezTo>
                    <a:cubicBezTo>
                      <a:pt x="4573" y="4644"/>
                      <a:pt x="4573" y="4714"/>
                      <a:pt x="4541" y="4773"/>
                    </a:cubicBezTo>
                    <a:cubicBezTo>
                      <a:pt x="4497" y="4856"/>
                      <a:pt x="4411" y="4875"/>
                      <a:pt x="4326" y="4875"/>
                    </a:cubicBezTo>
                    <a:cubicBezTo>
                      <a:pt x="4289" y="4875"/>
                      <a:pt x="4252" y="4871"/>
                      <a:pt x="4219" y="4868"/>
                    </a:cubicBezTo>
                    <a:cubicBezTo>
                      <a:pt x="4198" y="4866"/>
                      <a:pt x="4177" y="4865"/>
                      <a:pt x="4156" y="4865"/>
                    </a:cubicBezTo>
                    <a:cubicBezTo>
                      <a:pt x="4136" y="4865"/>
                      <a:pt x="4116" y="4866"/>
                      <a:pt x="4096" y="4868"/>
                    </a:cubicBezTo>
                    <a:cubicBezTo>
                      <a:pt x="4089" y="4917"/>
                      <a:pt x="4089" y="4969"/>
                      <a:pt x="4096" y="5018"/>
                    </a:cubicBezTo>
                    <a:cubicBezTo>
                      <a:pt x="4103" y="5144"/>
                      <a:pt x="4117" y="5288"/>
                      <a:pt x="4026" y="5368"/>
                    </a:cubicBezTo>
                    <a:cubicBezTo>
                      <a:pt x="3981" y="5407"/>
                      <a:pt x="3988" y="5449"/>
                      <a:pt x="4019" y="5543"/>
                    </a:cubicBezTo>
                    <a:cubicBezTo>
                      <a:pt x="4037" y="5589"/>
                      <a:pt x="4047" y="5638"/>
                      <a:pt x="4047" y="5687"/>
                    </a:cubicBezTo>
                    <a:cubicBezTo>
                      <a:pt x="4051" y="5719"/>
                      <a:pt x="4037" y="5750"/>
                      <a:pt x="4012" y="5771"/>
                    </a:cubicBezTo>
                    <a:cubicBezTo>
                      <a:pt x="3989" y="5789"/>
                      <a:pt x="3961" y="5796"/>
                      <a:pt x="3929" y="5796"/>
                    </a:cubicBezTo>
                    <a:cubicBezTo>
                      <a:pt x="3894" y="5796"/>
                      <a:pt x="3854" y="5787"/>
                      <a:pt x="3813" y="5778"/>
                    </a:cubicBezTo>
                    <a:cubicBezTo>
                      <a:pt x="3778" y="5768"/>
                      <a:pt x="3743" y="5761"/>
                      <a:pt x="3704" y="5761"/>
                    </a:cubicBezTo>
                    <a:cubicBezTo>
                      <a:pt x="3673" y="5883"/>
                      <a:pt x="3508" y="5894"/>
                      <a:pt x="3389" y="5904"/>
                    </a:cubicBezTo>
                    <a:lnTo>
                      <a:pt x="3340" y="5911"/>
                    </a:lnTo>
                    <a:cubicBezTo>
                      <a:pt x="3424" y="5995"/>
                      <a:pt x="3515" y="6076"/>
                      <a:pt x="3613" y="6146"/>
                    </a:cubicBezTo>
                    <a:cubicBezTo>
                      <a:pt x="3694" y="6209"/>
                      <a:pt x="3680" y="6279"/>
                      <a:pt x="3669" y="6303"/>
                    </a:cubicBezTo>
                    <a:cubicBezTo>
                      <a:pt x="3646" y="6370"/>
                      <a:pt x="3566" y="6401"/>
                      <a:pt x="3498" y="6401"/>
                    </a:cubicBezTo>
                    <a:cubicBezTo>
                      <a:pt x="3494" y="6401"/>
                      <a:pt x="3491" y="6401"/>
                      <a:pt x="3487" y="6401"/>
                    </a:cubicBezTo>
                    <a:cubicBezTo>
                      <a:pt x="3421" y="6398"/>
                      <a:pt x="3365" y="6359"/>
                      <a:pt x="3340" y="6300"/>
                    </a:cubicBezTo>
                    <a:cubicBezTo>
                      <a:pt x="3291" y="6321"/>
                      <a:pt x="3242" y="6352"/>
                      <a:pt x="3193" y="6384"/>
                    </a:cubicBezTo>
                    <a:cubicBezTo>
                      <a:pt x="3113" y="6436"/>
                      <a:pt x="3029" y="6482"/>
                      <a:pt x="2945" y="6524"/>
                    </a:cubicBezTo>
                    <a:cubicBezTo>
                      <a:pt x="2864" y="6559"/>
                      <a:pt x="2808" y="6625"/>
                      <a:pt x="2784" y="6706"/>
                    </a:cubicBezTo>
                    <a:cubicBezTo>
                      <a:pt x="2756" y="6779"/>
                      <a:pt x="2717" y="6874"/>
                      <a:pt x="2581" y="6877"/>
                    </a:cubicBezTo>
                    <a:cubicBezTo>
                      <a:pt x="2525" y="6881"/>
                      <a:pt x="2504" y="6923"/>
                      <a:pt x="2469" y="7045"/>
                    </a:cubicBezTo>
                    <a:cubicBezTo>
                      <a:pt x="2448" y="7129"/>
                      <a:pt x="2423" y="7224"/>
                      <a:pt x="2350" y="7276"/>
                    </a:cubicBezTo>
                    <a:cubicBezTo>
                      <a:pt x="2324" y="7296"/>
                      <a:pt x="2295" y="7307"/>
                      <a:pt x="2265" y="7307"/>
                    </a:cubicBezTo>
                    <a:cubicBezTo>
                      <a:pt x="2257" y="7307"/>
                      <a:pt x="2249" y="7306"/>
                      <a:pt x="2241" y="7304"/>
                    </a:cubicBezTo>
                    <a:cubicBezTo>
                      <a:pt x="2182" y="7290"/>
                      <a:pt x="2157" y="7234"/>
                      <a:pt x="2132" y="7182"/>
                    </a:cubicBezTo>
                    <a:cubicBezTo>
                      <a:pt x="2094" y="7105"/>
                      <a:pt x="2069" y="7059"/>
                      <a:pt x="2006" y="7056"/>
                    </a:cubicBezTo>
                    <a:cubicBezTo>
                      <a:pt x="1954" y="7056"/>
                      <a:pt x="1929" y="7063"/>
                      <a:pt x="1926" y="7073"/>
                    </a:cubicBezTo>
                    <a:cubicBezTo>
                      <a:pt x="1915" y="7094"/>
                      <a:pt x="1926" y="7157"/>
                      <a:pt x="1999" y="7259"/>
                    </a:cubicBezTo>
                    <a:cubicBezTo>
                      <a:pt x="2013" y="7283"/>
                      <a:pt x="2055" y="7339"/>
                      <a:pt x="2031" y="7399"/>
                    </a:cubicBezTo>
                    <a:cubicBezTo>
                      <a:pt x="2003" y="7455"/>
                      <a:pt x="1940" y="7462"/>
                      <a:pt x="1873" y="7465"/>
                    </a:cubicBezTo>
                    <a:cubicBezTo>
                      <a:pt x="1807" y="7472"/>
                      <a:pt x="1733" y="7479"/>
                      <a:pt x="1698" y="7525"/>
                    </a:cubicBezTo>
                    <a:cubicBezTo>
                      <a:pt x="1621" y="7619"/>
                      <a:pt x="1488" y="7640"/>
                      <a:pt x="1369" y="7654"/>
                    </a:cubicBezTo>
                    <a:cubicBezTo>
                      <a:pt x="1292" y="7665"/>
                      <a:pt x="1212" y="7679"/>
                      <a:pt x="1180" y="7711"/>
                    </a:cubicBezTo>
                    <a:cubicBezTo>
                      <a:pt x="1208" y="7725"/>
                      <a:pt x="1240" y="7735"/>
                      <a:pt x="1271" y="7746"/>
                    </a:cubicBezTo>
                    <a:cubicBezTo>
                      <a:pt x="1352" y="7774"/>
                      <a:pt x="1436" y="7802"/>
                      <a:pt x="1471" y="7865"/>
                    </a:cubicBezTo>
                    <a:cubicBezTo>
                      <a:pt x="1488" y="7896"/>
                      <a:pt x="1485" y="7938"/>
                      <a:pt x="1464" y="7966"/>
                    </a:cubicBezTo>
                    <a:cubicBezTo>
                      <a:pt x="1435" y="8002"/>
                      <a:pt x="1368" y="8015"/>
                      <a:pt x="1286" y="8015"/>
                    </a:cubicBezTo>
                    <a:cubicBezTo>
                      <a:pt x="1171" y="8015"/>
                      <a:pt x="1027" y="7989"/>
                      <a:pt x="928" y="7966"/>
                    </a:cubicBezTo>
                    <a:cubicBezTo>
                      <a:pt x="921" y="7965"/>
                      <a:pt x="915" y="7964"/>
                      <a:pt x="909" y="7964"/>
                    </a:cubicBezTo>
                    <a:cubicBezTo>
                      <a:pt x="886" y="7964"/>
                      <a:pt x="876" y="7979"/>
                      <a:pt x="848" y="8033"/>
                    </a:cubicBezTo>
                    <a:cubicBezTo>
                      <a:pt x="820" y="8083"/>
                      <a:pt x="775" y="8166"/>
                      <a:pt x="676" y="8166"/>
                    </a:cubicBezTo>
                    <a:cubicBezTo>
                      <a:pt x="664" y="8166"/>
                      <a:pt x="651" y="8165"/>
                      <a:pt x="638" y="8162"/>
                    </a:cubicBezTo>
                    <a:cubicBezTo>
                      <a:pt x="629" y="8161"/>
                      <a:pt x="619" y="8160"/>
                      <a:pt x="610" y="8160"/>
                    </a:cubicBezTo>
                    <a:cubicBezTo>
                      <a:pt x="543" y="8160"/>
                      <a:pt x="479" y="8194"/>
                      <a:pt x="442" y="8250"/>
                    </a:cubicBezTo>
                    <a:cubicBezTo>
                      <a:pt x="428" y="8267"/>
                      <a:pt x="431" y="8292"/>
                      <a:pt x="449" y="8302"/>
                    </a:cubicBezTo>
                    <a:cubicBezTo>
                      <a:pt x="533" y="8386"/>
                      <a:pt x="491" y="8453"/>
                      <a:pt x="477" y="8470"/>
                    </a:cubicBezTo>
                    <a:cubicBezTo>
                      <a:pt x="451" y="8502"/>
                      <a:pt x="403" y="8517"/>
                      <a:pt x="349" y="8517"/>
                    </a:cubicBezTo>
                    <a:cubicBezTo>
                      <a:pt x="286" y="8517"/>
                      <a:pt x="214" y="8497"/>
                      <a:pt x="162" y="8463"/>
                    </a:cubicBezTo>
                    <a:cubicBezTo>
                      <a:pt x="156" y="8458"/>
                      <a:pt x="151" y="8455"/>
                      <a:pt x="145" y="8455"/>
                    </a:cubicBezTo>
                    <a:cubicBezTo>
                      <a:pt x="142" y="8455"/>
                      <a:pt x="140" y="8455"/>
                      <a:pt x="137" y="8456"/>
                    </a:cubicBezTo>
                    <a:cubicBezTo>
                      <a:pt x="95" y="8474"/>
                      <a:pt x="42" y="8561"/>
                      <a:pt x="11" y="8666"/>
                    </a:cubicBezTo>
                    <a:cubicBezTo>
                      <a:pt x="0" y="8701"/>
                      <a:pt x="53" y="8743"/>
                      <a:pt x="116" y="8785"/>
                    </a:cubicBezTo>
                    <a:cubicBezTo>
                      <a:pt x="179" y="8831"/>
                      <a:pt x="232" y="8866"/>
                      <a:pt x="225" y="8932"/>
                    </a:cubicBezTo>
                    <a:cubicBezTo>
                      <a:pt x="211" y="8978"/>
                      <a:pt x="183" y="9020"/>
                      <a:pt x="148" y="9048"/>
                    </a:cubicBezTo>
                    <a:lnTo>
                      <a:pt x="130" y="9069"/>
                    </a:lnTo>
                    <a:cubicBezTo>
                      <a:pt x="183" y="9079"/>
                      <a:pt x="225" y="9121"/>
                      <a:pt x="232" y="9177"/>
                    </a:cubicBezTo>
                    <a:cubicBezTo>
                      <a:pt x="239" y="9272"/>
                      <a:pt x="137" y="9356"/>
                      <a:pt x="60" y="9387"/>
                    </a:cubicBezTo>
                    <a:cubicBezTo>
                      <a:pt x="35" y="9398"/>
                      <a:pt x="32" y="9412"/>
                      <a:pt x="32" y="9415"/>
                    </a:cubicBezTo>
                    <a:cubicBezTo>
                      <a:pt x="25" y="9436"/>
                      <a:pt x="39" y="9482"/>
                      <a:pt x="88" y="9545"/>
                    </a:cubicBezTo>
                    <a:cubicBezTo>
                      <a:pt x="165" y="9643"/>
                      <a:pt x="99" y="9720"/>
                      <a:pt x="63" y="9758"/>
                    </a:cubicBezTo>
                    <a:cubicBezTo>
                      <a:pt x="25" y="9804"/>
                      <a:pt x="7" y="9822"/>
                      <a:pt x="49" y="9881"/>
                    </a:cubicBezTo>
                    <a:cubicBezTo>
                      <a:pt x="74" y="9916"/>
                      <a:pt x="90" y="9928"/>
                      <a:pt x="108" y="9928"/>
                    </a:cubicBezTo>
                    <a:cubicBezTo>
                      <a:pt x="121" y="9928"/>
                      <a:pt x="135" y="9921"/>
                      <a:pt x="155" y="9913"/>
                    </a:cubicBezTo>
                    <a:cubicBezTo>
                      <a:pt x="170" y="9906"/>
                      <a:pt x="197" y="9896"/>
                      <a:pt x="227" y="9896"/>
                    </a:cubicBezTo>
                    <a:cubicBezTo>
                      <a:pt x="266" y="9896"/>
                      <a:pt x="310" y="9914"/>
                      <a:pt x="340" y="9983"/>
                    </a:cubicBezTo>
                    <a:cubicBezTo>
                      <a:pt x="344" y="9993"/>
                      <a:pt x="351" y="10000"/>
                      <a:pt x="351" y="10000"/>
                    </a:cubicBezTo>
                    <a:cubicBezTo>
                      <a:pt x="352" y="10000"/>
                      <a:pt x="354" y="10001"/>
                      <a:pt x="356" y="10001"/>
                    </a:cubicBezTo>
                    <a:cubicBezTo>
                      <a:pt x="395" y="10001"/>
                      <a:pt x="484" y="9937"/>
                      <a:pt x="624" y="9811"/>
                    </a:cubicBezTo>
                    <a:cubicBezTo>
                      <a:pt x="673" y="9765"/>
                      <a:pt x="719" y="9751"/>
                      <a:pt x="755" y="9751"/>
                    </a:cubicBezTo>
                    <a:cubicBezTo>
                      <a:pt x="790" y="9751"/>
                      <a:pt x="816" y="9764"/>
                      <a:pt x="830" y="9772"/>
                    </a:cubicBezTo>
                    <a:cubicBezTo>
                      <a:pt x="900" y="9825"/>
                      <a:pt x="925" y="9916"/>
                      <a:pt x="900" y="9997"/>
                    </a:cubicBezTo>
                    <a:cubicBezTo>
                      <a:pt x="883" y="10057"/>
                      <a:pt x="828" y="10098"/>
                      <a:pt x="767" y="10098"/>
                    </a:cubicBezTo>
                    <a:cubicBezTo>
                      <a:pt x="765" y="10098"/>
                      <a:pt x="763" y="10098"/>
                      <a:pt x="760" y="10098"/>
                    </a:cubicBezTo>
                    <a:cubicBezTo>
                      <a:pt x="752" y="10097"/>
                      <a:pt x="744" y="10097"/>
                      <a:pt x="736" y="10097"/>
                    </a:cubicBezTo>
                    <a:cubicBezTo>
                      <a:pt x="671" y="10097"/>
                      <a:pt x="611" y="10121"/>
                      <a:pt x="564" y="10165"/>
                    </a:cubicBezTo>
                    <a:cubicBezTo>
                      <a:pt x="547" y="10186"/>
                      <a:pt x="536" y="10217"/>
                      <a:pt x="543" y="10242"/>
                    </a:cubicBezTo>
                    <a:cubicBezTo>
                      <a:pt x="561" y="10298"/>
                      <a:pt x="540" y="10354"/>
                      <a:pt x="498" y="10389"/>
                    </a:cubicBezTo>
                    <a:cubicBezTo>
                      <a:pt x="468" y="10407"/>
                      <a:pt x="434" y="10417"/>
                      <a:pt x="399" y="10417"/>
                    </a:cubicBezTo>
                    <a:cubicBezTo>
                      <a:pt x="367" y="10417"/>
                      <a:pt x="335" y="10409"/>
                      <a:pt x="305" y="10392"/>
                    </a:cubicBezTo>
                    <a:cubicBezTo>
                      <a:pt x="228" y="10357"/>
                      <a:pt x="183" y="10277"/>
                      <a:pt x="190" y="10193"/>
                    </a:cubicBezTo>
                    <a:lnTo>
                      <a:pt x="190" y="10193"/>
                    </a:lnTo>
                    <a:cubicBezTo>
                      <a:pt x="158" y="10207"/>
                      <a:pt x="130" y="10231"/>
                      <a:pt x="116" y="10263"/>
                    </a:cubicBezTo>
                    <a:cubicBezTo>
                      <a:pt x="102" y="10291"/>
                      <a:pt x="113" y="10305"/>
                      <a:pt x="116" y="10312"/>
                    </a:cubicBezTo>
                    <a:cubicBezTo>
                      <a:pt x="218" y="10424"/>
                      <a:pt x="162" y="10522"/>
                      <a:pt x="127" y="10585"/>
                    </a:cubicBezTo>
                    <a:cubicBezTo>
                      <a:pt x="106" y="10613"/>
                      <a:pt x="95" y="10644"/>
                      <a:pt x="92" y="10676"/>
                    </a:cubicBezTo>
                    <a:cubicBezTo>
                      <a:pt x="92" y="10679"/>
                      <a:pt x="92" y="10679"/>
                      <a:pt x="92" y="10683"/>
                    </a:cubicBezTo>
                    <a:cubicBezTo>
                      <a:pt x="102" y="10690"/>
                      <a:pt x="116" y="10690"/>
                      <a:pt x="127" y="10690"/>
                    </a:cubicBezTo>
                    <a:cubicBezTo>
                      <a:pt x="186" y="10683"/>
                      <a:pt x="242" y="10651"/>
                      <a:pt x="277" y="10602"/>
                    </a:cubicBezTo>
                    <a:cubicBezTo>
                      <a:pt x="316" y="10532"/>
                      <a:pt x="389" y="10487"/>
                      <a:pt x="470" y="10483"/>
                    </a:cubicBezTo>
                    <a:lnTo>
                      <a:pt x="487" y="10483"/>
                    </a:lnTo>
                    <a:cubicBezTo>
                      <a:pt x="578" y="10497"/>
                      <a:pt x="655" y="10557"/>
                      <a:pt x="683" y="10644"/>
                    </a:cubicBezTo>
                    <a:cubicBezTo>
                      <a:pt x="701" y="10679"/>
                      <a:pt x="701" y="10718"/>
                      <a:pt x="690" y="10756"/>
                    </a:cubicBezTo>
                    <a:cubicBezTo>
                      <a:pt x="673" y="10788"/>
                      <a:pt x="638" y="10812"/>
                      <a:pt x="603" y="10819"/>
                    </a:cubicBezTo>
                    <a:cubicBezTo>
                      <a:pt x="564" y="10833"/>
                      <a:pt x="550" y="10837"/>
                      <a:pt x="550" y="10886"/>
                    </a:cubicBezTo>
                    <a:cubicBezTo>
                      <a:pt x="550" y="11033"/>
                      <a:pt x="477" y="11050"/>
                      <a:pt x="403" y="11054"/>
                    </a:cubicBezTo>
                    <a:cubicBezTo>
                      <a:pt x="398" y="11053"/>
                      <a:pt x="393" y="11052"/>
                      <a:pt x="387" y="11052"/>
                    </a:cubicBezTo>
                    <a:cubicBezTo>
                      <a:pt x="357" y="11052"/>
                      <a:pt x="327" y="11069"/>
                      <a:pt x="312" y="11096"/>
                    </a:cubicBezTo>
                    <a:cubicBezTo>
                      <a:pt x="312" y="11096"/>
                      <a:pt x="309" y="11099"/>
                      <a:pt x="312" y="11110"/>
                    </a:cubicBezTo>
                    <a:cubicBezTo>
                      <a:pt x="351" y="11222"/>
                      <a:pt x="704" y="11411"/>
                      <a:pt x="848" y="11449"/>
                    </a:cubicBezTo>
                    <a:cubicBezTo>
                      <a:pt x="907" y="11463"/>
                      <a:pt x="963" y="11488"/>
                      <a:pt x="1016" y="11519"/>
                    </a:cubicBezTo>
                    <a:cubicBezTo>
                      <a:pt x="1110" y="11569"/>
                      <a:pt x="1216" y="11624"/>
                      <a:pt x="1367" y="11624"/>
                    </a:cubicBezTo>
                    <a:cubicBezTo>
                      <a:pt x="1396" y="11624"/>
                      <a:pt x="1427" y="11622"/>
                      <a:pt x="1460" y="11617"/>
                    </a:cubicBezTo>
                    <a:cubicBezTo>
                      <a:pt x="1758" y="11572"/>
                      <a:pt x="2360" y="10987"/>
                      <a:pt x="2437" y="10889"/>
                    </a:cubicBezTo>
                    <a:cubicBezTo>
                      <a:pt x="2485" y="10828"/>
                      <a:pt x="2551" y="10817"/>
                      <a:pt x="2614" y="10817"/>
                    </a:cubicBezTo>
                    <a:cubicBezTo>
                      <a:pt x="2634" y="10817"/>
                      <a:pt x="2653" y="10818"/>
                      <a:pt x="2672" y="10819"/>
                    </a:cubicBezTo>
                    <a:cubicBezTo>
                      <a:pt x="2695" y="10822"/>
                      <a:pt x="2717" y="10824"/>
                      <a:pt x="2738" y="10824"/>
                    </a:cubicBezTo>
                    <a:cubicBezTo>
                      <a:pt x="2772" y="10824"/>
                      <a:pt x="2803" y="10818"/>
                      <a:pt x="2829" y="10798"/>
                    </a:cubicBezTo>
                    <a:cubicBezTo>
                      <a:pt x="2868" y="10767"/>
                      <a:pt x="2878" y="10686"/>
                      <a:pt x="2885" y="10609"/>
                    </a:cubicBezTo>
                    <a:cubicBezTo>
                      <a:pt x="2896" y="10522"/>
                      <a:pt x="2903" y="10434"/>
                      <a:pt x="2973" y="10396"/>
                    </a:cubicBezTo>
                    <a:cubicBezTo>
                      <a:pt x="2988" y="10387"/>
                      <a:pt x="3005" y="10383"/>
                      <a:pt x="3023" y="10383"/>
                    </a:cubicBezTo>
                    <a:cubicBezTo>
                      <a:pt x="3034" y="10383"/>
                      <a:pt x="3046" y="10385"/>
                      <a:pt x="3057" y="10389"/>
                    </a:cubicBezTo>
                    <a:cubicBezTo>
                      <a:pt x="3120" y="10410"/>
                      <a:pt x="3151" y="10487"/>
                      <a:pt x="3186" y="10574"/>
                    </a:cubicBezTo>
                    <a:cubicBezTo>
                      <a:pt x="3204" y="10616"/>
                      <a:pt x="3221" y="10655"/>
                      <a:pt x="3249" y="10693"/>
                    </a:cubicBezTo>
                    <a:cubicBezTo>
                      <a:pt x="3344" y="10728"/>
                      <a:pt x="3396" y="10805"/>
                      <a:pt x="3410" y="10931"/>
                    </a:cubicBezTo>
                    <a:lnTo>
                      <a:pt x="3463" y="10931"/>
                    </a:lnTo>
                    <a:cubicBezTo>
                      <a:pt x="3473" y="10935"/>
                      <a:pt x="3487" y="10938"/>
                      <a:pt x="3498" y="10938"/>
                    </a:cubicBezTo>
                    <a:lnTo>
                      <a:pt x="3508" y="10942"/>
                    </a:lnTo>
                    <a:cubicBezTo>
                      <a:pt x="3522" y="10949"/>
                      <a:pt x="3533" y="10952"/>
                      <a:pt x="3543" y="10959"/>
                    </a:cubicBezTo>
                    <a:cubicBezTo>
                      <a:pt x="3575" y="10861"/>
                      <a:pt x="3589" y="10760"/>
                      <a:pt x="3589" y="10658"/>
                    </a:cubicBezTo>
                    <a:cubicBezTo>
                      <a:pt x="3592" y="10595"/>
                      <a:pt x="3606" y="10536"/>
                      <a:pt x="3627" y="10473"/>
                    </a:cubicBezTo>
                    <a:cubicBezTo>
                      <a:pt x="3652" y="10403"/>
                      <a:pt x="3666" y="10329"/>
                      <a:pt x="3669" y="10256"/>
                    </a:cubicBezTo>
                    <a:cubicBezTo>
                      <a:pt x="3669" y="10249"/>
                      <a:pt x="3669" y="10238"/>
                      <a:pt x="3666" y="10231"/>
                    </a:cubicBezTo>
                    <a:cubicBezTo>
                      <a:pt x="3659" y="10200"/>
                      <a:pt x="3666" y="10165"/>
                      <a:pt x="3687" y="10137"/>
                    </a:cubicBezTo>
                    <a:cubicBezTo>
                      <a:pt x="3732" y="10084"/>
                      <a:pt x="3813" y="10081"/>
                      <a:pt x="3897" y="10077"/>
                    </a:cubicBezTo>
                    <a:cubicBezTo>
                      <a:pt x="3942" y="10077"/>
                      <a:pt x="4023" y="10074"/>
                      <a:pt x="4037" y="10060"/>
                    </a:cubicBezTo>
                    <a:cubicBezTo>
                      <a:pt x="4086" y="9962"/>
                      <a:pt x="4089" y="9660"/>
                      <a:pt x="4037" y="9629"/>
                    </a:cubicBezTo>
                    <a:cubicBezTo>
                      <a:pt x="3942" y="9569"/>
                      <a:pt x="3893" y="9457"/>
                      <a:pt x="3914" y="9349"/>
                    </a:cubicBezTo>
                    <a:cubicBezTo>
                      <a:pt x="3925" y="9289"/>
                      <a:pt x="3977" y="9244"/>
                      <a:pt x="4040" y="9244"/>
                    </a:cubicBezTo>
                    <a:cubicBezTo>
                      <a:pt x="4082" y="9244"/>
                      <a:pt x="4121" y="9226"/>
                      <a:pt x="4149" y="9198"/>
                    </a:cubicBezTo>
                    <a:cubicBezTo>
                      <a:pt x="4184" y="9149"/>
                      <a:pt x="4198" y="9090"/>
                      <a:pt x="4184" y="9030"/>
                    </a:cubicBezTo>
                    <a:cubicBezTo>
                      <a:pt x="4177" y="8964"/>
                      <a:pt x="4121" y="8932"/>
                      <a:pt x="4037" y="8887"/>
                    </a:cubicBezTo>
                    <a:cubicBezTo>
                      <a:pt x="3949" y="8841"/>
                      <a:pt x="3837" y="8778"/>
                      <a:pt x="3820" y="8642"/>
                    </a:cubicBezTo>
                    <a:cubicBezTo>
                      <a:pt x="3813" y="8561"/>
                      <a:pt x="3827" y="8481"/>
                      <a:pt x="3862" y="8407"/>
                    </a:cubicBezTo>
                    <a:cubicBezTo>
                      <a:pt x="3893" y="8330"/>
                      <a:pt x="3918" y="8271"/>
                      <a:pt x="3851" y="8145"/>
                    </a:cubicBezTo>
                    <a:cubicBezTo>
                      <a:pt x="3764" y="7963"/>
                      <a:pt x="3806" y="7826"/>
                      <a:pt x="3834" y="7721"/>
                    </a:cubicBezTo>
                    <a:cubicBezTo>
                      <a:pt x="3851" y="7668"/>
                      <a:pt x="3862" y="7623"/>
                      <a:pt x="3851" y="7591"/>
                    </a:cubicBezTo>
                    <a:cubicBezTo>
                      <a:pt x="3788" y="7437"/>
                      <a:pt x="3743" y="7262"/>
                      <a:pt x="3907" y="6986"/>
                    </a:cubicBezTo>
                    <a:cubicBezTo>
                      <a:pt x="4053" y="6748"/>
                      <a:pt x="4319" y="6588"/>
                      <a:pt x="4480" y="6588"/>
                    </a:cubicBezTo>
                    <a:cubicBezTo>
                      <a:pt x="4497" y="6588"/>
                      <a:pt x="4513" y="6590"/>
                      <a:pt x="4527" y="6594"/>
                    </a:cubicBezTo>
                    <a:cubicBezTo>
                      <a:pt x="4548" y="6597"/>
                      <a:pt x="4569" y="6608"/>
                      <a:pt x="4597" y="6615"/>
                    </a:cubicBezTo>
                    <a:cubicBezTo>
                      <a:pt x="4658" y="6637"/>
                      <a:pt x="4704" y="6650"/>
                      <a:pt x="4738" y="6650"/>
                    </a:cubicBezTo>
                    <a:cubicBezTo>
                      <a:pt x="4774" y="6650"/>
                      <a:pt x="4798" y="6635"/>
                      <a:pt x="4814" y="6601"/>
                    </a:cubicBezTo>
                    <a:cubicBezTo>
                      <a:pt x="4867" y="6499"/>
                      <a:pt x="4874" y="6422"/>
                      <a:pt x="4860" y="6391"/>
                    </a:cubicBezTo>
                    <a:cubicBezTo>
                      <a:pt x="4856" y="6384"/>
                      <a:pt x="4853" y="6380"/>
                      <a:pt x="4853" y="6380"/>
                    </a:cubicBezTo>
                    <a:lnTo>
                      <a:pt x="4839" y="6377"/>
                    </a:lnTo>
                    <a:cubicBezTo>
                      <a:pt x="4776" y="6356"/>
                      <a:pt x="4660" y="6321"/>
                      <a:pt x="4629" y="6219"/>
                    </a:cubicBezTo>
                    <a:cubicBezTo>
                      <a:pt x="4608" y="6153"/>
                      <a:pt x="4629" y="6076"/>
                      <a:pt x="4688" y="5995"/>
                    </a:cubicBezTo>
                    <a:lnTo>
                      <a:pt x="4720" y="5950"/>
                    </a:lnTo>
                    <a:cubicBezTo>
                      <a:pt x="4877" y="5736"/>
                      <a:pt x="5017" y="5519"/>
                      <a:pt x="5042" y="5323"/>
                    </a:cubicBezTo>
                    <a:cubicBezTo>
                      <a:pt x="5049" y="5239"/>
                      <a:pt x="5049" y="5155"/>
                      <a:pt x="5038" y="5071"/>
                    </a:cubicBezTo>
                    <a:cubicBezTo>
                      <a:pt x="5028" y="4955"/>
                      <a:pt x="5017" y="4857"/>
                      <a:pt x="5084" y="4791"/>
                    </a:cubicBezTo>
                    <a:cubicBezTo>
                      <a:pt x="5140" y="4735"/>
                      <a:pt x="5217" y="4731"/>
                      <a:pt x="5294" y="4728"/>
                    </a:cubicBezTo>
                    <a:cubicBezTo>
                      <a:pt x="5300" y="4728"/>
                      <a:pt x="5307" y="4728"/>
                      <a:pt x="5313" y="4728"/>
                    </a:cubicBezTo>
                    <a:cubicBezTo>
                      <a:pt x="5383" y="4728"/>
                      <a:pt x="5450" y="4711"/>
                      <a:pt x="5511" y="4679"/>
                    </a:cubicBezTo>
                    <a:cubicBezTo>
                      <a:pt x="5570" y="4640"/>
                      <a:pt x="5567" y="4605"/>
                      <a:pt x="5563" y="4546"/>
                    </a:cubicBezTo>
                    <a:cubicBezTo>
                      <a:pt x="5549" y="4486"/>
                      <a:pt x="5567" y="4423"/>
                      <a:pt x="5605" y="4374"/>
                    </a:cubicBezTo>
                    <a:cubicBezTo>
                      <a:pt x="5644" y="4325"/>
                      <a:pt x="5679" y="4273"/>
                      <a:pt x="5707" y="4217"/>
                    </a:cubicBezTo>
                    <a:cubicBezTo>
                      <a:pt x="5766" y="4115"/>
                      <a:pt x="5829" y="4007"/>
                      <a:pt x="5899" y="3954"/>
                    </a:cubicBezTo>
                    <a:cubicBezTo>
                      <a:pt x="6067" y="3828"/>
                      <a:pt x="6029" y="3779"/>
                      <a:pt x="6015" y="3762"/>
                    </a:cubicBezTo>
                    <a:cubicBezTo>
                      <a:pt x="6001" y="3741"/>
                      <a:pt x="5990" y="3716"/>
                      <a:pt x="5987" y="3692"/>
                    </a:cubicBezTo>
                    <a:cubicBezTo>
                      <a:pt x="5980" y="3622"/>
                      <a:pt x="6032" y="3559"/>
                      <a:pt x="6071" y="3509"/>
                    </a:cubicBezTo>
                    <a:cubicBezTo>
                      <a:pt x="6106" y="3471"/>
                      <a:pt x="6130" y="3425"/>
                      <a:pt x="6151" y="3380"/>
                    </a:cubicBezTo>
                    <a:cubicBezTo>
                      <a:pt x="6155" y="3362"/>
                      <a:pt x="6158" y="3348"/>
                      <a:pt x="6158" y="3331"/>
                    </a:cubicBezTo>
                    <a:cubicBezTo>
                      <a:pt x="6158" y="3110"/>
                      <a:pt x="6446" y="2953"/>
                      <a:pt x="6642" y="2953"/>
                    </a:cubicBezTo>
                    <a:cubicBezTo>
                      <a:pt x="6754" y="2953"/>
                      <a:pt x="6992" y="2953"/>
                      <a:pt x="6992" y="2862"/>
                    </a:cubicBezTo>
                    <a:cubicBezTo>
                      <a:pt x="6988" y="2823"/>
                      <a:pt x="6985" y="2785"/>
                      <a:pt x="6981" y="2746"/>
                    </a:cubicBezTo>
                    <a:cubicBezTo>
                      <a:pt x="6964" y="2613"/>
                      <a:pt x="6950" y="2473"/>
                      <a:pt x="7030" y="2414"/>
                    </a:cubicBezTo>
                    <a:cubicBezTo>
                      <a:pt x="7053" y="2396"/>
                      <a:pt x="7080" y="2387"/>
                      <a:pt x="7111" y="2387"/>
                    </a:cubicBezTo>
                    <a:cubicBezTo>
                      <a:pt x="7141" y="2387"/>
                      <a:pt x="7175" y="2396"/>
                      <a:pt x="7212" y="2414"/>
                    </a:cubicBezTo>
                    <a:cubicBezTo>
                      <a:pt x="7280" y="2438"/>
                      <a:pt x="7353" y="2452"/>
                      <a:pt x="7424" y="2452"/>
                    </a:cubicBezTo>
                    <a:cubicBezTo>
                      <a:pt x="7445" y="2452"/>
                      <a:pt x="7465" y="2451"/>
                      <a:pt x="7485" y="2449"/>
                    </a:cubicBezTo>
                    <a:cubicBezTo>
                      <a:pt x="7506" y="2448"/>
                      <a:pt x="7527" y="2447"/>
                      <a:pt x="7549" y="2447"/>
                    </a:cubicBezTo>
                    <a:cubicBezTo>
                      <a:pt x="7633" y="2447"/>
                      <a:pt x="7719" y="2459"/>
                      <a:pt x="7800" y="2526"/>
                    </a:cubicBezTo>
                    <a:cubicBezTo>
                      <a:pt x="7849" y="2567"/>
                      <a:pt x="7908" y="2591"/>
                      <a:pt x="7956" y="2591"/>
                    </a:cubicBezTo>
                    <a:cubicBezTo>
                      <a:pt x="7974" y="2591"/>
                      <a:pt x="7990" y="2588"/>
                      <a:pt x="8003" y="2582"/>
                    </a:cubicBezTo>
                    <a:cubicBezTo>
                      <a:pt x="8042" y="2561"/>
                      <a:pt x="8063" y="2515"/>
                      <a:pt x="8056" y="2473"/>
                    </a:cubicBezTo>
                    <a:cubicBezTo>
                      <a:pt x="8056" y="2298"/>
                      <a:pt x="8105" y="2067"/>
                      <a:pt x="8234" y="1994"/>
                    </a:cubicBezTo>
                    <a:lnTo>
                      <a:pt x="8255" y="1983"/>
                    </a:lnTo>
                    <a:lnTo>
                      <a:pt x="8259" y="1983"/>
                    </a:lnTo>
                    <a:lnTo>
                      <a:pt x="8276" y="1976"/>
                    </a:lnTo>
                    <a:lnTo>
                      <a:pt x="8283" y="1976"/>
                    </a:lnTo>
                    <a:lnTo>
                      <a:pt x="8301" y="1973"/>
                    </a:lnTo>
                    <a:lnTo>
                      <a:pt x="8308" y="1973"/>
                    </a:lnTo>
                    <a:cubicBezTo>
                      <a:pt x="8311" y="1971"/>
                      <a:pt x="8315" y="1970"/>
                      <a:pt x="8318" y="1970"/>
                    </a:cubicBezTo>
                    <a:cubicBezTo>
                      <a:pt x="8322" y="1970"/>
                      <a:pt x="8325" y="1971"/>
                      <a:pt x="8329" y="1973"/>
                    </a:cubicBezTo>
                    <a:lnTo>
                      <a:pt x="8339" y="1973"/>
                    </a:lnTo>
                    <a:cubicBezTo>
                      <a:pt x="8343" y="1971"/>
                      <a:pt x="8346" y="1970"/>
                      <a:pt x="8348" y="1970"/>
                    </a:cubicBezTo>
                    <a:cubicBezTo>
                      <a:pt x="8351" y="1970"/>
                      <a:pt x="8353" y="1971"/>
                      <a:pt x="8357" y="1973"/>
                    </a:cubicBezTo>
                    <a:lnTo>
                      <a:pt x="8371" y="1973"/>
                    </a:lnTo>
                    <a:cubicBezTo>
                      <a:pt x="8378" y="1973"/>
                      <a:pt x="8385" y="1973"/>
                      <a:pt x="8392" y="1976"/>
                    </a:cubicBezTo>
                    <a:lnTo>
                      <a:pt x="8406" y="1980"/>
                    </a:lnTo>
                    <a:cubicBezTo>
                      <a:pt x="8413" y="1980"/>
                      <a:pt x="8420" y="1983"/>
                      <a:pt x="8427" y="1987"/>
                    </a:cubicBezTo>
                    <a:lnTo>
                      <a:pt x="8445" y="1994"/>
                    </a:lnTo>
                    <a:cubicBezTo>
                      <a:pt x="8448" y="1997"/>
                      <a:pt x="8455" y="1997"/>
                      <a:pt x="8462" y="2001"/>
                    </a:cubicBezTo>
                    <a:lnTo>
                      <a:pt x="8469" y="1994"/>
                    </a:lnTo>
                    <a:lnTo>
                      <a:pt x="8476" y="1983"/>
                    </a:lnTo>
                    <a:lnTo>
                      <a:pt x="8490" y="1962"/>
                    </a:lnTo>
                    <a:lnTo>
                      <a:pt x="8497" y="1952"/>
                    </a:lnTo>
                    <a:lnTo>
                      <a:pt x="8511" y="1934"/>
                    </a:lnTo>
                    <a:lnTo>
                      <a:pt x="8518" y="1924"/>
                    </a:lnTo>
                    <a:lnTo>
                      <a:pt x="8536" y="1906"/>
                    </a:lnTo>
                    <a:lnTo>
                      <a:pt x="8543" y="1896"/>
                    </a:lnTo>
                    <a:lnTo>
                      <a:pt x="8560" y="1878"/>
                    </a:lnTo>
                    <a:lnTo>
                      <a:pt x="8567" y="1871"/>
                    </a:lnTo>
                    <a:lnTo>
                      <a:pt x="8588" y="1854"/>
                    </a:lnTo>
                    <a:lnTo>
                      <a:pt x="8592" y="1847"/>
                    </a:lnTo>
                    <a:cubicBezTo>
                      <a:pt x="8609" y="1833"/>
                      <a:pt x="8630" y="1822"/>
                      <a:pt x="8648" y="1808"/>
                    </a:cubicBezTo>
                    <a:lnTo>
                      <a:pt x="8655" y="1808"/>
                    </a:lnTo>
                    <a:lnTo>
                      <a:pt x="8676" y="1794"/>
                    </a:lnTo>
                    <a:lnTo>
                      <a:pt x="8686" y="1791"/>
                    </a:lnTo>
                    <a:lnTo>
                      <a:pt x="8704" y="1784"/>
                    </a:lnTo>
                    <a:lnTo>
                      <a:pt x="8714" y="1777"/>
                    </a:lnTo>
                    <a:lnTo>
                      <a:pt x="8732" y="1773"/>
                    </a:lnTo>
                    <a:lnTo>
                      <a:pt x="8746" y="1770"/>
                    </a:lnTo>
                    <a:lnTo>
                      <a:pt x="8763" y="1763"/>
                    </a:lnTo>
                    <a:lnTo>
                      <a:pt x="8774" y="1763"/>
                    </a:lnTo>
                    <a:lnTo>
                      <a:pt x="8791" y="1759"/>
                    </a:lnTo>
                    <a:lnTo>
                      <a:pt x="8865" y="1759"/>
                    </a:lnTo>
                    <a:cubicBezTo>
                      <a:pt x="8987" y="1777"/>
                      <a:pt x="9082" y="1878"/>
                      <a:pt x="9173" y="1980"/>
                    </a:cubicBezTo>
                    <a:cubicBezTo>
                      <a:pt x="9264" y="2081"/>
                      <a:pt x="9351" y="2179"/>
                      <a:pt x="9467" y="2200"/>
                    </a:cubicBezTo>
                    <a:cubicBezTo>
                      <a:pt x="9523" y="2211"/>
                      <a:pt x="9579" y="2225"/>
                      <a:pt x="9635" y="2239"/>
                    </a:cubicBezTo>
                    <a:cubicBezTo>
                      <a:pt x="9734" y="2263"/>
                      <a:pt x="9835" y="2287"/>
                      <a:pt x="9907" y="2287"/>
                    </a:cubicBezTo>
                    <a:cubicBezTo>
                      <a:pt x="9949" y="2287"/>
                      <a:pt x="9981" y="2278"/>
                      <a:pt x="9995" y="2256"/>
                    </a:cubicBezTo>
                    <a:cubicBezTo>
                      <a:pt x="10029" y="2199"/>
                      <a:pt x="10075" y="2181"/>
                      <a:pt x="10123" y="2181"/>
                    </a:cubicBezTo>
                    <a:cubicBezTo>
                      <a:pt x="10175" y="2181"/>
                      <a:pt x="10230" y="2203"/>
                      <a:pt x="10272" y="2221"/>
                    </a:cubicBezTo>
                    <a:cubicBezTo>
                      <a:pt x="10320" y="2240"/>
                      <a:pt x="10368" y="2259"/>
                      <a:pt x="10410" y="2259"/>
                    </a:cubicBezTo>
                    <a:cubicBezTo>
                      <a:pt x="10423" y="2259"/>
                      <a:pt x="10435" y="2257"/>
                      <a:pt x="10447" y="2253"/>
                    </a:cubicBezTo>
                    <a:cubicBezTo>
                      <a:pt x="10465" y="2246"/>
                      <a:pt x="10482" y="2244"/>
                      <a:pt x="10498" y="2244"/>
                    </a:cubicBezTo>
                    <a:cubicBezTo>
                      <a:pt x="10580" y="2244"/>
                      <a:pt x="10631" y="2317"/>
                      <a:pt x="10661" y="2358"/>
                    </a:cubicBezTo>
                    <a:cubicBezTo>
                      <a:pt x="10671" y="2368"/>
                      <a:pt x="10682" y="2382"/>
                      <a:pt x="10689" y="2393"/>
                    </a:cubicBezTo>
                    <a:cubicBezTo>
                      <a:pt x="10703" y="2382"/>
                      <a:pt x="10717" y="2368"/>
                      <a:pt x="10727" y="2354"/>
                    </a:cubicBezTo>
                    <a:cubicBezTo>
                      <a:pt x="10766" y="2302"/>
                      <a:pt x="10787" y="2239"/>
                      <a:pt x="10787" y="2176"/>
                    </a:cubicBezTo>
                    <a:cubicBezTo>
                      <a:pt x="10787" y="2127"/>
                      <a:pt x="10804" y="2081"/>
                      <a:pt x="10836" y="2046"/>
                    </a:cubicBezTo>
                    <a:cubicBezTo>
                      <a:pt x="10864" y="2025"/>
                      <a:pt x="10899" y="2014"/>
                      <a:pt x="10954" y="2014"/>
                    </a:cubicBezTo>
                    <a:cubicBezTo>
                      <a:pt x="10972" y="2014"/>
                      <a:pt x="10993" y="2015"/>
                      <a:pt x="11018" y="2018"/>
                    </a:cubicBezTo>
                    <a:cubicBezTo>
                      <a:pt x="11024" y="2019"/>
                      <a:pt x="11030" y="2019"/>
                      <a:pt x="11036" y="2019"/>
                    </a:cubicBezTo>
                    <a:cubicBezTo>
                      <a:pt x="11054" y="2019"/>
                      <a:pt x="11071" y="2016"/>
                      <a:pt x="11084" y="2008"/>
                    </a:cubicBezTo>
                    <a:cubicBezTo>
                      <a:pt x="11112" y="1980"/>
                      <a:pt x="11088" y="1868"/>
                      <a:pt x="11074" y="1794"/>
                    </a:cubicBezTo>
                    <a:cubicBezTo>
                      <a:pt x="11063" y="1735"/>
                      <a:pt x="11053" y="1675"/>
                      <a:pt x="11049" y="1616"/>
                    </a:cubicBezTo>
                    <a:cubicBezTo>
                      <a:pt x="11049" y="1486"/>
                      <a:pt x="11168" y="1416"/>
                      <a:pt x="11263" y="1360"/>
                    </a:cubicBezTo>
                    <a:cubicBezTo>
                      <a:pt x="11326" y="1325"/>
                      <a:pt x="11389" y="1290"/>
                      <a:pt x="11389" y="1251"/>
                    </a:cubicBezTo>
                    <a:cubicBezTo>
                      <a:pt x="11389" y="1216"/>
                      <a:pt x="11403" y="1185"/>
                      <a:pt x="11424" y="1160"/>
                    </a:cubicBezTo>
                    <a:cubicBezTo>
                      <a:pt x="11487" y="1101"/>
                      <a:pt x="11609" y="1101"/>
                      <a:pt x="11735" y="1101"/>
                    </a:cubicBezTo>
                    <a:cubicBezTo>
                      <a:pt x="11802" y="1101"/>
                      <a:pt x="11924" y="1101"/>
                      <a:pt x="11949" y="1083"/>
                    </a:cubicBezTo>
                    <a:cubicBezTo>
                      <a:pt x="12021" y="995"/>
                      <a:pt x="12130" y="946"/>
                      <a:pt x="12244" y="946"/>
                    </a:cubicBezTo>
                    <a:cubicBezTo>
                      <a:pt x="12252" y="946"/>
                      <a:pt x="12260" y="946"/>
                      <a:pt x="12267" y="947"/>
                    </a:cubicBezTo>
                    <a:cubicBezTo>
                      <a:pt x="12362" y="950"/>
                      <a:pt x="12449" y="1006"/>
                      <a:pt x="12498" y="1090"/>
                    </a:cubicBezTo>
                    <a:cubicBezTo>
                      <a:pt x="12537" y="1160"/>
                      <a:pt x="12667" y="1216"/>
                      <a:pt x="12779" y="1265"/>
                    </a:cubicBezTo>
                    <a:cubicBezTo>
                      <a:pt x="12922" y="1328"/>
                      <a:pt x="13059" y="1388"/>
                      <a:pt x="13076" y="1500"/>
                    </a:cubicBezTo>
                    <a:cubicBezTo>
                      <a:pt x="13080" y="1514"/>
                      <a:pt x="13080" y="1528"/>
                      <a:pt x="13083" y="1546"/>
                    </a:cubicBezTo>
                    <a:lnTo>
                      <a:pt x="13083" y="1563"/>
                    </a:lnTo>
                    <a:lnTo>
                      <a:pt x="13083" y="1595"/>
                    </a:lnTo>
                    <a:lnTo>
                      <a:pt x="13083" y="1612"/>
                    </a:lnTo>
                    <a:lnTo>
                      <a:pt x="13083" y="1647"/>
                    </a:lnTo>
                    <a:lnTo>
                      <a:pt x="13083" y="1668"/>
                    </a:lnTo>
                    <a:lnTo>
                      <a:pt x="13083" y="1679"/>
                    </a:lnTo>
                    <a:cubicBezTo>
                      <a:pt x="13125" y="1654"/>
                      <a:pt x="13171" y="1640"/>
                      <a:pt x="13216" y="1633"/>
                    </a:cubicBezTo>
                    <a:lnTo>
                      <a:pt x="13220" y="1633"/>
                    </a:lnTo>
                    <a:cubicBezTo>
                      <a:pt x="13237" y="1630"/>
                      <a:pt x="13251" y="1630"/>
                      <a:pt x="13265" y="1630"/>
                    </a:cubicBezTo>
                    <a:cubicBezTo>
                      <a:pt x="13321" y="1630"/>
                      <a:pt x="13388" y="1577"/>
                      <a:pt x="13447" y="1532"/>
                    </a:cubicBezTo>
                    <a:cubicBezTo>
                      <a:pt x="13525" y="1473"/>
                      <a:pt x="13606" y="1415"/>
                      <a:pt x="13695" y="1415"/>
                    </a:cubicBezTo>
                    <a:cubicBezTo>
                      <a:pt x="13702" y="1415"/>
                      <a:pt x="13710" y="1415"/>
                      <a:pt x="13717" y="1416"/>
                    </a:cubicBezTo>
                    <a:lnTo>
                      <a:pt x="13731" y="1416"/>
                    </a:lnTo>
                    <a:cubicBezTo>
                      <a:pt x="13738" y="1416"/>
                      <a:pt x="13755" y="1423"/>
                      <a:pt x="13766" y="1423"/>
                    </a:cubicBezTo>
                    <a:cubicBezTo>
                      <a:pt x="13774" y="1425"/>
                      <a:pt x="13783" y="1426"/>
                      <a:pt x="13792" y="1426"/>
                    </a:cubicBezTo>
                    <a:cubicBezTo>
                      <a:pt x="13816" y="1426"/>
                      <a:pt x="13841" y="1419"/>
                      <a:pt x="13864" y="1409"/>
                    </a:cubicBezTo>
                    <a:cubicBezTo>
                      <a:pt x="13871" y="1402"/>
                      <a:pt x="13878" y="1395"/>
                      <a:pt x="13885" y="1388"/>
                    </a:cubicBezTo>
                    <a:lnTo>
                      <a:pt x="13888" y="1381"/>
                    </a:lnTo>
                    <a:cubicBezTo>
                      <a:pt x="13895" y="1374"/>
                      <a:pt x="13899" y="1370"/>
                      <a:pt x="13902" y="1363"/>
                    </a:cubicBezTo>
                    <a:lnTo>
                      <a:pt x="13906" y="1353"/>
                    </a:lnTo>
                    <a:cubicBezTo>
                      <a:pt x="13913" y="1342"/>
                      <a:pt x="13916" y="1332"/>
                      <a:pt x="13920" y="1321"/>
                    </a:cubicBezTo>
                    <a:cubicBezTo>
                      <a:pt x="13872" y="1300"/>
                      <a:pt x="13821" y="1289"/>
                      <a:pt x="13770" y="1289"/>
                    </a:cubicBezTo>
                    <a:cubicBezTo>
                      <a:pt x="13739" y="1289"/>
                      <a:pt x="13708" y="1293"/>
                      <a:pt x="13678" y="1300"/>
                    </a:cubicBezTo>
                    <a:cubicBezTo>
                      <a:pt x="13671" y="1304"/>
                      <a:pt x="13654" y="1311"/>
                      <a:pt x="13650" y="1321"/>
                    </a:cubicBezTo>
                    <a:cubicBezTo>
                      <a:pt x="13626" y="1399"/>
                      <a:pt x="13554" y="1449"/>
                      <a:pt x="13475" y="1449"/>
                    </a:cubicBezTo>
                    <a:cubicBezTo>
                      <a:pt x="13461" y="1449"/>
                      <a:pt x="13447" y="1447"/>
                      <a:pt x="13433" y="1444"/>
                    </a:cubicBezTo>
                    <a:cubicBezTo>
                      <a:pt x="13346" y="1437"/>
                      <a:pt x="13279" y="1363"/>
                      <a:pt x="13283" y="1276"/>
                    </a:cubicBezTo>
                    <a:cubicBezTo>
                      <a:pt x="13276" y="1241"/>
                      <a:pt x="13139" y="1171"/>
                      <a:pt x="13087" y="1143"/>
                    </a:cubicBezTo>
                    <a:cubicBezTo>
                      <a:pt x="12996" y="1101"/>
                      <a:pt x="12943" y="1069"/>
                      <a:pt x="12929" y="1020"/>
                    </a:cubicBezTo>
                    <a:cubicBezTo>
                      <a:pt x="12919" y="985"/>
                      <a:pt x="12929" y="947"/>
                      <a:pt x="12957" y="926"/>
                    </a:cubicBezTo>
                    <a:cubicBezTo>
                      <a:pt x="12981" y="908"/>
                      <a:pt x="13015" y="900"/>
                      <a:pt x="13054" y="900"/>
                    </a:cubicBezTo>
                    <a:cubicBezTo>
                      <a:pt x="13131" y="900"/>
                      <a:pt x="13226" y="930"/>
                      <a:pt x="13300" y="971"/>
                    </a:cubicBezTo>
                    <a:cubicBezTo>
                      <a:pt x="13328" y="987"/>
                      <a:pt x="13352" y="996"/>
                      <a:pt x="13378" y="996"/>
                    </a:cubicBezTo>
                    <a:cubicBezTo>
                      <a:pt x="13428" y="996"/>
                      <a:pt x="13486" y="961"/>
                      <a:pt x="13587" y="866"/>
                    </a:cubicBezTo>
                    <a:cubicBezTo>
                      <a:pt x="13655" y="805"/>
                      <a:pt x="13745" y="771"/>
                      <a:pt x="13838" y="771"/>
                    </a:cubicBezTo>
                    <a:cubicBezTo>
                      <a:pt x="13847" y="771"/>
                      <a:pt x="13855" y="771"/>
                      <a:pt x="13864" y="772"/>
                    </a:cubicBezTo>
                    <a:cubicBezTo>
                      <a:pt x="13888" y="772"/>
                      <a:pt x="13913" y="768"/>
                      <a:pt x="13937" y="761"/>
                    </a:cubicBezTo>
                    <a:lnTo>
                      <a:pt x="13937" y="758"/>
                    </a:lnTo>
                    <a:cubicBezTo>
                      <a:pt x="13944" y="723"/>
                      <a:pt x="13843" y="663"/>
                      <a:pt x="13797" y="635"/>
                    </a:cubicBezTo>
                    <a:cubicBezTo>
                      <a:pt x="13745" y="607"/>
                      <a:pt x="13703" y="572"/>
                      <a:pt x="13664" y="530"/>
                    </a:cubicBezTo>
                    <a:cubicBezTo>
                      <a:pt x="13634" y="485"/>
                      <a:pt x="13510" y="416"/>
                      <a:pt x="13380" y="416"/>
                    </a:cubicBezTo>
                    <a:cubicBezTo>
                      <a:pt x="13359" y="416"/>
                      <a:pt x="13338" y="418"/>
                      <a:pt x="13318" y="422"/>
                    </a:cubicBezTo>
                    <a:cubicBezTo>
                      <a:pt x="13284" y="428"/>
                      <a:pt x="13255" y="431"/>
                      <a:pt x="13229" y="431"/>
                    </a:cubicBezTo>
                    <a:cubicBezTo>
                      <a:pt x="13132" y="431"/>
                      <a:pt x="13085" y="387"/>
                      <a:pt x="13027" y="324"/>
                    </a:cubicBezTo>
                    <a:cubicBezTo>
                      <a:pt x="13010" y="306"/>
                      <a:pt x="12992" y="289"/>
                      <a:pt x="12971" y="268"/>
                    </a:cubicBezTo>
                    <a:cubicBezTo>
                      <a:pt x="12962" y="260"/>
                      <a:pt x="12947" y="256"/>
                      <a:pt x="12928" y="256"/>
                    </a:cubicBezTo>
                    <a:cubicBezTo>
                      <a:pt x="12904" y="256"/>
                      <a:pt x="12873" y="263"/>
                      <a:pt x="12838" y="278"/>
                    </a:cubicBezTo>
                    <a:cubicBezTo>
                      <a:pt x="12751" y="317"/>
                      <a:pt x="12653" y="408"/>
                      <a:pt x="12653" y="513"/>
                    </a:cubicBezTo>
                    <a:cubicBezTo>
                      <a:pt x="12653" y="670"/>
                      <a:pt x="12565" y="716"/>
                      <a:pt x="12540" y="723"/>
                    </a:cubicBezTo>
                    <a:cubicBezTo>
                      <a:pt x="12526" y="728"/>
                      <a:pt x="12512" y="730"/>
                      <a:pt x="12498" y="730"/>
                    </a:cubicBezTo>
                    <a:cubicBezTo>
                      <a:pt x="12463" y="730"/>
                      <a:pt x="12429" y="715"/>
                      <a:pt x="12404" y="688"/>
                    </a:cubicBezTo>
                    <a:cubicBezTo>
                      <a:pt x="12369" y="639"/>
                      <a:pt x="12369" y="576"/>
                      <a:pt x="12404" y="527"/>
                    </a:cubicBezTo>
                    <a:cubicBezTo>
                      <a:pt x="12421" y="499"/>
                      <a:pt x="12414" y="464"/>
                      <a:pt x="12400" y="415"/>
                    </a:cubicBezTo>
                    <a:cubicBezTo>
                      <a:pt x="12390" y="376"/>
                      <a:pt x="12383" y="334"/>
                      <a:pt x="12390" y="292"/>
                    </a:cubicBezTo>
                    <a:cubicBezTo>
                      <a:pt x="12404" y="236"/>
                      <a:pt x="12453" y="198"/>
                      <a:pt x="12509" y="187"/>
                    </a:cubicBezTo>
                    <a:cubicBezTo>
                      <a:pt x="12540" y="180"/>
                      <a:pt x="12540" y="166"/>
                      <a:pt x="12540" y="156"/>
                    </a:cubicBezTo>
                    <a:cubicBezTo>
                      <a:pt x="12533" y="107"/>
                      <a:pt x="12453" y="23"/>
                      <a:pt x="12292" y="9"/>
                    </a:cubicBezTo>
                    <a:cubicBezTo>
                      <a:pt x="12282" y="8"/>
                      <a:pt x="12272" y="8"/>
                      <a:pt x="12262" y="8"/>
                    </a:cubicBezTo>
                    <a:cubicBezTo>
                      <a:pt x="12129" y="8"/>
                      <a:pt x="12048" y="73"/>
                      <a:pt x="12019" y="135"/>
                    </a:cubicBezTo>
                    <a:cubicBezTo>
                      <a:pt x="11998" y="173"/>
                      <a:pt x="12001" y="201"/>
                      <a:pt x="12008" y="208"/>
                    </a:cubicBezTo>
                    <a:cubicBezTo>
                      <a:pt x="12047" y="250"/>
                      <a:pt x="12047" y="313"/>
                      <a:pt x="12012" y="394"/>
                    </a:cubicBezTo>
                    <a:cubicBezTo>
                      <a:pt x="11956" y="516"/>
                      <a:pt x="11770" y="747"/>
                      <a:pt x="11637" y="747"/>
                    </a:cubicBezTo>
                    <a:cubicBezTo>
                      <a:pt x="11602" y="747"/>
                      <a:pt x="11571" y="733"/>
                      <a:pt x="11550" y="705"/>
                    </a:cubicBezTo>
                    <a:cubicBezTo>
                      <a:pt x="11501" y="646"/>
                      <a:pt x="11522" y="548"/>
                      <a:pt x="11550" y="422"/>
                    </a:cubicBezTo>
                    <a:cubicBezTo>
                      <a:pt x="11564" y="355"/>
                      <a:pt x="11574" y="289"/>
                      <a:pt x="11578" y="222"/>
                    </a:cubicBezTo>
                    <a:lnTo>
                      <a:pt x="11578" y="215"/>
                    </a:lnTo>
                    <a:cubicBezTo>
                      <a:pt x="11546" y="236"/>
                      <a:pt x="11480" y="296"/>
                      <a:pt x="11347" y="450"/>
                    </a:cubicBezTo>
                    <a:cubicBezTo>
                      <a:pt x="11298" y="502"/>
                      <a:pt x="11256" y="555"/>
                      <a:pt x="11214" y="604"/>
                    </a:cubicBezTo>
                    <a:cubicBezTo>
                      <a:pt x="11039" y="814"/>
                      <a:pt x="10909" y="964"/>
                      <a:pt x="10783" y="989"/>
                    </a:cubicBezTo>
                    <a:cubicBezTo>
                      <a:pt x="10774" y="991"/>
                      <a:pt x="10766" y="992"/>
                      <a:pt x="10757" y="992"/>
                    </a:cubicBezTo>
                    <a:cubicBezTo>
                      <a:pt x="10703" y="992"/>
                      <a:pt x="10651" y="956"/>
                      <a:pt x="10636" y="901"/>
                    </a:cubicBezTo>
                    <a:cubicBezTo>
                      <a:pt x="10594" y="789"/>
                      <a:pt x="10668" y="607"/>
                      <a:pt x="10839" y="516"/>
                    </a:cubicBezTo>
                    <a:cubicBezTo>
                      <a:pt x="10927" y="467"/>
                      <a:pt x="10976" y="369"/>
                      <a:pt x="11021" y="285"/>
                    </a:cubicBezTo>
                    <a:cubicBezTo>
                      <a:pt x="11067" y="187"/>
                      <a:pt x="11116" y="86"/>
                      <a:pt x="11224" y="86"/>
                    </a:cubicBezTo>
                    <a:cubicBezTo>
                      <a:pt x="11227" y="87"/>
                      <a:pt x="11230" y="87"/>
                      <a:pt x="11233" y="87"/>
                    </a:cubicBezTo>
                    <a:cubicBezTo>
                      <a:pt x="11240" y="87"/>
                      <a:pt x="11248" y="84"/>
                      <a:pt x="11256" y="79"/>
                    </a:cubicBezTo>
                    <a:cubicBezTo>
                      <a:pt x="11256" y="75"/>
                      <a:pt x="11252" y="72"/>
                      <a:pt x="11249" y="68"/>
                    </a:cubicBezTo>
                    <a:cubicBezTo>
                      <a:pt x="11224" y="33"/>
                      <a:pt x="11186" y="12"/>
                      <a:pt x="11144" y="5"/>
                    </a:cubicBezTo>
                    <a:cubicBezTo>
                      <a:pt x="11130" y="2"/>
                      <a:pt x="11118" y="0"/>
                      <a:pt x="11107"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2" name="Google Shape;6103;p65">
                <a:extLst>
                  <a:ext uri="{FF2B5EF4-FFF2-40B4-BE49-F238E27FC236}">
                    <a16:creationId xmlns:a16="http://schemas.microsoft.com/office/drawing/2014/main" id="{B6509DE4-F300-4CC7-80B6-A0A13BDEE584}"/>
                  </a:ext>
                </a:extLst>
              </p:cNvPr>
              <p:cNvSpPr/>
              <p:nvPr/>
            </p:nvSpPr>
            <p:spPr>
              <a:xfrm>
                <a:off x="6366843" y="1848710"/>
                <a:ext cx="6326" cy="5409"/>
              </a:xfrm>
              <a:custGeom>
                <a:avLst/>
                <a:gdLst/>
                <a:ahLst/>
                <a:cxnLst/>
                <a:rect l="l" t="t" r="r" b="b"/>
                <a:pathLst>
                  <a:path w="127" h="95" extrusionOk="0">
                    <a:moveTo>
                      <a:pt x="85" y="0"/>
                    </a:moveTo>
                    <a:cubicBezTo>
                      <a:pt x="53" y="0"/>
                      <a:pt x="25" y="11"/>
                      <a:pt x="1" y="28"/>
                    </a:cubicBezTo>
                    <a:cubicBezTo>
                      <a:pt x="46" y="39"/>
                      <a:pt x="92" y="60"/>
                      <a:pt x="127" y="95"/>
                    </a:cubicBezTo>
                    <a:cubicBezTo>
                      <a:pt x="103" y="67"/>
                      <a:pt x="89" y="35"/>
                      <a:pt x="85"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3" name="Google Shape;6104;p65">
                <a:extLst>
                  <a:ext uri="{FF2B5EF4-FFF2-40B4-BE49-F238E27FC236}">
                    <a16:creationId xmlns:a16="http://schemas.microsoft.com/office/drawing/2014/main" id="{944CA66A-6699-4643-93FA-F1B47B40D6ED}"/>
                  </a:ext>
                </a:extLst>
              </p:cNvPr>
              <p:cNvSpPr/>
              <p:nvPr/>
            </p:nvSpPr>
            <p:spPr>
              <a:xfrm>
                <a:off x="6408195" y="1808920"/>
                <a:ext cx="33184" cy="26872"/>
              </a:xfrm>
              <a:custGeom>
                <a:avLst/>
                <a:gdLst/>
                <a:ahLst/>
                <a:cxnLst/>
                <a:rect l="l" t="t" r="r" b="b"/>
                <a:pathLst>
                  <a:path w="666" h="472" extrusionOk="0">
                    <a:moveTo>
                      <a:pt x="648" y="0"/>
                    </a:moveTo>
                    <a:cubicBezTo>
                      <a:pt x="644" y="0"/>
                      <a:pt x="641" y="1"/>
                      <a:pt x="641" y="3"/>
                    </a:cubicBezTo>
                    <a:cubicBezTo>
                      <a:pt x="620" y="3"/>
                      <a:pt x="603" y="20"/>
                      <a:pt x="603" y="41"/>
                    </a:cubicBezTo>
                    <a:cubicBezTo>
                      <a:pt x="603" y="80"/>
                      <a:pt x="589" y="115"/>
                      <a:pt x="561" y="143"/>
                    </a:cubicBezTo>
                    <a:cubicBezTo>
                      <a:pt x="509" y="192"/>
                      <a:pt x="417" y="204"/>
                      <a:pt x="310" y="204"/>
                    </a:cubicBezTo>
                    <a:cubicBezTo>
                      <a:pt x="259" y="204"/>
                      <a:pt x="204" y="201"/>
                      <a:pt x="148" y="199"/>
                    </a:cubicBezTo>
                    <a:lnTo>
                      <a:pt x="88" y="195"/>
                    </a:lnTo>
                    <a:lnTo>
                      <a:pt x="81" y="195"/>
                    </a:lnTo>
                    <a:cubicBezTo>
                      <a:pt x="43" y="195"/>
                      <a:pt x="22" y="209"/>
                      <a:pt x="15" y="234"/>
                    </a:cubicBezTo>
                    <a:cubicBezTo>
                      <a:pt x="1" y="276"/>
                      <a:pt x="39" y="370"/>
                      <a:pt x="158" y="437"/>
                    </a:cubicBezTo>
                    <a:cubicBezTo>
                      <a:pt x="176" y="447"/>
                      <a:pt x="193" y="458"/>
                      <a:pt x="207" y="472"/>
                    </a:cubicBezTo>
                    <a:cubicBezTo>
                      <a:pt x="204" y="437"/>
                      <a:pt x="211" y="398"/>
                      <a:pt x="225" y="367"/>
                    </a:cubicBezTo>
                    <a:cubicBezTo>
                      <a:pt x="260" y="276"/>
                      <a:pt x="344" y="216"/>
                      <a:pt x="442" y="213"/>
                    </a:cubicBezTo>
                    <a:cubicBezTo>
                      <a:pt x="543" y="213"/>
                      <a:pt x="655" y="59"/>
                      <a:pt x="666" y="6"/>
                    </a:cubicBezTo>
                    <a:cubicBezTo>
                      <a:pt x="662" y="2"/>
                      <a:pt x="654" y="0"/>
                      <a:pt x="648"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4" name="Google Shape;6107;p65">
                <a:extLst>
                  <a:ext uri="{FF2B5EF4-FFF2-40B4-BE49-F238E27FC236}">
                    <a16:creationId xmlns:a16="http://schemas.microsoft.com/office/drawing/2014/main" id="{E92DB36D-B795-469F-B59A-FF16847E9A93}"/>
                  </a:ext>
                </a:extLst>
              </p:cNvPr>
              <p:cNvSpPr/>
              <p:nvPr/>
            </p:nvSpPr>
            <p:spPr>
              <a:xfrm>
                <a:off x="6547405" y="1848710"/>
                <a:ext cx="15893" cy="8025"/>
              </a:xfrm>
              <a:custGeom>
                <a:avLst/>
                <a:gdLst/>
                <a:ahLst/>
                <a:cxnLst/>
                <a:rect l="l" t="t" r="r" b="b"/>
                <a:pathLst>
                  <a:path w="319" h="141" extrusionOk="0">
                    <a:moveTo>
                      <a:pt x="0" y="140"/>
                    </a:moveTo>
                    <a:cubicBezTo>
                      <a:pt x="81" y="49"/>
                      <a:pt x="200" y="0"/>
                      <a:pt x="319" y="7"/>
                    </a:cubicBezTo>
                    <a:cubicBezTo>
                      <a:pt x="200" y="0"/>
                      <a:pt x="81" y="49"/>
                      <a:pt x="0" y="14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5" name="Google Shape;6108;p65">
                <a:extLst>
                  <a:ext uri="{FF2B5EF4-FFF2-40B4-BE49-F238E27FC236}">
                    <a16:creationId xmlns:a16="http://schemas.microsoft.com/office/drawing/2014/main" id="{6B708620-6F4E-4F0D-BA6C-FA55076D636A}"/>
                  </a:ext>
                </a:extLst>
              </p:cNvPr>
              <p:cNvSpPr/>
              <p:nvPr/>
            </p:nvSpPr>
            <p:spPr>
              <a:xfrm>
                <a:off x="6377356" y="1902905"/>
                <a:ext cx="547" cy="684"/>
              </a:xfrm>
              <a:custGeom>
                <a:avLst/>
                <a:gdLst/>
                <a:ahLst/>
                <a:cxnLst/>
                <a:rect l="l" t="t" r="r" b="b"/>
                <a:pathLst>
                  <a:path w="11" h="12" extrusionOk="0">
                    <a:moveTo>
                      <a:pt x="11" y="1"/>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6" name="Google Shape;6109;p65">
                <a:extLst>
                  <a:ext uri="{FF2B5EF4-FFF2-40B4-BE49-F238E27FC236}">
                    <a16:creationId xmlns:a16="http://schemas.microsoft.com/office/drawing/2014/main" id="{0BF4DB34-A5BC-4E7C-A844-205A4F4B3677}"/>
                  </a:ext>
                </a:extLst>
              </p:cNvPr>
              <p:cNvSpPr/>
              <p:nvPr/>
            </p:nvSpPr>
            <p:spPr>
              <a:xfrm>
                <a:off x="6376310" y="1904499"/>
                <a:ext cx="400" cy="457"/>
              </a:xfrm>
              <a:custGeom>
                <a:avLst/>
                <a:gdLst/>
                <a:ahLst/>
                <a:cxnLst/>
                <a:rect l="l" t="t" r="r" b="b"/>
                <a:pathLst>
                  <a:path w="8" h="8" extrusionOk="0">
                    <a:moveTo>
                      <a:pt x="7" y="1"/>
                    </a:moveTo>
                    <a:lnTo>
                      <a:pt x="0"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7" name="Google Shape;6110;p65">
                <a:extLst>
                  <a:ext uri="{FF2B5EF4-FFF2-40B4-BE49-F238E27FC236}">
                    <a16:creationId xmlns:a16="http://schemas.microsoft.com/office/drawing/2014/main" id="{2A0E900E-F5E4-4E69-B962-8BFF897635A6}"/>
                  </a:ext>
                </a:extLst>
              </p:cNvPr>
              <p:cNvSpPr/>
              <p:nvPr/>
            </p:nvSpPr>
            <p:spPr>
              <a:xfrm>
                <a:off x="6604104" y="1885770"/>
                <a:ext cx="51" cy="1082"/>
              </a:xfrm>
              <a:custGeom>
                <a:avLst/>
                <a:gdLst/>
                <a:ahLst/>
                <a:cxnLst/>
                <a:rect l="l" t="t" r="r" b="b"/>
                <a:pathLst>
                  <a:path w="1" h="19" extrusionOk="0">
                    <a:moveTo>
                      <a:pt x="0" y="1"/>
                    </a:moveTo>
                    <a:lnTo>
                      <a:pt x="0" y="18"/>
                    </a:lnTo>
                    <a:cubicBezTo>
                      <a:pt x="0" y="15"/>
                      <a:pt x="0" y="8"/>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8" name="Google Shape;6111;p65">
                <a:extLst>
                  <a:ext uri="{FF2B5EF4-FFF2-40B4-BE49-F238E27FC236}">
                    <a16:creationId xmlns:a16="http://schemas.microsoft.com/office/drawing/2014/main" id="{B342C4D6-F764-422D-A182-0639CBD21D61}"/>
                  </a:ext>
                </a:extLst>
              </p:cNvPr>
              <p:cNvSpPr/>
              <p:nvPr/>
            </p:nvSpPr>
            <p:spPr>
              <a:xfrm>
                <a:off x="6374219" y="1907916"/>
                <a:ext cx="400" cy="624"/>
              </a:xfrm>
              <a:custGeom>
                <a:avLst/>
                <a:gdLst/>
                <a:ahLst/>
                <a:cxnLst/>
                <a:rect l="l" t="t" r="r" b="b"/>
                <a:pathLst>
                  <a:path w="8" h="11" extrusionOk="0">
                    <a:moveTo>
                      <a:pt x="7" y="0"/>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9" name="Google Shape;6112;p65">
                <a:extLst>
                  <a:ext uri="{FF2B5EF4-FFF2-40B4-BE49-F238E27FC236}">
                    <a16:creationId xmlns:a16="http://schemas.microsoft.com/office/drawing/2014/main" id="{FCF4DFCF-EF71-45EA-99B6-D4A142FC43A7}"/>
                  </a:ext>
                </a:extLst>
              </p:cNvPr>
              <p:cNvSpPr/>
              <p:nvPr/>
            </p:nvSpPr>
            <p:spPr>
              <a:xfrm>
                <a:off x="6375264" y="1906092"/>
                <a:ext cx="400" cy="684"/>
              </a:xfrm>
              <a:custGeom>
                <a:avLst/>
                <a:gdLst/>
                <a:ahLst/>
                <a:cxnLst/>
                <a:rect l="l" t="t" r="r" b="b"/>
                <a:pathLst>
                  <a:path w="8" h="12" extrusionOk="0">
                    <a:moveTo>
                      <a:pt x="7" y="1"/>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0" name="Google Shape;6113;p65">
                <a:extLst>
                  <a:ext uri="{FF2B5EF4-FFF2-40B4-BE49-F238E27FC236}">
                    <a16:creationId xmlns:a16="http://schemas.microsoft.com/office/drawing/2014/main" id="{0912901B-1EED-4DAB-943C-33BCBC09FEEB}"/>
                  </a:ext>
                </a:extLst>
              </p:cNvPr>
              <p:cNvSpPr/>
              <p:nvPr/>
            </p:nvSpPr>
            <p:spPr>
              <a:xfrm>
                <a:off x="6391804" y="1895161"/>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1" name="Google Shape;6114;p65">
                <a:extLst>
                  <a:ext uri="{FF2B5EF4-FFF2-40B4-BE49-F238E27FC236}">
                    <a16:creationId xmlns:a16="http://schemas.microsoft.com/office/drawing/2014/main" id="{C4729650-A5E0-442B-A67E-5ACC1FDDC58F}"/>
                  </a:ext>
                </a:extLst>
              </p:cNvPr>
              <p:cNvSpPr/>
              <p:nvPr/>
            </p:nvSpPr>
            <p:spPr>
              <a:xfrm>
                <a:off x="6378750" y="1901539"/>
                <a:ext cx="400" cy="457"/>
              </a:xfrm>
              <a:custGeom>
                <a:avLst/>
                <a:gdLst/>
                <a:ahLst/>
                <a:cxnLst/>
                <a:rect l="l" t="t" r="r" b="b"/>
                <a:pathLst>
                  <a:path w="8" h="8" extrusionOk="0">
                    <a:moveTo>
                      <a:pt x="0" y="7"/>
                    </a:moveTo>
                    <a:lnTo>
                      <a:pt x="7"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2" name="Google Shape;6115;p65">
                <a:extLst>
                  <a:ext uri="{FF2B5EF4-FFF2-40B4-BE49-F238E27FC236}">
                    <a16:creationId xmlns:a16="http://schemas.microsoft.com/office/drawing/2014/main" id="{B2862DEC-BC83-4725-9FB9-68C7A28779C4}"/>
                  </a:ext>
                </a:extLst>
              </p:cNvPr>
              <p:cNvSpPr/>
              <p:nvPr/>
            </p:nvSpPr>
            <p:spPr>
              <a:xfrm>
                <a:off x="6379947" y="1900117"/>
                <a:ext cx="400" cy="457"/>
              </a:xfrm>
              <a:custGeom>
                <a:avLst/>
                <a:gdLst/>
                <a:ahLst/>
                <a:cxnLst/>
                <a:rect l="l" t="t" r="r" b="b"/>
                <a:pathLst>
                  <a:path w="8" h="8" extrusionOk="0">
                    <a:moveTo>
                      <a:pt x="8" y="1"/>
                    </a:moveTo>
                    <a:lnTo>
                      <a:pt x="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3" name="Google Shape;6116;p65">
                <a:extLst>
                  <a:ext uri="{FF2B5EF4-FFF2-40B4-BE49-F238E27FC236}">
                    <a16:creationId xmlns:a16="http://schemas.microsoft.com/office/drawing/2014/main" id="{1511D2BD-452E-472B-82B4-2C73DF0E5AE5}"/>
                  </a:ext>
                </a:extLst>
              </p:cNvPr>
              <p:cNvSpPr/>
              <p:nvPr/>
            </p:nvSpPr>
            <p:spPr>
              <a:xfrm>
                <a:off x="6388666" y="1895333"/>
                <a:ext cx="748" cy="59"/>
              </a:xfrm>
              <a:custGeom>
                <a:avLst/>
                <a:gdLst/>
                <a:ahLst/>
                <a:cxnLst/>
                <a:rect l="l" t="t" r="r" b="b"/>
                <a:pathLst>
                  <a:path w="15" h="1" extrusionOk="0">
                    <a:moveTo>
                      <a:pt x="15"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4" name="Google Shape;6117;p65">
                <a:extLst>
                  <a:ext uri="{FF2B5EF4-FFF2-40B4-BE49-F238E27FC236}">
                    <a16:creationId xmlns:a16="http://schemas.microsoft.com/office/drawing/2014/main" id="{E199C2FC-108F-4622-91DD-D55E02C62548}"/>
                  </a:ext>
                </a:extLst>
              </p:cNvPr>
              <p:cNvSpPr/>
              <p:nvPr/>
            </p:nvSpPr>
            <p:spPr>
              <a:xfrm>
                <a:off x="6390262" y="1895161"/>
                <a:ext cx="748" cy="59"/>
              </a:xfrm>
              <a:custGeom>
                <a:avLst/>
                <a:gdLst/>
                <a:ahLst/>
                <a:cxnLst/>
                <a:rect l="l" t="t" r="r" b="b"/>
                <a:pathLst>
                  <a:path w="15" h="1" extrusionOk="0">
                    <a:moveTo>
                      <a:pt x="14"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5" name="Google Shape;6118;p65">
                <a:extLst>
                  <a:ext uri="{FF2B5EF4-FFF2-40B4-BE49-F238E27FC236}">
                    <a16:creationId xmlns:a16="http://schemas.microsoft.com/office/drawing/2014/main" id="{A282F51D-E03E-42CC-AF1E-659748D0B03E}"/>
                  </a:ext>
                </a:extLst>
              </p:cNvPr>
              <p:cNvSpPr/>
              <p:nvPr/>
            </p:nvSpPr>
            <p:spPr>
              <a:xfrm>
                <a:off x="6604104" y="1888788"/>
                <a:ext cx="51" cy="1254"/>
              </a:xfrm>
              <a:custGeom>
                <a:avLst/>
                <a:gdLst/>
                <a:ahLst/>
                <a:cxnLst/>
                <a:rect l="l" t="t" r="r" b="b"/>
                <a:pathLst>
                  <a:path w="1" h="22" extrusionOk="0">
                    <a:moveTo>
                      <a:pt x="0" y="21"/>
                    </a:moveTo>
                    <a:lnTo>
                      <a:pt x="0" y="0"/>
                    </a:lnTo>
                    <a:cubicBezTo>
                      <a:pt x="0" y="7"/>
                      <a:pt x="0" y="14"/>
                      <a:pt x="0" y="2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6" name="Google Shape;6119;p65">
                <a:extLst>
                  <a:ext uri="{FF2B5EF4-FFF2-40B4-BE49-F238E27FC236}">
                    <a16:creationId xmlns:a16="http://schemas.microsoft.com/office/drawing/2014/main" id="{64C927CA-886E-4321-BAAF-2B96D5B3C83F}"/>
                  </a:ext>
                </a:extLst>
              </p:cNvPr>
              <p:cNvSpPr/>
              <p:nvPr/>
            </p:nvSpPr>
            <p:spPr>
              <a:xfrm>
                <a:off x="6383085" y="1897954"/>
                <a:ext cx="250" cy="59"/>
              </a:xfrm>
              <a:custGeom>
                <a:avLst/>
                <a:gdLst/>
                <a:ahLst/>
                <a:cxnLst/>
                <a:rect l="l" t="t" r="r" b="b"/>
                <a:pathLst>
                  <a:path w="5" h="1" extrusionOk="0">
                    <a:moveTo>
                      <a:pt x="4"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7" name="Google Shape;6120;p65">
                <a:extLst>
                  <a:ext uri="{FF2B5EF4-FFF2-40B4-BE49-F238E27FC236}">
                    <a16:creationId xmlns:a16="http://schemas.microsoft.com/office/drawing/2014/main" id="{7C90F7AD-F27A-4D11-A9F9-94E76D15757A}"/>
                  </a:ext>
                </a:extLst>
              </p:cNvPr>
              <p:cNvSpPr/>
              <p:nvPr/>
            </p:nvSpPr>
            <p:spPr>
              <a:xfrm>
                <a:off x="6604104" y="1882981"/>
                <a:ext cx="51" cy="1082"/>
              </a:xfrm>
              <a:custGeom>
                <a:avLst/>
                <a:gdLst/>
                <a:ahLst/>
                <a:cxnLst/>
                <a:rect l="l" t="t" r="r" b="b"/>
                <a:pathLst>
                  <a:path w="1" h="19" extrusionOk="0">
                    <a:moveTo>
                      <a:pt x="0" y="18"/>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8" name="Google Shape;6121;p65">
                <a:extLst>
                  <a:ext uri="{FF2B5EF4-FFF2-40B4-BE49-F238E27FC236}">
                    <a16:creationId xmlns:a16="http://schemas.microsoft.com/office/drawing/2014/main" id="{6363A87D-6F4F-4711-81E7-1680991D3902}"/>
                  </a:ext>
                </a:extLst>
              </p:cNvPr>
              <p:cNvSpPr/>
              <p:nvPr/>
            </p:nvSpPr>
            <p:spPr>
              <a:xfrm>
                <a:off x="6385877" y="1896130"/>
                <a:ext cx="598" cy="457"/>
              </a:xfrm>
              <a:custGeom>
                <a:avLst/>
                <a:gdLst/>
                <a:ahLst/>
                <a:cxnLst/>
                <a:rect l="l" t="t" r="r" b="b"/>
                <a:pathLst>
                  <a:path w="12" h="8" extrusionOk="0">
                    <a:moveTo>
                      <a:pt x="11" y="1"/>
                    </a:moveTo>
                    <a:lnTo>
                      <a:pt x="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9" name="Google Shape;6122;p65">
                <a:extLst>
                  <a:ext uri="{FF2B5EF4-FFF2-40B4-BE49-F238E27FC236}">
                    <a16:creationId xmlns:a16="http://schemas.microsoft.com/office/drawing/2014/main" id="{B32078F3-8F11-4BFA-A0D7-00794EB1BEA7}"/>
                  </a:ext>
                </a:extLst>
              </p:cNvPr>
              <p:cNvSpPr/>
              <p:nvPr/>
            </p:nvSpPr>
            <p:spPr>
              <a:xfrm>
                <a:off x="6384483" y="1896927"/>
                <a:ext cx="400" cy="285"/>
              </a:xfrm>
              <a:custGeom>
                <a:avLst/>
                <a:gdLst/>
                <a:ahLst/>
                <a:cxnLst/>
                <a:rect l="l" t="t" r="r" b="b"/>
                <a:pathLst>
                  <a:path w="8" h="5" extrusionOk="0">
                    <a:moveTo>
                      <a:pt x="8" y="1"/>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0" name="Google Shape;6123;p65">
                <a:extLst>
                  <a:ext uri="{FF2B5EF4-FFF2-40B4-BE49-F238E27FC236}">
                    <a16:creationId xmlns:a16="http://schemas.microsoft.com/office/drawing/2014/main" id="{7811126F-A3D8-4B85-9604-6260E37193D0}"/>
                  </a:ext>
                </a:extLst>
              </p:cNvPr>
              <p:cNvSpPr/>
              <p:nvPr/>
            </p:nvSpPr>
            <p:spPr>
              <a:xfrm>
                <a:off x="6387272" y="1895732"/>
                <a:ext cx="748" cy="285"/>
              </a:xfrm>
              <a:custGeom>
                <a:avLst/>
                <a:gdLst/>
                <a:ahLst/>
                <a:cxnLst/>
                <a:rect l="l" t="t" r="r" b="b"/>
                <a:pathLst>
                  <a:path w="15" h="5" extrusionOk="0">
                    <a:moveTo>
                      <a:pt x="15" y="1"/>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1" name="Google Shape;6124;p65">
                <a:extLst>
                  <a:ext uri="{FF2B5EF4-FFF2-40B4-BE49-F238E27FC236}">
                    <a16:creationId xmlns:a16="http://schemas.microsoft.com/office/drawing/2014/main" id="{E49507E8-73B9-4303-A323-EC0691C76F98}"/>
                  </a:ext>
                </a:extLst>
              </p:cNvPr>
              <p:cNvSpPr/>
              <p:nvPr/>
            </p:nvSpPr>
            <p:spPr>
              <a:xfrm>
                <a:off x="6364949" y="1907287"/>
                <a:ext cx="198" cy="59"/>
              </a:xfrm>
              <a:custGeom>
                <a:avLst/>
                <a:gdLst/>
                <a:ahLst/>
                <a:cxnLst/>
                <a:rect l="l" t="t" r="r" b="b"/>
                <a:pathLst>
                  <a:path w="4" h="1" extrusionOk="0">
                    <a:moveTo>
                      <a:pt x="4"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2" name="Google Shape;6125;p65">
                <a:extLst>
                  <a:ext uri="{FF2B5EF4-FFF2-40B4-BE49-F238E27FC236}">
                    <a16:creationId xmlns:a16="http://schemas.microsoft.com/office/drawing/2014/main" id="{BDE8815D-7A1A-45E4-80C7-F96AFD39AFAC}"/>
                  </a:ext>
                </a:extLst>
              </p:cNvPr>
              <p:cNvSpPr/>
              <p:nvPr/>
            </p:nvSpPr>
            <p:spPr>
              <a:xfrm>
                <a:off x="6363706" y="1907686"/>
                <a:ext cx="400" cy="59"/>
              </a:xfrm>
              <a:custGeom>
                <a:avLst/>
                <a:gdLst/>
                <a:ahLst/>
                <a:cxnLst/>
                <a:rect l="l" t="t" r="r" b="b"/>
                <a:pathLst>
                  <a:path w="8" h="1" extrusionOk="0">
                    <a:moveTo>
                      <a:pt x="8"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3" name="Google Shape;6126;p65">
                <a:extLst>
                  <a:ext uri="{FF2B5EF4-FFF2-40B4-BE49-F238E27FC236}">
                    <a16:creationId xmlns:a16="http://schemas.microsoft.com/office/drawing/2014/main" id="{08D0F69E-FE91-4BBB-88CB-0B9F71BAB66D}"/>
                  </a:ext>
                </a:extLst>
              </p:cNvPr>
              <p:cNvSpPr/>
              <p:nvPr/>
            </p:nvSpPr>
            <p:spPr>
              <a:xfrm>
                <a:off x="6187924" y="2098222"/>
                <a:ext cx="15893" cy="35752"/>
              </a:xfrm>
              <a:custGeom>
                <a:avLst/>
                <a:gdLst/>
                <a:ahLst/>
                <a:cxnLst/>
                <a:rect l="l" t="t" r="r" b="b"/>
                <a:pathLst>
                  <a:path w="319" h="628" extrusionOk="0">
                    <a:moveTo>
                      <a:pt x="319" y="0"/>
                    </a:moveTo>
                    <a:cubicBezTo>
                      <a:pt x="298" y="193"/>
                      <a:pt x="154" y="414"/>
                      <a:pt x="0" y="627"/>
                    </a:cubicBezTo>
                    <a:cubicBezTo>
                      <a:pt x="154" y="414"/>
                      <a:pt x="298" y="193"/>
                      <a:pt x="319"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4" name="Google Shape;6127;p65">
                <a:extLst>
                  <a:ext uri="{FF2B5EF4-FFF2-40B4-BE49-F238E27FC236}">
                    <a16:creationId xmlns:a16="http://schemas.microsoft.com/office/drawing/2014/main" id="{1892AB92-09FA-489C-B986-812680A359D4}"/>
                  </a:ext>
                </a:extLst>
              </p:cNvPr>
              <p:cNvSpPr/>
              <p:nvPr/>
            </p:nvSpPr>
            <p:spPr>
              <a:xfrm>
                <a:off x="6368935" y="1906889"/>
                <a:ext cx="598" cy="59"/>
              </a:xfrm>
              <a:custGeom>
                <a:avLst/>
                <a:gdLst/>
                <a:ahLst/>
                <a:cxnLst/>
                <a:rect l="l" t="t" r="r" b="b"/>
                <a:pathLst>
                  <a:path w="12" h="1" extrusionOk="0">
                    <a:moveTo>
                      <a:pt x="11"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5" name="Google Shape;6128;p65">
                <a:extLst>
                  <a:ext uri="{FF2B5EF4-FFF2-40B4-BE49-F238E27FC236}">
                    <a16:creationId xmlns:a16="http://schemas.microsoft.com/office/drawing/2014/main" id="{9C383094-947E-4E47-81C5-0DFCD750E1EC}"/>
                  </a:ext>
                </a:extLst>
              </p:cNvPr>
              <p:cNvSpPr/>
              <p:nvPr/>
            </p:nvSpPr>
            <p:spPr>
              <a:xfrm>
                <a:off x="6366146" y="1906889"/>
                <a:ext cx="400" cy="59"/>
              </a:xfrm>
              <a:custGeom>
                <a:avLst/>
                <a:gdLst/>
                <a:ahLst/>
                <a:cxnLst/>
                <a:rect l="l" t="t" r="r" b="b"/>
                <a:pathLst>
                  <a:path w="8" h="1" extrusionOk="0">
                    <a:moveTo>
                      <a:pt x="8"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6" name="Google Shape;6129;p65">
                <a:extLst>
                  <a:ext uri="{FF2B5EF4-FFF2-40B4-BE49-F238E27FC236}">
                    <a16:creationId xmlns:a16="http://schemas.microsoft.com/office/drawing/2014/main" id="{13DCE022-9769-47B1-8F4C-B80FE82A6D40}"/>
                  </a:ext>
                </a:extLst>
              </p:cNvPr>
              <p:cNvSpPr/>
              <p:nvPr/>
            </p:nvSpPr>
            <p:spPr>
              <a:xfrm>
                <a:off x="6135211" y="2377228"/>
                <a:ext cx="250" cy="1480"/>
              </a:xfrm>
              <a:custGeom>
                <a:avLst/>
                <a:gdLst/>
                <a:ahLst/>
                <a:cxnLst/>
                <a:rect l="l" t="t" r="r" b="b"/>
                <a:pathLst>
                  <a:path w="5" h="26" extrusionOk="0">
                    <a:moveTo>
                      <a:pt x="1" y="1"/>
                    </a:moveTo>
                    <a:cubicBezTo>
                      <a:pt x="1" y="8"/>
                      <a:pt x="4" y="18"/>
                      <a:pt x="4" y="25"/>
                    </a:cubicBezTo>
                    <a:cubicBezTo>
                      <a:pt x="4" y="18"/>
                      <a:pt x="1" y="8"/>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7" name="Google Shape;6130;p65">
                <a:extLst>
                  <a:ext uri="{FF2B5EF4-FFF2-40B4-BE49-F238E27FC236}">
                    <a16:creationId xmlns:a16="http://schemas.microsoft.com/office/drawing/2014/main" id="{D16A580B-5FB0-412F-8348-C3A6CD09910D}"/>
                  </a:ext>
                </a:extLst>
              </p:cNvPr>
              <p:cNvSpPr/>
              <p:nvPr/>
            </p:nvSpPr>
            <p:spPr>
              <a:xfrm>
                <a:off x="6372274" y="1907916"/>
                <a:ext cx="895" cy="457"/>
              </a:xfrm>
              <a:custGeom>
                <a:avLst/>
                <a:gdLst/>
                <a:ahLst/>
                <a:cxnLst/>
                <a:rect l="l" t="t" r="r" b="b"/>
                <a:pathLst>
                  <a:path w="18" h="8" extrusionOk="0">
                    <a:moveTo>
                      <a:pt x="18" y="7"/>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8" name="Google Shape;6131;p65">
                <a:extLst>
                  <a:ext uri="{FF2B5EF4-FFF2-40B4-BE49-F238E27FC236}">
                    <a16:creationId xmlns:a16="http://schemas.microsoft.com/office/drawing/2014/main" id="{A078D1FD-E9F4-4032-B38C-0FC872A73EE8}"/>
                  </a:ext>
                </a:extLst>
              </p:cNvPr>
              <p:cNvSpPr/>
              <p:nvPr/>
            </p:nvSpPr>
            <p:spPr>
              <a:xfrm>
                <a:off x="6325538" y="1933987"/>
                <a:ext cx="15742" cy="5065"/>
              </a:xfrm>
              <a:custGeom>
                <a:avLst/>
                <a:gdLst/>
                <a:ahLst/>
                <a:cxnLst/>
                <a:rect l="l" t="t" r="r" b="b"/>
                <a:pathLst>
                  <a:path w="316" h="89" extrusionOk="0">
                    <a:moveTo>
                      <a:pt x="0" y="11"/>
                    </a:moveTo>
                    <a:cubicBezTo>
                      <a:pt x="105" y="8"/>
                      <a:pt x="214" y="1"/>
                      <a:pt x="315" y="88"/>
                    </a:cubicBezTo>
                    <a:cubicBezTo>
                      <a:pt x="214" y="1"/>
                      <a:pt x="105" y="8"/>
                      <a:pt x="0" y="1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9" name="Google Shape;6132;p65">
                <a:extLst>
                  <a:ext uri="{FF2B5EF4-FFF2-40B4-BE49-F238E27FC236}">
                    <a16:creationId xmlns:a16="http://schemas.microsoft.com/office/drawing/2014/main" id="{B828078E-B901-4C79-92E6-8E411885372F}"/>
                  </a:ext>
                </a:extLst>
              </p:cNvPr>
              <p:cNvSpPr/>
              <p:nvPr/>
            </p:nvSpPr>
            <p:spPr>
              <a:xfrm>
                <a:off x="6367393" y="1906889"/>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0" name="Google Shape;6133;p65">
                <a:extLst>
                  <a:ext uri="{FF2B5EF4-FFF2-40B4-BE49-F238E27FC236}">
                    <a16:creationId xmlns:a16="http://schemas.microsoft.com/office/drawing/2014/main" id="{EE0AA4E0-7C84-43E6-B757-1ED80D1066E7}"/>
                  </a:ext>
                </a:extLst>
              </p:cNvPr>
              <p:cNvSpPr/>
              <p:nvPr/>
            </p:nvSpPr>
            <p:spPr>
              <a:xfrm>
                <a:off x="6370531" y="1907287"/>
                <a:ext cx="748" cy="285"/>
              </a:xfrm>
              <a:custGeom>
                <a:avLst/>
                <a:gdLst/>
                <a:ahLst/>
                <a:cxnLst/>
                <a:rect l="l" t="t" r="r" b="b"/>
                <a:pathLst>
                  <a:path w="15" h="5" extrusionOk="0">
                    <a:moveTo>
                      <a:pt x="15" y="4"/>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1" name="Google Shape;6134;p65">
                <a:extLst>
                  <a:ext uri="{FF2B5EF4-FFF2-40B4-BE49-F238E27FC236}">
                    <a16:creationId xmlns:a16="http://schemas.microsoft.com/office/drawing/2014/main" id="{A5C2257D-460A-49B1-A5F6-CDFDE645F854}"/>
                  </a:ext>
                </a:extLst>
              </p:cNvPr>
              <p:cNvSpPr/>
              <p:nvPr/>
            </p:nvSpPr>
            <p:spPr>
              <a:xfrm>
                <a:off x="6124749" y="2417302"/>
                <a:ext cx="400" cy="59"/>
              </a:xfrm>
              <a:custGeom>
                <a:avLst/>
                <a:gdLst/>
                <a:ahLst/>
                <a:cxnLst/>
                <a:rect l="l" t="t" r="r" b="b"/>
                <a:pathLst>
                  <a:path w="8" h="1" extrusionOk="0">
                    <a:moveTo>
                      <a:pt x="8"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2" name="Google Shape;6135;p65">
                <a:extLst>
                  <a:ext uri="{FF2B5EF4-FFF2-40B4-BE49-F238E27FC236}">
                    <a16:creationId xmlns:a16="http://schemas.microsoft.com/office/drawing/2014/main" id="{0466A1CF-D40C-4655-940D-07BB7B3E8437}"/>
                  </a:ext>
                </a:extLst>
              </p:cNvPr>
              <p:cNvSpPr/>
              <p:nvPr/>
            </p:nvSpPr>
            <p:spPr>
              <a:xfrm>
                <a:off x="6126841" y="2417700"/>
                <a:ext cx="598" cy="227"/>
              </a:xfrm>
              <a:custGeom>
                <a:avLst/>
                <a:gdLst/>
                <a:ahLst/>
                <a:cxnLst/>
                <a:rect l="l" t="t" r="r" b="b"/>
                <a:pathLst>
                  <a:path w="12" h="4" extrusionOk="0">
                    <a:moveTo>
                      <a:pt x="11" y="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3" name="Google Shape;6136;p65">
                <a:extLst>
                  <a:ext uri="{FF2B5EF4-FFF2-40B4-BE49-F238E27FC236}">
                    <a16:creationId xmlns:a16="http://schemas.microsoft.com/office/drawing/2014/main" id="{FE8C2345-9E40-49AA-B90A-5BFC5DC7E304}"/>
                  </a:ext>
                </a:extLst>
              </p:cNvPr>
              <p:cNvSpPr/>
              <p:nvPr/>
            </p:nvSpPr>
            <p:spPr>
              <a:xfrm>
                <a:off x="9394890" y="3412456"/>
                <a:ext cx="57448" cy="51006"/>
              </a:xfrm>
              <a:custGeom>
                <a:avLst/>
                <a:gdLst/>
                <a:ahLst/>
                <a:cxnLst/>
                <a:rect l="l" t="t" r="r" b="b"/>
                <a:pathLst>
                  <a:path w="1153" h="896" extrusionOk="0">
                    <a:moveTo>
                      <a:pt x="939" y="0"/>
                    </a:moveTo>
                    <a:cubicBezTo>
                      <a:pt x="840" y="0"/>
                      <a:pt x="749" y="35"/>
                      <a:pt x="732" y="83"/>
                    </a:cubicBezTo>
                    <a:cubicBezTo>
                      <a:pt x="673" y="244"/>
                      <a:pt x="533" y="248"/>
                      <a:pt x="386" y="251"/>
                    </a:cubicBezTo>
                    <a:cubicBezTo>
                      <a:pt x="312" y="255"/>
                      <a:pt x="239" y="258"/>
                      <a:pt x="165" y="272"/>
                    </a:cubicBezTo>
                    <a:cubicBezTo>
                      <a:pt x="74" y="290"/>
                      <a:pt x="22" y="433"/>
                      <a:pt x="11" y="570"/>
                    </a:cubicBezTo>
                    <a:cubicBezTo>
                      <a:pt x="1" y="731"/>
                      <a:pt x="46" y="857"/>
                      <a:pt x="92" y="871"/>
                    </a:cubicBezTo>
                    <a:cubicBezTo>
                      <a:pt x="140" y="887"/>
                      <a:pt x="177" y="895"/>
                      <a:pt x="205" y="895"/>
                    </a:cubicBezTo>
                    <a:cubicBezTo>
                      <a:pt x="224" y="895"/>
                      <a:pt x="240" y="892"/>
                      <a:pt x="253" y="885"/>
                    </a:cubicBezTo>
                    <a:cubicBezTo>
                      <a:pt x="288" y="857"/>
                      <a:pt x="309" y="818"/>
                      <a:pt x="316" y="773"/>
                    </a:cubicBezTo>
                    <a:cubicBezTo>
                      <a:pt x="340" y="675"/>
                      <a:pt x="410" y="591"/>
                      <a:pt x="505" y="552"/>
                    </a:cubicBezTo>
                    <a:cubicBezTo>
                      <a:pt x="564" y="524"/>
                      <a:pt x="628" y="510"/>
                      <a:pt x="692" y="510"/>
                    </a:cubicBezTo>
                    <a:cubicBezTo>
                      <a:pt x="755" y="510"/>
                      <a:pt x="818" y="524"/>
                      <a:pt x="876" y="552"/>
                    </a:cubicBezTo>
                    <a:cubicBezTo>
                      <a:pt x="879" y="554"/>
                      <a:pt x="887" y="557"/>
                      <a:pt x="900" y="557"/>
                    </a:cubicBezTo>
                    <a:cubicBezTo>
                      <a:pt x="913" y="557"/>
                      <a:pt x="930" y="554"/>
                      <a:pt x="953" y="542"/>
                    </a:cubicBezTo>
                    <a:cubicBezTo>
                      <a:pt x="1058" y="475"/>
                      <a:pt x="1152" y="279"/>
                      <a:pt x="1152" y="125"/>
                    </a:cubicBezTo>
                    <a:cubicBezTo>
                      <a:pt x="1152" y="41"/>
                      <a:pt x="1051" y="13"/>
                      <a:pt x="1009" y="6"/>
                    </a:cubicBezTo>
                    <a:cubicBezTo>
                      <a:pt x="986" y="2"/>
                      <a:pt x="962" y="0"/>
                      <a:pt x="939" y="0"/>
                    </a:cubicBezTo>
                    <a:close/>
                  </a:path>
                </a:pathLst>
              </a:custGeom>
              <a:solidFill>
                <a:srgbClr val="D9D9D9"/>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4" name="Google Shape;6137;p65">
                <a:extLst>
                  <a:ext uri="{FF2B5EF4-FFF2-40B4-BE49-F238E27FC236}">
                    <a16:creationId xmlns:a16="http://schemas.microsoft.com/office/drawing/2014/main" id="{FA065A11-95F2-444A-A3A3-A6691179BCF6}"/>
                  </a:ext>
                </a:extLst>
              </p:cNvPr>
              <p:cNvSpPr/>
              <p:nvPr/>
            </p:nvSpPr>
            <p:spPr>
              <a:xfrm>
                <a:off x="9317810" y="3435680"/>
                <a:ext cx="61631" cy="85390"/>
              </a:xfrm>
              <a:custGeom>
                <a:avLst/>
                <a:gdLst/>
                <a:ahLst/>
                <a:cxnLst/>
                <a:rect l="l" t="t" r="r" b="b"/>
                <a:pathLst>
                  <a:path w="1237" h="1500" extrusionOk="0">
                    <a:moveTo>
                      <a:pt x="635" y="0"/>
                    </a:moveTo>
                    <a:cubicBezTo>
                      <a:pt x="574" y="0"/>
                      <a:pt x="441" y="49"/>
                      <a:pt x="266" y="176"/>
                    </a:cubicBezTo>
                    <a:lnTo>
                      <a:pt x="200" y="221"/>
                    </a:lnTo>
                    <a:cubicBezTo>
                      <a:pt x="4" y="365"/>
                      <a:pt x="0" y="372"/>
                      <a:pt x="60" y="477"/>
                    </a:cubicBezTo>
                    <a:cubicBezTo>
                      <a:pt x="63" y="487"/>
                      <a:pt x="84" y="522"/>
                      <a:pt x="102" y="522"/>
                    </a:cubicBezTo>
                    <a:cubicBezTo>
                      <a:pt x="133" y="519"/>
                      <a:pt x="203" y="449"/>
                      <a:pt x="245" y="326"/>
                    </a:cubicBezTo>
                    <a:cubicBezTo>
                      <a:pt x="270" y="263"/>
                      <a:pt x="308" y="246"/>
                      <a:pt x="333" y="242"/>
                    </a:cubicBezTo>
                    <a:lnTo>
                      <a:pt x="347" y="242"/>
                    </a:lnTo>
                    <a:cubicBezTo>
                      <a:pt x="382" y="246"/>
                      <a:pt x="413" y="263"/>
                      <a:pt x="434" y="295"/>
                    </a:cubicBezTo>
                    <a:cubicBezTo>
                      <a:pt x="511" y="407"/>
                      <a:pt x="557" y="708"/>
                      <a:pt x="448" y="928"/>
                    </a:cubicBezTo>
                    <a:cubicBezTo>
                      <a:pt x="371" y="1093"/>
                      <a:pt x="385" y="1289"/>
                      <a:pt x="483" y="1439"/>
                    </a:cubicBezTo>
                    <a:cubicBezTo>
                      <a:pt x="503" y="1465"/>
                      <a:pt x="537" y="1500"/>
                      <a:pt x="575" y="1500"/>
                    </a:cubicBezTo>
                    <a:cubicBezTo>
                      <a:pt x="578" y="1500"/>
                      <a:pt x="581" y="1500"/>
                      <a:pt x="585" y="1499"/>
                    </a:cubicBezTo>
                    <a:cubicBezTo>
                      <a:pt x="648" y="1485"/>
                      <a:pt x="774" y="1254"/>
                      <a:pt x="868" y="1082"/>
                    </a:cubicBezTo>
                    <a:cubicBezTo>
                      <a:pt x="952" y="914"/>
                      <a:pt x="1050" y="753"/>
                      <a:pt x="1163" y="599"/>
                    </a:cubicBezTo>
                    <a:cubicBezTo>
                      <a:pt x="1236" y="505"/>
                      <a:pt x="1233" y="477"/>
                      <a:pt x="1233" y="477"/>
                    </a:cubicBezTo>
                    <a:cubicBezTo>
                      <a:pt x="1215" y="466"/>
                      <a:pt x="1198" y="456"/>
                      <a:pt x="1180" y="452"/>
                    </a:cubicBezTo>
                    <a:cubicBezTo>
                      <a:pt x="1124" y="428"/>
                      <a:pt x="1033" y="393"/>
                      <a:pt x="1033" y="284"/>
                    </a:cubicBezTo>
                    <a:cubicBezTo>
                      <a:pt x="1033" y="253"/>
                      <a:pt x="970" y="228"/>
                      <a:pt x="889" y="200"/>
                    </a:cubicBezTo>
                    <a:cubicBezTo>
                      <a:pt x="795" y="169"/>
                      <a:pt x="676" y="130"/>
                      <a:pt x="662" y="18"/>
                    </a:cubicBezTo>
                    <a:cubicBezTo>
                      <a:pt x="662" y="8"/>
                      <a:pt x="658" y="4"/>
                      <a:pt x="658" y="4"/>
                    </a:cubicBezTo>
                    <a:cubicBezTo>
                      <a:pt x="653" y="2"/>
                      <a:pt x="645" y="0"/>
                      <a:pt x="635" y="0"/>
                    </a:cubicBezTo>
                    <a:close/>
                  </a:path>
                </a:pathLst>
              </a:custGeom>
              <a:solidFill>
                <a:srgbClr val="D9D9D9"/>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5" name="Google Shape;6138;p65">
                <a:extLst>
                  <a:ext uri="{FF2B5EF4-FFF2-40B4-BE49-F238E27FC236}">
                    <a16:creationId xmlns:a16="http://schemas.microsoft.com/office/drawing/2014/main" id="{2960D01E-9FE5-4C15-BA67-0D282E5A5CB4}"/>
                  </a:ext>
                </a:extLst>
              </p:cNvPr>
              <p:cNvSpPr/>
              <p:nvPr/>
            </p:nvSpPr>
            <p:spPr>
              <a:xfrm>
                <a:off x="9353534" y="3163397"/>
                <a:ext cx="302532" cy="268871"/>
              </a:xfrm>
              <a:custGeom>
                <a:avLst/>
                <a:gdLst/>
                <a:ahLst/>
                <a:cxnLst/>
                <a:rect l="l" t="t" r="r" b="b"/>
                <a:pathLst>
                  <a:path w="6072" h="4723" extrusionOk="0">
                    <a:moveTo>
                      <a:pt x="5648" y="0"/>
                    </a:moveTo>
                    <a:cubicBezTo>
                      <a:pt x="5557" y="0"/>
                      <a:pt x="5329" y="141"/>
                      <a:pt x="5228" y="204"/>
                    </a:cubicBezTo>
                    <a:cubicBezTo>
                      <a:pt x="5172" y="243"/>
                      <a:pt x="5119" y="275"/>
                      <a:pt x="5084" y="292"/>
                    </a:cubicBezTo>
                    <a:cubicBezTo>
                      <a:pt x="5028" y="320"/>
                      <a:pt x="4955" y="464"/>
                      <a:pt x="4937" y="632"/>
                    </a:cubicBezTo>
                    <a:cubicBezTo>
                      <a:pt x="4923" y="761"/>
                      <a:pt x="4948" y="870"/>
                      <a:pt x="5000" y="912"/>
                    </a:cubicBezTo>
                    <a:cubicBezTo>
                      <a:pt x="5140" y="1027"/>
                      <a:pt x="5025" y="1181"/>
                      <a:pt x="4923" y="1321"/>
                    </a:cubicBezTo>
                    <a:cubicBezTo>
                      <a:pt x="4839" y="1433"/>
                      <a:pt x="4741" y="1563"/>
                      <a:pt x="4748" y="1685"/>
                    </a:cubicBezTo>
                    <a:cubicBezTo>
                      <a:pt x="4759" y="1895"/>
                      <a:pt x="4640" y="1990"/>
                      <a:pt x="4545" y="2063"/>
                    </a:cubicBezTo>
                    <a:cubicBezTo>
                      <a:pt x="4478" y="2116"/>
                      <a:pt x="4422" y="2161"/>
                      <a:pt x="4405" y="2238"/>
                    </a:cubicBezTo>
                    <a:cubicBezTo>
                      <a:pt x="4370" y="2407"/>
                      <a:pt x="4265" y="2456"/>
                      <a:pt x="4142" y="2512"/>
                    </a:cubicBezTo>
                    <a:cubicBezTo>
                      <a:pt x="4051" y="2554"/>
                      <a:pt x="3964" y="2603"/>
                      <a:pt x="3880" y="2666"/>
                    </a:cubicBezTo>
                    <a:cubicBezTo>
                      <a:pt x="3786" y="2738"/>
                      <a:pt x="3707" y="2761"/>
                      <a:pt x="3645" y="2761"/>
                    </a:cubicBezTo>
                    <a:cubicBezTo>
                      <a:pt x="3574" y="2761"/>
                      <a:pt x="3524" y="2732"/>
                      <a:pt x="3498" y="2711"/>
                    </a:cubicBezTo>
                    <a:cubicBezTo>
                      <a:pt x="3428" y="2652"/>
                      <a:pt x="3393" y="2564"/>
                      <a:pt x="3407" y="2477"/>
                    </a:cubicBezTo>
                    <a:lnTo>
                      <a:pt x="3407" y="2477"/>
                    </a:lnTo>
                    <a:cubicBezTo>
                      <a:pt x="3355" y="2501"/>
                      <a:pt x="3309" y="2536"/>
                      <a:pt x="3271" y="2578"/>
                    </a:cubicBezTo>
                    <a:cubicBezTo>
                      <a:pt x="3190" y="2655"/>
                      <a:pt x="3148" y="2760"/>
                      <a:pt x="3148" y="2869"/>
                    </a:cubicBezTo>
                    <a:cubicBezTo>
                      <a:pt x="3159" y="3100"/>
                      <a:pt x="2991" y="3219"/>
                      <a:pt x="2882" y="3296"/>
                    </a:cubicBezTo>
                    <a:cubicBezTo>
                      <a:pt x="2847" y="3320"/>
                      <a:pt x="2795" y="3355"/>
                      <a:pt x="2791" y="3373"/>
                    </a:cubicBezTo>
                    <a:cubicBezTo>
                      <a:pt x="2791" y="3376"/>
                      <a:pt x="2795" y="3380"/>
                      <a:pt x="2795" y="3383"/>
                    </a:cubicBezTo>
                    <a:cubicBezTo>
                      <a:pt x="2837" y="3436"/>
                      <a:pt x="2833" y="3509"/>
                      <a:pt x="2791" y="3562"/>
                    </a:cubicBezTo>
                    <a:cubicBezTo>
                      <a:pt x="2735" y="3631"/>
                      <a:pt x="2614" y="3670"/>
                      <a:pt x="2515" y="3670"/>
                    </a:cubicBezTo>
                    <a:cubicBezTo>
                      <a:pt x="2477" y="3670"/>
                      <a:pt x="2443" y="3664"/>
                      <a:pt x="2416" y="3653"/>
                    </a:cubicBezTo>
                    <a:cubicBezTo>
                      <a:pt x="2364" y="3635"/>
                      <a:pt x="2329" y="3583"/>
                      <a:pt x="2336" y="3527"/>
                    </a:cubicBezTo>
                    <a:cubicBezTo>
                      <a:pt x="2331" y="3525"/>
                      <a:pt x="2320" y="3523"/>
                      <a:pt x="2301" y="3523"/>
                    </a:cubicBezTo>
                    <a:cubicBezTo>
                      <a:pt x="2242" y="3523"/>
                      <a:pt x="2098" y="3545"/>
                      <a:pt x="1762" y="3677"/>
                    </a:cubicBezTo>
                    <a:cubicBezTo>
                      <a:pt x="1678" y="3710"/>
                      <a:pt x="1601" y="3721"/>
                      <a:pt x="1529" y="3721"/>
                    </a:cubicBezTo>
                    <a:cubicBezTo>
                      <a:pt x="1431" y="3721"/>
                      <a:pt x="1343" y="3699"/>
                      <a:pt x="1268" y="3681"/>
                    </a:cubicBezTo>
                    <a:cubicBezTo>
                      <a:pt x="1201" y="3664"/>
                      <a:pt x="1150" y="3653"/>
                      <a:pt x="1107" y="3653"/>
                    </a:cubicBezTo>
                    <a:cubicBezTo>
                      <a:pt x="1058" y="3653"/>
                      <a:pt x="1019" y="3668"/>
                      <a:pt x="978" y="3709"/>
                    </a:cubicBezTo>
                    <a:lnTo>
                      <a:pt x="939" y="3747"/>
                    </a:lnTo>
                    <a:cubicBezTo>
                      <a:pt x="715" y="3971"/>
                      <a:pt x="379" y="4311"/>
                      <a:pt x="102" y="4360"/>
                    </a:cubicBezTo>
                    <a:cubicBezTo>
                      <a:pt x="32" y="4374"/>
                      <a:pt x="1" y="4405"/>
                      <a:pt x="4" y="4458"/>
                    </a:cubicBezTo>
                    <a:cubicBezTo>
                      <a:pt x="8" y="4500"/>
                      <a:pt x="29" y="4535"/>
                      <a:pt x="64" y="4556"/>
                    </a:cubicBezTo>
                    <a:cubicBezTo>
                      <a:pt x="162" y="4507"/>
                      <a:pt x="281" y="4500"/>
                      <a:pt x="386" y="4497"/>
                    </a:cubicBezTo>
                    <a:cubicBezTo>
                      <a:pt x="488" y="4490"/>
                      <a:pt x="600" y="4486"/>
                      <a:pt x="638" y="4430"/>
                    </a:cubicBezTo>
                    <a:cubicBezTo>
                      <a:pt x="764" y="4237"/>
                      <a:pt x="1639" y="4076"/>
                      <a:pt x="2063" y="4062"/>
                    </a:cubicBezTo>
                    <a:lnTo>
                      <a:pt x="2108" y="4062"/>
                    </a:lnTo>
                    <a:cubicBezTo>
                      <a:pt x="2252" y="4062"/>
                      <a:pt x="2336" y="4087"/>
                      <a:pt x="2381" y="4146"/>
                    </a:cubicBezTo>
                    <a:cubicBezTo>
                      <a:pt x="2438" y="4216"/>
                      <a:pt x="2409" y="4307"/>
                      <a:pt x="2385" y="4398"/>
                    </a:cubicBezTo>
                    <a:cubicBezTo>
                      <a:pt x="2364" y="4465"/>
                      <a:pt x="2353" y="4535"/>
                      <a:pt x="2357" y="4605"/>
                    </a:cubicBezTo>
                    <a:cubicBezTo>
                      <a:pt x="2360" y="4658"/>
                      <a:pt x="2395" y="4700"/>
                      <a:pt x="2448" y="4714"/>
                    </a:cubicBezTo>
                    <a:cubicBezTo>
                      <a:pt x="2467" y="4719"/>
                      <a:pt x="2490" y="4722"/>
                      <a:pt x="2514" y="4722"/>
                    </a:cubicBezTo>
                    <a:cubicBezTo>
                      <a:pt x="2627" y="4722"/>
                      <a:pt x="2783" y="4662"/>
                      <a:pt x="2889" y="4539"/>
                    </a:cubicBezTo>
                    <a:cubicBezTo>
                      <a:pt x="2945" y="4472"/>
                      <a:pt x="3012" y="4409"/>
                      <a:pt x="3082" y="4356"/>
                    </a:cubicBezTo>
                    <a:cubicBezTo>
                      <a:pt x="3103" y="4339"/>
                      <a:pt x="3120" y="4325"/>
                      <a:pt x="3138" y="4304"/>
                    </a:cubicBezTo>
                    <a:cubicBezTo>
                      <a:pt x="3124" y="4286"/>
                      <a:pt x="3110" y="4272"/>
                      <a:pt x="3092" y="4258"/>
                    </a:cubicBezTo>
                    <a:cubicBezTo>
                      <a:pt x="2987" y="4174"/>
                      <a:pt x="2994" y="4094"/>
                      <a:pt x="3005" y="4062"/>
                    </a:cubicBezTo>
                    <a:cubicBezTo>
                      <a:pt x="3019" y="4010"/>
                      <a:pt x="3061" y="3971"/>
                      <a:pt x="3117" y="3964"/>
                    </a:cubicBezTo>
                    <a:cubicBezTo>
                      <a:pt x="3125" y="3963"/>
                      <a:pt x="3133" y="3962"/>
                      <a:pt x="3142" y="3962"/>
                    </a:cubicBezTo>
                    <a:cubicBezTo>
                      <a:pt x="3204" y="3962"/>
                      <a:pt x="3287" y="3996"/>
                      <a:pt x="3348" y="4090"/>
                    </a:cubicBezTo>
                    <a:cubicBezTo>
                      <a:pt x="3397" y="4160"/>
                      <a:pt x="3502" y="4206"/>
                      <a:pt x="3614" y="4206"/>
                    </a:cubicBezTo>
                    <a:lnTo>
                      <a:pt x="3621" y="4206"/>
                    </a:lnTo>
                    <a:cubicBezTo>
                      <a:pt x="3624" y="4206"/>
                      <a:pt x="3627" y="4206"/>
                      <a:pt x="3631" y="4206"/>
                    </a:cubicBezTo>
                    <a:cubicBezTo>
                      <a:pt x="3753" y="4206"/>
                      <a:pt x="3868" y="4144"/>
                      <a:pt x="3936" y="4045"/>
                    </a:cubicBezTo>
                    <a:cubicBezTo>
                      <a:pt x="3985" y="3961"/>
                      <a:pt x="4034" y="3919"/>
                      <a:pt x="4090" y="3912"/>
                    </a:cubicBezTo>
                    <a:cubicBezTo>
                      <a:pt x="4097" y="3911"/>
                      <a:pt x="4105" y="3910"/>
                      <a:pt x="4111" y="3910"/>
                    </a:cubicBezTo>
                    <a:cubicBezTo>
                      <a:pt x="4170" y="3910"/>
                      <a:pt x="4214" y="3947"/>
                      <a:pt x="4254" y="3982"/>
                    </a:cubicBezTo>
                    <a:cubicBezTo>
                      <a:pt x="4298" y="4018"/>
                      <a:pt x="4338" y="4049"/>
                      <a:pt x="4381" y="4049"/>
                    </a:cubicBezTo>
                    <a:cubicBezTo>
                      <a:pt x="4383" y="4049"/>
                      <a:pt x="4385" y="4049"/>
                      <a:pt x="4387" y="4048"/>
                    </a:cubicBezTo>
                    <a:cubicBezTo>
                      <a:pt x="4461" y="4041"/>
                      <a:pt x="4542" y="3891"/>
                      <a:pt x="4584" y="3810"/>
                    </a:cubicBezTo>
                    <a:cubicBezTo>
                      <a:pt x="4621" y="3738"/>
                      <a:pt x="4648" y="3686"/>
                      <a:pt x="4696" y="3686"/>
                    </a:cubicBezTo>
                    <a:cubicBezTo>
                      <a:pt x="4701" y="3686"/>
                      <a:pt x="4707" y="3686"/>
                      <a:pt x="4713" y="3688"/>
                    </a:cubicBezTo>
                    <a:cubicBezTo>
                      <a:pt x="4773" y="3698"/>
                      <a:pt x="4780" y="3761"/>
                      <a:pt x="4780" y="3782"/>
                    </a:cubicBezTo>
                    <a:cubicBezTo>
                      <a:pt x="4780" y="3803"/>
                      <a:pt x="4794" y="3821"/>
                      <a:pt x="4815" y="3828"/>
                    </a:cubicBezTo>
                    <a:cubicBezTo>
                      <a:pt x="4828" y="3832"/>
                      <a:pt x="4843" y="3835"/>
                      <a:pt x="4860" y="3835"/>
                    </a:cubicBezTo>
                    <a:cubicBezTo>
                      <a:pt x="4948" y="3835"/>
                      <a:pt x="5083" y="3775"/>
                      <a:pt x="5186" y="3663"/>
                    </a:cubicBezTo>
                    <a:cubicBezTo>
                      <a:pt x="5273" y="3569"/>
                      <a:pt x="5266" y="3425"/>
                      <a:pt x="5263" y="3275"/>
                    </a:cubicBezTo>
                    <a:cubicBezTo>
                      <a:pt x="5259" y="3142"/>
                      <a:pt x="5252" y="3002"/>
                      <a:pt x="5322" y="2897"/>
                    </a:cubicBezTo>
                    <a:cubicBezTo>
                      <a:pt x="5448" y="2708"/>
                      <a:pt x="5564" y="2337"/>
                      <a:pt x="5448" y="2123"/>
                    </a:cubicBezTo>
                    <a:cubicBezTo>
                      <a:pt x="5329" y="1895"/>
                      <a:pt x="5560" y="1738"/>
                      <a:pt x="5763" y="1598"/>
                    </a:cubicBezTo>
                    <a:cubicBezTo>
                      <a:pt x="5833" y="1552"/>
                      <a:pt x="5900" y="1500"/>
                      <a:pt x="5963" y="1447"/>
                    </a:cubicBezTo>
                    <a:cubicBezTo>
                      <a:pt x="6071" y="1349"/>
                      <a:pt x="5917" y="866"/>
                      <a:pt x="5816" y="548"/>
                    </a:cubicBezTo>
                    <a:cubicBezTo>
                      <a:pt x="5749" y="334"/>
                      <a:pt x="5690" y="152"/>
                      <a:pt x="5683" y="43"/>
                    </a:cubicBezTo>
                    <a:cubicBezTo>
                      <a:pt x="5683" y="26"/>
                      <a:pt x="5679" y="8"/>
                      <a:pt x="5672" y="5"/>
                    </a:cubicBezTo>
                    <a:cubicBezTo>
                      <a:pt x="5666" y="2"/>
                      <a:pt x="5658" y="0"/>
                      <a:pt x="5648" y="0"/>
                    </a:cubicBezTo>
                    <a:close/>
                  </a:path>
                </a:pathLst>
              </a:custGeom>
              <a:solidFill>
                <a:srgbClr val="D9D9D9"/>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6" name="Google Shape;6139;p65">
                <a:extLst>
                  <a:ext uri="{FF2B5EF4-FFF2-40B4-BE49-F238E27FC236}">
                    <a16:creationId xmlns:a16="http://schemas.microsoft.com/office/drawing/2014/main" id="{923265CC-DE65-4DA2-B26F-BFDFFB23DE04}"/>
                  </a:ext>
                </a:extLst>
              </p:cNvPr>
              <p:cNvSpPr/>
              <p:nvPr/>
            </p:nvSpPr>
            <p:spPr>
              <a:xfrm>
                <a:off x="9600710" y="3003999"/>
                <a:ext cx="168702" cy="143741"/>
              </a:xfrm>
              <a:custGeom>
                <a:avLst/>
                <a:gdLst/>
                <a:ahLst/>
                <a:cxnLst/>
                <a:rect l="l" t="t" r="r" b="b"/>
                <a:pathLst>
                  <a:path w="3386" h="2525" extrusionOk="0">
                    <a:moveTo>
                      <a:pt x="1100" y="1"/>
                    </a:moveTo>
                    <a:cubicBezTo>
                      <a:pt x="1058" y="4"/>
                      <a:pt x="1019" y="29"/>
                      <a:pt x="1002" y="71"/>
                    </a:cubicBezTo>
                    <a:cubicBezTo>
                      <a:pt x="984" y="109"/>
                      <a:pt x="991" y="158"/>
                      <a:pt x="1023" y="190"/>
                    </a:cubicBezTo>
                    <a:cubicBezTo>
                      <a:pt x="1142" y="344"/>
                      <a:pt x="1100" y="449"/>
                      <a:pt x="1058" y="550"/>
                    </a:cubicBezTo>
                    <a:cubicBezTo>
                      <a:pt x="1023" y="627"/>
                      <a:pt x="1005" y="711"/>
                      <a:pt x="1002" y="795"/>
                    </a:cubicBezTo>
                    <a:cubicBezTo>
                      <a:pt x="1005" y="914"/>
                      <a:pt x="967" y="1030"/>
                      <a:pt x="890" y="1121"/>
                    </a:cubicBezTo>
                    <a:cubicBezTo>
                      <a:pt x="851" y="1174"/>
                      <a:pt x="830" y="1205"/>
                      <a:pt x="841" y="1268"/>
                    </a:cubicBezTo>
                    <a:cubicBezTo>
                      <a:pt x="851" y="1321"/>
                      <a:pt x="841" y="1373"/>
                      <a:pt x="809" y="1415"/>
                    </a:cubicBezTo>
                    <a:cubicBezTo>
                      <a:pt x="743" y="1503"/>
                      <a:pt x="603" y="1513"/>
                      <a:pt x="466" y="1524"/>
                    </a:cubicBezTo>
                    <a:cubicBezTo>
                      <a:pt x="421" y="1527"/>
                      <a:pt x="375" y="1531"/>
                      <a:pt x="333" y="1538"/>
                    </a:cubicBezTo>
                    <a:cubicBezTo>
                      <a:pt x="295" y="1545"/>
                      <a:pt x="295" y="1548"/>
                      <a:pt x="295" y="1608"/>
                    </a:cubicBezTo>
                    <a:cubicBezTo>
                      <a:pt x="295" y="1678"/>
                      <a:pt x="295" y="1797"/>
                      <a:pt x="137" y="1863"/>
                    </a:cubicBezTo>
                    <a:cubicBezTo>
                      <a:pt x="53" y="1898"/>
                      <a:pt x="4" y="1947"/>
                      <a:pt x="1" y="1993"/>
                    </a:cubicBezTo>
                    <a:cubicBezTo>
                      <a:pt x="1" y="2024"/>
                      <a:pt x="18" y="2056"/>
                      <a:pt x="50" y="2070"/>
                    </a:cubicBezTo>
                    <a:cubicBezTo>
                      <a:pt x="186" y="2147"/>
                      <a:pt x="137" y="2332"/>
                      <a:pt x="99" y="2483"/>
                    </a:cubicBezTo>
                    <a:lnTo>
                      <a:pt x="88" y="2525"/>
                    </a:lnTo>
                    <a:cubicBezTo>
                      <a:pt x="144" y="2486"/>
                      <a:pt x="197" y="2441"/>
                      <a:pt x="242" y="2388"/>
                    </a:cubicBezTo>
                    <a:cubicBezTo>
                      <a:pt x="292" y="2331"/>
                      <a:pt x="346" y="2314"/>
                      <a:pt x="393" y="2314"/>
                    </a:cubicBezTo>
                    <a:cubicBezTo>
                      <a:pt x="439" y="2314"/>
                      <a:pt x="479" y="2329"/>
                      <a:pt x="508" y="2339"/>
                    </a:cubicBezTo>
                    <a:lnTo>
                      <a:pt x="519" y="2343"/>
                    </a:lnTo>
                    <a:cubicBezTo>
                      <a:pt x="508" y="2304"/>
                      <a:pt x="445" y="2259"/>
                      <a:pt x="386" y="2217"/>
                    </a:cubicBezTo>
                    <a:cubicBezTo>
                      <a:pt x="291" y="2150"/>
                      <a:pt x="183" y="2077"/>
                      <a:pt x="193" y="1958"/>
                    </a:cubicBezTo>
                    <a:cubicBezTo>
                      <a:pt x="197" y="1919"/>
                      <a:pt x="214" y="1884"/>
                      <a:pt x="246" y="1860"/>
                    </a:cubicBezTo>
                    <a:cubicBezTo>
                      <a:pt x="270" y="1842"/>
                      <a:pt x="299" y="1835"/>
                      <a:pt x="330" y="1835"/>
                    </a:cubicBezTo>
                    <a:cubicBezTo>
                      <a:pt x="365" y="1835"/>
                      <a:pt x="404" y="1843"/>
                      <a:pt x="445" y="1853"/>
                    </a:cubicBezTo>
                    <a:cubicBezTo>
                      <a:pt x="490" y="1863"/>
                      <a:pt x="541" y="1877"/>
                      <a:pt x="591" y="1877"/>
                    </a:cubicBezTo>
                    <a:cubicBezTo>
                      <a:pt x="623" y="1877"/>
                      <a:pt x="655" y="1871"/>
                      <a:pt x="683" y="1856"/>
                    </a:cubicBezTo>
                    <a:cubicBezTo>
                      <a:pt x="747" y="1824"/>
                      <a:pt x="826" y="1810"/>
                      <a:pt x="913" y="1810"/>
                    </a:cubicBezTo>
                    <a:cubicBezTo>
                      <a:pt x="1133" y="1810"/>
                      <a:pt x="1399" y="1904"/>
                      <a:pt x="1579" y="2059"/>
                    </a:cubicBezTo>
                    <a:cubicBezTo>
                      <a:pt x="1695" y="2159"/>
                      <a:pt x="1741" y="2164"/>
                      <a:pt x="1752" y="2164"/>
                    </a:cubicBezTo>
                    <a:cubicBezTo>
                      <a:pt x="1753" y="2164"/>
                      <a:pt x="1754" y="2164"/>
                      <a:pt x="1755" y="2164"/>
                    </a:cubicBezTo>
                    <a:cubicBezTo>
                      <a:pt x="1769" y="2157"/>
                      <a:pt x="1800" y="2126"/>
                      <a:pt x="1828" y="1968"/>
                    </a:cubicBezTo>
                    <a:cubicBezTo>
                      <a:pt x="1884" y="1657"/>
                      <a:pt x="2308" y="1545"/>
                      <a:pt x="2682" y="1545"/>
                    </a:cubicBezTo>
                    <a:cubicBezTo>
                      <a:pt x="2885" y="1545"/>
                      <a:pt x="2955" y="1489"/>
                      <a:pt x="2966" y="1457"/>
                    </a:cubicBezTo>
                    <a:cubicBezTo>
                      <a:pt x="2973" y="1436"/>
                      <a:pt x="2955" y="1415"/>
                      <a:pt x="2938" y="1401"/>
                    </a:cubicBezTo>
                    <a:cubicBezTo>
                      <a:pt x="2913" y="1384"/>
                      <a:pt x="2899" y="1359"/>
                      <a:pt x="2896" y="1331"/>
                    </a:cubicBezTo>
                    <a:cubicBezTo>
                      <a:pt x="2892" y="1247"/>
                      <a:pt x="2987" y="1156"/>
                      <a:pt x="3221" y="953"/>
                    </a:cubicBezTo>
                    <a:cubicBezTo>
                      <a:pt x="3270" y="914"/>
                      <a:pt x="3330" y="858"/>
                      <a:pt x="3386" y="809"/>
                    </a:cubicBezTo>
                    <a:lnTo>
                      <a:pt x="3386" y="809"/>
                    </a:lnTo>
                    <a:cubicBezTo>
                      <a:pt x="3305" y="861"/>
                      <a:pt x="3214" y="913"/>
                      <a:pt x="3136" y="913"/>
                    </a:cubicBezTo>
                    <a:cubicBezTo>
                      <a:pt x="3091" y="913"/>
                      <a:pt x="3051" y="896"/>
                      <a:pt x="3018" y="855"/>
                    </a:cubicBezTo>
                    <a:cubicBezTo>
                      <a:pt x="3007" y="839"/>
                      <a:pt x="2993" y="831"/>
                      <a:pt x="2974" y="831"/>
                    </a:cubicBezTo>
                    <a:cubicBezTo>
                      <a:pt x="2942" y="831"/>
                      <a:pt x="2894" y="853"/>
                      <a:pt x="2808" y="897"/>
                    </a:cubicBezTo>
                    <a:cubicBezTo>
                      <a:pt x="2721" y="946"/>
                      <a:pt x="2630" y="981"/>
                      <a:pt x="2535" y="1006"/>
                    </a:cubicBezTo>
                    <a:cubicBezTo>
                      <a:pt x="2523" y="1008"/>
                      <a:pt x="2510" y="1009"/>
                      <a:pt x="2497" y="1009"/>
                    </a:cubicBezTo>
                    <a:cubicBezTo>
                      <a:pt x="2177" y="1009"/>
                      <a:pt x="1443" y="364"/>
                      <a:pt x="1271" y="106"/>
                    </a:cubicBezTo>
                    <a:cubicBezTo>
                      <a:pt x="1240" y="46"/>
                      <a:pt x="1180" y="4"/>
                      <a:pt x="1114" y="1"/>
                    </a:cubicBezTo>
                    <a:close/>
                  </a:path>
                </a:pathLst>
              </a:custGeom>
              <a:solidFill>
                <a:srgbClr val="D9D9D9"/>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7" name="Google Shape;6140;p65">
                <a:extLst>
                  <a:ext uri="{FF2B5EF4-FFF2-40B4-BE49-F238E27FC236}">
                    <a16:creationId xmlns:a16="http://schemas.microsoft.com/office/drawing/2014/main" id="{D28FB308-3520-428C-9FB6-22C3336DB9C6}"/>
                  </a:ext>
                </a:extLst>
              </p:cNvPr>
              <p:cNvSpPr/>
              <p:nvPr/>
            </p:nvSpPr>
            <p:spPr>
              <a:xfrm>
                <a:off x="9054392" y="3728518"/>
                <a:ext cx="48229" cy="92279"/>
              </a:xfrm>
              <a:custGeom>
                <a:avLst/>
                <a:gdLst/>
                <a:ahLst/>
                <a:cxnLst/>
                <a:rect l="l" t="t" r="r" b="b"/>
                <a:pathLst>
                  <a:path w="968" h="1621" extrusionOk="0">
                    <a:moveTo>
                      <a:pt x="864" y="0"/>
                    </a:moveTo>
                    <a:cubicBezTo>
                      <a:pt x="846" y="0"/>
                      <a:pt x="827" y="2"/>
                      <a:pt x="806" y="6"/>
                    </a:cubicBezTo>
                    <a:cubicBezTo>
                      <a:pt x="586" y="48"/>
                      <a:pt x="222" y="311"/>
                      <a:pt x="95" y="770"/>
                    </a:cubicBezTo>
                    <a:cubicBezTo>
                      <a:pt x="1" y="1120"/>
                      <a:pt x="92" y="1354"/>
                      <a:pt x="159" y="1463"/>
                    </a:cubicBezTo>
                    <a:cubicBezTo>
                      <a:pt x="194" y="1526"/>
                      <a:pt x="243" y="1578"/>
                      <a:pt x="302" y="1620"/>
                    </a:cubicBezTo>
                    <a:cubicBezTo>
                      <a:pt x="435" y="1477"/>
                      <a:pt x="880" y="577"/>
                      <a:pt x="950" y="164"/>
                    </a:cubicBezTo>
                    <a:cubicBezTo>
                      <a:pt x="967" y="55"/>
                      <a:pt x="950" y="31"/>
                      <a:pt x="950" y="31"/>
                    </a:cubicBezTo>
                    <a:cubicBezTo>
                      <a:pt x="935" y="11"/>
                      <a:pt x="905" y="0"/>
                      <a:pt x="86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8" name="Google Shape;6141;p65">
                <a:extLst>
                  <a:ext uri="{FF2B5EF4-FFF2-40B4-BE49-F238E27FC236}">
                    <a16:creationId xmlns:a16="http://schemas.microsoft.com/office/drawing/2014/main" id="{9BDAD569-1856-42BE-953B-E13645345CE8}"/>
                  </a:ext>
                </a:extLst>
              </p:cNvPr>
              <p:cNvSpPr/>
              <p:nvPr/>
            </p:nvSpPr>
            <p:spPr>
              <a:xfrm>
                <a:off x="7826631" y="2674731"/>
                <a:ext cx="1624807" cy="1207204"/>
              </a:xfrm>
              <a:custGeom>
                <a:avLst/>
                <a:gdLst/>
                <a:ahLst/>
                <a:cxnLst/>
                <a:rect l="l" t="t" r="r" b="b"/>
                <a:pathLst>
                  <a:path w="32611" h="21206" extrusionOk="0">
                    <a:moveTo>
                      <a:pt x="26155" y="1"/>
                    </a:moveTo>
                    <a:cubicBezTo>
                      <a:pt x="25990" y="1"/>
                      <a:pt x="25773" y="38"/>
                      <a:pt x="25641" y="61"/>
                    </a:cubicBezTo>
                    <a:cubicBezTo>
                      <a:pt x="25585" y="71"/>
                      <a:pt x="25550" y="78"/>
                      <a:pt x="25529" y="82"/>
                    </a:cubicBezTo>
                    <a:lnTo>
                      <a:pt x="25508" y="82"/>
                    </a:lnTo>
                    <a:cubicBezTo>
                      <a:pt x="25501" y="82"/>
                      <a:pt x="25487" y="82"/>
                      <a:pt x="25466" y="78"/>
                    </a:cubicBezTo>
                    <a:cubicBezTo>
                      <a:pt x="25435" y="76"/>
                      <a:pt x="25392" y="72"/>
                      <a:pt x="25341" y="72"/>
                    </a:cubicBezTo>
                    <a:cubicBezTo>
                      <a:pt x="25198" y="72"/>
                      <a:pt x="24996" y="103"/>
                      <a:pt x="24867" y="281"/>
                    </a:cubicBezTo>
                    <a:cubicBezTo>
                      <a:pt x="24787" y="386"/>
                      <a:pt x="24772" y="435"/>
                      <a:pt x="24769" y="456"/>
                    </a:cubicBezTo>
                    <a:cubicBezTo>
                      <a:pt x="24769" y="456"/>
                      <a:pt x="24769" y="460"/>
                      <a:pt x="24769" y="463"/>
                    </a:cubicBezTo>
                    <a:cubicBezTo>
                      <a:pt x="24786" y="466"/>
                      <a:pt x="24805" y="468"/>
                      <a:pt x="24824" y="468"/>
                    </a:cubicBezTo>
                    <a:cubicBezTo>
                      <a:pt x="24831" y="468"/>
                      <a:pt x="24839" y="468"/>
                      <a:pt x="24846" y="467"/>
                    </a:cubicBezTo>
                    <a:lnTo>
                      <a:pt x="24860" y="467"/>
                    </a:lnTo>
                    <a:cubicBezTo>
                      <a:pt x="24997" y="467"/>
                      <a:pt x="25049" y="681"/>
                      <a:pt x="25088" y="912"/>
                    </a:cubicBezTo>
                    <a:cubicBezTo>
                      <a:pt x="25088" y="919"/>
                      <a:pt x="25088" y="929"/>
                      <a:pt x="25088" y="940"/>
                    </a:cubicBezTo>
                    <a:cubicBezTo>
                      <a:pt x="25084" y="1055"/>
                      <a:pt x="24937" y="1185"/>
                      <a:pt x="24843" y="1237"/>
                    </a:cubicBezTo>
                    <a:cubicBezTo>
                      <a:pt x="24829" y="1244"/>
                      <a:pt x="24818" y="1251"/>
                      <a:pt x="24804" y="1258"/>
                    </a:cubicBezTo>
                    <a:cubicBezTo>
                      <a:pt x="24744" y="1290"/>
                      <a:pt x="24534" y="1608"/>
                      <a:pt x="24503" y="1731"/>
                    </a:cubicBezTo>
                    <a:cubicBezTo>
                      <a:pt x="24489" y="1780"/>
                      <a:pt x="24468" y="1825"/>
                      <a:pt x="24440" y="1867"/>
                    </a:cubicBezTo>
                    <a:cubicBezTo>
                      <a:pt x="24422" y="1902"/>
                      <a:pt x="24401" y="1934"/>
                      <a:pt x="24380" y="1972"/>
                    </a:cubicBezTo>
                    <a:cubicBezTo>
                      <a:pt x="24335" y="2042"/>
                      <a:pt x="24296" y="2116"/>
                      <a:pt x="24261" y="2193"/>
                    </a:cubicBezTo>
                    <a:cubicBezTo>
                      <a:pt x="24247" y="2214"/>
                      <a:pt x="24244" y="2238"/>
                      <a:pt x="24244" y="2263"/>
                    </a:cubicBezTo>
                    <a:cubicBezTo>
                      <a:pt x="24258" y="2315"/>
                      <a:pt x="24247" y="2375"/>
                      <a:pt x="24216" y="2420"/>
                    </a:cubicBezTo>
                    <a:cubicBezTo>
                      <a:pt x="24149" y="2508"/>
                      <a:pt x="24055" y="2571"/>
                      <a:pt x="23946" y="2588"/>
                    </a:cubicBezTo>
                    <a:cubicBezTo>
                      <a:pt x="23894" y="2595"/>
                      <a:pt x="23757" y="2680"/>
                      <a:pt x="23656" y="2743"/>
                    </a:cubicBezTo>
                    <a:cubicBezTo>
                      <a:pt x="23589" y="2788"/>
                      <a:pt x="23516" y="2827"/>
                      <a:pt x="23442" y="2862"/>
                    </a:cubicBezTo>
                    <a:cubicBezTo>
                      <a:pt x="23421" y="2869"/>
                      <a:pt x="23388" y="2872"/>
                      <a:pt x="23349" y="2872"/>
                    </a:cubicBezTo>
                    <a:cubicBezTo>
                      <a:pt x="23235" y="2872"/>
                      <a:pt x="23063" y="2842"/>
                      <a:pt x="22945" y="2785"/>
                    </a:cubicBezTo>
                    <a:cubicBezTo>
                      <a:pt x="22893" y="2764"/>
                      <a:pt x="22854" y="2725"/>
                      <a:pt x="22826" y="2680"/>
                    </a:cubicBezTo>
                    <a:cubicBezTo>
                      <a:pt x="22826" y="2676"/>
                      <a:pt x="22823" y="2673"/>
                      <a:pt x="22823" y="2673"/>
                    </a:cubicBezTo>
                    <a:cubicBezTo>
                      <a:pt x="22816" y="2662"/>
                      <a:pt x="22809" y="2655"/>
                      <a:pt x="22805" y="2652"/>
                    </a:cubicBezTo>
                    <a:lnTo>
                      <a:pt x="22399" y="3457"/>
                    </a:lnTo>
                    <a:lnTo>
                      <a:pt x="22360" y="3772"/>
                    </a:lnTo>
                    <a:lnTo>
                      <a:pt x="22318" y="3782"/>
                    </a:lnTo>
                    <a:cubicBezTo>
                      <a:pt x="22283" y="3793"/>
                      <a:pt x="22227" y="3821"/>
                      <a:pt x="22220" y="3849"/>
                    </a:cubicBezTo>
                    <a:cubicBezTo>
                      <a:pt x="22213" y="3873"/>
                      <a:pt x="22234" y="3912"/>
                      <a:pt x="22276" y="3954"/>
                    </a:cubicBezTo>
                    <a:cubicBezTo>
                      <a:pt x="22340" y="4017"/>
                      <a:pt x="22378" y="4039"/>
                      <a:pt x="22419" y="4039"/>
                    </a:cubicBezTo>
                    <a:cubicBezTo>
                      <a:pt x="22447" y="4039"/>
                      <a:pt x="22476" y="4029"/>
                      <a:pt x="22514" y="4017"/>
                    </a:cubicBezTo>
                    <a:cubicBezTo>
                      <a:pt x="22605" y="3985"/>
                      <a:pt x="22700" y="3971"/>
                      <a:pt x="22795" y="3971"/>
                    </a:cubicBezTo>
                    <a:cubicBezTo>
                      <a:pt x="22921" y="3975"/>
                      <a:pt x="23047" y="4006"/>
                      <a:pt x="23159" y="4069"/>
                    </a:cubicBezTo>
                    <a:cubicBezTo>
                      <a:pt x="23187" y="4087"/>
                      <a:pt x="23218" y="4097"/>
                      <a:pt x="23250" y="4104"/>
                    </a:cubicBezTo>
                    <a:cubicBezTo>
                      <a:pt x="23257" y="4097"/>
                      <a:pt x="23260" y="4090"/>
                      <a:pt x="23260" y="4083"/>
                    </a:cubicBezTo>
                    <a:cubicBezTo>
                      <a:pt x="23313" y="3964"/>
                      <a:pt x="23425" y="3880"/>
                      <a:pt x="23554" y="3859"/>
                    </a:cubicBezTo>
                    <a:cubicBezTo>
                      <a:pt x="23574" y="3856"/>
                      <a:pt x="23593" y="3855"/>
                      <a:pt x="23612" y="3855"/>
                    </a:cubicBezTo>
                    <a:cubicBezTo>
                      <a:pt x="23724" y="3855"/>
                      <a:pt x="23829" y="3906"/>
                      <a:pt x="23901" y="3996"/>
                    </a:cubicBezTo>
                    <a:cubicBezTo>
                      <a:pt x="23915" y="4013"/>
                      <a:pt x="23932" y="4034"/>
                      <a:pt x="23953" y="4052"/>
                    </a:cubicBezTo>
                    <a:cubicBezTo>
                      <a:pt x="23992" y="4090"/>
                      <a:pt x="24034" y="4129"/>
                      <a:pt x="24083" y="4167"/>
                    </a:cubicBezTo>
                    <a:lnTo>
                      <a:pt x="24146" y="4220"/>
                    </a:lnTo>
                    <a:lnTo>
                      <a:pt x="24188" y="4255"/>
                    </a:lnTo>
                    <a:cubicBezTo>
                      <a:pt x="24475" y="4496"/>
                      <a:pt x="24646" y="4650"/>
                      <a:pt x="24618" y="4791"/>
                    </a:cubicBezTo>
                    <a:cubicBezTo>
                      <a:pt x="24608" y="4850"/>
                      <a:pt x="24573" y="4899"/>
                      <a:pt x="24520" y="4927"/>
                    </a:cubicBezTo>
                    <a:cubicBezTo>
                      <a:pt x="24463" y="4961"/>
                      <a:pt x="24390" y="4972"/>
                      <a:pt x="24317" y="4972"/>
                    </a:cubicBezTo>
                    <a:cubicBezTo>
                      <a:pt x="24167" y="4972"/>
                      <a:pt x="24013" y="4924"/>
                      <a:pt x="23971" y="4910"/>
                    </a:cubicBezTo>
                    <a:cubicBezTo>
                      <a:pt x="23949" y="4903"/>
                      <a:pt x="23926" y="4900"/>
                      <a:pt x="23901" y="4900"/>
                    </a:cubicBezTo>
                    <a:cubicBezTo>
                      <a:pt x="23845" y="4900"/>
                      <a:pt x="23782" y="4915"/>
                      <a:pt x="23719" y="4934"/>
                    </a:cubicBezTo>
                    <a:cubicBezTo>
                      <a:pt x="23680" y="4948"/>
                      <a:pt x="23642" y="4962"/>
                      <a:pt x="23603" y="4976"/>
                    </a:cubicBezTo>
                    <a:cubicBezTo>
                      <a:pt x="23498" y="5015"/>
                      <a:pt x="23386" y="5057"/>
                      <a:pt x="23288" y="5057"/>
                    </a:cubicBezTo>
                    <a:cubicBezTo>
                      <a:pt x="23284" y="5057"/>
                      <a:pt x="23280" y="5056"/>
                      <a:pt x="23276" y="5056"/>
                    </a:cubicBezTo>
                    <a:cubicBezTo>
                      <a:pt x="23046" y="5056"/>
                      <a:pt x="22827" y="5154"/>
                      <a:pt x="22665" y="5319"/>
                    </a:cubicBezTo>
                    <a:cubicBezTo>
                      <a:pt x="22605" y="5379"/>
                      <a:pt x="22556" y="5445"/>
                      <a:pt x="22518" y="5519"/>
                    </a:cubicBezTo>
                    <a:cubicBezTo>
                      <a:pt x="22441" y="5648"/>
                      <a:pt x="22371" y="5767"/>
                      <a:pt x="22133" y="5795"/>
                    </a:cubicBezTo>
                    <a:cubicBezTo>
                      <a:pt x="22077" y="5802"/>
                      <a:pt x="22024" y="5806"/>
                      <a:pt x="21979" y="5809"/>
                    </a:cubicBezTo>
                    <a:cubicBezTo>
                      <a:pt x="21814" y="5823"/>
                      <a:pt x="21699" y="5830"/>
                      <a:pt x="21534" y="5914"/>
                    </a:cubicBezTo>
                    <a:cubicBezTo>
                      <a:pt x="21471" y="5949"/>
                      <a:pt x="21412" y="5988"/>
                      <a:pt x="21352" y="6030"/>
                    </a:cubicBezTo>
                    <a:cubicBezTo>
                      <a:pt x="21191" y="6140"/>
                      <a:pt x="21004" y="6197"/>
                      <a:pt x="20815" y="6197"/>
                    </a:cubicBezTo>
                    <a:cubicBezTo>
                      <a:pt x="20675" y="6197"/>
                      <a:pt x="20535" y="6166"/>
                      <a:pt x="20403" y="6103"/>
                    </a:cubicBezTo>
                    <a:cubicBezTo>
                      <a:pt x="20379" y="6091"/>
                      <a:pt x="20306" y="6059"/>
                      <a:pt x="20222" y="6059"/>
                    </a:cubicBezTo>
                    <a:cubicBezTo>
                      <a:pt x="20135" y="6059"/>
                      <a:pt x="20035" y="6093"/>
                      <a:pt x="19962" y="6219"/>
                    </a:cubicBezTo>
                    <a:cubicBezTo>
                      <a:pt x="19910" y="6313"/>
                      <a:pt x="19941" y="6373"/>
                      <a:pt x="20004" y="6478"/>
                    </a:cubicBezTo>
                    <a:cubicBezTo>
                      <a:pt x="20060" y="6565"/>
                      <a:pt x="20130" y="6677"/>
                      <a:pt x="20109" y="6828"/>
                    </a:cubicBezTo>
                    <a:cubicBezTo>
                      <a:pt x="20088" y="7017"/>
                      <a:pt x="19948" y="7080"/>
                      <a:pt x="19798" y="7147"/>
                    </a:cubicBezTo>
                    <a:cubicBezTo>
                      <a:pt x="19658" y="7199"/>
                      <a:pt x="19528" y="7283"/>
                      <a:pt x="19427" y="7392"/>
                    </a:cubicBezTo>
                    <a:cubicBezTo>
                      <a:pt x="19167" y="7683"/>
                      <a:pt x="18755" y="7843"/>
                      <a:pt x="18473" y="7843"/>
                    </a:cubicBezTo>
                    <a:cubicBezTo>
                      <a:pt x="18440" y="7843"/>
                      <a:pt x="18409" y="7841"/>
                      <a:pt x="18380" y="7836"/>
                    </a:cubicBezTo>
                    <a:cubicBezTo>
                      <a:pt x="18345" y="7833"/>
                      <a:pt x="18303" y="7826"/>
                      <a:pt x="18257" y="7815"/>
                    </a:cubicBezTo>
                    <a:cubicBezTo>
                      <a:pt x="18118" y="7793"/>
                      <a:pt x="17929" y="7760"/>
                      <a:pt x="17727" y="7760"/>
                    </a:cubicBezTo>
                    <a:cubicBezTo>
                      <a:pt x="17549" y="7760"/>
                      <a:pt x="17360" y="7786"/>
                      <a:pt x="17186" y="7868"/>
                    </a:cubicBezTo>
                    <a:cubicBezTo>
                      <a:pt x="17011" y="7952"/>
                      <a:pt x="16843" y="8046"/>
                      <a:pt x="16682" y="8158"/>
                    </a:cubicBezTo>
                    <a:lnTo>
                      <a:pt x="16623" y="8193"/>
                    </a:lnTo>
                    <a:lnTo>
                      <a:pt x="16609" y="8204"/>
                    </a:lnTo>
                    <a:lnTo>
                      <a:pt x="16556" y="8239"/>
                    </a:lnTo>
                    <a:lnTo>
                      <a:pt x="16546" y="8242"/>
                    </a:lnTo>
                    <a:lnTo>
                      <a:pt x="16493" y="8274"/>
                    </a:lnTo>
                    <a:lnTo>
                      <a:pt x="16486" y="8277"/>
                    </a:lnTo>
                    <a:cubicBezTo>
                      <a:pt x="16469" y="8288"/>
                      <a:pt x="16451" y="8298"/>
                      <a:pt x="16433" y="8309"/>
                    </a:cubicBezTo>
                    <a:cubicBezTo>
                      <a:pt x="16402" y="8326"/>
                      <a:pt x="16367" y="8340"/>
                      <a:pt x="16332" y="8351"/>
                    </a:cubicBezTo>
                    <a:lnTo>
                      <a:pt x="16328" y="8351"/>
                    </a:lnTo>
                    <a:cubicBezTo>
                      <a:pt x="16314" y="8354"/>
                      <a:pt x="16300" y="8358"/>
                      <a:pt x="16283" y="8361"/>
                    </a:cubicBezTo>
                    <a:lnTo>
                      <a:pt x="16279" y="8361"/>
                    </a:lnTo>
                    <a:cubicBezTo>
                      <a:pt x="16265" y="8365"/>
                      <a:pt x="16251" y="8365"/>
                      <a:pt x="16237" y="8365"/>
                    </a:cubicBezTo>
                    <a:lnTo>
                      <a:pt x="16234" y="8365"/>
                    </a:lnTo>
                    <a:cubicBezTo>
                      <a:pt x="16220" y="8365"/>
                      <a:pt x="16206" y="8365"/>
                      <a:pt x="16195" y="8361"/>
                    </a:cubicBezTo>
                    <a:cubicBezTo>
                      <a:pt x="16118" y="8344"/>
                      <a:pt x="16048" y="8298"/>
                      <a:pt x="15999" y="8239"/>
                    </a:cubicBezTo>
                    <a:cubicBezTo>
                      <a:pt x="15955" y="8189"/>
                      <a:pt x="15917" y="8150"/>
                      <a:pt x="15844" y="8150"/>
                    </a:cubicBezTo>
                    <a:cubicBezTo>
                      <a:pt x="15836" y="8150"/>
                      <a:pt x="15827" y="8150"/>
                      <a:pt x="15817" y="8151"/>
                    </a:cubicBezTo>
                    <a:lnTo>
                      <a:pt x="15793" y="8151"/>
                    </a:lnTo>
                    <a:cubicBezTo>
                      <a:pt x="15765" y="8155"/>
                      <a:pt x="15740" y="8158"/>
                      <a:pt x="15716" y="8158"/>
                    </a:cubicBezTo>
                    <a:cubicBezTo>
                      <a:pt x="15700" y="8159"/>
                      <a:pt x="15684" y="8160"/>
                      <a:pt x="15669" y="8160"/>
                    </a:cubicBezTo>
                    <a:cubicBezTo>
                      <a:pt x="15495" y="8160"/>
                      <a:pt x="15372" y="8106"/>
                      <a:pt x="15240" y="8032"/>
                    </a:cubicBezTo>
                    <a:lnTo>
                      <a:pt x="15187" y="8001"/>
                    </a:lnTo>
                    <a:cubicBezTo>
                      <a:pt x="15151" y="7978"/>
                      <a:pt x="15118" y="7972"/>
                      <a:pt x="15081" y="7972"/>
                    </a:cubicBezTo>
                    <a:cubicBezTo>
                      <a:pt x="15060" y="7972"/>
                      <a:pt x="15037" y="7974"/>
                      <a:pt x="15012" y="7976"/>
                    </a:cubicBezTo>
                    <a:cubicBezTo>
                      <a:pt x="14986" y="7980"/>
                      <a:pt x="14960" y="7982"/>
                      <a:pt x="14935" y="7982"/>
                    </a:cubicBezTo>
                    <a:cubicBezTo>
                      <a:pt x="14807" y="7982"/>
                      <a:pt x="14684" y="7939"/>
                      <a:pt x="14585" y="7857"/>
                    </a:cubicBezTo>
                    <a:cubicBezTo>
                      <a:pt x="14389" y="7710"/>
                      <a:pt x="14070" y="7689"/>
                      <a:pt x="13839" y="7675"/>
                    </a:cubicBezTo>
                    <a:cubicBezTo>
                      <a:pt x="13755" y="7672"/>
                      <a:pt x="13685" y="7668"/>
                      <a:pt x="13629" y="7658"/>
                    </a:cubicBezTo>
                    <a:cubicBezTo>
                      <a:pt x="13528" y="7640"/>
                      <a:pt x="13265" y="7640"/>
                      <a:pt x="13017" y="7640"/>
                    </a:cubicBezTo>
                    <a:cubicBezTo>
                      <a:pt x="12751" y="7640"/>
                      <a:pt x="12474" y="7640"/>
                      <a:pt x="12327" y="7623"/>
                    </a:cubicBezTo>
                    <a:cubicBezTo>
                      <a:pt x="12274" y="7617"/>
                      <a:pt x="12221" y="7615"/>
                      <a:pt x="12167" y="7615"/>
                    </a:cubicBezTo>
                    <a:cubicBezTo>
                      <a:pt x="12113" y="7615"/>
                      <a:pt x="12059" y="7617"/>
                      <a:pt x="12005" y="7623"/>
                    </a:cubicBezTo>
                    <a:lnTo>
                      <a:pt x="11931" y="7626"/>
                    </a:lnTo>
                    <a:cubicBezTo>
                      <a:pt x="11900" y="7628"/>
                      <a:pt x="11869" y="7628"/>
                      <a:pt x="11840" y="7628"/>
                    </a:cubicBezTo>
                    <a:cubicBezTo>
                      <a:pt x="11714" y="7628"/>
                      <a:pt x="11615" y="7611"/>
                      <a:pt x="11578" y="7528"/>
                    </a:cubicBezTo>
                    <a:cubicBezTo>
                      <a:pt x="11574" y="7521"/>
                      <a:pt x="11571" y="7514"/>
                      <a:pt x="11571" y="7504"/>
                    </a:cubicBezTo>
                    <a:cubicBezTo>
                      <a:pt x="11550" y="7451"/>
                      <a:pt x="11518" y="7406"/>
                      <a:pt x="11476" y="7364"/>
                    </a:cubicBezTo>
                    <a:cubicBezTo>
                      <a:pt x="11368" y="7245"/>
                      <a:pt x="11291" y="7098"/>
                      <a:pt x="11252" y="6940"/>
                    </a:cubicBezTo>
                    <a:cubicBezTo>
                      <a:pt x="11182" y="6625"/>
                      <a:pt x="11007" y="6555"/>
                      <a:pt x="10881" y="6530"/>
                    </a:cubicBezTo>
                    <a:cubicBezTo>
                      <a:pt x="10790" y="6509"/>
                      <a:pt x="10710" y="6453"/>
                      <a:pt x="10657" y="6380"/>
                    </a:cubicBezTo>
                    <a:cubicBezTo>
                      <a:pt x="10612" y="6327"/>
                      <a:pt x="10580" y="6292"/>
                      <a:pt x="10531" y="6285"/>
                    </a:cubicBezTo>
                    <a:cubicBezTo>
                      <a:pt x="10482" y="6278"/>
                      <a:pt x="10447" y="6240"/>
                      <a:pt x="10409" y="6194"/>
                    </a:cubicBezTo>
                    <a:cubicBezTo>
                      <a:pt x="10346" y="6124"/>
                      <a:pt x="10265" y="6037"/>
                      <a:pt x="10132" y="6037"/>
                    </a:cubicBezTo>
                    <a:cubicBezTo>
                      <a:pt x="9939" y="6037"/>
                      <a:pt x="8994" y="5949"/>
                      <a:pt x="8844" y="5704"/>
                    </a:cubicBezTo>
                    <a:cubicBezTo>
                      <a:pt x="8749" y="5550"/>
                      <a:pt x="8826" y="5452"/>
                      <a:pt x="8882" y="5379"/>
                    </a:cubicBezTo>
                    <a:cubicBezTo>
                      <a:pt x="8924" y="5330"/>
                      <a:pt x="8956" y="5284"/>
                      <a:pt x="8956" y="5221"/>
                    </a:cubicBezTo>
                    <a:cubicBezTo>
                      <a:pt x="8959" y="5134"/>
                      <a:pt x="8973" y="5046"/>
                      <a:pt x="8998" y="4959"/>
                    </a:cubicBezTo>
                    <a:cubicBezTo>
                      <a:pt x="9015" y="4875"/>
                      <a:pt x="9043" y="4749"/>
                      <a:pt x="9015" y="4724"/>
                    </a:cubicBezTo>
                    <a:cubicBezTo>
                      <a:pt x="8917" y="4647"/>
                      <a:pt x="8725" y="4454"/>
                      <a:pt x="8700" y="4269"/>
                    </a:cubicBezTo>
                    <a:cubicBezTo>
                      <a:pt x="8683" y="4143"/>
                      <a:pt x="8441" y="3954"/>
                      <a:pt x="8291" y="3943"/>
                    </a:cubicBezTo>
                    <a:cubicBezTo>
                      <a:pt x="8087" y="3929"/>
                      <a:pt x="7930" y="3807"/>
                      <a:pt x="7758" y="3660"/>
                    </a:cubicBezTo>
                    <a:cubicBezTo>
                      <a:pt x="7723" y="3628"/>
                      <a:pt x="7681" y="3600"/>
                      <a:pt x="7643" y="3576"/>
                    </a:cubicBezTo>
                    <a:cubicBezTo>
                      <a:pt x="7517" y="3495"/>
                      <a:pt x="7401" y="3422"/>
                      <a:pt x="7345" y="3117"/>
                    </a:cubicBezTo>
                    <a:cubicBezTo>
                      <a:pt x="7345" y="3110"/>
                      <a:pt x="7342" y="3107"/>
                      <a:pt x="7342" y="3100"/>
                    </a:cubicBezTo>
                    <a:lnTo>
                      <a:pt x="7286" y="3089"/>
                    </a:lnTo>
                    <a:cubicBezTo>
                      <a:pt x="7258" y="3082"/>
                      <a:pt x="7230" y="3079"/>
                      <a:pt x="7205" y="3075"/>
                    </a:cubicBezTo>
                    <a:lnTo>
                      <a:pt x="7184" y="3075"/>
                    </a:lnTo>
                    <a:cubicBezTo>
                      <a:pt x="7174" y="3075"/>
                      <a:pt x="7167" y="3072"/>
                      <a:pt x="7156" y="3072"/>
                    </a:cubicBezTo>
                    <a:cubicBezTo>
                      <a:pt x="7149" y="3068"/>
                      <a:pt x="7139" y="3068"/>
                      <a:pt x="7132" y="3065"/>
                    </a:cubicBezTo>
                    <a:lnTo>
                      <a:pt x="7128" y="3065"/>
                    </a:lnTo>
                    <a:cubicBezTo>
                      <a:pt x="7121" y="3061"/>
                      <a:pt x="7114" y="3058"/>
                      <a:pt x="7107" y="3054"/>
                    </a:cubicBezTo>
                    <a:lnTo>
                      <a:pt x="7100" y="3054"/>
                    </a:lnTo>
                    <a:lnTo>
                      <a:pt x="7083" y="3044"/>
                    </a:lnTo>
                    <a:lnTo>
                      <a:pt x="7072" y="3040"/>
                    </a:lnTo>
                    <a:lnTo>
                      <a:pt x="7065" y="3033"/>
                    </a:lnTo>
                    <a:cubicBezTo>
                      <a:pt x="7065" y="3037"/>
                      <a:pt x="7062" y="3040"/>
                      <a:pt x="7058" y="3044"/>
                    </a:cubicBezTo>
                    <a:cubicBezTo>
                      <a:pt x="7051" y="3058"/>
                      <a:pt x="7041" y="3072"/>
                      <a:pt x="7034" y="3082"/>
                    </a:cubicBezTo>
                    <a:lnTo>
                      <a:pt x="7023" y="3100"/>
                    </a:lnTo>
                    <a:cubicBezTo>
                      <a:pt x="7013" y="3114"/>
                      <a:pt x="6999" y="3131"/>
                      <a:pt x="6988" y="3145"/>
                    </a:cubicBezTo>
                    <a:cubicBezTo>
                      <a:pt x="6946" y="3198"/>
                      <a:pt x="6915" y="3236"/>
                      <a:pt x="6915" y="3278"/>
                    </a:cubicBezTo>
                    <a:cubicBezTo>
                      <a:pt x="6915" y="3446"/>
                      <a:pt x="6838" y="3646"/>
                      <a:pt x="6617" y="3646"/>
                    </a:cubicBezTo>
                    <a:cubicBezTo>
                      <a:pt x="6488" y="3646"/>
                      <a:pt x="6334" y="3737"/>
                      <a:pt x="6323" y="3996"/>
                    </a:cubicBezTo>
                    <a:cubicBezTo>
                      <a:pt x="6316" y="4080"/>
                      <a:pt x="6337" y="4167"/>
                      <a:pt x="6383" y="4244"/>
                    </a:cubicBezTo>
                    <a:cubicBezTo>
                      <a:pt x="6414" y="4304"/>
                      <a:pt x="6449" y="4370"/>
                      <a:pt x="6393" y="4461"/>
                    </a:cubicBezTo>
                    <a:cubicBezTo>
                      <a:pt x="6316" y="4580"/>
                      <a:pt x="6067" y="4696"/>
                      <a:pt x="5896" y="4696"/>
                    </a:cubicBezTo>
                    <a:cubicBezTo>
                      <a:pt x="5861" y="4696"/>
                      <a:pt x="5822" y="4689"/>
                      <a:pt x="5791" y="4675"/>
                    </a:cubicBezTo>
                    <a:cubicBezTo>
                      <a:pt x="5735" y="4647"/>
                      <a:pt x="5637" y="4647"/>
                      <a:pt x="5528" y="4647"/>
                    </a:cubicBezTo>
                    <a:lnTo>
                      <a:pt x="5472" y="4647"/>
                    </a:lnTo>
                    <a:cubicBezTo>
                      <a:pt x="5420" y="4647"/>
                      <a:pt x="5364" y="4643"/>
                      <a:pt x="5308" y="4636"/>
                    </a:cubicBezTo>
                    <a:cubicBezTo>
                      <a:pt x="5245" y="4626"/>
                      <a:pt x="5185" y="4605"/>
                      <a:pt x="5133" y="4573"/>
                    </a:cubicBezTo>
                    <a:lnTo>
                      <a:pt x="5112" y="4563"/>
                    </a:lnTo>
                    <a:cubicBezTo>
                      <a:pt x="5087" y="4545"/>
                      <a:pt x="5059" y="4531"/>
                      <a:pt x="5031" y="4524"/>
                    </a:cubicBezTo>
                    <a:cubicBezTo>
                      <a:pt x="5021" y="4542"/>
                      <a:pt x="5014" y="4563"/>
                      <a:pt x="5010" y="4587"/>
                    </a:cubicBezTo>
                    <a:cubicBezTo>
                      <a:pt x="4965" y="4735"/>
                      <a:pt x="4912" y="4878"/>
                      <a:pt x="4853" y="5018"/>
                    </a:cubicBezTo>
                    <a:cubicBezTo>
                      <a:pt x="4776" y="5204"/>
                      <a:pt x="4653" y="5508"/>
                      <a:pt x="4660" y="5582"/>
                    </a:cubicBezTo>
                    <a:cubicBezTo>
                      <a:pt x="4737" y="5652"/>
                      <a:pt x="4793" y="5771"/>
                      <a:pt x="4758" y="5858"/>
                    </a:cubicBezTo>
                    <a:cubicBezTo>
                      <a:pt x="4736" y="5913"/>
                      <a:pt x="4684" y="5947"/>
                      <a:pt x="4627" y="5947"/>
                    </a:cubicBezTo>
                    <a:cubicBezTo>
                      <a:pt x="4622" y="5947"/>
                      <a:pt x="4616" y="5946"/>
                      <a:pt x="4611" y="5946"/>
                    </a:cubicBezTo>
                    <a:cubicBezTo>
                      <a:pt x="4394" y="5946"/>
                      <a:pt x="4251" y="5907"/>
                      <a:pt x="4174" y="5827"/>
                    </a:cubicBezTo>
                    <a:cubicBezTo>
                      <a:pt x="4171" y="5825"/>
                      <a:pt x="4167" y="5825"/>
                      <a:pt x="4162" y="5825"/>
                    </a:cubicBezTo>
                    <a:cubicBezTo>
                      <a:pt x="4129" y="5825"/>
                      <a:pt x="4048" y="5854"/>
                      <a:pt x="3998" y="5876"/>
                    </a:cubicBezTo>
                    <a:cubicBezTo>
                      <a:pt x="3908" y="5909"/>
                      <a:pt x="3805" y="5946"/>
                      <a:pt x="3713" y="5946"/>
                    </a:cubicBezTo>
                    <a:cubicBezTo>
                      <a:pt x="3709" y="5946"/>
                      <a:pt x="3705" y="5946"/>
                      <a:pt x="3701" y="5946"/>
                    </a:cubicBezTo>
                    <a:cubicBezTo>
                      <a:pt x="3610" y="5963"/>
                      <a:pt x="3522" y="6002"/>
                      <a:pt x="3449" y="6054"/>
                    </a:cubicBezTo>
                    <a:cubicBezTo>
                      <a:pt x="3561" y="6142"/>
                      <a:pt x="3578" y="6359"/>
                      <a:pt x="3578" y="6565"/>
                    </a:cubicBezTo>
                    <a:cubicBezTo>
                      <a:pt x="3578" y="6604"/>
                      <a:pt x="3631" y="6705"/>
                      <a:pt x="3673" y="6790"/>
                    </a:cubicBezTo>
                    <a:cubicBezTo>
                      <a:pt x="3753" y="6951"/>
                      <a:pt x="3830" y="7101"/>
                      <a:pt x="3792" y="7199"/>
                    </a:cubicBezTo>
                    <a:cubicBezTo>
                      <a:pt x="3757" y="7266"/>
                      <a:pt x="3708" y="7325"/>
                      <a:pt x="3652" y="7374"/>
                    </a:cubicBezTo>
                    <a:cubicBezTo>
                      <a:pt x="3582" y="7441"/>
                      <a:pt x="3505" y="7518"/>
                      <a:pt x="3505" y="7584"/>
                    </a:cubicBezTo>
                    <a:cubicBezTo>
                      <a:pt x="3505" y="7630"/>
                      <a:pt x="3508" y="7668"/>
                      <a:pt x="3512" y="7710"/>
                    </a:cubicBezTo>
                    <a:cubicBezTo>
                      <a:pt x="3512" y="7731"/>
                      <a:pt x="3515" y="7752"/>
                      <a:pt x="3519" y="7773"/>
                    </a:cubicBezTo>
                    <a:lnTo>
                      <a:pt x="3519" y="7805"/>
                    </a:lnTo>
                    <a:lnTo>
                      <a:pt x="3519" y="7945"/>
                    </a:lnTo>
                    <a:lnTo>
                      <a:pt x="3491" y="7924"/>
                    </a:lnTo>
                    <a:cubicBezTo>
                      <a:pt x="3477" y="7952"/>
                      <a:pt x="3456" y="7973"/>
                      <a:pt x="3424" y="7983"/>
                    </a:cubicBezTo>
                    <a:lnTo>
                      <a:pt x="3400" y="7997"/>
                    </a:lnTo>
                    <a:cubicBezTo>
                      <a:pt x="3298" y="8039"/>
                      <a:pt x="3067" y="8134"/>
                      <a:pt x="2952" y="8218"/>
                    </a:cubicBezTo>
                    <a:cubicBezTo>
                      <a:pt x="2892" y="8260"/>
                      <a:pt x="2826" y="8291"/>
                      <a:pt x="2756" y="8312"/>
                    </a:cubicBezTo>
                    <a:cubicBezTo>
                      <a:pt x="2661" y="8344"/>
                      <a:pt x="2581" y="8372"/>
                      <a:pt x="2549" y="8438"/>
                    </a:cubicBezTo>
                    <a:cubicBezTo>
                      <a:pt x="2487" y="8563"/>
                      <a:pt x="2376" y="8721"/>
                      <a:pt x="2118" y="8721"/>
                    </a:cubicBezTo>
                    <a:cubicBezTo>
                      <a:pt x="2100" y="8721"/>
                      <a:pt x="2082" y="8720"/>
                      <a:pt x="2063" y="8718"/>
                    </a:cubicBezTo>
                    <a:lnTo>
                      <a:pt x="2045" y="8718"/>
                    </a:lnTo>
                    <a:lnTo>
                      <a:pt x="1989" y="8711"/>
                    </a:lnTo>
                    <a:cubicBezTo>
                      <a:pt x="1936" y="8705"/>
                      <a:pt x="1892" y="8700"/>
                      <a:pt x="1853" y="8700"/>
                    </a:cubicBezTo>
                    <a:cubicBezTo>
                      <a:pt x="1763" y="8700"/>
                      <a:pt x="1698" y="8729"/>
                      <a:pt x="1607" y="8841"/>
                    </a:cubicBezTo>
                    <a:cubicBezTo>
                      <a:pt x="1499" y="8971"/>
                      <a:pt x="1436" y="8999"/>
                      <a:pt x="1362" y="9020"/>
                    </a:cubicBezTo>
                    <a:cubicBezTo>
                      <a:pt x="1327" y="9030"/>
                      <a:pt x="1296" y="9044"/>
                      <a:pt x="1271" y="9069"/>
                    </a:cubicBezTo>
                    <a:cubicBezTo>
                      <a:pt x="1231" y="9100"/>
                      <a:pt x="1191" y="9112"/>
                      <a:pt x="1154" y="9112"/>
                    </a:cubicBezTo>
                    <a:cubicBezTo>
                      <a:pt x="1073" y="9112"/>
                      <a:pt x="1001" y="9058"/>
                      <a:pt x="946" y="9020"/>
                    </a:cubicBezTo>
                    <a:cubicBezTo>
                      <a:pt x="921" y="8999"/>
                      <a:pt x="893" y="8981"/>
                      <a:pt x="865" y="8967"/>
                    </a:cubicBezTo>
                    <a:cubicBezTo>
                      <a:pt x="863" y="8966"/>
                      <a:pt x="860" y="8966"/>
                      <a:pt x="857" y="8966"/>
                    </a:cubicBezTo>
                    <a:cubicBezTo>
                      <a:pt x="829" y="8966"/>
                      <a:pt x="774" y="8994"/>
                      <a:pt x="736" y="9016"/>
                    </a:cubicBezTo>
                    <a:cubicBezTo>
                      <a:pt x="683" y="9051"/>
                      <a:pt x="624" y="9076"/>
                      <a:pt x="561" y="9083"/>
                    </a:cubicBezTo>
                    <a:cubicBezTo>
                      <a:pt x="536" y="9083"/>
                      <a:pt x="491" y="9121"/>
                      <a:pt x="456" y="9153"/>
                    </a:cubicBezTo>
                    <a:cubicBezTo>
                      <a:pt x="407" y="9205"/>
                      <a:pt x="344" y="9247"/>
                      <a:pt x="277" y="9272"/>
                    </a:cubicBezTo>
                    <a:cubicBezTo>
                      <a:pt x="242" y="9282"/>
                      <a:pt x="207" y="9289"/>
                      <a:pt x="172" y="9293"/>
                    </a:cubicBezTo>
                    <a:cubicBezTo>
                      <a:pt x="81" y="9307"/>
                      <a:pt x="81" y="9310"/>
                      <a:pt x="81" y="9356"/>
                    </a:cubicBezTo>
                    <a:lnTo>
                      <a:pt x="81" y="9384"/>
                    </a:lnTo>
                    <a:lnTo>
                      <a:pt x="81" y="9394"/>
                    </a:lnTo>
                    <a:lnTo>
                      <a:pt x="81" y="9415"/>
                    </a:lnTo>
                    <a:lnTo>
                      <a:pt x="81" y="9429"/>
                    </a:lnTo>
                    <a:cubicBezTo>
                      <a:pt x="81" y="9433"/>
                      <a:pt x="81" y="9443"/>
                      <a:pt x="78" y="9454"/>
                    </a:cubicBezTo>
                    <a:cubicBezTo>
                      <a:pt x="74" y="9461"/>
                      <a:pt x="78" y="9464"/>
                      <a:pt x="74" y="9468"/>
                    </a:cubicBezTo>
                    <a:cubicBezTo>
                      <a:pt x="71" y="9475"/>
                      <a:pt x="71" y="9485"/>
                      <a:pt x="67" y="9492"/>
                    </a:cubicBezTo>
                    <a:cubicBezTo>
                      <a:pt x="67" y="9499"/>
                      <a:pt x="64" y="9503"/>
                      <a:pt x="64" y="9510"/>
                    </a:cubicBezTo>
                    <a:cubicBezTo>
                      <a:pt x="60" y="9517"/>
                      <a:pt x="57" y="9524"/>
                      <a:pt x="57" y="9534"/>
                    </a:cubicBezTo>
                    <a:cubicBezTo>
                      <a:pt x="53" y="9541"/>
                      <a:pt x="50" y="9545"/>
                      <a:pt x="50" y="9552"/>
                    </a:cubicBezTo>
                    <a:cubicBezTo>
                      <a:pt x="46" y="9559"/>
                      <a:pt x="43" y="9566"/>
                      <a:pt x="39" y="9576"/>
                    </a:cubicBezTo>
                    <a:lnTo>
                      <a:pt x="29" y="9594"/>
                    </a:lnTo>
                    <a:cubicBezTo>
                      <a:pt x="25" y="9601"/>
                      <a:pt x="22" y="9608"/>
                      <a:pt x="15" y="9618"/>
                    </a:cubicBezTo>
                    <a:cubicBezTo>
                      <a:pt x="11" y="9625"/>
                      <a:pt x="8" y="9629"/>
                      <a:pt x="4" y="9636"/>
                    </a:cubicBezTo>
                    <a:lnTo>
                      <a:pt x="1" y="9643"/>
                    </a:lnTo>
                    <a:lnTo>
                      <a:pt x="74" y="10052"/>
                    </a:lnTo>
                    <a:cubicBezTo>
                      <a:pt x="106" y="10063"/>
                      <a:pt x="141" y="10077"/>
                      <a:pt x="183" y="10094"/>
                    </a:cubicBezTo>
                    <a:cubicBezTo>
                      <a:pt x="211" y="10105"/>
                      <a:pt x="239" y="10115"/>
                      <a:pt x="267" y="10129"/>
                    </a:cubicBezTo>
                    <a:cubicBezTo>
                      <a:pt x="428" y="10203"/>
                      <a:pt x="606" y="10315"/>
                      <a:pt x="620" y="10441"/>
                    </a:cubicBezTo>
                    <a:lnTo>
                      <a:pt x="624" y="10469"/>
                    </a:lnTo>
                    <a:lnTo>
                      <a:pt x="624" y="10472"/>
                    </a:lnTo>
                    <a:lnTo>
                      <a:pt x="631" y="10511"/>
                    </a:lnTo>
                    <a:cubicBezTo>
                      <a:pt x="659" y="10710"/>
                      <a:pt x="718" y="11092"/>
                      <a:pt x="725" y="11159"/>
                    </a:cubicBezTo>
                    <a:lnTo>
                      <a:pt x="732" y="11162"/>
                    </a:lnTo>
                    <a:lnTo>
                      <a:pt x="809" y="11222"/>
                    </a:lnTo>
                    <a:lnTo>
                      <a:pt x="827" y="11232"/>
                    </a:lnTo>
                    <a:lnTo>
                      <a:pt x="900" y="11288"/>
                    </a:lnTo>
                    <a:cubicBezTo>
                      <a:pt x="1121" y="11446"/>
                      <a:pt x="1201" y="11505"/>
                      <a:pt x="1208" y="11572"/>
                    </a:cubicBezTo>
                    <a:cubicBezTo>
                      <a:pt x="1208" y="11575"/>
                      <a:pt x="1208" y="11582"/>
                      <a:pt x="1208" y="11586"/>
                    </a:cubicBezTo>
                    <a:cubicBezTo>
                      <a:pt x="1212" y="11740"/>
                      <a:pt x="1306" y="11880"/>
                      <a:pt x="1450" y="11939"/>
                    </a:cubicBezTo>
                    <a:lnTo>
                      <a:pt x="1502" y="11964"/>
                    </a:lnTo>
                    <a:lnTo>
                      <a:pt x="1516" y="11971"/>
                    </a:lnTo>
                    <a:lnTo>
                      <a:pt x="1562" y="11992"/>
                    </a:lnTo>
                    <a:lnTo>
                      <a:pt x="1579" y="11999"/>
                    </a:lnTo>
                    <a:lnTo>
                      <a:pt x="1618" y="12020"/>
                    </a:lnTo>
                    <a:lnTo>
                      <a:pt x="1635" y="12027"/>
                    </a:lnTo>
                    <a:lnTo>
                      <a:pt x="1684" y="12055"/>
                    </a:lnTo>
                    <a:lnTo>
                      <a:pt x="1688" y="12055"/>
                    </a:lnTo>
                    <a:lnTo>
                      <a:pt x="1740" y="12083"/>
                    </a:lnTo>
                    <a:lnTo>
                      <a:pt x="1754" y="12090"/>
                    </a:lnTo>
                    <a:lnTo>
                      <a:pt x="1786" y="12107"/>
                    </a:lnTo>
                    <a:lnTo>
                      <a:pt x="1803" y="12118"/>
                    </a:lnTo>
                    <a:lnTo>
                      <a:pt x="1817" y="12125"/>
                    </a:lnTo>
                    <a:lnTo>
                      <a:pt x="1821" y="12111"/>
                    </a:lnTo>
                    <a:lnTo>
                      <a:pt x="2101" y="12083"/>
                    </a:lnTo>
                    <a:lnTo>
                      <a:pt x="2119" y="12093"/>
                    </a:lnTo>
                    <a:lnTo>
                      <a:pt x="2126" y="12100"/>
                    </a:lnTo>
                    <a:cubicBezTo>
                      <a:pt x="2150" y="12114"/>
                      <a:pt x="2171" y="12132"/>
                      <a:pt x="2192" y="12149"/>
                    </a:cubicBezTo>
                    <a:cubicBezTo>
                      <a:pt x="2199" y="12142"/>
                      <a:pt x="2203" y="12135"/>
                      <a:pt x="2210" y="12128"/>
                    </a:cubicBezTo>
                    <a:lnTo>
                      <a:pt x="2217" y="12121"/>
                    </a:lnTo>
                    <a:cubicBezTo>
                      <a:pt x="2252" y="12079"/>
                      <a:pt x="2290" y="12048"/>
                      <a:pt x="2332" y="12016"/>
                    </a:cubicBezTo>
                    <a:cubicBezTo>
                      <a:pt x="2455" y="11929"/>
                      <a:pt x="2591" y="11869"/>
                      <a:pt x="2738" y="11841"/>
                    </a:cubicBezTo>
                    <a:cubicBezTo>
                      <a:pt x="2756" y="11838"/>
                      <a:pt x="2770" y="11838"/>
                      <a:pt x="2784" y="11838"/>
                    </a:cubicBezTo>
                    <a:lnTo>
                      <a:pt x="2787" y="11838"/>
                    </a:lnTo>
                    <a:cubicBezTo>
                      <a:pt x="2794" y="11836"/>
                      <a:pt x="2801" y="11835"/>
                      <a:pt x="2808" y="11835"/>
                    </a:cubicBezTo>
                    <a:cubicBezTo>
                      <a:pt x="2815" y="11835"/>
                      <a:pt x="2822" y="11836"/>
                      <a:pt x="2829" y="11838"/>
                    </a:cubicBezTo>
                    <a:cubicBezTo>
                      <a:pt x="2983" y="11845"/>
                      <a:pt x="3239" y="12013"/>
                      <a:pt x="3393" y="12170"/>
                    </a:cubicBezTo>
                    <a:cubicBezTo>
                      <a:pt x="3424" y="12202"/>
                      <a:pt x="3452" y="12237"/>
                      <a:pt x="3480" y="12275"/>
                    </a:cubicBezTo>
                    <a:cubicBezTo>
                      <a:pt x="3484" y="12282"/>
                      <a:pt x="3491" y="12293"/>
                      <a:pt x="3494" y="12300"/>
                    </a:cubicBezTo>
                    <a:cubicBezTo>
                      <a:pt x="3522" y="12342"/>
                      <a:pt x="3533" y="12394"/>
                      <a:pt x="3519" y="12447"/>
                    </a:cubicBezTo>
                    <a:cubicBezTo>
                      <a:pt x="3470" y="12583"/>
                      <a:pt x="3116" y="13098"/>
                      <a:pt x="2927" y="13144"/>
                    </a:cubicBezTo>
                    <a:lnTo>
                      <a:pt x="2892" y="13151"/>
                    </a:lnTo>
                    <a:lnTo>
                      <a:pt x="2885" y="13151"/>
                    </a:lnTo>
                    <a:lnTo>
                      <a:pt x="2847" y="13154"/>
                    </a:lnTo>
                    <a:lnTo>
                      <a:pt x="2840" y="13154"/>
                    </a:lnTo>
                    <a:lnTo>
                      <a:pt x="2794" y="13158"/>
                    </a:lnTo>
                    <a:lnTo>
                      <a:pt x="2745" y="13161"/>
                    </a:lnTo>
                    <a:lnTo>
                      <a:pt x="2738" y="13161"/>
                    </a:lnTo>
                    <a:lnTo>
                      <a:pt x="2735" y="13182"/>
                    </a:lnTo>
                    <a:cubicBezTo>
                      <a:pt x="2724" y="13221"/>
                      <a:pt x="2717" y="13256"/>
                      <a:pt x="2714" y="13294"/>
                    </a:cubicBezTo>
                    <a:cubicBezTo>
                      <a:pt x="2714" y="13336"/>
                      <a:pt x="2784" y="13424"/>
                      <a:pt x="2843" y="13501"/>
                    </a:cubicBezTo>
                    <a:cubicBezTo>
                      <a:pt x="2903" y="13574"/>
                      <a:pt x="2959" y="13655"/>
                      <a:pt x="3008" y="13739"/>
                    </a:cubicBezTo>
                    <a:cubicBezTo>
                      <a:pt x="3067" y="13830"/>
                      <a:pt x="3046" y="13949"/>
                      <a:pt x="2959" y="14019"/>
                    </a:cubicBezTo>
                    <a:cubicBezTo>
                      <a:pt x="2906" y="14060"/>
                      <a:pt x="2841" y="14081"/>
                      <a:pt x="2775" y="14081"/>
                    </a:cubicBezTo>
                    <a:cubicBezTo>
                      <a:pt x="2708" y="14081"/>
                      <a:pt x="2640" y="14058"/>
                      <a:pt x="2584" y="14012"/>
                    </a:cubicBezTo>
                    <a:cubicBezTo>
                      <a:pt x="2563" y="13994"/>
                      <a:pt x="2553" y="13994"/>
                      <a:pt x="2549" y="13994"/>
                    </a:cubicBezTo>
                    <a:cubicBezTo>
                      <a:pt x="2549" y="13994"/>
                      <a:pt x="2539" y="14005"/>
                      <a:pt x="2532" y="14029"/>
                    </a:cubicBezTo>
                    <a:cubicBezTo>
                      <a:pt x="2518" y="14075"/>
                      <a:pt x="2525" y="14120"/>
                      <a:pt x="2549" y="14162"/>
                    </a:cubicBezTo>
                    <a:cubicBezTo>
                      <a:pt x="2595" y="14218"/>
                      <a:pt x="2609" y="14302"/>
                      <a:pt x="2626" y="14383"/>
                    </a:cubicBezTo>
                    <a:cubicBezTo>
                      <a:pt x="2640" y="14467"/>
                      <a:pt x="2658" y="14565"/>
                      <a:pt x="2703" y="14568"/>
                    </a:cubicBezTo>
                    <a:cubicBezTo>
                      <a:pt x="2794" y="14582"/>
                      <a:pt x="2871" y="14663"/>
                      <a:pt x="2945" y="14743"/>
                    </a:cubicBezTo>
                    <a:cubicBezTo>
                      <a:pt x="3018" y="14824"/>
                      <a:pt x="3081" y="14894"/>
                      <a:pt x="3144" y="14894"/>
                    </a:cubicBezTo>
                    <a:cubicBezTo>
                      <a:pt x="3218" y="14897"/>
                      <a:pt x="3284" y="14925"/>
                      <a:pt x="3337" y="14971"/>
                    </a:cubicBezTo>
                    <a:lnTo>
                      <a:pt x="3344" y="14978"/>
                    </a:lnTo>
                    <a:cubicBezTo>
                      <a:pt x="3358" y="14992"/>
                      <a:pt x="3375" y="15002"/>
                      <a:pt x="3386" y="15020"/>
                    </a:cubicBezTo>
                    <a:lnTo>
                      <a:pt x="3396" y="15030"/>
                    </a:lnTo>
                    <a:lnTo>
                      <a:pt x="3410" y="15044"/>
                    </a:lnTo>
                    <a:cubicBezTo>
                      <a:pt x="3452" y="15090"/>
                      <a:pt x="3487" y="15139"/>
                      <a:pt x="3519" y="15195"/>
                    </a:cubicBezTo>
                    <a:lnTo>
                      <a:pt x="3550" y="15216"/>
                    </a:lnTo>
                    <a:lnTo>
                      <a:pt x="3554" y="15216"/>
                    </a:lnTo>
                    <a:lnTo>
                      <a:pt x="3585" y="15241"/>
                    </a:lnTo>
                    <a:lnTo>
                      <a:pt x="3592" y="15244"/>
                    </a:lnTo>
                    <a:lnTo>
                      <a:pt x="3624" y="15272"/>
                    </a:lnTo>
                    <a:lnTo>
                      <a:pt x="3631" y="15276"/>
                    </a:lnTo>
                    <a:cubicBezTo>
                      <a:pt x="3641" y="15283"/>
                      <a:pt x="3652" y="15293"/>
                      <a:pt x="3662" y="15304"/>
                    </a:cubicBezTo>
                    <a:cubicBezTo>
                      <a:pt x="3673" y="15311"/>
                      <a:pt x="3683" y="15321"/>
                      <a:pt x="3694" y="15332"/>
                    </a:cubicBezTo>
                    <a:lnTo>
                      <a:pt x="3697" y="15335"/>
                    </a:lnTo>
                    <a:cubicBezTo>
                      <a:pt x="3708" y="15346"/>
                      <a:pt x="3715" y="15356"/>
                      <a:pt x="3722" y="15367"/>
                    </a:cubicBezTo>
                    <a:lnTo>
                      <a:pt x="3725" y="15370"/>
                    </a:lnTo>
                    <a:cubicBezTo>
                      <a:pt x="3736" y="15381"/>
                      <a:pt x="3743" y="15391"/>
                      <a:pt x="3746" y="15402"/>
                    </a:cubicBezTo>
                    <a:lnTo>
                      <a:pt x="3750" y="15405"/>
                    </a:lnTo>
                    <a:cubicBezTo>
                      <a:pt x="3757" y="15416"/>
                      <a:pt x="3760" y="15423"/>
                      <a:pt x="3764" y="15433"/>
                    </a:cubicBezTo>
                    <a:lnTo>
                      <a:pt x="3799" y="15430"/>
                    </a:lnTo>
                    <a:lnTo>
                      <a:pt x="3834" y="15426"/>
                    </a:lnTo>
                    <a:lnTo>
                      <a:pt x="3837" y="15426"/>
                    </a:lnTo>
                    <a:lnTo>
                      <a:pt x="3865" y="15423"/>
                    </a:lnTo>
                    <a:lnTo>
                      <a:pt x="3897" y="15419"/>
                    </a:lnTo>
                    <a:lnTo>
                      <a:pt x="3918" y="15412"/>
                    </a:lnTo>
                    <a:lnTo>
                      <a:pt x="3921" y="15412"/>
                    </a:lnTo>
                    <a:lnTo>
                      <a:pt x="3939" y="15405"/>
                    </a:lnTo>
                    <a:lnTo>
                      <a:pt x="3942" y="15405"/>
                    </a:lnTo>
                    <a:cubicBezTo>
                      <a:pt x="3949" y="15405"/>
                      <a:pt x="3953" y="15402"/>
                      <a:pt x="3956" y="15398"/>
                    </a:cubicBezTo>
                    <a:cubicBezTo>
                      <a:pt x="3960" y="15398"/>
                      <a:pt x="3960" y="15395"/>
                      <a:pt x="3963" y="15391"/>
                    </a:cubicBezTo>
                    <a:cubicBezTo>
                      <a:pt x="3981" y="15342"/>
                      <a:pt x="4023" y="15304"/>
                      <a:pt x="4072" y="15297"/>
                    </a:cubicBezTo>
                    <a:cubicBezTo>
                      <a:pt x="4095" y="15290"/>
                      <a:pt x="4120" y="15287"/>
                      <a:pt x="4148" y="15287"/>
                    </a:cubicBezTo>
                    <a:cubicBezTo>
                      <a:pt x="4258" y="15287"/>
                      <a:pt x="4401" y="15338"/>
                      <a:pt x="4510" y="15447"/>
                    </a:cubicBezTo>
                    <a:cubicBezTo>
                      <a:pt x="4604" y="15538"/>
                      <a:pt x="4867" y="15720"/>
                      <a:pt x="5119" y="15895"/>
                    </a:cubicBezTo>
                    <a:cubicBezTo>
                      <a:pt x="5318" y="16032"/>
                      <a:pt x="5511" y="16165"/>
                      <a:pt x="5623" y="16256"/>
                    </a:cubicBezTo>
                    <a:cubicBezTo>
                      <a:pt x="5867" y="16456"/>
                      <a:pt x="6427" y="16666"/>
                      <a:pt x="6622" y="16666"/>
                    </a:cubicBezTo>
                    <a:cubicBezTo>
                      <a:pt x="6625" y="16666"/>
                      <a:pt x="6628" y="16665"/>
                      <a:pt x="6631" y="16665"/>
                    </a:cubicBezTo>
                    <a:cubicBezTo>
                      <a:pt x="6736" y="16665"/>
                      <a:pt x="6841" y="16686"/>
                      <a:pt x="6943" y="16725"/>
                    </a:cubicBezTo>
                    <a:cubicBezTo>
                      <a:pt x="7072" y="16774"/>
                      <a:pt x="7209" y="16798"/>
                      <a:pt x="7349" y="16798"/>
                    </a:cubicBezTo>
                    <a:lnTo>
                      <a:pt x="7450" y="16798"/>
                    </a:lnTo>
                    <a:cubicBezTo>
                      <a:pt x="7471" y="16784"/>
                      <a:pt x="7492" y="16774"/>
                      <a:pt x="7513" y="16763"/>
                    </a:cubicBezTo>
                    <a:cubicBezTo>
                      <a:pt x="7541" y="16749"/>
                      <a:pt x="7569" y="16728"/>
                      <a:pt x="7590" y="16704"/>
                    </a:cubicBezTo>
                    <a:cubicBezTo>
                      <a:pt x="7594" y="16700"/>
                      <a:pt x="7597" y="16697"/>
                      <a:pt x="7601" y="16693"/>
                    </a:cubicBezTo>
                    <a:cubicBezTo>
                      <a:pt x="7611" y="16676"/>
                      <a:pt x="7622" y="16662"/>
                      <a:pt x="7639" y="16651"/>
                    </a:cubicBezTo>
                    <a:cubicBezTo>
                      <a:pt x="7657" y="16637"/>
                      <a:pt x="7678" y="16627"/>
                      <a:pt x="7702" y="16627"/>
                    </a:cubicBezTo>
                    <a:cubicBezTo>
                      <a:pt x="7707" y="16626"/>
                      <a:pt x="7711" y="16626"/>
                      <a:pt x="7716" y="16626"/>
                    </a:cubicBezTo>
                    <a:cubicBezTo>
                      <a:pt x="7730" y="16626"/>
                      <a:pt x="7745" y="16630"/>
                      <a:pt x="7758" y="16637"/>
                    </a:cubicBezTo>
                    <a:cubicBezTo>
                      <a:pt x="7860" y="16679"/>
                      <a:pt x="7930" y="16879"/>
                      <a:pt x="7891" y="17026"/>
                    </a:cubicBezTo>
                    <a:cubicBezTo>
                      <a:pt x="7888" y="17033"/>
                      <a:pt x="7888" y="17043"/>
                      <a:pt x="7884" y="17054"/>
                    </a:cubicBezTo>
                    <a:lnTo>
                      <a:pt x="7884" y="17061"/>
                    </a:lnTo>
                    <a:lnTo>
                      <a:pt x="7884" y="17071"/>
                    </a:lnTo>
                    <a:lnTo>
                      <a:pt x="7888" y="17064"/>
                    </a:lnTo>
                    <a:cubicBezTo>
                      <a:pt x="7898" y="17043"/>
                      <a:pt x="7912" y="17019"/>
                      <a:pt x="7919" y="16994"/>
                    </a:cubicBezTo>
                    <a:cubicBezTo>
                      <a:pt x="7972" y="16847"/>
                      <a:pt x="8091" y="16728"/>
                      <a:pt x="8238" y="16676"/>
                    </a:cubicBezTo>
                    <a:cubicBezTo>
                      <a:pt x="8270" y="16665"/>
                      <a:pt x="8301" y="16648"/>
                      <a:pt x="8329" y="16627"/>
                    </a:cubicBezTo>
                    <a:cubicBezTo>
                      <a:pt x="8340" y="16620"/>
                      <a:pt x="8347" y="16613"/>
                      <a:pt x="8357" y="16606"/>
                    </a:cubicBezTo>
                    <a:cubicBezTo>
                      <a:pt x="8375" y="16595"/>
                      <a:pt x="8396" y="16588"/>
                      <a:pt x="8413" y="16581"/>
                    </a:cubicBezTo>
                    <a:cubicBezTo>
                      <a:pt x="8434" y="16574"/>
                      <a:pt x="8452" y="16571"/>
                      <a:pt x="8473" y="16567"/>
                    </a:cubicBezTo>
                    <a:lnTo>
                      <a:pt x="8501" y="16567"/>
                    </a:lnTo>
                    <a:cubicBezTo>
                      <a:pt x="8602" y="16567"/>
                      <a:pt x="8714" y="16623"/>
                      <a:pt x="8851" y="16693"/>
                    </a:cubicBezTo>
                    <a:cubicBezTo>
                      <a:pt x="8865" y="16704"/>
                      <a:pt x="8879" y="16707"/>
                      <a:pt x="8896" y="16714"/>
                    </a:cubicBezTo>
                    <a:cubicBezTo>
                      <a:pt x="8917" y="16718"/>
                      <a:pt x="8938" y="16721"/>
                      <a:pt x="8959" y="16721"/>
                    </a:cubicBezTo>
                    <a:cubicBezTo>
                      <a:pt x="8984" y="16718"/>
                      <a:pt x="9005" y="16714"/>
                      <a:pt x="9029" y="16711"/>
                    </a:cubicBezTo>
                    <a:lnTo>
                      <a:pt x="9064" y="16707"/>
                    </a:lnTo>
                    <a:lnTo>
                      <a:pt x="9201" y="16707"/>
                    </a:lnTo>
                    <a:lnTo>
                      <a:pt x="9215" y="16711"/>
                    </a:lnTo>
                    <a:lnTo>
                      <a:pt x="9229" y="16714"/>
                    </a:lnTo>
                    <a:lnTo>
                      <a:pt x="9243" y="16718"/>
                    </a:lnTo>
                    <a:lnTo>
                      <a:pt x="9257" y="16725"/>
                    </a:lnTo>
                    <a:lnTo>
                      <a:pt x="9271" y="16728"/>
                    </a:lnTo>
                    <a:lnTo>
                      <a:pt x="9285" y="16735"/>
                    </a:lnTo>
                    <a:lnTo>
                      <a:pt x="9302" y="16742"/>
                    </a:lnTo>
                    <a:lnTo>
                      <a:pt x="9316" y="16749"/>
                    </a:lnTo>
                    <a:lnTo>
                      <a:pt x="9334" y="16760"/>
                    </a:lnTo>
                    <a:lnTo>
                      <a:pt x="9351" y="16767"/>
                    </a:lnTo>
                    <a:lnTo>
                      <a:pt x="9369" y="16781"/>
                    </a:lnTo>
                    <a:lnTo>
                      <a:pt x="9383" y="16788"/>
                    </a:lnTo>
                    <a:lnTo>
                      <a:pt x="9404" y="16802"/>
                    </a:lnTo>
                    <a:lnTo>
                      <a:pt x="9421" y="16816"/>
                    </a:lnTo>
                    <a:lnTo>
                      <a:pt x="9442" y="16830"/>
                    </a:lnTo>
                    <a:lnTo>
                      <a:pt x="9460" y="16847"/>
                    </a:lnTo>
                    <a:lnTo>
                      <a:pt x="9463" y="16847"/>
                    </a:lnTo>
                    <a:lnTo>
                      <a:pt x="9502" y="16833"/>
                    </a:lnTo>
                    <a:lnTo>
                      <a:pt x="9509" y="16830"/>
                    </a:lnTo>
                    <a:lnTo>
                      <a:pt x="9533" y="16823"/>
                    </a:lnTo>
                    <a:cubicBezTo>
                      <a:pt x="9565" y="16805"/>
                      <a:pt x="9603" y="16798"/>
                      <a:pt x="9642" y="16795"/>
                    </a:cubicBezTo>
                    <a:cubicBezTo>
                      <a:pt x="9687" y="16760"/>
                      <a:pt x="9726" y="16721"/>
                      <a:pt x="9761" y="16679"/>
                    </a:cubicBezTo>
                    <a:cubicBezTo>
                      <a:pt x="9789" y="16648"/>
                      <a:pt x="9820" y="16609"/>
                      <a:pt x="9855" y="16578"/>
                    </a:cubicBezTo>
                    <a:cubicBezTo>
                      <a:pt x="9883" y="16546"/>
                      <a:pt x="9908" y="16508"/>
                      <a:pt x="9925" y="16469"/>
                    </a:cubicBezTo>
                    <a:cubicBezTo>
                      <a:pt x="9953" y="16414"/>
                      <a:pt x="9989" y="16339"/>
                      <a:pt x="10086" y="16339"/>
                    </a:cubicBezTo>
                    <a:cubicBezTo>
                      <a:pt x="10099" y="16339"/>
                      <a:pt x="10113" y="16340"/>
                      <a:pt x="10128" y="16343"/>
                    </a:cubicBezTo>
                    <a:cubicBezTo>
                      <a:pt x="10132" y="16344"/>
                      <a:pt x="10135" y="16344"/>
                      <a:pt x="10139" y="16344"/>
                    </a:cubicBezTo>
                    <a:cubicBezTo>
                      <a:pt x="10173" y="16344"/>
                      <a:pt x="10205" y="16313"/>
                      <a:pt x="10272" y="16256"/>
                    </a:cubicBezTo>
                    <a:cubicBezTo>
                      <a:pt x="10360" y="16172"/>
                      <a:pt x="10458" y="16102"/>
                      <a:pt x="10563" y="16046"/>
                    </a:cubicBezTo>
                    <a:cubicBezTo>
                      <a:pt x="10646" y="16000"/>
                      <a:pt x="10726" y="15985"/>
                      <a:pt x="10801" y="15985"/>
                    </a:cubicBezTo>
                    <a:cubicBezTo>
                      <a:pt x="10886" y="15985"/>
                      <a:pt x="10963" y="16004"/>
                      <a:pt x="11028" y="16021"/>
                    </a:cubicBezTo>
                    <a:cubicBezTo>
                      <a:pt x="11083" y="16034"/>
                      <a:pt x="11124" y="16045"/>
                      <a:pt x="11155" y="16045"/>
                    </a:cubicBezTo>
                    <a:cubicBezTo>
                      <a:pt x="11173" y="16045"/>
                      <a:pt x="11188" y="16041"/>
                      <a:pt x="11200" y="16032"/>
                    </a:cubicBezTo>
                    <a:cubicBezTo>
                      <a:pt x="11275" y="15968"/>
                      <a:pt x="11374" y="15911"/>
                      <a:pt x="11457" y="15911"/>
                    </a:cubicBezTo>
                    <a:cubicBezTo>
                      <a:pt x="11479" y="15911"/>
                      <a:pt x="11499" y="15915"/>
                      <a:pt x="11518" y="15923"/>
                    </a:cubicBezTo>
                    <a:cubicBezTo>
                      <a:pt x="11564" y="15944"/>
                      <a:pt x="11588" y="15990"/>
                      <a:pt x="11588" y="16039"/>
                    </a:cubicBezTo>
                    <a:cubicBezTo>
                      <a:pt x="11588" y="16074"/>
                      <a:pt x="11634" y="16137"/>
                      <a:pt x="11679" y="16189"/>
                    </a:cubicBezTo>
                    <a:cubicBezTo>
                      <a:pt x="11728" y="16249"/>
                      <a:pt x="11770" y="16312"/>
                      <a:pt x="11798" y="16385"/>
                    </a:cubicBezTo>
                    <a:cubicBezTo>
                      <a:pt x="11802" y="16389"/>
                      <a:pt x="11802" y="16392"/>
                      <a:pt x="11805" y="16396"/>
                    </a:cubicBezTo>
                    <a:cubicBezTo>
                      <a:pt x="11805" y="16399"/>
                      <a:pt x="11809" y="16403"/>
                      <a:pt x="11812" y="16406"/>
                    </a:cubicBezTo>
                    <a:lnTo>
                      <a:pt x="11823" y="16413"/>
                    </a:lnTo>
                    <a:cubicBezTo>
                      <a:pt x="11865" y="16448"/>
                      <a:pt x="11914" y="16473"/>
                      <a:pt x="11966" y="16487"/>
                    </a:cubicBezTo>
                    <a:lnTo>
                      <a:pt x="11970" y="16487"/>
                    </a:lnTo>
                    <a:lnTo>
                      <a:pt x="11984" y="16490"/>
                    </a:lnTo>
                    <a:cubicBezTo>
                      <a:pt x="12001" y="16494"/>
                      <a:pt x="12019" y="16497"/>
                      <a:pt x="12036" y="16501"/>
                    </a:cubicBezTo>
                    <a:lnTo>
                      <a:pt x="12043" y="16501"/>
                    </a:lnTo>
                    <a:lnTo>
                      <a:pt x="12057" y="16490"/>
                    </a:lnTo>
                    <a:lnTo>
                      <a:pt x="12064" y="16487"/>
                    </a:lnTo>
                    <a:lnTo>
                      <a:pt x="12078" y="16480"/>
                    </a:lnTo>
                    <a:lnTo>
                      <a:pt x="12082" y="16480"/>
                    </a:lnTo>
                    <a:lnTo>
                      <a:pt x="12092" y="16473"/>
                    </a:lnTo>
                    <a:lnTo>
                      <a:pt x="12099" y="16466"/>
                    </a:lnTo>
                    <a:cubicBezTo>
                      <a:pt x="12150" y="16434"/>
                      <a:pt x="12209" y="16417"/>
                      <a:pt x="12268" y="16417"/>
                    </a:cubicBezTo>
                    <a:cubicBezTo>
                      <a:pt x="12319" y="16417"/>
                      <a:pt x="12369" y="16429"/>
                      <a:pt x="12415" y="16455"/>
                    </a:cubicBezTo>
                    <a:cubicBezTo>
                      <a:pt x="12502" y="16494"/>
                      <a:pt x="12562" y="16581"/>
                      <a:pt x="12569" y="16679"/>
                    </a:cubicBezTo>
                    <a:cubicBezTo>
                      <a:pt x="12569" y="16875"/>
                      <a:pt x="12600" y="16914"/>
                      <a:pt x="12625" y="16914"/>
                    </a:cubicBezTo>
                    <a:cubicBezTo>
                      <a:pt x="12768" y="16914"/>
                      <a:pt x="12908" y="16942"/>
                      <a:pt x="12908" y="17247"/>
                    </a:cubicBezTo>
                    <a:cubicBezTo>
                      <a:pt x="12908" y="17306"/>
                      <a:pt x="12912" y="17366"/>
                      <a:pt x="12919" y="17429"/>
                    </a:cubicBezTo>
                    <a:cubicBezTo>
                      <a:pt x="12933" y="17621"/>
                      <a:pt x="12950" y="17835"/>
                      <a:pt x="12821" y="18017"/>
                    </a:cubicBezTo>
                    <a:cubicBezTo>
                      <a:pt x="12800" y="18045"/>
                      <a:pt x="12779" y="18073"/>
                      <a:pt x="12754" y="18094"/>
                    </a:cubicBezTo>
                    <a:cubicBezTo>
                      <a:pt x="12740" y="18111"/>
                      <a:pt x="12723" y="18129"/>
                      <a:pt x="12709" y="18143"/>
                    </a:cubicBezTo>
                    <a:cubicBezTo>
                      <a:pt x="12474" y="18395"/>
                      <a:pt x="12295" y="18724"/>
                      <a:pt x="12320" y="18787"/>
                    </a:cubicBezTo>
                    <a:cubicBezTo>
                      <a:pt x="12341" y="18850"/>
                      <a:pt x="12345" y="18916"/>
                      <a:pt x="12334" y="18979"/>
                    </a:cubicBezTo>
                    <a:cubicBezTo>
                      <a:pt x="12334" y="18993"/>
                      <a:pt x="12331" y="19007"/>
                      <a:pt x="12331" y="19021"/>
                    </a:cubicBezTo>
                    <a:cubicBezTo>
                      <a:pt x="12388" y="18992"/>
                      <a:pt x="12465" y="18979"/>
                      <a:pt x="12544" y="18979"/>
                    </a:cubicBezTo>
                    <a:cubicBezTo>
                      <a:pt x="12689" y="18979"/>
                      <a:pt x="12841" y="19022"/>
                      <a:pt x="12898" y="19081"/>
                    </a:cubicBezTo>
                    <a:cubicBezTo>
                      <a:pt x="12933" y="19116"/>
                      <a:pt x="12940" y="19172"/>
                      <a:pt x="12912" y="19214"/>
                    </a:cubicBezTo>
                    <a:cubicBezTo>
                      <a:pt x="12894" y="19242"/>
                      <a:pt x="12894" y="19375"/>
                      <a:pt x="12947" y="19480"/>
                    </a:cubicBezTo>
                    <a:cubicBezTo>
                      <a:pt x="12975" y="19529"/>
                      <a:pt x="13003" y="19561"/>
                      <a:pt x="13031" y="19561"/>
                    </a:cubicBezTo>
                    <a:cubicBezTo>
                      <a:pt x="13146" y="19571"/>
                      <a:pt x="13230" y="19613"/>
                      <a:pt x="13276" y="19680"/>
                    </a:cubicBezTo>
                    <a:cubicBezTo>
                      <a:pt x="13314" y="19743"/>
                      <a:pt x="13321" y="19823"/>
                      <a:pt x="13293" y="19890"/>
                    </a:cubicBezTo>
                    <a:lnTo>
                      <a:pt x="13283" y="19925"/>
                    </a:lnTo>
                    <a:cubicBezTo>
                      <a:pt x="13262" y="19988"/>
                      <a:pt x="13213" y="20128"/>
                      <a:pt x="13227" y="20166"/>
                    </a:cubicBezTo>
                    <a:lnTo>
                      <a:pt x="13234" y="20166"/>
                    </a:lnTo>
                    <a:cubicBezTo>
                      <a:pt x="13349" y="20166"/>
                      <a:pt x="13496" y="20166"/>
                      <a:pt x="13566" y="20250"/>
                    </a:cubicBezTo>
                    <a:cubicBezTo>
                      <a:pt x="13598" y="20289"/>
                      <a:pt x="13612" y="20341"/>
                      <a:pt x="13601" y="20390"/>
                    </a:cubicBezTo>
                    <a:cubicBezTo>
                      <a:pt x="13591" y="20432"/>
                      <a:pt x="13605" y="20474"/>
                      <a:pt x="13636" y="20502"/>
                    </a:cubicBezTo>
                    <a:cubicBezTo>
                      <a:pt x="13659" y="20519"/>
                      <a:pt x="13688" y="20528"/>
                      <a:pt x="13723" y="20528"/>
                    </a:cubicBezTo>
                    <a:cubicBezTo>
                      <a:pt x="13760" y="20528"/>
                      <a:pt x="13803" y="20519"/>
                      <a:pt x="13850" y="20499"/>
                    </a:cubicBezTo>
                    <a:cubicBezTo>
                      <a:pt x="13881" y="20488"/>
                      <a:pt x="13909" y="20474"/>
                      <a:pt x="13934" y="20464"/>
                    </a:cubicBezTo>
                    <a:lnTo>
                      <a:pt x="13962" y="20453"/>
                    </a:lnTo>
                    <a:lnTo>
                      <a:pt x="13965" y="20453"/>
                    </a:lnTo>
                    <a:cubicBezTo>
                      <a:pt x="14006" y="20435"/>
                      <a:pt x="14047" y="20420"/>
                      <a:pt x="14084" y="20420"/>
                    </a:cubicBezTo>
                    <a:cubicBezTo>
                      <a:pt x="14110" y="20420"/>
                      <a:pt x="14134" y="20427"/>
                      <a:pt x="14154" y="20446"/>
                    </a:cubicBezTo>
                    <a:cubicBezTo>
                      <a:pt x="14214" y="20460"/>
                      <a:pt x="14252" y="20523"/>
                      <a:pt x="14280" y="20572"/>
                    </a:cubicBezTo>
                    <a:cubicBezTo>
                      <a:pt x="14312" y="20632"/>
                      <a:pt x="14343" y="20688"/>
                      <a:pt x="14410" y="20705"/>
                    </a:cubicBezTo>
                    <a:lnTo>
                      <a:pt x="14421" y="20705"/>
                    </a:lnTo>
                    <a:cubicBezTo>
                      <a:pt x="14456" y="20670"/>
                      <a:pt x="14410" y="20425"/>
                      <a:pt x="14368" y="20380"/>
                    </a:cubicBezTo>
                    <a:cubicBezTo>
                      <a:pt x="14284" y="20296"/>
                      <a:pt x="14343" y="20075"/>
                      <a:pt x="14410" y="20012"/>
                    </a:cubicBezTo>
                    <a:cubicBezTo>
                      <a:pt x="14424" y="19995"/>
                      <a:pt x="14449" y="19984"/>
                      <a:pt x="14470" y="19981"/>
                    </a:cubicBezTo>
                    <a:cubicBezTo>
                      <a:pt x="14474" y="19980"/>
                      <a:pt x="14477" y="19980"/>
                      <a:pt x="14481" y="19980"/>
                    </a:cubicBezTo>
                    <a:cubicBezTo>
                      <a:pt x="14508" y="19980"/>
                      <a:pt x="14532" y="19990"/>
                      <a:pt x="14550" y="20009"/>
                    </a:cubicBezTo>
                    <a:lnTo>
                      <a:pt x="14554" y="20009"/>
                    </a:lnTo>
                    <a:cubicBezTo>
                      <a:pt x="14561" y="20012"/>
                      <a:pt x="14571" y="20012"/>
                      <a:pt x="14582" y="20012"/>
                    </a:cubicBezTo>
                    <a:lnTo>
                      <a:pt x="14585" y="20012"/>
                    </a:lnTo>
                    <a:cubicBezTo>
                      <a:pt x="14592" y="20012"/>
                      <a:pt x="14599" y="20012"/>
                      <a:pt x="14606" y="20009"/>
                    </a:cubicBezTo>
                    <a:cubicBezTo>
                      <a:pt x="14617" y="20009"/>
                      <a:pt x="14627" y="20005"/>
                      <a:pt x="14634" y="20002"/>
                    </a:cubicBezTo>
                    <a:lnTo>
                      <a:pt x="14662" y="19991"/>
                    </a:lnTo>
                    <a:lnTo>
                      <a:pt x="14683" y="19984"/>
                    </a:lnTo>
                    <a:lnTo>
                      <a:pt x="14690" y="19981"/>
                    </a:lnTo>
                    <a:cubicBezTo>
                      <a:pt x="14701" y="19974"/>
                      <a:pt x="14711" y="19967"/>
                      <a:pt x="14722" y="19963"/>
                    </a:cubicBezTo>
                    <a:lnTo>
                      <a:pt x="14725" y="19963"/>
                    </a:lnTo>
                    <a:cubicBezTo>
                      <a:pt x="14736" y="19956"/>
                      <a:pt x="14746" y="19949"/>
                      <a:pt x="14753" y="19942"/>
                    </a:cubicBezTo>
                    <a:lnTo>
                      <a:pt x="14757" y="19939"/>
                    </a:lnTo>
                    <a:cubicBezTo>
                      <a:pt x="14764" y="19932"/>
                      <a:pt x="14771" y="19925"/>
                      <a:pt x="14778" y="19921"/>
                    </a:cubicBezTo>
                    <a:cubicBezTo>
                      <a:pt x="14792" y="19907"/>
                      <a:pt x="14802" y="19897"/>
                      <a:pt x="14816" y="19883"/>
                    </a:cubicBezTo>
                    <a:cubicBezTo>
                      <a:pt x="14855" y="19836"/>
                      <a:pt x="14902" y="19820"/>
                      <a:pt x="14949" y="19820"/>
                    </a:cubicBezTo>
                    <a:cubicBezTo>
                      <a:pt x="14986" y="19820"/>
                      <a:pt x="15024" y="19830"/>
                      <a:pt x="15058" y="19841"/>
                    </a:cubicBezTo>
                    <a:lnTo>
                      <a:pt x="15068" y="19841"/>
                    </a:lnTo>
                    <a:lnTo>
                      <a:pt x="15093" y="19851"/>
                    </a:lnTo>
                    <a:cubicBezTo>
                      <a:pt x="15138" y="19865"/>
                      <a:pt x="15166" y="19871"/>
                      <a:pt x="15184" y="19871"/>
                    </a:cubicBezTo>
                    <a:cubicBezTo>
                      <a:pt x="15203" y="19871"/>
                      <a:pt x="15211" y="19864"/>
                      <a:pt x="15219" y="19851"/>
                    </a:cubicBezTo>
                    <a:cubicBezTo>
                      <a:pt x="15243" y="19799"/>
                      <a:pt x="15296" y="19767"/>
                      <a:pt x="15355" y="19767"/>
                    </a:cubicBezTo>
                    <a:cubicBezTo>
                      <a:pt x="15404" y="19774"/>
                      <a:pt x="15450" y="19785"/>
                      <a:pt x="15495" y="19806"/>
                    </a:cubicBezTo>
                    <a:cubicBezTo>
                      <a:pt x="15548" y="19824"/>
                      <a:pt x="15597" y="19844"/>
                      <a:pt x="15644" y="19844"/>
                    </a:cubicBezTo>
                    <a:cubicBezTo>
                      <a:pt x="15670" y="19844"/>
                      <a:pt x="15695" y="19838"/>
                      <a:pt x="15719" y="19823"/>
                    </a:cubicBezTo>
                    <a:cubicBezTo>
                      <a:pt x="15767" y="19796"/>
                      <a:pt x="15822" y="19783"/>
                      <a:pt x="15877" y="19783"/>
                    </a:cubicBezTo>
                    <a:cubicBezTo>
                      <a:pt x="15915" y="19783"/>
                      <a:pt x="15953" y="19789"/>
                      <a:pt x="15989" y="19802"/>
                    </a:cubicBezTo>
                    <a:cubicBezTo>
                      <a:pt x="16010" y="19808"/>
                      <a:pt x="16022" y="19811"/>
                      <a:pt x="16031" y="19811"/>
                    </a:cubicBezTo>
                    <a:cubicBezTo>
                      <a:pt x="16044" y="19811"/>
                      <a:pt x="16048" y="19804"/>
                      <a:pt x="16059" y="19785"/>
                    </a:cubicBezTo>
                    <a:cubicBezTo>
                      <a:pt x="16139" y="19645"/>
                      <a:pt x="16360" y="19480"/>
                      <a:pt x="16490" y="19459"/>
                    </a:cubicBezTo>
                    <a:lnTo>
                      <a:pt x="16525" y="19459"/>
                    </a:lnTo>
                    <a:cubicBezTo>
                      <a:pt x="16549" y="19463"/>
                      <a:pt x="16570" y="19470"/>
                      <a:pt x="16588" y="19484"/>
                    </a:cubicBezTo>
                    <a:lnTo>
                      <a:pt x="16595" y="19491"/>
                    </a:lnTo>
                    <a:cubicBezTo>
                      <a:pt x="16609" y="19505"/>
                      <a:pt x="16619" y="19519"/>
                      <a:pt x="16633" y="19533"/>
                    </a:cubicBezTo>
                    <a:cubicBezTo>
                      <a:pt x="16682" y="19599"/>
                      <a:pt x="16749" y="19676"/>
                      <a:pt x="17011" y="19708"/>
                    </a:cubicBezTo>
                    <a:cubicBezTo>
                      <a:pt x="17039" y="19711"/>
                      <a:pt x="17067" y="19718"/>
                      <a:pt x="17099" y="19725"/>
                    </a:cubicBezTo>
                    <a:cubicBezTo>
                      <a:pt x="17158" y="19736"/>
                      <a:pt x="17214" y="19771"/>
                      <a:pt x="17253" y="19823"/>
                    </a:cubicBezTo>
                    <a:cubicBezTo>
                      <a:pt x="17277" y="19872"/>
                      <a:pt x="17281" y="19932"/>
                      <a:pt x="17256" y="19984"/>
                    </a:cubicBezTo>
                    <a:cubicBezTo>
                      <a:pt x="17253" y="19998"/>
                      <a:pt x="17246" y="20016"/>
                      <a:pt x="17239" y="20030"/>
                    </a:cubicBezTo>
                    <a:cubicBezTo>
                      <a:pt x="17228" y="20051"/>
                      <a:pt x="17221" y="20075"/>
                      <a:pt x="17218" y="20100"/>
                    </a:cubicBezTo>
                    <a:cubicBezTo>
                      <a:pt x="17232" y="20170"/>
                      <a:pt x="17568" y="20425"/>
                      <a:pt x="17701" y="20443"/>
                    </a:cubicBezTo>
                    <a:cubicBezTo>
                      <a:pt x="17708" y="20446"/>
                      <a:pt x="17718" y="20446"/>
                      <a:pt x="17725" y="20450"/>
                    </a:cubicBezTo>
                    <a:lnTo>
                      <a:pt x="17729" y="20450"/>
                    </a:lnTo>
                    <a:cubicBezTo>
                      <a:pt x="17739" y="20453"/>
                      <a:pt x="17746" y="20460"/>
                      <a:pt x="17757" y="20464"/>
                    </a:cubicBezTo>
                    <a:lnTo>
                      <a:pt x="17760" y="20467"/>
                    </a:lnTo>
                    <a:cubicBezTo>
                      <a:pt x="17781" y="20481"/>
                      <a:pt x="17799" y="20499"/>
                      <a:pt x="17820" y="20520"/>
                    </a:cubicBezTo>
                    <a:lnTo>
                      <a:pt x="17823" y="20520"/>
                    </a:lnTo>
                    <a:cubicBezTo>
                      <a:pt x="17854" y="20515"/>
                      <a:pt x="17885" y="20511"/>
                      <a:pt x="17917" y="20511"/>
                    </a:cubicBezTo>
                    <a:cubicBezTo>
                      <a:pt x="17929" y="20511"/>
                      <a:pt x="17941" y="20512"/>
                      <a:pt x="17953" y="20513"/>
                    </a:cubicBezTo>
                    <a:cubicBezTo>
                      <a:pt x="18040" y="20513"/>
                      <a:pt x="18065" y="20509"/>
                      <a:pt x="18075" y="20488"/>
                    </a:cubicBezTo>
                    <a:cubicBezTo>
                      <a:pt x="18093" y="20411"/>
                      <a:pt x="18159" y="20359"/>
                      <a:pt x="18236" y="20348"/>
                    </a:cubicBezTo>
                    <a:cubicBezTo>
                      <a:pt x="18240" y="20348"/>
                      <a:pt x="18243" y="20348"/>
                      <a:pt x="18246" y="20348"/>
                    </a:cubicBezTo>
                    <a:cubicBezTo>
                      <a:pt x="18348" y="20348"/>
                      <a:pt x="18441" y="20400"/>
                      <a:pt x="18492" y="20488"/>
                    </a:cubicBezTo>
                    <a:cubicBezTo>
                      <a:pt x="18516" y="20534"/>
                      <a:pt x="18541" y="20555"/>
                      <a:pt x="18559" y="20558"/>
                    </a:cubicBezTo>
                    <a:cubicBezTo>
                      <a:pt x="18561" y="20559"/>
                      <a:pt x="18563" y="20559"/>
                      <a:pt x="18566" y="20559"/>
                    </a:cubicBezTo>
                    <a:cubicBezTo>
                      <a:pt x="18588" y="20559"/>
                      <a:pt x="18627" y="20543"/>
                      <a:pt x="18706" y="20474"/>
                    </a:cubicBezTo>
                    <a:cubicBezTo>
                      <a:pt x="18741" y="20439"/>
                      <a:pt x="18786" y="20418"/>
                      <a:pt x="18835" y="20418"/>
                    </a:cubicBezTo>
                    <a:cubicBezTo>
                      <a:pt x="18849" y="20418"/>
                      <a:pt x="18863" y="20422"/>
                      <a:pt x="18877" y="20425"/>
                    </a:cubicBezTo>
                    <a:cubicBezTo>
                      <a:pt x="18944" y="20453"/>
                      <a:pt x="18989" y="20513"/>
                      <a:pt x="18996" y="20586"/>
                    </a:cubicBezTo>
                    <a:cubicBezTo>
                      <a:pt x="19017" y="20663"/>
                      <a:pt x="18993" y="20744"/>
                      <a:pt x="18937" y="20800"/>
                    </a:cubicBezTo>
                    <a:cubicBezTo>
                      <a:pt x="18919" y="20817"/>
                      <a:pt x="18912" y="20842"/>
                      <a:pt x="18916" y="20866"/>
                    </a:cubicBezTo>
                    <a:cubicBezTo>
                      <a:pt x="18919" y="20985"/>
                      <a:pt x="18972" y="21097"/>
                      <a:pt x="19063" y="21178"/>
                    </a:cubicBezTo>
                    <a:cubicBezTo>
                      <a:pt x="19070" y="21188"/>
                      <a:pt x="19080" y="21199"/>
                      <a:pt x="19094" y="21206"/>
                    </a:cubicBezTo>
                    <a:cubicBezTo>
                      <a:pt x="19112" y="21139"/>
                      <a:pt x="19115" y="21073"/>
                      <a:pt x="19098" y="21006"/>
                    </a:cubicBezTo>
                    <a:cubicBezTo>
                      <a:pt x="19056" y="20828"/>
                      <a:pt x="19283" y="20677"/>
                      <a:pt x="19910" y="20471"/>
                    </a:cubicBezTo>
                    <a:cubicBezTo>
                      <a:pt x="20403" y="20306"/>
                      <a:pt x="20887" y="19967"/>
                      <a:pt x="20932" y="19893"/>
                    </a:cubicBezTo>
                    <a:cubicBezTo>
                      <a:pt x="20936" y="19872"/>
                      <a:pt x="20950" y="19855"/>
                      <a:pt x="20967" y="19841"/>
                    </a:cubicBezTo>
                    <a:cubicBezTo>
                      <a:pt x="20984" y="19830"/>
                      <a:pt x="21003" y="19825"/>
                      <a:pt x="21025" y="19825"/>
                    </a:cubicBezTo>
                    <a:cubicBezTo>
                      <a:pt x="21060" y="19825"/>
                      <a:pt x="21103" y="19837"/>
                      <a:pt x="21160" y="19855"/>
                    </a:cubicBezTo>
                    <a:cubicBezTo>
                      <a:pt x="21225" y="19875"/>
                      <a:pt x="21313" y="19901"/>
                      <a:pt x="21387" y="19901"/>
                    </a:cubicBezTo>
                    <a:cubicBezTo>
                      <a:pt x="21428" y="19901"/>
                      <a:pt x="21465" y="19893"/>
                      <a:pt x="21492" y="19872"/>
                    </a:cubicBezTo>
                    <a:cubicBezTo>
                      <a:pt x="21643" y="19757"/>
                      <a:pt x="22045" y="19725"/>
                      <a:pt x="22423" y="19708"/>
                    </a:cubicBezTo>
                    <a:lnTo>
                      <a:pt x="22472" y="19704"/>
                    </a:lnTo>
                    <a:cubicBezTo>
                      <a:pt x="22535" y="19704"/>
                      <a:pt x="22556" y="19680"/>
                      <a:pt x="22605" y="19610"/>
                    </a:cubicBezTo>
                    <a:cubicBezTo>
                      <a:pt x="22647" y="19543"/>
                      <a:pt x="22700" y="19487"/>
                      <a:pt x="22760" y="19438"/>
                    </a:cubicBezTo>
                    <a:cubicBezTo>
                      <a:pt x="22802" y="19403"/>
                      <a:pt x="22844" y="19361"/>
                      <a:pt x="22875" y="19319"/>
                    </a:cubicBezTo>
                    <a:cubicBezTo>
                      <a:pt x="22931" y="19242"/>
                      <a:pt x="23012" y="19186"/>
                      <a:pt x="23106" y="19168"/>
                    </a:cubicBezTo>
                    <a:cubicBezTo>
                      <a:pt x="23271" y="19119"/>
                      <a:pt x="23372" y="18965"/>
                      <a:pt x="23372" y="18899"/>
                    </a:cubicBezTo>
                    <a:cubicBezTo>
                      <a:pt x="23372" y="18804"/>
                      <a:pt x="23481" y="18766"/>
                      <a:pt x="23596" y="18724"/>
                    </a:cubicBezTo>
                    <a:cubicBezTo>
                      <a:pt x="23642" y="18706"/>
                      <a:pt x="23726" y="18675"/>
                      <a:pt x="23747" y="18654"/>
                    </a:cubicBezTo>
                    <a:cubicBezTo>
                      <a:pt x="23754" y="18573"/>
                      <a:pt x="23834" y="18528"/>
                      <a:pt x="23908" y="18489"/>
                    </a:cubicBezTo>
                    <a:cubicBezTo>
                      <a:pt x="23957" y="18461"/>
                      <a:pt x="24020" y="18426"/>
                      <a:pt x="24020" y="18398"/>
                    </a:cubicBezTo>
                    <a:cubicBezTo>
                      <a:pt x="24020" y="18279"/>
                      <a:pt x="24114" y="18237"/>
                      <a:pt x="24174" y="18213"/>
                    </a:cubicBezTo>
                    <a:cubicBezTo>
                      <a:pt x="24209" y="18202"/>
                      <a:pt x="24240" y="18181"/>
                      <a:pt x="24268" y="18153"/>
                    </a:cubicBezTo>
                    <a:cubicBezTo>
                      <a:pt x="24286" y="18132"/>
                      <a:pt x="24279" y="18055"/>
                      <a:pt x="24272" y="18003"/>
                    </a:cubicBezTo>
                    <a:cubicBezTo>
                      <a:pt x="24261" y="17894"/>
                      <a:pt x="24251" y="17751"/>
                      <a:pt x="24370" y="17712"/>
                    </a:cubicBezTo>
                    <a:cubicBezTo>
                      <a:pt x="24356" y="17681"/>
                      <a:pt x="24338" y="17653"/>
                      <a:pt x="24317" y="17628"/>
                    </a:cubicBezTo>
                    <a:cubicBezTo>
                      <a:pt x="24293" y="17597"/>
                      <a:pt x="24272" y="17562"/>
                      <a:pt x="24258" y="17527"/>
                    </a:cubicBezTo>
                    <a:cubicBezTo>
                      <a:pt x="24251" y="17502"/>
                      <a:pt x="24251" y="17478"/>
                      <a:pt x="24265" y="17457"/>
                    </a:cubicBezTo>
                    <a:cubicBezTo>
                      <a:pt x="24293" y="17401"/>
                      <a:pt x="24363" y="17380"/>
                      <a:pt x="24461" y="17352"/>
                    </a:cubicBezTo>
                    <a:cubicBezTo>
                      <a:pt x="24531" y="17334"/>
                      <a:pt x="24601" y="17310"/>
                      <a:pt x="24664" y="17275"/>
                    </a:cubicBezTo>
                    <a:cubicBezTo>
                      <a:pt x="24783" y="17198"/>
                      <a:pt x="24864" y="17078"/>
                      <a:pt x="24885" y="16938"/>
                    </a:cubicBezTo>
                    <a:cubicBezTo>
                      <a:pt x="24916" y="16739"/>
                      <a:pt x="25189" y="16592"/>
                      <a:pt x="25284" y="16557"/>
                    </a:cubicBezTo>
                    <a:cubicBezTo>
                      <a:pt x="25340" y="16532"/>
                      <a:pt x="25385" y="16364"/>
                      <a:pt x="25354" y="16186"/>
                    </a:cubicBezTo>
                    <a:cubicBezTo>
                      <a:pt x="25333" y="16105"/>
                      <a:pt x="25368" y="16021"/>
                      <a:pt x="25438" y="15979"/>
                    </a:cubicBezTo>
                    <a:cubicBezTo>
                      <a:pt x="25413" y="15944"/>
                      <a:pt x="25406" y="15902"/>
                      <a:pt x="25413" y="15864"/>
                    </a:cubicBezTo>
                    <a:cubicBezTo>
                      <a:pt x="25431" y="15762"/>
                      <a:pt x="25529" y="15657"/>
                      <a:pt x="25644" y="15601"/>
                    </a:cubicBezTo>
                    <a:cubicBezTo>
                      <a:pt x="25639" y="15601"/>
                      <a:pt x="25634" y="15600"/>
                      <a:pt x="25630" y="15600"/>
                    </a:cubicBezTo>
                    <a:cubicBezTo>
                      <a:pt x="25605" y="15600"/>
                      <a:pt x="25580" y="15607"/>
                      <a:pt x="25557" y="15619"/>
                    </a:cubicBezTo>
                    <a:cubicBezTo>
                      <a:pt x="25531" y="15638"/>
                      <a:pt x="25506" y="15646"/>
                      <a:pt x="25482" y="15646"/>
                    </a:cubicBezTo>
                    <a:cubicBezTo>
                      <a:pt x="25416" y="15646"/>
                      <a:pt x="25356" y="15587"/>
                      <a:pt x="25315" y="15549"/>
                    </a:cubicBezTo>
                    <a:cubicBezTo>
                      <a:pt x="25298" y="15528"/>
                      <a:pt x="25277" y="15510"/>
                      <a:pt x="25256" y="15493"/>
                    </a:cubicBezTo>
                    <a:cubicBezTo>
                      <a:pt x="25222" y="15536"/>
                      <a:pt x="25171" y="15558"/>
                      <a:pt x="25115" y="15558"/>
                    </a:cubicBezTo>
                    <a:cubicBezTo>
                      <a:pt x="25085" y="15558"/>
                      <a:pt x="25053" y="15552"/>
                      <a:pt x="25021" y="15538"/>
                    </a:cubicBezTo>
                    <a:cubicBezTo>
                      <a:pt x="24948" y="15510"/>
                      <a:pt x="24881" y="15451"/>
                      <a:pt x="24885" y="15377"/>
                    </a:cubicBezTo>
                    <a:cubicBezTo>
                      <a:pt x="24885" y="15353"/>
                      <a:pt x="24902" y="15297"/>
                      <a:pt x="24997" y="15276"/>
                    </a:cubicBezTo>
                    <a:cubicBezTo>
                      <a:pt x="25088" y="15255"/>
                      <a:pt x="25224" y="15174"/>
                      <a:pt x="25343" y="15108"/>
                    </a:cubicBezTo>
                    <a:cubicBezTo>
                      <a:pt x="25406" y="15069"/>
                      <a:pt x="25469" y="15034"/>
                      <a:pt x="25539" y="15002"/>
                    </a:cubicBezTo>
                    <a:cubicBezTo>
                      <a:pt x="25498" y="14940"/>
                      <a:pt x="25347" y="14820"/>
                      <a:pt x="25259" y="14820"/>
                    </a:cubicBezTo>
                    <a:cubicBezTo>
                      <a:pt x="25258" y="14820"/>
                      <a:pt x="25257" y="14820"/>
                      <a:pt x="25256" y="14820"/>
                    </a:cubicBezTo>
                    <a:cubicBezTo>
                      <a:pt x="25252" y="14821"/>
                      <a:pt x="25248" y="14821"/>
                      <a:pt x="25245" y="14821"/>
                    </a:cubicBezTo>
                    <a:cubicBezTo>
                      <a:pt x="25141" y="14821"/>
                      <a:pt x="25056" y="14726"/>
                      <a:pt x="24965" y="14624"/>
                    </a:cubicBezTo>
                    <a:cubicBezTo>
                      <a:pt x="24899" y="14554"/>
                      <a:pt x="24818" y="14467"/>
                      <a:pt x="24765" y="14467"/>
                    </a:cubicBezTo>
                    <a:cubicBezTo>
                      <a:pt x="24741" y="14467"/>
                      <a:pt x="24678" y="14467"/>
                      <a:pt x="24657" y="14414"/>
                    </a:cubicBezTo>
                    <a:cubicBezTo>
                      <a:pt x="24646" y="14383"/>
                      <a:pt x="24657" y="14351"/>
                      <a:pt x="24681" y="14334"/>
                    </a:cubicBezTo>
                    <a:cubicBezTo>
                      <a:pt x="24712" y="14305"/>
                      <a:pt x="24798" y="14280"/>
                      <a:pt x="24896" y="14280"/>
                    </a:cubicBezTo>
                    <a:cubicBezTo>
                      <a:pt x="24965" y="14280"/>
                      <a:pt x="25041" y="14293"/>
                      <a:pt x="25105" y="14327"/>
                    </a:cubicBezTo>
                    <a:cubicBezTo>
                      <a:pt x="25290" y="14422"/>
                      <a:pt x="25403" y="14448"/>
                      <a:pt x="25463" y="14448"/>
                    </a:cubicBezTo>
                    <a:cubicBezTo>
                      <a:pt x="25480" y="14448"/>
                      <a:pt x="25492" y="14445"/>
                      <a:pt x="25501" y="14442"/>
                    </a:cubicBezTo>
                    <a:cubicBezTo>
                      <a:pt x="25480" y="14390"/>
                      <a:pt x="25354" y="14246"/>
                      <a:pt x="25060" y="14015"/>
                    </a:cubicBezTo>
                    <a:cubicBezTo>
                      <a:pt x="24948" y="13928"/>
                      <a:pt x="24958" y="13823"/>
                      <a:pt x="24965" y="13753"/>
                    </a:cubicBezTo>
                    <a:cubicBezTo>
                      <a:pt x="24969" y="13718"/>
                      <a:pt x="24972" y="13693"/>
                      <a:pt x="24962" y="13686"/>
                    </a:cubicBezTo>
                    <a:cubicBezTo>
                      <a:pt x="24850" y="13606"/>
                      <a:pt x="24650" y="13158"/>
                      <a:pt x="24590" y="12993"/>
                    </a:cubicBezTo>
                    <a:cubicBezTo>
                      <a:pt x="24562" y="12912"/>
                      <a:pt x="24450" y="12860"/>
                      <a:pt x="24345" y="12818"/>
                    </a:cubicBezTo>
                    <a:cubicBezTo>
                      <a:pt x="24247" y="12772"/>
                      <a:pt x="24160" y="12737"/>
                      <a:pt x="24114" y="12671"/>
                    </a:cubicBezTo>
                    <a:cubicBezTo>
                      <a:pt x="24069" y="12587"/>
                      <a:pt x="24058" y="12489"/>
                      <a:pt x="24093" y="12401"/>
                    </a:cubicBezTo>
                    <a:cubicBezTo>
                      <a:pt x="24139" y="12247"/>
                      <a:pt x="24254" y="12125"/>
                      <a:pt x="24401" y="12062"/>
                    </a:cubicBezTo>
                    <a:cubicBezTo>
                      <a:pt x="24482" y="12034"/>
                      <a:pt x="24538" y="11967"/>
                      <a:pt x="24552" y="11883"/>
                    </a:cubicBezTo>
                    <a:cubicBezTo>
                      <a:pt x="24564" y="11846"/>
                      <a:pt x="24585" y="11764"/>
                      <a:pt x="24667" y="11764"/>
                    </a:cubicBezTo>
                    <a:cubicBezTo>
                      <a:pt x="24676" y="11764"/>
                      <a:pt x="24687" y="11765"/>
                      <a:pt x="24699" y="11768"/>
                    </a:cubicBezTo>
                    <a:cubicBezTo>
                      <a:pt x="24711" y="11770"/>
                      <a:pt x="24724" y="11772"/>
                      <a:pt x="24737" y="11772"/>
                    </a:cubicBezTo>
                    <a:cubicBezTo>
                      <a:pt x="24794" y="11772"/>
                      <a:pt x="24858" y="11738"/>
                      <a:pt x="24927" y="11593"/>
                    </a:cubicBezTo>
                    <a:cubicBezTo>
                      <a:pt x="24993" y="11449"/>
                      <a:pt x="25105" y="11442"/>
                      <a:pt x="25175" y="11435"/>
                    </a:cubicBezTo>
                    <a:cubicBezTo>
                      <a:pt x="25224" y="11432"/>
                      <a:pt x="25249" y="11428"/>
                      <a:pt x="25270" y="11407"/>
                    </a:cubicBezTo>
                    <a:cubicBezTo>
                      <a:pt x="25329" y="11341"/>
                      <a:pt x="25459" y="11320"/>
                      <a:pt x="25609" y="11292"/>
                    </a:cubicBezTo>
                    <a:cubicBezTo>
                      <a:pt x="25721" y="11274"/>
                      <a:pt x="25847" y="11250"/>
                      <a:pt x="25903" y="11211"/>
                    </a:cubicBezTo>
                    <a:cubicBezTo>
                      <a:pt x="25921" y="11201"/>
                      <a:pt x="25910" y="11169"/>
                      <a:pt x="25903" y="11148"/>
                    </a:cubicBezTo>
                    <a:cubicBezTo>
                      <a:pt x="25862" y="11065"/>
                      <a:pt x="25752" y="10977"/>
                      <a:pt x="25669" y="10977"/>
                    </a:cubicBezTo>
                    <a:cubicBezTo>
                      <a:pt x="25660" y="10977"/>
                      <a:pt x="25652" y="10978"/>
                      <a:pt x="25644" y="10980"/>
                    </a:cubicBezTo>
                    <a:cubicBezTo>
                      <a:pt x="25600" y="10991"/>
                      <a:pt x="25556" y="10996"/>
                      <a:pt x="25512" y="10996"/>
                    </a:cubicBezTo>
                    <a:cubicBezTo>
                      <a:pt x="25323" y="10996"/>
                      <a:pt x="25144" y="10900"/>
                      <a:pt x="25039" y="10735"/>
                    </a:cubicBezTo>
                    <a:cubicBezTo>
                      <a:pt x="25032" y="10724"/>
                      <a:pt x="25025" y="10724"/>
                      <a:pt x="25025" y="10724"/>
                    </a:cubicBezTo>
                    <a:cubicBezTo>
                      <a:pt x="25023" y="10724"/>
                      <a:pt x="25022" y="10724"/>
                      <a:pt x="25020" y="10724"/>
                    </a:cubicBezTo>
                    <a:cubicBezTo>
                      <a:pt x="24962" y="10724"/>
                      <a:pt x="24833" y="10856"/>
                      <a:pt x="24737" y="10952"/>
                    </a:cubicBezTo>
                    <a:cubicBezTo>
                      <a:pt x="24622" y="11068"/>
                      <a:pt x="24506" y="11183"/>
                      <a:pt x="24391" y="11236"/>
                    </a:cubicBezTo>
                    <a:cubicBezTo>
                      <a:pt x="24349" y="11257"/>
                      <a:pt x="24304" y="11268"/>
                      <a:pt x="24259" y="11268"/>
                    </a:cubicBezTo>
                    <a:cubicBezTo>
                      <a:pt x="24187" y="11268"/>
                      <a:pt x="24117" y="11240"/>
                      <a:pt x="24065" y="11187"/>
                    </a:cubicBezTo>
                    <a:cubicBezTo>
                      <a:pt x="23943" y="11061"/>
                      <a:pt x="23904" y="10878"/>
                      <a:pt x="23964" y="10717"/>
                    </a:cubicBezTo>
                    <a:cubicBezTo>
                      <a:pt x="23971" y="10700"/>
                      <a:pt x="23981" y="10668"/>
                      <a:pt x="23971" y="10654"/>
                    </a:cubicBezTo>
                    <a:cubicBezTo>
                      <a:pt x="23945" y="10616"/>
                      <a:pt x="23829" y="10606"/>
                      <a:pt x="23700" y="10606"/>
                    </a:cubicBezTo>
                    <a:cubicBezTo>
                      <a:pt x="23620" y="10606"/>
                      <a:pt x="23534" y="10610"/>
                      <a:pt x="23463" y="10612"/>
                    </a:cubicBezTo>
                    <a:cubicBezTo>
                      <a:pt x="23458" y="10613"/>
                      <a:pt x="23453" y="10613"/>
                      <a:pt x="23448" y="10613"/>
                    </a:cubicBezTo>
                    <a:cubicBezTo>
                      <a:pt x="23292" y="10613"/>
                      <a:pt x="23190" y="10509"/>
                      <a:pt x="23173" y="10332"/>
                    </a:cubicBezTo>
                    <a:cubicBezTo>
                      <a:pt x="23152" y="10112"/>
                      <a:pt x="23267" y="9828"/>
                      <a:pt x="23442" y="9804"/>
                    </a:cubicBezTo>
                    <a:cubicBezTo>
                      <a:pt x="23465" y="9802"/>
                      <a:pt x="23489" y="9800"/>
                      <a:pt x="23512" y="9800"/>
                    </a:cubicBezTo>
                    <a:cubicBezTo>
                      <a:pt x="23566" y="9800"/>
                      <a:pt x="23620" y="9807"/>
                      <a:pt x="23673" y="9821"/>
                    </a:cubicBezTo>
                    <a:cubicBezTo>
                      <a:pt x="23733" y="9832"/>
                      <a:pt x="23788" y="9841"/>
                      <a:pt x="23837" y="9841"/>
                    </a:cubicBezTo>
                    <a:cubicBezTo>
                      <a:pt x="23937" y="9841"/>
                      <a:pt x="24014" y="9801"/>
                      <a:pt x="24065" y="9646"/>
                    </a:cubicBezTo>
                    <a:cubicBezTo>
                      <a:pt x="24153" y="9394"/>
                      <a:pt x="24275" y="9377"/>
                      <a:pt x="24391" y="9359"/>
                    </a:cubicBezTo>
                    <a:cubicBezTo>
                      <a:pt x="24489" y="9345"/>
                      <a:pt x="24587" y="9328"/>
                      <a:pt x="24716" y="9177"/>
                    </a:cubicBezTo>
                    <a:cubicBezTo>
                      <a:pt x="24983" y="8869"/>
                      <a:pt x="25243" y="8711"/>
                      <a:pt x="25466" y="8711"/>
                    </a:cubicBezTo>
                    <a:cubicBezTo>
                      <a:pt x="25565" y="8711"/>
                      <a:pt x="25657" y="8742"/>
                      <a:pt x="25739" y="8806"/>
                    </a:cubicBezTo>
                    <a:cubicBezTo>
                      <a:pt x="25795" y="8845"/>
                      <a:pt x="25830" y="8908"/>
                      <a:pt x="25837" y="8978"/>
                    </a:cubicBezTo>
                    <a:cubicBezTo>
                      <a:pt x="25844" y="9128"/>
                      <a:pt x="25700" y="9275"/>
                      <a:pt x="25560" y="9419"/>
                    </a:cubicBezTo>
                    <a:cubicBezTo>
                      <a:pt x="25487" y="9496"/>
                      <a:pt x="25410" y="9573"/>
                      <a:pt x="25385" y="9629"/>
                    </a:cubicBezTo>
                    <a:cubicBezTo>
                      <a:pt x="25361" y="9681"/>
                      <a:pt x="25357" y="9741"/>
                      <a:pt x="25375" y="9800"/>
                    </a:cubicBezTo>
                    <a:cubicBezTo>
                      <a:pt x="25403" y="9898"/>
                      <a:pt x="25371" y="10003"/>
                      <a:pt x="25291" y="10070"/>
                    </a:cubicBezTo>
                    <a:cubicBezTo>
                      <a:pt x="25284" y="10073"/>
                      <a:pt x="25277" y="10080"/>
                      <a:pt x="25273" y="10087"/>
                    </a:cubicBezTo>
                    <a:cubicBezTo>
                      <a:pt x="25326" y="10084"/>
                      <a:pt x="25438" y="10056"/>
                      <a:pt x="25588" y="9958"/>
                    </a:cubicBezTo>
                    <a:cubicBezTo>
                      <a:pt x="25921" y="9744"/>
                      <a:pt x="26302" y="9510"/>
                      <a:pt x="26610" y="9387"/>
                    </a:cubicBezTo>
                    <a:cubicBezTo>
                      <a:pt x="26680" y="9359"/>
                      <a:pt x="26755" y="9345"/>
                      <a:pt x="26830" y="9345"/>
                    </a:cubicBezTo>
                    <a:cubicBezTo>
                      <a:pt x="26839" y="9345"/>
                      <a:pt x="26847" y="9345"/>
                      <a:pt x="26856" y="9345"/>
                    </a:cubicBezTo>
                    <a:lnTo>
                      <a:pt x="26856" y="9342"/>
                    </a:lnTo>
                    <a:lnTo>
                      <a:pt x="26863" y="9324"/>
                    </a:lnTo>
                    <a:cubicBezTo>
                      <a:pt x="26866" y="9314"/>
                      <a:pt x="26873" y="9303"/>
                      <a:pt x="26877" y="9296"/>
                    </a:cubicBezTo>
                    <a:lnTo>
                      <a:pt x="26884" y="9279"/>
                    </a:lnTo>
                    <a:lnTo>
                      <a:pt x="26898" y="9254"/>
                    </a:lnTo>
                    <a:lnTo>
                      <a:pt x="26905" y="9237"/>
                    </a:lnTo>
                    <a:lnTo>
                      <a:pt x="26919" y="9216"/>
                    </a:lnTo>
                    <a:lnTo>
                      <a:pt x="26929" y="9202"/>
                    </a:lnTo>
                    <a:lnTo>
                      <a:pt x="26943" y="9184"/>
                    </a:lnTo>
                    <a:lnTo>
                      <a:pt x="26950" y="9174"/>
                    </a:lnTo>
                    <a:lnTo>
                      <a:pt x="26964" y="9160"/>
                    </a:lnTo>
                    <a:lnTo>
                      <a:pt x="26975" y="9149"/>
                    </a:lnTo>
                    <a:cubicBezTo>
                      <a:pt x="26978" y="9146"/>
                      <a:pt x="26985" y="9142"/>
                      <a:pt x="26989" y="9135"/>
                    </a:cubicBezTo>
                    <a:lnTo>
                      <a:pt x="26999" y="9132"/>
                    </a:lnTo>
                    <a:cubicBezTo>
                      <a:pt x="27006" y="9125"/>
                      <a:pt x="27013" y="9121"/>
                      <a:pt x="27024" y="9114"/>
                    </a:cubicBezTo>
                    <a:cubicBezTo>
                      <a:pt x="27062" y="9097"/>
                      <a:pt x="27118" y="9072"/>
                      <a:pt x="27181" y="9037"/>
                    </a:cubicBezTo>
                    <a:cubicBezTo>
                      <a:pt x="27430" y="8918"/>
                      <a:pt x="27944" y="8673"/>
                      <a:pt x="28021" y="8571"/>
                    </a:cubicBezTo>
                    <a:cubicBezTo>
                      <a:pt x="28046" y="8536"/>
                      <a:pt x="28074" y="8494"/>
                      <a:pt x="28102" y="8449"/>
                    </a:cubicBezTo>
                    <a:cubicBezTo>
                      <a:pt x="28193" y="8305"/>
                      <a:pt x="28284" y="8158"/>
                      <a:pt x="28427" y="8158"/>
                    </a:cubicBezTo>
                    <a:cubicBezTo>
                      <a:pt x="28494" y="8158"/>
                      <a:pt x="28557" y="8186"/>
                      <a:pt x="28602" y="8232"/>
                    </a:cubicBezTo>
                    <a:cubicBezTo>
                      <a:pt x="28648" y="8274"/>
                      <a:pt x="28707" y="8299"/>
                      <a:pt x="28766" y="8299"/>
                    </a:cubicBezTo>
                    <a:cubicBezTo>
                      <a:pt x="28770" y="8299"/>
                      <a:pt x="28773" y="8299"/>
                      <a:pt x="28777" y="8298"/>
                    </a:cubicBezTo>
                    <a:cubicBezTo>
                      <a:pt x="28830" y="8298"/>
                      <a:pt x="28882" y="8302"/>
                      <a:pt x="28935" y="8305"/>
                    </a:cubicBezTo>
                    <a:cubicBezTo>
                      <a:pt x="28964" y="8309"/>
                      <a:pt x="28992" y="8311"/>
                      <a:pt x="29022" y="8311"/>
                    </a:cubicBezTo>
                    <a:cubicBezTo>
                      <a:pt x="29043" y="8311"/>
                      <a:pt x="29064" y="8310"/>
                      <a:pt x="29086" y="8309"/>
                    </a:cubicBezTo>
                    <a:cubicBezTo>
                      <a:pt x="29082" y="8305"/>
                      <a:pt x="29079" y="8298"/>
                      <a:pt x="29075" y="8291"/>
                    </a:cubicBezTo>
                    <a:cubicBezTo>
                      <a:pt x="29065" y="8270"/>
                      <a:pt x="29054" y="8253"/>
                      <a:pt x="29044" y="8235"/>
                    </a:cubicBezTo>
                    <a:cubicBezTo>
                      <a:pt x="29026" y="8204"/>
                      <a:pt x="29019" y="8169"/>
                      <a:pt x="29019" y="8134"/>
                    </a:cubicBezTo>
                    <a:cubicBezTo>
                      <a:pt x="29019" y="8120"/>
                      <a:pt x="29023" y="8106"/>
                      <a:pt x="29030" y="8092"/>
                    </a:cubicBezTo>
                    <a:cubicBezTo>
                      <a:pt x="29054" y="8039"/>
                      <a:pt x="29110" y="8018"/>
                      <a:pt x="29198" y="8004"/>
                    </a:cubicBezTo>
                    <a:cubicBezTo>
                      <a:pt x="29226" y="7997"/>
                      <a:pt x="29261" y="7994"/>
                      <a:pt x="29299" y="7987"/>
                    </a:cubicBezTo>
                    <a:lnTo>
                      <a:pt x="29334" y="7983"/>
                    </a:lnTo>
                    <a:cubicBezTo>
                      <a:pt x="29436" y="7969"/>
                      <a:pt x="29474" y="7913"/>
                      <a:pt x="29516" y="7847"/>
                    </a:cubicBezTo>
                    <a:cubicBezTo>
                      <a:pt x="29558" y="7780"/>
                      <a:pt x="29614" y="7700"/>
                      <a:pt x="29730" y="7700"/>
                    </a:cubicBezTo>
                    <a:cubicBezTo>
                      <a:pt x="29772" y="7700"/>
                      <a:pt x="29800" y="7612"/>
                      <a:pt x="29828" y="7535"/>
                    </a:cubicBezTo>
                    <a:cubicBezTo>
                      <a:pt x="29866" y="7420"/>
                      <a:pt x="29912" y="7280"/>
                      <a:pt x="30045" y="7280"/>
                    </a:cubicBezTo>
                    <a:cubicBezTo>
                      <a:pt x="30146" y="7280"/>
                      <a:pt x="30216" y="7336"/>
                      <a:pt x="30279" y="7388"/>
                    </a:cubicBezTo>
                    <a:cubicBezTo>
                      <a:pt x="30300" y="7409"/>
                      <a:pt x="30328" y="7427"/>
                      <a:pt x="30356" y="7444"/>
                    </a:cubicBezTo>
                    <a:cubicBezTo>
                      <a:pt x="30378" y="7458"/>
                      <a:pt x="30405" y="7467"/>
                      <a:pt x="30432" y="7467"/>
                    </a:cubicBezTo>
                    <a:cubicBezTo>
                      <a:pt x="30439" y="7467"/>
                      <a:pt x="30447" y="7467"/>
                      <a:pt x="30454" y="7465"/>
                    </a:cubicBezTo>
                    <a:cubicBezTo>
                      <a:pt x="30461" y="7465"/>
                      <a:pt x="30468" y="7462"/>
                      <a:pt x="30475" y="7458"/>
                    </a:cubicBezTo>
                    <a:lnTo>
                      <a:pt x="30482" y="7458"/>
                    </a:lnTo>
                    <a:cubicBezTo>
                      <a:pt x="30493" y="7455"/>
                      <a:pt x="30507" y="7451"/>
                      <a:pt x="30521" y="7451"/>
                    </a:cubicBezTo>
                    <a:lnTo>
                      <a:pt x="30563" y="7451"/>
                    </a:lnTo>
                    <a:lnTo>
                      <a:pt x="30580" y="7455"/>
                    </a:lnTo>
                    <a:cubicBezTo>
                      <a:pt x="30591" y="7455"/>
                      <a:pt x="30601" y="7458"/>
                      <a:pt x="30612" y="7462"/>
                    </a:cubicBezTo>
                    <a:lnTo>
                      <a:pt x="30629" y="7465"/>
                    </a:lnTo>
                    <a:lnTo>
                      <a:pt x="30640" y="7469"/>
                    </a:lnTo>
                    <a:cubicBezTo>
                      <a:pt x="30664" y="7451"/>
                      <a:pt x="30692" y="7430"/>
                      <a:pt x="30717" y="7413"/>
                    </a:cubicBezTo>
                    <a:cubicBezTo>
                      <a:pt x="30710" y="7332"/>
                      <a:pt x="30710" y="7259"/>
                      <a:pt x="30710" y="7192"/>
                    </a:cubicBezTo>
                    <a:cubicBezTo>
                      <a:pt x="30710" y="7087"/>
                      <a:pt x="30710" y="6996"/>
                      <a:pt x="30685" y="6947"/>
                    </a:cubicBezTo>
                    <a:cubicBezTo>
                      <a:pt x="30643" y="6839"/>
                      <a:pt x="30633" y="6726"/>
                      <a:pt x="30650" y="6614"/>
                    </a:cubicBezTo>
                    <a:cubicBezTo>
                      <a:pt x="30654" y="6586"/>
                      <a:pt x="30657" y="6565"/>
                      <a:pt x="30657" y="6544"/>
                    </a:cubicBezTo>
                    <a:cubicBezTo>
                      <a:pt x="30657" y="6523"/>
                      <a:pt x="30654" y="6506"/>
                      <a:pt x="30650" y="6485"/>
                    </a:cubicBezTo>
                    <a:cubicBezTo>
                      <a:pt x="30626" y="6397"/>
                      <a:pt x="30598" y="6180"/>
                      <a:pt x="30678" y="6072"/>
                    </a:cubicBezTo>
                    <a:cubicBezTo>
                      <a:pt x="30706" y="6037"/>
                      <a:pt x="30748" y="6016"/>
                      <a:pt x="30794" y="6016"/>
                    </a:cubicBezTo>
                    <a:cubicBezTo>
                      <a:pt x="30822" y="6016"/>
                      <a:pt x="30878" y="5963"/>
                      <a:pt x="30920" y="5925"/>
                    </a:cubicBezTo>
                    <a:cubicBezTo>
                      <a:pt x="30990" y="5860"/>
                      <a:pt x="31080" y="5778"/>
                      <a:pt x="31178" y="5778"/>
                    </a:cubicBezTo>
                    <a:cubicBezTo>
                      <a:pt x="31202" y="5778"/>
                      <a:pt x="31227" y="5783"/>
                      <a:pt x="31253" y="5795"/>
                    </a:cubicBezTo>
                    <a:cubicBezTo>
                      <a:pt x="31263" y="5802"/>
                      <a:pt x="31274" y="5809"/>
                      <a:pt x="31284" y="5816"/>
                    </a:cubicBezTo>
                    <a:cubicBezTo>
                      <a:pt x="31364" y="5871"/>
                      <a:pt x="31483" y="5901"/>
                      <a:pt x="31569" y="5901"/>
                    </a:cubicBezTo>
                    <a:cubicBezTo>
                      <a:pt x="31603" y="5901"/>
                      <a:pt x="31633" y="5896"/>
                      <a:pt x="31652" y="5886"/>
                    </a:cubicBezTo>
                    <a:cubicBezTo>
                      <a:pt x="31666" y="5879"/>
                      <a:pt x="31666" y="5876"/>
                      <a:pt x="31666" y="5869"/>
                    </a:cubicBezTo>
                    <a:cubicBezTo>
                      <a:pt x="31666" y="5767"/>
                      <a:pt x="31739" y="5711"/>
                      <a:pt x="31802" y="5662"/>
                    </a:cubicBezTo>
                    <a:cubicBezTo>
                      <a:pt x="31823" y="5648"/>
                      <a:pt x="31844" y="5631"/>
                      <a:pt x="31865" y="5613"/>
                    </a:cubicBezTo>
                    <a:cubicBezTo>
                      <a:pt x="31897" y="5585"/>
                      <a:pt x="31918" y="5547"/>
                      <a:pt x="31928" y="5501"/>
                    </a:cubicBezTo>
                    <a:cubicBezTo>
                      <a:pt x="31932" y="5473"/>
                      <a:pt x="31939" y="5442"/>
                      <a:pt x="31953" y="5414"/>
                    </a:cubicBezTo>
                    <a:cubicBezTo>
                      <a:pt x="31995" y="5344"/>
                      <a:pt x="32047" y="5284"/>
                      <a:pt x="32114" y="5235"/>
                    </a:cubicBezTo>
                    <a:cubicBezTo>
                      <a:pt x="32180" y="5183"/>
                      <a:pt x="32233" y="5137"/>
                      <a:pt x="32250" y="5074"/>
                    </a:cubicBezTo>
                    <a:cubicBezTo>
                      <a:pt x="32257" y="5050"/>
                      <a:pt x="32264" y="5018"/>
                      <a:pt x="32275" y="4983"/>
                    </a:cubicBezTo>
                    <a:cubicBezTo>
                      <a:pt x="32324" y="4784"/>
                      <a:pt x="32376" y="4598"/>
                      <a:pt x="32450" y="4468"/>
                    </a:cubicBezTo>
                    <a:cubicBezTo>
                      <a:pt x="32478" y="4416"/>
                      <a:pt x="32520" y="4370"/>
                      <a:pt x="32569" y="4339"/>
                    </a:cubicBezTo>
                    <a:cubicBezTo>
                      <a:pt x="32611" y="4314"/>
                      <a:pt x="32611" y="4314"/>
                      <a:pt x="32583" y="4248"/>
                    </a:cubicBezTo>
                    <a:cubicBezTo>
                      <a:pt x="32576" y="4230"/>
                      <a:pt x="32569" y="4213"/>
                      <a:pt x="32558" y="4192"/>
                    </a:cubicBezTo>
                    <a:cubicBezTo>
                      <a:pt x="32530" y="4111"/>
                      <a:pt x="32516" y="4024"/>
                      <a:pt x="32523" y="3940"/>
                    </a:cubicBezTo>
                    <a:cubicBezTo>
                      <a:pt x="32527" y="3905"/>
                      <a:pt x="32520" y="3870"/>
                      <a:pt x="32499" y="3842"/>
                    </a:cubicBezTo>
                    <a:cubicBezTo>
                      <a:pt x="32495" y="3835"/>
                      <a:pt x="32488" y="3831"/>
                      <a:pt x="32481" y="3828"/>
                    </a:cubicBezTo>
                    <a:cubicBezTo>
                      <a:pt x="32463" y="3818"/>
                      <a:pt x="32439" y="3813"/>
                      <a:pt x="32412" y="3813"/>
                    </a:cubicBezTo>
                    <a:cubicBezTo>
                      <a:pt x="32337" y="3813"/>
                      <a:pt x="32240" y="3848"/>
                      <a:pt x="32191" y="3884"/>
                    </a:cubicBezTo>
                    <a:cubicBezTo>
                      <a:pt x="32131" y="3922"/>
                      <a:pt x="32047" y="3933"/>
                      <a:pt x="31960" y="3940"/>
                    </a:cubicBezTo>
                    <a:cubicBezTo>
                      <a:pt x="31844" y="3954"/>
                      <a:pt x="31722" y="3964"/>
                      <a:pt x="31676" y="4052"/>
                    </a:cubicBezTo>
                    <a:cubicBezTo>
                      <a:pt x="31612" y="4182"/>
                      <a:pt x="31520" y="4207"/>
                      <a:pt x="31424" y="4207"/>
                    </a:cubicBezTo>
                    <a:cubicBezTo>
                      <a:pt x="31394" y="4207"/>
                      <a:pt x="31363" y="4205"/>
                      <a:pt x="31333" y="4202"/>
                    </a:cubicBezTo>
                    <a:lnTo>
                      <a:pt x="31288" y="4199"/>
                    </a:lnTo>
                    <a:cubicBezTo>
                      <a:pt x="31267" y="4197"/>
                      <a:pt x="31247" y="4197"/>
                      <a:pt x="31227" y="4197"/>
                    </a:cubicBezTo>
                    <a:cubicBezTo>
                      <a:pt x="31199" y="4197"/>
                      <a:pt x="31171" y="4198"/>
                      <a:pt x="31144" y="4202"/>
                    </a:cubicBezTo>
                    <a:lnTo>
                      <a:pt x="31109" y="4206"/>
                    </a:lnTo>
                    <a:cubicBezTo>
                      <a:pt x="31089" y="4208"/>
                      <a:pt x="31069" y="4208"/>
                      <a:pt x="31047" y="4208"/>
                    </a:cubicBezTo>
                    <a:cubicBezTo>
                      <a:pt x="30887" y="4208"/>
                      <a:pt x="30693" y="4162"/>
                      <a:pt x="30594" y="4069"/>
                    </a:cubicBezTo>
                    <a:cubicBezTo>
                      <a:pt x="30552" y="4031"/>
                      <a:pt x="30528" y="3975"/>
                      <a:pt x="30535" y="3919"/>
                    </a:cubicBezTo>
                    <a:cubicBezTo>
                      <a:pt x="30535" y="3856"/>
                      <a:pt x="30517" y="3793"/>
                      <a:pt x="30486" y="3740"/>
                    </a:cubicBezTo>
                    <a:cubicBezTo>
                      <a:pt x="30479" y="3719"/>
                      <a:pt x="30468" y="3695"/>
                      <a:pt x="30461" y="3674"/>
                    </a:cubicBezTo>
                    <a:cubicBezTo>
                      <a:pt x="30430" y="3604"/>
                      <a:pt x="30416" y="3527"/>
                      <a:pt x="30423" y="3453"/>
                    </a:cubicBezTo>
                    <a:cubicBezTo>
                      <a:pt x="30426" y="3415"/>
                      <a:pt x="30426" y="3408"/>
                      <a:pt x="30318" y="3380"/>
                    </a:cubicBezTo>
                    <a:cubicBezTo>
                      <a:pt x="30220" y="3359"/>
                      <a:pt x="30129" y="3313"/>
                      <a:pt x="30055" y="3247"/>
                    </a:cubicBezTo>
                    <a:cubicBezTo>
                      <a:pt x="29913" y="3107"/>
                      <a:pt x="29660" y="3018"/>
                      <a:pt x="29586" y="3018"/>
                    </a:cubicBezTo>
                    <a:cubicBezTo>
                      <a:pt x="29582" y="3018"/>
                      <a:pt x="29579" y="3019"/>
                      <a:pt x="29576" y="3019"/>
                    </a:cubicBezTo>
                    <a:cubicBezTo>
                      <a:pt x="29563" y="3025"/>
                      <a:pt x="29550" y="3027"/>
                      <a:pt x="29537" y="3027"/>
                    </a:cubicBezTo>
                    <a:cubicBezTo>
                      <a:pt x="29491" y="3027"/>
                      <a:pt x="29441" y="2998"/>
                      <a:pt x="29376" y="2963"/>
                    </a:cubicBezTo>
                    <a:cubicBezTo>
                      <a:pt x="29285" y="2911"/>
                      <a:pt x="29159" y="2837"/>
                      <a:pt x="29012" y="2830"/>
                    </a:cubicBezTo>
                    <a:cubicBezTo>
                      <a:pt x="28998" y="2830"/>
                      <a:pt x="28984" y="2830"/>
                      <a:pt x="28970" y="2827"/>
                    </a:cubicBezTo>
                    <a:cubicBezTo>
                      <a:pt x="28886" y="2823"/>
                      <a:pt x="28812" y="2785"/>
                      <a:pt x="28760" y="2718"/>
                    </a:cubicBezTo>
                    <a:cubicBezTo>
                      <a:pt x="28732" y="2680"/>
                      <a:pt x="28718" y="2631"/>
                      <a:pt x="28721" y="2578"/>
                    </a:cubicBezTo>
                    <a:cubicBezTo>
                      <a:pt x="28721" y="2532"/>
                      <a:pt x="28728" y="2483"/>
                      <a:pt x="28742" y="2438"/>
                    </a:cubicBezTo>
                    <a:cubicBezTo>
                      <a:pt x="28742" y="2417"/>
                      <a:pt x="28739" y="2392"/>
                      <a:pt x="28728" y="2371"/>
                    </a:cubicBezTo>
                    <a:cubicBezTo>
                      <a:pt x="28693" y="2291"/>
                      <a:pt x="28655" y="2214"/>
                      <a:pt x="28613" y="2137"/>
                    </a:cubicBezTo>
                    <a:cubicBezTo>
                      <a:pt x="28567" y="2053"/>
                      <a:pt x="28529" y="1969"/>
                      <a:pt x="28490" y="1885"/>
                    </a:cubicBezTo>
                    <a:cubicBezTo>
                      <a:pt x="28483" y="1860"/>
                      <a:pt x="28473" y="1836"/>
                      <a:pt x="28469" y="1811"/>
                    </a:cubicBezTo>
                    <a:cubicBezTo>
                      <a:pt x="28448" y="1748"/>
                      <a:pt x="28417" y="1696"/>
                      <a:pt x="28371" y="1650"/>
                    </a:cubicBezTo>
                    <a:cubicBezTo>
                      <a:pt x="28291" y="1559"/>
                      <a:pt x="28231" y="1451"/>
                      <a:pt x="28189" y="1339"/>
                    </a:cubicBezTo>
                    <a:cubicBezTo>
                      <a:pt x="28172" y="1279"/>
                      <a:pt x="28154" y="1220"/>
                      <a:pt x="28144" y="1160"/>
                    </a:cubicBezTo>
                    <a:cubicBezTo>
                      <a:pt x="28140" y="1146"/>
                      <a:pt x="28137" y="1136"/>
                      <a:pt x="28137" y="1122"/>
                    </a:cubicBezTo>
                    <a:cubicBezTo>
                      <a:pt x="28130" y="1090"/>
                      <a:pt x="28119" y="1062"/>
                      <a:pt x="28109" y="1031"/>
                    </a:cubicBezTo>
                    <a:cubicBezTo>
                      <a:pt x="28105" y="1020"/>
                      <a:pt x="28102" y="1013"/>
                      <a:pt x="28098" y="1006"/>
                    </a:cubicBezTo>
                    <a:cubicBezTo>
                      <a:pt x="28070" y="943"/>
                      <a:pt x="28028" y="887"/>
                      <a:pt x="27972" y="849"/>
                    </a:cubicBezTo>
                    <a:cubicBezTo>
                      <a:pt x="27958" y="838"/>
                      <a:pt x="27944" y="828"/>
                      <a:pt x="27930" y="817"/>
                    </a:cubicBezTo>
                    <a:cubicBezTo>
                      <a:pt x="27881" y="768"/>
                      <a:pt x="27864" y="695"/>
                      <a:pt x="27888" y="632"/>
                    </a:cubicBezTo>
                    <a:cubicBezTo>
                      <a:pt x="27906" y="555"/>
                      <a:pt x="27822" y="491"/>
                      <a:pt x="27703" y="411"/>
                    </a:cubicBezTo>
                    <a:cubicBezTo>
                      <a:pt x="27640" y="376"/>
                      <a:pt x="27587" y="334"/>
                      <a:pt x="27542" y="281"/>
                    </a:cubicBezTo>
                    <a:cubicBezTo>
                      <a:pt x="27517" y="246"/>
                      <a:pt x="27405" y="229"/>
                      <a:pt x="27307" y="215"/>
                    </a:cubicBezTo>
                    <a:cubicBezTo>
                      <a:pt x="27178" y="197"/>
                      <a:pt x="27031" y="176"/>
                      <a:pt x="26901" y="106"/>
                    </a:cubicBezTo>
                    <a:cubicBezTo>
                      <a:pt x="26816" y="63"/>
                      <a:pt x="26722" y="41"/>
                      <a:pt x="26628" y="41"/>
                    </a:cubicBezTo>
                    <a:cubicBezTo>
                      <a:pt x="26609" y="41"/>
                      <a:pt x="26591" y="42"/>
                      <a:pt x="26572" y="43"/>
                    </a:cubicBezTo>
                    <a:cubicBezTo>
                      <a:pt x="26558" y="44"/>
                      <a:pt x="26543" y="44"/>
                      <a:pt x="26529" y="44"/>
                    </a:cubicBezTo>
                    <a:cubicBezTo>
                      <a:pt x="26452" y="44"/>
                      <a:pt x="26375" y="36"/>
                      <a:pt x="26299" y="15"/>
                    </a:cubicBezTo>
                    <a:cubicBezTo>
                      <a:pt x="26288" y="12"/>
                      <a:pt x="26278" y="8"/>
                      <a:pt x="26267" y="8"/>
                    </a:cubicBezTo>
                    <a:cubicBezTo>
                      <a:pt x="26243" y="5"/>
                      <a:pt x="26218" y="1"/>
                      <a:pt x="26194" y="1"/>
                    </a:cubicBezTo>
                    <a:cubicBezTo>
                      <a:pt x="26181" y="1"/>
                      <a:pt x="26168" y="1"/>
                      <a:pt x="26155" y="1"/>
                    </a:cubicBezTo>
                    <a:close/>
                  </a:path>
                </a:pathLst>
              </a:custGeom>
              <a:solidFill>
                <a:srgbClr val="D9D9D9"/>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9" name="Google Shape;6142;p65">
                <a:extLst>
                  <a:ext uri="{FF2B5EF4-FFF2-40B4-BE49-F238E27FC236}">
                    <a16:creationId xmlns:a16="http://schemas.microsoft.com/office/drawing/2014/main" id="{54A701AF-995C-49B8-9259-727216A5DE2F}"/>
                  </a:ext>
                </a:extLst>
              </p:cNvPr>
              <p:cNvSpPr/>
              <p:nvPr/>
            </p:nvSpPr>
            <p:spPr>
              <a:xfrm>
                <a:off x="8741647" y="3899244"/>
                <a:ext cx="57994" cy="48842"/>
              </a:xfrm>
              <a:custGeom>
                <a:avLst/>
                <a:gdLst/>
                <a:ahLst/>
                <a:cxnLst/>
                <a:rect l="l" t="t" r="r" b="b"/>
                <a:pathLst>
                  <a:path w="1164" h="858" extrusionOk="0">
                    <a:moveTo>
                      <a:pt x="974" y="1"/>
                    </a:moveTo>
                    <a:cubicBezTo>
                      <a:pt x="894" y="1"/>
                      <a:pt x="792" y="4"/>
                      <a:pt x="729" y="8"/>
                    </a:cubicBezTo>
                    <a:cubicBezTo>
                      <a:pt x="659" y="11"/>
                      <a:pt x="593" y="18"/>
                      <a:pt x="537" y="18"/>
                    </a:cubicBezTo>
                    <a:cubicBezTo>
                      <a:pt x="425" y="18"/>
                      <a:pt x="190" y="130"/>
                      <a:pt x="78" y="302"/>
                    </a:cubicBezTo>
                    <a:cubicBezTo>
                      <a:pt x="8" y="410"/>
                      <a:pt x="1" y="550"/>
                      <a:pt x="60" y="666"/>
                    </a:cubicBezTo>
                    <a:cubicBezTo>
                      <a:pt x="136" y="821"/>
                      <a:pt x="276" y="858"/>
                      <a:pt x="393" y="858"/>
                    </a:cubicBezTo>
                    <a:cubicBezTo>
                      <a:pt x="435" y="858"/>
                      <a:pt x="473" y="853"/>
                      <a:pt x="505" y="848"/>
                    </a:cubicBezTo>
                    <a:cubicBezTo>
                      <a:pt x="715" y="809"/>
                      <a:pt x="855" y="690"/>
                      <a:pt x="859" y="641"/>
                    </a:cubicBezTo>
                    <a:cubicBezTo>
                      <a:pt x="869" y="533"/>
                      <a:pt x="946" y="410"/>
                      <a:pt x="1023" y="291"/>
                    </a:cubicBezTo>
                    <a:cubicBezTo>
                      <a:pt x="1083" y="200"/>
                      <a:pt x="1163" y="74"/>
                      <a:pt x="1153" y="22"/>
                    </a:cubicBezTo>
                    <a:cubicBezTo>
                      <a:pt x="1128" y="4"/>
                      <a:pt x="1058" y="1"/>
                      <a:pt x="974"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70" name="Google Shape;6143;p65">
                <a:extLst>
                  <a:ext uri="{FF2B5EF4-FFF2-40B4-BE49-F238E27FC236}">
                    <a16:creationId xmlns:a16="http://schemas.microsoft.com/office/drawing/2014/main" id="{0CBE76A1-35D3-420F-A950-A64BC3A1EDE5}"/>
                  </a:ext>
                </a:extLst>
              </p:cNvPr>
              <p:cNvSpPr/>
              <p:nvPr/>
            </p:nvSpPr>
            <p:spPr>
              <a:xfrm>
                <a:off x="8012228" y="3550105"/>
                <a:ext cx="895" cy="1819"/>
              </a:xfrm>
              <a:custGeom>
                <a:avLst/>
                <a:gdLst/>
                <a:ahLst/>
                <a:cxnLst/>
                <a:rect l="l" t="t" r="r" b="b"/>
                <a:pathLst>
                  <a:path w="18" h="32" extrusionOk="0">
                    <a:moveTo>
                      <a:pt x="0" y="0"/>
                    </a:moveTo>
                    <a:cubicBezTo>
                      <a:pt x="7" y="11"/>
                      <a:pt x="14" y="21"/>
                      <a:pt x="18" y="32"/>
                    </a:cubicBezTo>
                    <a:cubicBezTo>
                      <a:pt x="14" y="21"/>
                      <a:pt x="7" y="11"/>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71" name="Google Shape;6144;p65">
                <a:extLst>
                  <a:ext uri="{FF2B5EF4-FFF2-40B4-BE49-F238E27FC236}">
                    <a16:creationId xmlns:a16="http://schemas.microsoft.com/office/drawing/2014/main" id="{0CFDC56C-E3B9-4260-B4A1-4075737F459F}"/>
                  </a:ext>
                </a:extLst>
              </p:cNvPr>
              <p:cNvSpPr/>
              <p:nvPr/>
            </p:nvSpPr>
            <p:spPr>
              <a:xfrm>
                <a:off x="8321135" y="3604071"/>
                <a:ext cx="10164" cy="8654"/>
              </a:xfrm>
              <a:custGeom>
                <a:avLst/>
                <a:gdLst/>
                <a:ahLst/>
                <a:cxnLst/>
                <a:rect l="l" t="t" r="r" b="b"/>
                <a:pathLst>
                  <a:path w="204" h="152" extrusionOk="0">
                    <a:moveTo>
                      <a:pt x="203" y="22"/>
                    </a:moveTo>
                    <a:cubicBezTo>
                      <a:pt x="74" y="1"/>
                      <a:pt x="32" y="88"/>
                      <a:pt x="0" y="151"/>
                    </a:cubicBezTo>
                    <a:cubicBezTo>
                      <a:pt x="32" y="88"/>
                      <a:pt x="74" y="1"/>
                      <a:pt x="203" y="2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72" name="Google Shape;6145;p65">
                <a:extLst>
                  <a:ext uri="{FF2B5EF4-FFF2-40B4-BE49-F238E27FC236}">
                    <a16:creationId xmlns:a16="http://schemas.microsoft.com/office/drawing/2014/main" id="{324905CF-28C1-42CD-A265-EDC2643F9903}"/>
                  </a:ext>
                </a:extLst>
              </p:cNvPr>
              <p:cNvSpPr/>
              <p:nvPr/>
            </p:nvSpPr>
            <p:spPr>
              <a:xfrm>
                <a:off x="8010632" y="3548115"/>
                <a:ext cx="1296" cy="1819"/>
              </a:xfrm>
              <a:custGeom>
                <a:avLst/>
                <a:gdLst/>
                <a:ahLst/>
                <a:cxnLst/>
                <a:rect l="l" t="t" r="r" b="b"/>
                <a:pathLst>
                  <a:path w="26" h="32" extrusionOk="0">
                    <a:moveTo>
                      <a:pt x="1" y="0"/>
                    </a:moveTo>
                    <a:cubicBezTo>
                      <a:pt x="11" y="11"/>
                      <a:pt x="18" y="21"/>
                      <a:pt x="25" y="32"/>
                    </a:cubicBezTo>
                    <a:cubicBezTo>
                      <a:pt x="18" y="21"/>
                      <a:pt x="11" y="11"/>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73" name="Google Shape;6146;p65">
                <a:extLst>
                  <a:ext uri="{FF2B5EF4-FFF2-40B4-BE49-F238E27FC236}">
                    <a16:creationId xmlns:a16="http://schemas.microsoft.com/office/drawing/2014/main" id="{6BE473F9-B94F-4949-BD8D-9526B8F01F0B}"/>
                  </a:ext>
                </a:extLst>
              </p:cNvPr>
              <p:cNvSpPr/>
              <p:nvPr/>
            </p:nvSpPr>
            <p:spPr>
              <a:xfrm>
                <a:off x="8013274" y="3552097"/>
                <a:ext cx="748" cy="1819"/>
              </a:xfrm>
              <a:custGeom>
                <a:avLst/>
                <a:gdLst/>
                <a:ahLst/>
                <a:cxnLst/>
                <a:rect l="l" t="t" r="r" b="b"/>
                <a:pathLst>
                  <a:path w="15" h="32" extrusionOk="0">
                    <a:moveTo>
                      <a:pt x="0" y="0"/>
                    </a:moveTo>
                    <a:cubicBezTo>
                      <a:pt x="7" y="11"/>
                      <a:pt x="11" y="21"/>
                      <a:pt x="14" y="32"/>
                    </a:cubicBezTo>
                    <a:cubicBezTo>
                      <a:pt x="11" y="21"/>
                      <a:pt x="7" y="11"/>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74" name="Google Shape;6147;p65">
                <a:extLst>
                  <a:ext uri="{FF2B5EF4-FFF2-40B4-BE49-F238E27FC236}">
                    <a16:creationId xmlns:a16="http://schemas.microsoft.com/office/drawing/2014/main" id="{F4163063-30BD-4DE7-BB7B-657FC9B9B5B5}"/>
                  </a:ext>
                </a:extLst>
              </p:cNvPr>
              <p:cNvSpPr/>
              <p:nvPr/>
            </p:nvSpPr>
            <p:spPr>
              <a:xfrm>
                <a:off x="8197822" y="3629404"/>
                <a:ext cx="2991" cy="2050"/>
              </a:xfrm>
              <a:custGeom>
                <a:avLst/>
                <a:gdLst/>
                <a:ahLst/>
                <a:cxnLst/>
                <a:rect l="l" t="t" r="r" b="b"/>
                <a:pathLst>
                  <a:path w="60" h="36" extrusionOk="0">
                    <a:moveTo>
                      <a:pt x="60" y="0"/>
                    </a:moveTo>
                    <a:lnTo>
                      <a:pt x="60" y="0"/>
                    </a:lnTo>
                    <a:cubicBezTo>
                      <a:pt x="39" y="7"/>
                      <a:pt x="18" y="21"/>
                      <a:pt x="0" y="35"/>
                    </a:cubicBezTo>
                    <a:cubicBezTo>
                      <a:pt x="18" y="21"/>
                      <a:pt x="39" y="11"/>
                      <a:pt x="6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75" name="Google Shape;6148;p65">
                <a:extLst>
                  <a:ext uri="{FF2B5EF4-FFF2-40B4-BE49-F238E27FC236}">
                    <a16:creationId xmlns:a16="http://schemas.microsoft.com/office/drawing/2014/main" id="{6F9CE68B-0309-4EEB-9782-B644E9B5F442}"/>
                  </a:ext>
                </a:extLst>
              </p:cNvPr>
              <p:cNvSpPr/>
              <p:nvPr/>
            </p:nvSpPr>
            <p:spPr>
              <a:xfrm>
                <a:off x="8219443" y="3646540"/>
                <a:ext cx="51" cy="624"/>
              </a:xfrm>
              <a:custGeom>
                <a:avLst/>
                <a:gdLst/>
                <a:ahLst/>
                <a:cxnLst/>
                <a:rect l="l" t="t" r="r" b="b"/>
                <a:pathLst>
                  <a:path w="1" h="11" extrusionOk="0">
                    <a:moveTo>
                      <a:pt x="0" y="7"/>
                    </a:moveTo>
                    <a:lnTo>
                      <a:pt x="0" y="0"/>
                    </a:ln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76" name="Google Shape;6149;p65">
                <a:extLst>
                  <a:ext uri="{FF2B5EF4-FFF2-40B4-BE49-F238E27FC236}">
                    <a16:creationId xmlns:a16="http://schemas.microsoft.com/office/drawing/2014/main" id="{7FBEAC38-529F-4840-8748-A6B3153ACE39}"/>
                  </a:ext>
                </a:extLst>
              </p:cNvPr>
              <p:cNvSpPr/>
              <p:nvPr/>
            </p:nvSpPr>
            <p:spPr>
              <a:xfrm>
                <a:off x="8001763" y="3539917"/>
                <a:ext cx="1593" cy="1254"/>
              </a:xfrm>
              <a:custGeom>
                <a:avLst/>
                <a:gdLst/>
                <a:ahLst/>
                <a:cxnLst/>
                <a:rect l="l" t="t" r="r" b="b"/>
                <a:pathLst>
                  <a:path w="32" h="22" extrusionOk="0">
                    <a:moveTo>
                      <a:pt x="0" y="1"/>
                    </a:moveTo>
                    <a:lnTo>
                      <a:pt x="32" y="2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77" name="Google Shape;6150;p65">
                <a:extLst>
                  <a:ext uri="{FF2B5EF4-FFF2-40B4-BE49-F238E27FC236}">
                    <a16:creationId xmlns:a16="http://schemas.microsoft.com/office/drawing/2014/main" id="{D11D2651-23A0-43C8-A8F3-6D6C36C7CD55}"/>
                  </a:ext>
                </a:extLst>
              </p:cNvPr>
              <p:cNvSpPr/>
              <p:nvPr/>
            </p:nvSpPr>
            <p:spPr>
              <a:xfrm>
                <a:off x="8005399" y="3542932"/>
                <a:ext cx="1644" cy="1421"/>
              </a:xfrm>
              <a:custGeom>
                <a:avLst/>
                <a:gdLst/>
                <a:ahLst/>
                <a:cxnLst/>
                <a:rect l="l" t="t" r="r" b="b"/>
                <a:pathLst>
                  <a:path w="33" h="25" extrusionOk="0">
                    <a:moveTo>
                      <a:pt x="1" y="0"/>
                    </a:moveTo>
                    <a:lnTo>
                      <a:pt x="32" y="2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78" name="Google Shape;6151;p65">
                <a:extLst>
                  <a:ext uri="{FF2B5EF4-FFF2-40B4-BE49-F238E27FC236}">
                    <a16:creationId xmlns:a16="http://schemas.microsoft.com/office/drawing/2014/main" id="{C0FDB5A2-2DA6-472E-A523-DA1A952DB3BB}"/>
                  </a:ext>
                </a:extLst>
              </p:cNvPr>
              <p:cNvSpPr/>
              <p:nvPr/>
            </p:nvSpPr>
            <p:spPr>
              <a:xfrm>
                <a:off x="8003506" y="3541338"/>
                <a:ext cx="1593" cy="1421"/>
              </a:xfrm>
              <a:custGeom>
                <a:avLst/>
                <a:gdLst/>
                <a:ahLst/>
                <a:cxnLst/>
                <a:rect l="l" t="t" r="r" b="b"/>
                <a:pathLst>
                  <a:path w="32" h="25" extrusionOk="0">
                    <a:moveTo>
                      <a:pt x="0" y="0"/>
                    </a:moveTo>
                    <a:lnTo>
                      <a:pt x="32" y="2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79" name="Google Shape;6152;p65">
                <a:extLst>
                  <a:ext uri="{FF2B5EF4-FFF2-40B4-BE49-F238E27FC236}">
                    <a16:creationId xmlns:a16="http://schemas.microsoft.com/office/drawing/2014/main" id="{ED0E143D-BBAA-4D5F-A9C1-CBE83988D621}"/>
                  </a:ext>
                </a:extLst>
              </p:cNvPr>
              <p:cNvSpPr/>
              <p:nvPr/>
            </p:nvSpPr>
            <p:spPr>
              <a:xfrm>
                <a:off x="8415153" y="3609081"/>
                <a:ext cx="547" cy="624"/>
              </a:xfrm>
              <a:custGeom>
                <a:avLst/>
                <a:gdLst/>
                <a:ahLst/>
                <a:cxnLst/>
                <a:rect l="l" t="t" r="r" b="b"/>
                <a:pathLst>
                  <a:path w="11" h="11" extrusionOk="0">
                    <a:moveTo>
                      <a:pt x="11" y="11"/>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80" name="Google Shape;6153;p65">
                <a:extLst>
                  <a:ext uri="{FF2B5EF4-FFF2-40B4-BE49-F238E27FC236}">
                    <a16:creationId xmlns:a16="http://schemas.microsoft.com/office/drawing/2014/main" id="{C9ACFE33-6E12-43FC-AEE6-D031E6886D50}"/>
                  </a:ext>
                </a:extLst>
              </p:cNvPr>
              <p:cNvSpPr/>
              <p:nvPr/>
            </p:nvSpPr>
            <p:spPr>
              <a:xfrm>
                <a:off x="7916962" y="3364521"/>
                <a:ext cx="400" cy="1082"/>
              </a:xfrm>
              <a:custGeom>
                <a:avLst/>
                <a:gdLst/>
                <a:ahLst/>
                <a:cxnLst/>
                <a:rect l="l" t="t" r="r" b="b"/>
                <a:pathLst>
                  <a:path w="8" h="19" extrusionOk="0">
                    <a:moveTo>
                      <a:pt x="8" y="1"/>
                    </a:moveTo>
                    <a:lnTo>
                      <a:pt x="8" y="1"/>
                    </a:lnTo>
                    <a:lnTo>
                      <a:pt x="1" y="18"/>
                    </a:lnTo>
                    <a:lnTo>
                      <a:pt x="1"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81" name="Google Shape;6154;p65">
                <a:extLst>
                  <a:ext uri="{FF2B5EF4-FFF2-40B4-BE49-F238E27FC236}">
                    <a16:creationId xmlns:a16="http://schemas.microsoft.com/office/drawing/2014/main" id="{1CAE55C3-C7C0-4448-9BA6-7BDDB30BB863}"/>
                  </a:ext>
                </a:extLst>
              </p:cNvPr>
              <p:cNvSpPr/>
              <p:nvPr/>
            </p:nvSpPr>
            <p:spPr>
              <a:xfrm>
                <a:off x="8007344" y="3544525"/>
                <a:ext cx="1593" cy="1652"/>
              </a:xfrm>
              <a:custGeom>
                <a:avLst/>
                <a:gdLst/>
                <a:ahLst/>
                <a:cxnLst/>
                <a:rect l="l" t="t" r="r" b="b"/>
                <a:pathLst>
                  <a:path w="32" h="29" extrusionOk="0">
                    <a:moveTo>
                      <a:pt x="0" y="0"/>
                    </a:moveTo>
                    <a:cubicBezTo>
                      <a:pt x="11" y="11"/>
                      <a:pt x="21" y="21"/>
                      <a:pt x="32" y="28"/>
                    </a:cubicBezTo>
                    <a:cubicBezTo>
                      <a:pt x="21" y="21"/>
                      <a:pt x="11" y="11"/>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82" name="Google Shape;6155;p65">
                <a:extLst>
                  <a:ext uri="{FF2B5EF4-FFF2-40B4-BE49-F238E27FC236}">
                    <a16:creationId xmlns:a16="http://schemas.microsoft.com/office/drawing/2014/main" id="{298245E5-61DF-4933-A8D6-B61B2B028F1B}"/>
                  </a:ext>
                </a:extLst>
              </p:cNvPr>
              <p:cNvSpPr/>
              <p:nvPr/>
            </p:nvSpPr>
            <p:spPr>
              <a:xfrm>
                <a:off x="8008889" y="3546119"/>
                <a:ext cx="1644" cy="1652"/>
              </a:xfrm>
              <a:custGeom>
                <a:avLst/>
                <a:gdLst/>
                <a:ahLst/>
                <a:cxnLst/>
                <a:rect l="l" t="t" r="r" b="b"/>
                <a:pathLst>
                  <a:path w="33" h="29" extrusionOk="0">
                    <a:moveTo>
                      <a:pt x="1" y="0"/>
                    </a:moveTo>
                    <a:cubicBezTo>
                      <a:pt x="11" y="11"/>
                      <a:pt x="22" y="21"/>
                      <a:pt x="32" y="28"/>
                    </a:cubicBezTo>
                    <a:cubicBezTo>
                      <a:pt x="22" y="21"/>
                      <a:pt x="11" y="11"/>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83" name="Google Shape;6156;p65">
                <a:extLst>
                  <a:ext uri="{FF2B5EF4-FFF2-40B4-BE49-F238E27FC236}">
                    <a16:creationId xmlns:a16="http://schemas.microsoft.com/office/drawing/2014/main" id="{C54F9293-E201-4BA7-BB11-22805507DEF0}"/>
                  </a:ext>
                </a:extLst>
              </p:cNvPr>
              <p:cNvSpPr/>
              <p:nvPr/>
            </p:nvSpPr>
            <p:spPr>
              <a:xfrm>
                <a:off x="7992497" y="3527335"/>
                <a:ext cx="598" cy="457"/>
              </a:xfrm>
              <a:custGeom>
                <a:avLst/>
                <a:gdLst/>
                <a:ahLst/>
                <a:cxnLst/>
                <a:rect l="l" t="t" r="r" b="b"/>
                <a:pathLst>
                  <a:path w="12" h="8" extrusionOk="0">
                    <a:moveTo>
                      <a:pt x="1" y="1"/>
                    </a:moveTo>
                    <a:lnTo>
                      <a:pt x="1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84" name="Google Shape;6157;p65">
                <a:extLst>
                  <a:ext uri="{FF2B5EF4-FFF2-40B4-BE49-F238E27FC236}">
                    <a16:creationId xmlns:a16="http://schemas.microsoft.com/office/drawing/2014/main" id="{D543685C-33A8-4EF8-939A-51698E5C4E7B}"/>
                  </a:ext>
                </a:extLst>
              </p:cNvPr>
              <p:cNvSpPr/>
              <p:nvPr/>
            </p:nvSpPr>
            <p:spPr>
              <a:xfrm>
                <a:off x="7996332" y="3531318"/>
                <a:ext cx="5482" cy="8654"/>
              </a:xfrm>
              <a:custGeom>
                <a:avLst/>
                <a:gdLst/>
                <a:ahLst/>
                <a:cxnLst/>
                <a:rect l="l" t="t" r="r" b="b"/>
                <a:pathLst>
                  <a:path w="110" h="152" extrusionOk="0">
                    <a:moveTo>
                      <a:pt x="1" y="1"/>
                    </a:moveTo>
                    <a:cubicBezTo>
                      <a:pt x="43" y="50"/>
                      <a:pt x="78" y="99"/>
                      <a:pt x="109" y="152"/>
                    </a:cubicBezTo>
                    <a:cubicBezTo>
                      <a:pt x="78" y="99"/>
                      <a:pt x="43" y="50"/>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85" name="Google Shape;6158;p65">
                <a:extLst>
                  <a:ext uri="{FF2B5EF4-FFF2-40B4-BE49-F238E27FC236}">
                    <a16:creationId xmlns:a16="http://schemas.microsoft.com/office/drawing/2014/main" id="{47FF225A-E212-4C3D-952F-70B6EB27256C}"/>
                  </a:ext>
                </a:extLst>
              </p:cNvPr>
              <p:cNvSpPr/>
              <p:nvPr/>
            </p:nvSpPr>
            <p:spPr>
              <a:xfrm>
                <a:off x="7961654" y="3432095"/>
                <a:ext cx="6477" cy="11614"/>
              </a:xfrm>
              <a:custGeom>
                <a:avLst/>
                <a:gdLst/>
                <a:ahLst/>
                <a:cxnLst/>
                <a:rect l="l" t="t" r="r" b="b"/>
                <a:pathLst>
                  <a:path w="130" h="204" extrusionOk="0">
                    <a:moveTo>
                      <a:pt x="0" y="1"/>
                    </a:moveTo>
                    <a:cubicBezTo>
                      <a:pt x="0" y="39"/>
                      <a:pt x="70" y="127"/>
                      <a:pt x="130" y="204"/>
                    </a:cubicBezTo>
                    <a:cubicBezTo>
                      <a:pt x="70" y="127"/>
                      <a:pt x="0" y="39"/>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86" name="Google Shape;6159;p65">
                <a:extLst>
                  <a:ext uri="{FF2B5EF4-FFF2-40B4-BE49-F238E27FC236}">
                    <a16:creationId xmlns:a16="http://schemas.microsoft.com/office/drawing/2014/main" id="{D8BAE3C0-D513-4017-9A51-8AFDC0AA2A6C}"/>
                  </a:ext>
                </a:extLst>
              </p:cNvPr>
              <p:cNvSpPr/>
              <p:nvPr/>
            </p:nvSpPr>
            <p:spPr>
              <a:xfrm>
                <a:off x="7995136" y="3529951"/>
                <a:ext cx="547" cy="624"/>
              </a:xfrm>
              <a:custGeom>
                <a:avLst/>
                <a:gdLst/>
                <a:ahLst/>
                <a:cxnLst/>
                <a:rect l="l" t="t" r="r" b="b"/>
                <a:pathLst>
                  <a:path w="11" h="11" extrusionOk="0">
                    <a:moveTo>
                      <a:pt x="0" y="0"/>
                    </a:moveTo>
                    <a:lnTo>
                      <a:pt x="1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87" name="Google Shape;6160;p65">
                <a:extLst>
                  <a:ext uri="{FF2B5EF4-FFF2-40B4-BE49-F238E27FC236}">
                    <a16:creationId xmlns:a16="http://schemas.microsoft.com/office/drawing/2014/main" id="{F2853C60-8F21-45ED-8529-329ED20AA949}"/>
                  </a:ext>
                </a:extLst>
              </p:cNvPr>
              <p:cNvSpPr/>
              <p:nvPr/>
            </p:nvSpPr>
            <p:spPr>
              <a:xfrm>
                <a:off x="8297918" y="3633391"/>
                <a:ext cx="1993" cy="855"/>
              </a:xfrm>
              <a:custGeom>
                <a:avLst/>
                <a:gdLst/>
                <a:ahLst/>
                <a:cxnLst/>
                <a:rect l="l" t="t" r="r" b="b"/>
                <a:pathLst>
                  <a:path w="40" h="15" extrusionOk="0">
                    <a:moveTo>
                      <a:pt x="39" y="0"/>
                    </a:moveTo>
                    <a:lnTo>
                      <a:pt x="1" y="14"/>
                    </a:lnTo>
                    <a:lnTo>
                      <a:pt x="1"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88" name="Google Shape;6161;p65">
                <a:extLst>
                  <a:ext uri="{FF2B5EF4-FFF2-40B4-BE49-F238E27FC236}">
                    <a16:creationId xmlns:a16="http://schemas.microsoft.com/office/drawing/2014/main" id="{D6B54B5A-84C0-4FF9-9232-9AA16BA15E4E}"/>
                  </a:ext>
                </a:extLst>
              </p:cNvPr>
              <p:cNvSpPr/>
              <p:nvPr/>
            </p:nvSpPr>
            <p:spPr>
              <a:xfrm>
                <a:off x="8207238" y="3621605"/>
                <a:ext cx="2991" cy="1480"/>
              </a:xfrm>
              <a:custGeom>
                <a:avLst/>
                <a:gdLst/>
                <a:ahLst/>
                <a:cxnLst/>
                <a:rect l="l" t="t" r="r" b="b"/>
                <a:pathLst>
                  <a:path w="60" h="26" extrusionOk="0">
                    <a:moveTo>
                      <a:pt x="0" y="25"/>
                    </a:moveTo>
                    <a:cubicBezTo>
                      <a:pt x="18" y="11"/>
                      <a:pt x="39" y="1"/>
                      <a:pt x="60" y="1"/>
                    </a:cubicBezTo>
                    <a:cubicBezTo>
                      <a:pt x="39" y="1"/>
                      <a:pt x="18" y="11"/>
                      <a:pt x="0" y="2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89" name="Google Shape;6162;p65">
                <a:extLst>
                  <a:ext uri="{FF2B5EF4-FFF2-40B4-BE49-F238E27FC236}">
                    <a16:creationId xmlns:a16="http://schemas.microsoft.com/office/drawing/2014/main" id="{888B08E9-73C5-4537-A16A-F13060EBB59B}"/>
                  </a:ext>
                </a:extLst>
              </p:cNvPr>
              <p:cNvSpPr/>
              <p:nvPr/>
            </p:nvSpPr>
            <p:spPr>
              <a:xfrm>
                <a:off x="8414456" y="3607886"/>
                <a:ext cx="400" cy="624"/>
              </a:xfrm>
              <a:custGeom>
                <a:avLst/>
                <a:gdLst/>
                <a:ahLst/>
                <a:cxnLst/>
                <a:rect l="l" t="t" r="r" b="b"/>
                <a:pathLst>
                  <a:path w="8" h="11" extrusionOk="0">
                    <a:moveTo>
                      <a:pt x="0" y="0"/>
                    </a:moveTo>
                    <a:cubicBezTo>
                      <a:pt x="0" y="4"/>
                      <a:pt x="4" y="7"/>
                      <a:pt x="7" y="11"/>
                    </a:cubicBezTo>
                    <a:cubicBezTo>
                      <a:pt x="4" y="7"/>
                      <a:pt x="0" y="4"/>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0" name="Google Shape;6163;p65">
                <a:extLst>
                  <a:ext uri="{FF2B5EF4-FFF2-40B4-BE49-F238E27FC236}">
                    <a16:creationId xmlns:a16="http://schemas.microsoft.com/office/drawing/2014/main" id="{71D84F3F-F48B-4CF5-96F0-F19D818E8EB2}"/>
                  </a:ext>
                </a:extLst>
              </p:cNvPr>
              <p:cNvSpPr/>
              <p:nvPr/>
            </p:nvSpPr>
            <p:spPr>
              <a:xfrm>
                <a:off x="8415700" y="3609652"/>
                <a:ext cx="7174" cy="4268"/>
              </a:xfrm>
              <a:custGeom>
                <a:avLst/>
                <a:gdLst/>
                <a:ahLst/>
                <a:cxnLst/>
                <a:rect l="l" t="t" r="r" b="b"/>
                <a:pathLst>
                  <a:path w="144" h="75" extrusionOk="0">
                    <a:moveTo>
                      <a:pt x="0" y="1"/>
                    </a:moveTo>
                    <a:lnTo>
                      <a:pt x="0" y="1"/>
                    </a:lnTo>
                    <a:cubicBezTo>
                      <a:pt x="42" y="36"/>
                      <a:pt x="91" y="60"/>
                      <a:pt x="143" y="74"/>
                    </a:cubicBezTo>
                    <a:cubicBezTo>
                      <a:pt x="91" y="57"/>
                      <a:pt x="42" y="36"/>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1" name="Google Shape;6164;p65">
                <a:extLst>
                  <a:ext uri="{FF2B5EF4-FFF2-40B4-BE49-F238E27FC236}">
                    <a16:creationId xmlns:a16="http://schemas.microsoft.com/office/drawing/2014/main" id="{9BE1F0BA-909A-46C6-986F-7C46FB8D603C}"/>
                  </a:ext>
                </a:extLst>
              </p:cNvPr>
              <p:cNvSpPr/>
              <p:nvPr/>
            </p:nvSpPr>
            <p:spPr>
              <a:xfrm>
                <a:off x="7932510" y="3363950"/>
                <a:ext cx="3189" cy="2847"/>
              </a:xfrm>
              <a:custGeom>
                <a:avLst/>
                <a:gdLst/>
                <a:ahLst/>
                <a:cxnLst/>
                <a:rect l="l" t="t" r="r" b="b"/>
                <a:pathLst>
                  <a:path w="64" h="50" extrusionOk="0">
                    <a:moveTo>
                      <a:pt x="64" y="49"/>
                    </a:moveTo>
                    <a:cubicBezTo>
                      <a:pt x="43" y="32"/>
                      <a:pt x="22" y="14"/>
                      <a:pt x="1" y="0"/>
                    </a:cubicBezTo>
                    <a:cubicBezTo>
                      <a:pt x="22" y="14"/>
                      <a:pt x="43" y="32"/>
                      <a:pt x="64" y="4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2" name="Google Shape;6165;p65">
                <a:extLst>
                  <a:ext uri="{FF2B5EF4-FFF2-40B4-BE49-F238E27FC236}">
                    <a16:creationId xmlns:a16="http://schemas.microsoft.com/office/drawing/2014/main" id="{769397E5-9A8A-44E1-BEFC-2766671B1BFE}"/>
                  </a:ext>
                </a:extLst>
              </p:cNvPr>
              <p:cNvSpPr/>
              <p:nvPr/>
            </p:nvSpPr>
            <p:spPr>
              <a:xfrm>
                <a:off x="8414805" y="3608457"/>
                <a:ext cx="400" cy="684"/>
              </a:xfrm>
              <a:custGeom>
                <a:avLst/>
                <a:gdLst/>
                <a:ahLst/>
                <a:cxnLst/>
                <a:rect l="l" t="t" r="r" b="b"/>
                <a:pathLst>
                  <a:path w="8" h="12" extrusionOk="0">
                    <a:moveTo>
                      <a:pt x="0" y="1"/>
                    </a:moveTo>
                    <a:cubicBezTo>
                      <a:pt x="0" y="4"/>
                      <a:pt x="4" y="8"/>
                      <a:pt x="7" y="11"/>
                    </a:cubicBezTo>
                    <a:cubicBezTo>
                      <a:pt x="4" y="8"/>
                      <a:pt x="0" y="4"/>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3" name="Google Shape;6166;p65">
                <a:extLst>
                  <a:ext uri="{FF2B5EF4-FFF2-40B4-BE49-F238E27FC236}">
                    <a16:creationId xmlns:a16="http://schemas.microsoft.com/office/drawing/2014/main" id="{C50DCB8A-7916-4991-B897-4BD89C20EAC4}"/>
                  </a:ext>
                </a:extLst>
              </p:cNvPr>
              <p:cNvSpPr/>
              <p:nvPr/>
            </p:nvSpPr>
            <p:spPr>
              <a:xfrm>
                <a:off x="8423175" y="3613866"/>
                <a:ext cx="748" cy="227"/>
              </a:xfrm>
              <a:custGeom>
                <a:avLst/>
                <a:gdLst/>
                <a:ahLst/>
                <a:cxnLst/>
                <a:rect l="l" t="t" r="r" b="b"/>
                <a:pathLst>
                  <a:path w="15" h="4" extrusionOk="0">
                    <a:moveTo>
                      <a:pt x="0" y="0"/>
                    </a:moveTo>
                    <a:lnTo>
                      <a:pt x="14"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4" name="Google Shape;6167;p65">
                <a:extLst>
                  <a:ext uri="{FF2B5EF4-FFF2-40B4-BE49-F238E27FC236}">
                    <a16:creationId xmlns:a16="http://schemas.microsoft.com/office/drawing/2014/main" id="{C944CE7C-F721-4BE9-8467-E5169517D963}"/>
                  </a:ext>
                </a:extLst>
              </p:cNvPr>
              <p:cNvSpPr/>
              <p:nvPr/>
            </p:nvSpPr>
            <p:spPr>
              <a:xfrm>
                <a:off x="8219594" y="3644322"/>
                <a:ext cx="250" cy="1652"/>
              </a:xfrm>
              <a:custGeom>
                <a:avLst/>
                <a:gdLst/>
                <a:ahLst/>
                <a:cxnLst/>
                <a:rect l="l" t="t" r="r" b="b"/>
                <a:pathLst>
                  <a:path w="5" h="29" extrusionOk="0">
                    <a:moveTo>
                      <a:pt x="4" y="1"/>
                    </a:moveTo>
                    <a:cubicBezTo>
                      <a:pt x="1" y="11"/>
                      <a:pt x="1" y="18"/>
                      <a:pt x="1" y="29"/>
                    </a:cubicBezTo>
                    <a:cubicBezTo>
                      <a:pt x="1" y="18"/>
                      <a:pt x="1" y="11"/>
                      <a:pt x="4"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5" name="Google Shape;6168;p65">
                <a:extLst>
                  <a:ext uri="{FF2B5EF4-FFF2-40B4-BE49-F238E27FC236}">
                    <a16:creationId xmlns:a16="http://schemas.microsoft.com/office/drawing/2014/main" id="{570471F0-F346-4253-8D98-D0D25652DA88}"/>
                  </a:ext>
                </a:extLst>
              </p:cNvPr>
              <p:cNvSpPr/>
              <p:nvPr/>
            </p:nvSpPr>
            <p:spPr>
              <a:xfrm>
                <a:off x="7961654" y="3424523"/>
                <a:ext cx="1244" cy="7626"/>
              </a:xfrm>
              <a:custGeom>
                <a:avLst/>
                <a:gdLst/>
                <a:ahLst/>
                <a:cxnLst/>
                <a:rect l="l" t="t" r="r" b="b"/>
                <a:pathLst>
                  <a:path w="25" h="134" extrusionOk="0">
                    <a:moveTo>
                      <a:pt x="25" y="1"/>
                    </a:moveTo>
                    <a:lnTo>
                      <a:pt x="18" y="22"/>
                    </a:lnTo>
                    <a:cubicBezTo>
                      <a:pt x="11" y="57"/>
                      <a:pt x="4" y="95"/>
                      <a:pt x="0" y="134"/>
                    </a:cubicBezTo>
                    <a:cubicBezTo>
                      <a:pt x="4" y="95"/>
                      <a:pt x="11" y="60"/>
                      <a:pt x="18" y="25"/>
                    </a:cubicBezTo>
                    <a:lnTo>
                      <a:pt x="2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6" name="Google Shape;6169;p65">
                <a:extLst>
                  <a:ext uri="{FF2B5EF4-FFF2-40B4-BE49-F238E27FC236}">
                    <a16:creationId xmlns:a16="http://schemas.microsoft.com/office/drawing/2014/main" id="{97A58035-4E02-4DB0-9D9F-B5F674BEED6B}"/>
                  </a:ext>
                </a:extLst>
              </p:cNvPr>
              <p:cNvSpPr/>
              <p:nvPr/>
            </p:nvSpPr>
            <p:spPr>
              <a:xfrm>
                <a:off x="8300358" y="3632595"/>
                <a:ext cx="1097" cy="624"/>
              </a:xfrm>
              <a:custGeom>
                <a:avLst/>
                <a:gdLst/>
                <a:ahLst/>
                <a:cxnLst/>
                <a:rect l="l" t="t" r="r" b="b"/>
                <a:pathLst>
                  <a:path w="22" h="11" extrusionOk="0">
                    <a:moveTo>
                      <a:pt x="1" y="11"/>
                    </a:moveTo>
                    <a:lnTo>
                      <a:pt x="22"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7" name="Google Shape;6170;p65">
                <a:extLst>
                  <a:ext uri="{FF2B5EF4-FFF2-40B4-BE49-F238E27FC236}">
                    <a16:creationId xmlns:a16="http://schemas.microsoft.com/office/drawing/2014/main" id="{12FB6B64-F4DB-4D00-AB05-A65DEC407A8F}"/>
                  </a:ext>
                </a:extLst>
              </p:cNvPr>
              <p:cNvSpPr/>
              <p:nvPr/>
            </p:nvSpPr>
            <p:spPr>
              <a:xfrm>
                <a:off x="9002626" y="2955610"/>
                <a:ext cx="5780" cy="2222"/>
              </a:xfrm>
              <a:custGeom>
                <a:avLst/>
                <a:gdLst/>
                <a:ahLst/>
                <a:cxnLst/>
                <a:rect l="l" t="t" r="r" b="b"/>
                <a:pathLst>
                  <a:path w="116" h="39" extrusionOk="0">
                    <a:moveTo>
                      <a:pt x="0" y="39"/>
                    </a:moveTo>
                    <a:cubicBezTo>
                      <a:pt x="39" y="25"/>
                      <a:pt x="77" y="11"/>
                      <a:pt x="116" y="0"/>
                    </a:cubicBezTo>
                    <a:cubicBezTo>
                      <a:pt x="77" y="11"/>
                      <a:pt x="39" y="25"/>
                      <a:pt x="0" y="3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8" name="Google Shape;6171;p65">
                <a:extLst>
                  <a:ext uri="{FF2B5EF4-FFF2-40B4-BE49-F238E27FC236}">
                    <a16:creationId xmlns:a16="http://schemas.microsoft.com/office/drawing/2014/main" id="{A6960ED5-68CA-4F21-86A3-EF0BF6147263}"/>
                  </a:ext>
                </a:extLst>
              </p:cNvPr>
              <p:cNvSpPr/>
              <p:nvPr/>
            </p:nvSpPr>
            <p:spPr>
              <a:xfrm>
                <a:off x="8403095" y="3103452"/>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9" name="Google Shape;6172;p65">
                <a:extLst>
                  <a:ext uri="{FF2B5EF4-FFF2-40B4-BE49-F238E27FC236}">
                    <a16:creationId xmlns:a16="http://schemas.microsoft.com/office/drawing/2014/main" id="{8CC3BD36-1A80-49BF-B6C9-50416E753239}"/>
                  </a:ext>
                </a:extLst>
              </p:cNvPr>
              <p:cNvSpPr/>
              <p:nvPr/>
            </p:nvSpPr>
            <p:spPr>
              <a:xfrm>
                <a:off x="8650969" y="3143527"/>
                <a:ext cx="598" cy="457"/>
              </a:xfrm>
              <a:custGeom>
                <a:avLst/>
                <a:gdLst/>
                <a:ahLst/>
                <a:cxnLst/>
                <a:rect l="l" t="t" r="r" b="b"/>
                <a:pathLst>
                  <a:path w="12" h="8" extrusionOk="0">
                    <a:moveTo>
                      <a:pt x="1" y="7"/>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0" name="Google Shape;6173;p65">
                <a:extLst>
                  <a:ext uri="{FF2B5EF4-FFF2-40B4-BE49-F238E27FC236}">
                    <a16:creationId xmlns:a16="http://schemas.microsoft.com/office/drawing/2014/main" id="{FF59FC9D-1F8E-4C39-965E-950063430C22}"/>
                  </a:ext>
                </a:extLst>
              </p:cNvPr>
              <p:cNvSpPr/>
              <p:nvPr/>
            </p:nvSpPr>
            <p:spPr>
              <a:xfrm>
                <a:off x="8648029" y="3145690"/>
                <a:ext cx="349" cy="285"/>
              </a:xfrm>
              <a:custGeom>
                <a:avLst/>
                <a:gdLst/>
                <a:ahLst/>
                <a:cxnLst/>
                <a:rect l="l" t="t" r="r" b="b"/>
                <a:pathLst>
                  <a:path w="7" h="5" extrusionOk="0">
                    <a:moveTo>
                      <a:pt x="0" y="4"/>
                    </a:moveTo>
                    <a:lnTo>
                      <a:pt x="7"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1" name="Google Shape;6174;p65">
                <a:extLst>
                  <a:ext uri="{FF2B5EF4-FFF2-40B4-BE49-F238E27FC236}">
                    <a16:creationId xmlns:a16="http://schemas.microsoft.com/office/drawing/2014/main" id="{523BAEAC-5146-4754-8DC6-718935D6554D}"/>
                  </a:ext>
                </a:extLst>
              </p:cNvPr>
              <p:cNvSpPr/>
              <p:nvPr/>
            </p:nvSpPr>
            <p:spPr>
              <a:xfrm>
                <a:off x="8736268" y="3119619"/>
                <a:ext cx="6129" cy="1254"/>
              </a:xfrm>
              <a:custGeom>
                <a:avLst/>
                <a:gdLst/>
                <a:ahLst/>
                <a:cxnLst/>
                <a:rect l="l" t="t" r="r" b="b"/>
                <a:pathLst>
                  <a:path w="123" h="22" extrusionOk="0">
                    <a:moveTo>
                      <a:pt x="0" y="0"/>
                    </a:moveTo>
                    <a:lnTo>
                      <a:pt x="0" y="0"/>
                    </a:lnTo>
                    <a:cubicBezTo>
                      <a:pt x="46" y="11"/>
                      <a:pt x="88" y="18"/>
                      <a:pt x="123" y="21"/>
                    </a:cubicBezTo>
                    <a:cubicBezTo>
                      <a:pt x="88" y="18"/>
                      <a:pt x="46" y="7"/>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2" name="Google Shape;6175;p65">
                <a:extLst>
                  <a:ext uri="{FF2B5EF4-FFF2-40B4-BE49-F238E27FC236}">
                    <a16:creationId xmlns:a16="http://schemas.microsoft.com/office/drawing/2014/main" id="{34AC0D59-8F46-4B04-9415-1C338EF781CA}"/>
                  </a:ext>
                </a:extLst>
              </p:cNvPr>
              <p:cNvSpPr/>
              <p:nvPr/>
            </p:nvSpPr>
            <p:spPr>
              <a:xfrm>
                <a:off x="8639956" y="3150076"/>
                <a:ext cx="400" cy="59"/>
              </a:xfrm>
              <a:custGeom>
                <a:avLst/>
                <a:gdLst/>
                <a:ahLst/>
                <a:cxnLst/>
                <a:rect l="l" t="t" r="r" b="b"/>
                <a:pathLst>
                  <a:path w="8" h="1" extrusionOk="0">
                    <a:moveTo>
                      <a:pt x="1" y="1"/>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3" name="Google Shape;6176;p65">
                <a:extLst>
                  <a:ext uri="{FF2B5EF4-FFF2-40B4-BE49-F238E27FC236}">
                    <a16:creationId xmlns:a16="http://schemas.microsoft.com/office/drawing/2014/main" id="{3929C44E-2195-4799-AA0E-E7C78982A786}"/>
                  </a:ext>
                </a:extLst>
              </p:cNvPr>
              <p:cNvSpPr/>
              <p:nvPr/>
            </p:nvSpPr>
            <p:spPr>
              <a:xfrm>
                <a:off x="8654106" y="3141137"/>
                <a:ext cx="748" cy="457"/>
              </a:xfrm>
              <a:custGeom>
                <a:avLst/>
                <a:gdLst/>
                <a:ahLst/>
                <a:cxnLst/>
                <a:rect l="l" t="t" r="r" b="b"/>
                <a:pathLst>
                  <a:path w="15" h="8" extrusionOk="0">
                    <a:moveTo>
                      <a:pt x="1" y="7"/>
                    </a:moveTo>
                    <a:lnTo>
                      <a:pt x="15"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4" name="Google Shape;6177;p65">
                <a:extLst>
                  <a:ext uri="{FF2B5EF4-FFF2-40B4-BE49-F238E27FC236}">
                    <a16:creationId xmlns:a16="http://schemas.microsoft.com/office/drawing/2014/main" id="{4F05DC41-1D9C-4076-A3F2-8E51A55814BA}"/>
                  </a:ext>
                </a:extLst>
              </p:cNvPr>
              <p:cNvSpPr/>
              <p:nvPr/>
            </p:nvSpPr>
            <p:spPr>
              <a:xfrm>
                <a:off x="9026493" y="2911947"/>
                <a:ext cx="3189" cy="3019"/>
              </a:xfrm>
              <a:custGeom>
                <a:avLst/>
                <a:gdLst/>
                <a:ahLst/>
                <a:cxnLst/>
                <a:rect l="l" t="t" r="r" b="b"/>
                <a:pathLst>
                  <a:path w="64" h="53" extrusionOk="0">
                    <a:moveTo>
                      <a:pt x="64" y="53"/>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5" name="Google Shape;6178;p65">
                <a:extLst>
                  <a:ext uri="{FF2B5EF4-FFF2-40B4-BE49-F238E27FC236}">
                    <a16:creationId xmlns:a16="http://schemas.microsoft.com/office/drawing/2014/main" id="{D925387F-607F-4AF9-9905-0173DE687D7F}"/>
                  </a:ext>
                </a:extLst>
              </p:cNvPr>
              <p:cNvSpPr/>
              <p:nvPr/>
            </p:nvSpPr>
            <p:spPr>
              <a:xfrm>
                <a:off x="8420882" y="3108232"/>
                <a:ext cx="19779" cy="855"/>
              </a:xfrm>
              <a:custGeom>
                <a:avLst/>
                <a:gdLst/>
                <a:ahLst/>
                <a:cxnLst/>
                <a:rect l="l" t="t" r="r" b="b"/>
                <a:pathLst>
                  <a:path w="397" h="15" extrusionOk="0">
                    <a:moveTo>
                      <a:pt x="397" y="11"/>
                    </a:moveTo>
                    <a:cubicBezTo>
                      <a:pt x="288" y="1"/>
                      <a:pt x="179" y="1"/>
                      <a:pt x="74" y="11"/>
                    </a:cubicBezTo>
                    <a:lnTo>
                      <a:pt x="1" y="15"/>
                    </a:lnTo>
                    <a:lnTo>
                      <a:pt x="74" y="11"/>
                    </a:lnTo>
                    <a:cubicBezTo>
                      <a:pt x="179" y="1"/>
                      <a:pt x="288" y="1"/>
                      <a:pt x="397" y="1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6" name="Google Shape;6179;p65">
                <a:extLst>
                  <a:ext uri="{FF2B5EF4-FFF2-40B4-BE49-F238E27FC236}">
                    <a16:creationId xmlns:a16="http://schemas.microsoft.com/office/drawing/2014/main" id="{B1A6B91B-FB71-4C37-81F5-9284C2796109}"/>
                  </a:ext>
                </a:extLst>
              </p:cNvPr>
              <p:cNvSpPr/>
              <p:nvPr/>
            </p:nvSpPr>
            <p:spPr>
              <a:xfrm>
                <a:off x="8637516" y="3150873"/>
                <a:ext cx="400" cy="59"/>
              </a:xfrm>
              <a:custGeom>
                <a:avLst/>
                <a:gdLst/>
                <a:ahLst/>
                <a:cxnLst/>
                <a:rect l="l" t="t" r="r" b="b"/>
                <a:pathLst>
                  <a:path w="8" h="1" extrusionOk="0">
                    <a:moveTo>
                      <a:pt x="1" y="1"/>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7" name="Google Shape;6180;p65">
                <a:extLst>
                  <a:ext uri="{FF2B5EF4-FFF2-40B4-BE49-F238E27FC236}">
                    <a16:creationId xmlns:a16="http://schemas.microsoft.com/office/drawing/2014/main" id="{90359A6C-BD0B-4486-A1A9-9CE472D5BDDC}"/>
                  </a:ext>
                </a:extLst>
              </p:cNvPr>
              <p:cNvSpPr/>
              <p:nvPr/>
            </p:nvSpPr>
            <p:spPr>
              <a:xfrm>
                <a:off x="8645189" y="3147686"/>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8" name="Google Shape;6181;p65">
                <a:extLst>
                  <a:ext uri="{FF2B5EF4-FFF2-40B4-BE49-F238E27FC236}">
                    <a16:creationId xmlns:a16="http://schemas.microsoft.com/office/drawing/2014/main" id="{F5479E0D-67B1-434A-A7EC-D932F52167C4}"/>
                  </a:ext>
                </a:extLst>
              </p:cNvPr>
              <p:cNvSpPr/>
              <p:nvPr/>
            </p:nvSpPr>
            <p:spPr>
              <a:xfrm>
                <a:off x="8192042" y="2851378"/>
                <a:ext cx="250" cy="1023"/>
              </a:xfrm>
              <a:custGeom>
                <a:avLst/>
                <a:gdLst/>
                <a:ahLst/>
                <a:cxnLst/>
                <a:rect l="l" t="t" r="r" b="b"/>
                <a:pathLst>
                  <a:path w="5" h="18" extrusionOk="0">
                    <a:moveTo>
                      <a:pt x="1" y="0"/>
                    </a:moveTo>
                    <a:cubicBezTo>
                      <a:pt x="1" y="4"/>
                      <a:pt x="4" y="11"/>
                      <a:pt x="4" y="18"/>
                    </a:cubicBezTo>
                    <a:cubicBezTo>
                      <a:pt x="4" y="11"/>
                      <a:pt x="4" y="4"/>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9" name="Google Shape;6182;p65">
                <a:extLst>
                  <a:ext uri="{FF2B5EF4-FFF2-40B4-BE49-F238E27FC236}">
                    <a16:creationId xmlns:a16="http://schemas.microsoft.com/office/drawing/2014/main" id="{1877FFB2-339B-488E-A5AC-9964A556B9BB}"/>
                  </a:ext>
                </a:extLst>
              </p:cNvPr>
              <p:cNvSpPr/>
              <p:nvPr/>
            </p:nvSpPr>
            <p:spPr>
              <a:xfrm>
                <a:off x="8609466" y="3138747"/>
                <a:ext cx="5083" cy="457"/>
              </a:xfrm>
              <a:custGeom>
                <a:avLst/>
                <a:gdLst/>
                <a:ahLst/>
                <a:cxnLst/>
                <a:rect l="l" t="t" r="r" b="b"/>
                <a:pathLst>
                  <a:path w="102" h="8" extrusionOk="0">
                    <a:moveTo>
                      <a:pt x="102" y="0"/>
                    </a:moveTo>
                    <a:lnTo>
                      <a:pt x="81" y="0"/>
                    </a:lnTo>
                    <a:cubicBezTo>
                      <a:pt x="53" y="4"/>
                      <a:pt x="25" y="7"/>
                      <a:pt x="0" y="7"/>
                    </a:cubicBezTo>
                    <a:cubicBezTo>
                      <a:pt x="25" y="7"/>
                      <a:pt x="53" y="4"/>
                      <a:pt x="81" y="0"/>
                    </a:cubicBezTo>
                    <a:cubicBezTo>
                      <a:pt x="88" y="0"/>
                      <a:pt x="95" y="0"/>
                      <a:pt x="102"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0" name="Google Shape;6183;p65">
                <a:extLst>
                  <a:ext uri="{FF2B5EF4-FFF2-40B4-BE49-F238E27FC236}">
                    <a16:creationId xmlns:a16="http://schemas.microsoft.com/office/drawing/2014/main" id="{4B140F36-EF22-4459-9800-AA0C2ED2B8BF}"/>
                  </a:ext>
                </a:extLst>
              </p:cNvPr>
              <p:cNvSpPr/>
              <p:nvPr/>
            </p:nvSpPr>
            <p:spPr>
              <a:xfrm>
                <a:off x="8635622" y="3151099"/>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1" name="Google Shape;6184;p65">
                <a:extLst>
                  <a:ext uri="{FF2B5EF4-FFF2-40B4-BE49-F238E27FC236}">
                    <a16:creationId xmlns:a16="http://schemas.microsoft.com/office/drawing/2014/main" id="{2C66F8DE-DA44-41F9-8505-19FD59566F67}"/>
                  </a:ext>
                </a:extLst>
              </p:cNvPr>
              <p:cNvSpPr/>
              <p:nvPr/>
            </p:nvSpPr>
            <p:spPr>
              <a:xfrm>
                <a:off x="8942587" y="2825646"/>
                <a:ext cx="20330" cy="45881"/>
              </a:xfrm>
              <a:custGeom>
                <a:avLst/>
                <a:gdLst/>
                <a:ahLst/>
                <a:cxnLst/>
                <a:rect l="l" t="t" r="r" b="b"/>
                <a:pathLst>
                  <a:path w="408" h="806" extrusionOk="0">
                    <a:moveTo>
                      <a:pt x="407" y="1"/>
                    </a:moveTo>
                    <a:lnTo>
                      <a:pt x="1" y="806"/>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2" name="Google Shape;6185;p65">
                <a:extLst>
                  <a:ext uri="{FF2B5EF4-FFF2-40B4-BE49-F238E27FC236}">
                    <a16:creationId xmlns:a16="http://schemas.microsoft.com/office/drawing/2014/main" id="{07C44AF0-D3A6-4D7D-9F77-FECD411815EB}"/>
                  </a:ext>
                </a:extLst>
              </p:cNvPr>
              <p:cNvSpPr/>
              <p:nvPr/>
            </p:nvSpPr>
            <p:spPr>
              <a:xfrm>
                <a:off x="9017425" y="2902156"/>
                <a:ext cx="2840" cy="3245"/>
              </a:xfrm>
              <a:custGeom>
                <a:avLst/>
                <a:gdLst/>
                <a:ahLst/>
                <a:cxnLst/>
                <a:rect l="l" t="t" r="r" b="b"/>
                <a:pathLst>
                  <a:path w="57" h="57" extrusionOk="0">
                    <a:moveTo>
                      <a:pt x="1" y="1"/>
                    </a:moveTo>
                    <a:cubicBezTo>
                      <a:pt x="15" y="18"/>
                      <a:pt x="36" y="36"/>
                      <a:pt x="57" y="57"/>
                    </a:cubicBezTo>
                    <a:cubicBezTo>
                      <a:pt x="36" y="36"/>
                      <a:pt x="18" y="18"/>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3" name="Google Shape;6186;p65">
                <a:extLst>
                  <a:ext uri="{FF2B5EF4-FFF2-40B4-BE49-F238E27FC236}">
                    <a16:creationId xmlns:a16="http://schemas.microsoft.com/office/drawing/2014/main" id="{70D936FC-EC82-42B2-968A-7EA22482726F}"/>
                  </a:ext>
                </a:extLst>
              </p:cNvPr>
              <p:cNvSpPr/>
              <p:nvPr/>
            </p:nvSpPr>
            <p:spPr>
              <a:xfrm>
                <a:off x="8583308" y="3130378"/>
                <a:ext cx="2491" cy="1652"/>
              </a:xfrm>
              <a:custGeom>
                <a:avLst/>
                <a:gdLst/>
                <a:ahLst/>
                <a:cxnLst/>
                <a:rect l="l" t="t" r="r" b="b"/>
                <a:pathLst>
                  <a:path w="50" h="29" extrusionOk="0">
                    <a:moveTo>
                      <a:pt x="0" y="0"/>
                    </a:moveTo>
                    <a:lnTo>
                      <a:pt x="49" y="2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4" name="Google Shape;6187;p65">
                <a:extLst>
                  <a:ext uri="{FF2B5EF4-FFF2-40B4-BE49-F238E27FC236}">
                    <a16:creationId xmlns:a16="http://schemas.microsoft.com/office/drawing/2014/main" id="{07631F93-29C4-408D-8FF5-8A41DD7793C1}"/>
                  </a:ext>
                </a:extLst>
              </p:cNvPr>
              <p:cNvSpPr/>
              <p:nvPr/>
            </p:nvSpPr>
            <p:spPr>
              <a:xfrm>
                <a:off x="7829971" y="3213093"/>
                <a:ext cx="198" cy="1023"/>
              </a:xfrm>
              <a:custGeom>
                <a:avLst/>
                <a:gdLst/>
                <a:ahLst/>
                <a:cxnLst/>
                <a:rect l="l" t="t" r="r" b="b"/>
                <a:pathLst>
                  <a:path w="4" h="18" extrusionOk="0">
                    <a:moveTo>
                      <a:pt x="4" y="0"/>
                    </a:moveTo>
                    <a:lnTo>
                      <a:pt x="4" y="0"/>
                    </a:lnTo>
                    <a:cubicBezTo>
                      <a:pt x="4" y="7"/>
                      <a:pt x="0" y="11"/>
                      <a:pt x="0" y="18"/>
                    </a:cubicBezTo>
                    <a:cubicBezTo>
                      <a:pt x="4" y="11"/>
                      <a:pt x="4" y="7"/>
                      <a:pt x="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5" name="Google Shape;6188;p65">
                <a:extLst>
                  <a:ext uri="{FF2B5EF4-FFF2-40B4-BE49-F238E27FC236}">
                    <a16:creationId xmlns:a16="http://schemas.microsoft.com/office/drawing/2014/main" id="{B74DD969-4300-4F8E-B799-4F776DF4DF7D}"/>
                  </a:ext>
                </a:extLst>
              </p:cNvPr>
              <p:cNvSpPr/>
              <p:nvPr/>
            </p:nvSpPr>
            <p:spPr>
              <a:xfrm>
                <a:off x="7830470" y="3209278"/>
                <a:ext cx="51" cy="457"/>
              </a:xfrm>
              <a:custGeom>
                <a:avLst/>
                <a:gdLst/>
                <a:ahLst/>
                <a:cxnLst/>
                <a:rect l="l" t="t" r="r" b="b"/>
                <a:pathLst>
                  <a:path w="1" h="8" extrusionOk="0">
                    <a:moveTo>
                      <a:pt x="1" y="1"/>
                    </a:moveTo>
                    <a:lnTo>
                      <a:pt x="1" y="8"/>
                    </a:lnTo>
                    <a:cubicBezTo>
                      <a:pt x="1" y="8"/>
                      <a:pt x="1" y="1"/>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6" name="Google Shape;6189;p65">
                <a:extLst>
                  <a:ext uri="{FF2B5EF4-FFF2-40B4-BE49-F238E27FC236}">
                    <a16:creationId xmlns:a16="http://schemas.microsoft.com/office/drawing/2014/main" id="{9FAF4507-7D73-4F39-BE44-80D47CBEC8D8}"/>
                  </a:ext>
                </a:extLst>
              </p:cNvPr>
              <p:cNvSpPr/>
              <p:nvPr/>
            </p:nvSpPr>
            <p:spPr>
              <a:xfrm>
                <a:off x="7869533" y="3185597"/>
                <a:ext cx="4085" cy="2847"/>
              </a:xfrm>
              <a:custGeom>
                <a:avLst/>
                <a:gdLst/>
                <a:ahLst/>
                <a:cxnLst/>
                <a:rect l="l" t="t" r="r" b="b"/>
                <a:pathLst>
                  <a:path w="82" h="50" extrusionOk="0">
                    <a:moveTo>
                      <a:pt x="81" y="49"/>
                    </a:moveTo>
                    <a:cubicBezTo>
                      <a:pt x="57" y="32"/>
                      <a:pt x="29" y="14"/>
                      <a:pt x="1" y="0"/>
                    </a:cubicBezTo>
                    <a:cubicBezTo>
                      <a:pt x="29" y="14"/>
                      <a:pt x="57" y="32"/>
                      <a:pt x="81" y="4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7" name="Google Shape;6190;p65">
                <a:extLst>
                  <a:ext uri="{FF2B5EF4-FFF2-40B4-BE49-F238E27FC236}">
                    <a16:creationId xmlns:a16="http://schemas.microsoft.com/office/drawing/2014/main" id="{A0F1A930-B898-489C-9526-C6D11261A48E}"/>
                  </a:ext>
                </a:extLst>
              </p:cNvPr>
              <p:cNvSpPr/>
              <p:nvPr/>
            </p:nvSpPr>
            <p:spPr>
              <a:xfrm>
                <a:off x="7827879" y="3220041"/>
                <a:ext cx="400" cy="1082"/>
              </a:xfrm>
              <a:custGeom>
                <a:avLst/>
                <a:gdLst/>
                <a:ahLst/>
                <a:cxnLst/>
                <a:rect l="l" t="t" r="r" b="b"/>
                <a:pathLst>
                  <a:path w="8" h="19" extrusionOk="0">
                    <a:moveTo>
                      <a:pt x="7" y="1"/>
                    </a:moveTo>
                    <a:lnTo>
                      <a:pt x="0"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8" name="Google Shape;6191;p65">
                <a:extLst>
                  <a:ext uri="{FF2B5EF4-FFF2-40B4-BE49-F238E27FC236}">
                    <a16:creationId xmlns:a16="http://schemas.microsoft.com/office/drawing/2014/main" id="{E0964AA0-E295-45A9-BD97-8E163CCF3BD6}"/>
                  </a:ext>
                </a:extLst>
              </p:cNvPr>
              <p:cNvSpPr/>
              <p:nvPr/>
            </p:nvSpPr>
            <p:spPr>
              <a:xfrm>
                <a:off x="7997231" y="3129581"/>
                <a:ext cx="51" cy="59"/>
              </a:xfrm>
              <a:custGeom>
                <a:avLst/>
                <a:gdLst/>
                <a:ahLst/>
                <a:cxnLst/>
                <a:rect l="l" t="t" r="r" b="b"/>
                <a:pathLst>
                  <a:path w="1" h="1" extrusionOk="0">
                    <a:moveTo>
                      <a:pt x="0"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9" name="Google Shape;6192;p65">
                <a:extLst>
                  <a:ext uri="{FF2B5EF4-FFF2-40B4-BE49-F238E27FC236}">
                    <a16:creationId xmlns:a16="http://schemas.microsoft.com/office/drawing/2014/main" id="{8DA79109-C88F-436B-BC01-25335FD8F5D1}"/>
                  </a:ext>
                </a:extLst>
              </p:cNvPr>
              <p:cNvSpPr/>
              <p:nvPr/>
            </p:nvSpPr>
            <p:spPr>
              <a:xfrm>
                <a:off x="7830320" y="3211102"/>
                <a:ext cx="51" cy="855"/>
              </a:xfrm>
              <a:custGeom>
                <a:avLst/>
                <a:gdLst/>
                <a:ahLst/>
                <a:cxnLst/>
                <a:rect l="l" t="t" r="r" b="b"/>
                <a:pathLst>
                  <a:path w="1" h="15" extrusionOk="0">
                    <a:moveTo>
                      <a:pt x="0" y="0"/>
                    </a:moveTo>
                    <a:lnTo>
                      <a:pt x="0" y="14"/>
                    </a:lnTo>
                    <a:cubicBezTo>
                      <a:pt x="0" y="11"/>
                      <a:pt x="0" y="4"/>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0" name="Google Shape;6193;p65">
                <a:extLst>
                  <a:ext uri="{FF2B5EF4-FFF2-40B4-BE49-F238E27FC236}">
                    <a16:creationId xmlns:a16="http://schemas.microsoft.com/office/drawing/2014/main" id="{A1F6C57E-6570-4E1B-BA81-CB83D29D1D0B}"/>
                  </a:ext>
                </a:extLst>
              </p:cNvPr>
              <p:cNvSpPr/>
              <p:nvPr/>
            </p:nvSpPr>
            <p:spPr>
              <a:xfrm>
                <a:off x="7828727" y="3217647"/>
                <a:ext cx="400" cy="1254"/>
              </a:xfrm>
              <a:custGeom>
                <a:avLst/>
                <a:gdLst/>
                <a:ahLst/>
                <a:cxnLst/>
                <a:rect l="l" t="t" r="r" b="b"/>
                <a:pathLst>
                  <a:path w="8" h="22" extrusionOk="0">
                    <a:moveTo>
                      <a:pt x="8" y="1"/>
                    </a:moveTo>
                    <a:lnTo>
                      <a:pt x="8" y="1"/>
                    </a:lnTo>
                    <a:cubicBezTo>
                      <a:pt x="4" y="8"/>
                      <a:pt x="4" y="15"/>
                      <a:pt x="1" y="22"/>
                    </a:cubicBezTo>
                    <a:cubicBezTo>
                      <a:pt x="4" y="15"/>
                      <a:pt x="8" y="8"/>
                      <a:pt x="8"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1" name="Google Shape;6194;p65">
                <a:extLst>
                  <a:ext uri="{FF2B5EF4-FFF2-40B4-BE49-F238E27FC236}">
                    <a16:creationId xmlns:a16="http://schemas.microsoft.com/office/drawing/2014/main" id="{2D1C4C70-F1CE-4787-A1C9-BC18E81ED22B}"/>
                  </a:ext>
                </a:extLst>
              </p:cNvPr>
              <p:cNvSpPr/>
              <p:nvPr/>
            </p:nvSpPr>
            <p:spPr>
              <a:xfrm>
                <a:off x="7829424" y="3215483"/>
                <a:ext cx="400" cy="1023"/>
              </a:xfrm>
              <a:custGeom>
                <a:avLst/>
                <a:gdLst/>
                <a:ahLst/>
                <a:cxnLst/>
                <a:rect l="l" t="t" r="r" b="b"/>
                <a:pathLst>
                  <a:path w="8" h="18" extrusionOk="0">
                    <a:moveTo>
                      <a:pt x="8" y="0"/>
                    </a:moveTo>
                    <a:lnTo>
                      <a:pt x="8" y="0"/>
                    </a:lnTo>
                    <a:cubicBezTo>
                      <a:pt x="4" y="4"/>
                      <a:pt x="4" y="11"/>
                      <a:pt x="1" y="18"/>
                    </a:cubicBezTo>
                    <a:cubicBezTo>
                      <a:pt x="4" y="11"/>
                      <a:pt x="8" y="4"/>
                      <a:pt x="8"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2" name="Google Shape;6195;p65">
                <a:extLst>
                  <a:ext uri="{FF2B5EF4-FFF2-40B4-BE49-F238E27FC236}">
                    <a16:creationId xmlns:a16="http://schemas.microsoft.com/office/drawing/2014/main" id="{06A5FD2E-44DC-4256-879D-20D40BCC6D1C}"/>
                  </a:ext>
                </a:extLst>
              </p:cNvPr>
              <p:cNvSpPr/>
              <p:nvPr/>
            </p:nvSpPr>
            <p:spPr>
              <a:xfrm>
                <a:off x="7826631" y="3222431"/>
                <a:ext cx="598" cy="1082"/>
              </a:xfrm>
              <a:custGeom>
                <a:avLst/>
                <a:gdLst/>
                <a:ahLst/>
                <a:cxnLst/>
                <a:rect l="l" t="t" r="r" b="b"/>
                <a:pathLst>
                  <a:path w="12" h="19" extrusionOk="0">
                    <a:moveTo>
                      <a:pt x="11" y="1"/>
                    </a:moveTo>
                    <a:cubicBezTo>
                      <a:pt x="8" y="8"/>
                      <a:pt x="4" y="15"/>
                      <a:pt x="1" y="18"/>
                    </a:cubicBezTo>
                    <a:cubicBezTo>
                      <a:pt x="4" y="15"/>
                      <a:pt x="8" y="8"/>
                      <a:pt x="1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3" name="Google Shape;6196;p65">
                <a:extLst>
                  <a:ext uri="{FF2B5EF4-FFF2-40B4-BE49-F238E27FC236}">
                    <a16:creationId xmlns:a16="http://schemas.microsoft.com/office/drawing/2014/main" id="{C301EFF5-C438-4819-A902-1025052CA039}"/>
                  </a:ext>
                </a:extLst>
              </p:cNvPr>
              <p:cNvSpPr/>
              <p:nvPr/>
            </p:nvSpPr>
            <p:spPr>
              <a:xfrm>
                <a:off x="8001564" y="3117628"/>
                <a:ext cx="51" cy="1819"/>
              </a:xfrm>
              <a:custGeom>
                <a:avLst/>
                <a:gdLst/>
                <a:ahLst/>
                <a:cxnLst/>
                <a:rect l="l" t="t" r="r" b="b"/>
                <a:pathLst>
                  <a:path w="1" h="32" extrusionOk="0">
                    <a:moveTo>
                      <a:pt x="1" y="32"/>
                    </a:moveTo>
                    <a:lnTo>
                      <a:pt x="1" y="0"/>
                    </a:lnTo>
                    <a:lnTo>
                      <a:pt x="1" y="0"/>
                    </a:lnTo>
                    <a:lnTo>
                      <a:pt x="1" y="2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4" name="Google Shape;6197;p65">
                <a:extLst>
                  <a:ext uri="{FF2B5EF4-FFF2-40B4-BE49-F238E27FC236}">
                    <a16:creationId xmlns:a16="http://schemas.microsoft.com/office/drawing/2014/main" id="{3D405AF1-C4B5-46CD-8F4F-D787D1881DCC}"/>
                  </a:ext>
                </a:extLst>
              </p:cNvPr>
              <p:cNvSpPr/>
              <p:nvPr/>
            </p:nvSpPr>
            <p:spPr>
              <a:xfrm>
                <a:off x="7929218" y="3155485"/>
                <a:ext cx="24263" cy="17363"/>
              </a:xfrm>
              <a:custGeom>
                <a:avLst/>
                <a:gdLst/>
                <a:ahLst/>
                <a:cxnLst/>
                <a:rect l="l" t="t" r="r" b="b"/>
                <a:pathLst>
                  <a:path w="487" h="305" extrusionOk="0">
                    <a:moveTo>
                      <a:pt x="0" y="280"/>
                    </a:moveTo>
                    <a:cubicBezTo>
                      <a:pt x="298" y="305"/>
                      <a:pt x="420" y="133"/>
                      <a:pt x="487" y="0"/>
                    </a:cubicBezTo>
                    <a:cubicBezTo>
                      <a:pt x="420" y="133"/>
                      <a:pt x="298" y="305"/>
                      <a:pt x="0" y="28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5" name="Google Shape;6198;p65">
                <a:extLst>
                  <a:ext uri="{FF2B5EF4-FFF2-40B4-BE49-F238E27FC236}">
                    <a16:creationId xmlns:a16="http://schemas.microsoft.com/office/drawing/2014/main" id="{BB2C6E4D-BD82-4056-B722-019C36FF8730}"/>
                  </a:ext>
                </a:extLst>
              </p:cNvPr>
              <p:cNvSpPr/>
              <p:nvPr/>
            </p:nvSpPr>
            <p:spPr>
              <a:xfrm>
                <a:off x="7936543" y="3365149"/>
                <a:ext cx="400" cy="457"/>
              </a:xfrm>
              <a:custGeom>
                <a:avLst/>
                <a:gdLst/>
                <a:ahLst/>
                <a:cxnLst/>
                <a:rect l="l" t="t" r="r" b="b"/>
                <a:pathLst>
                  <a:path w="8" h="8" extrusionOk="0">
                    <a:moveTo>
                      <a:pt x="0" y="7"/>
                    </a:moveTo>
                    <a:lnTo>
                      <a:pt x="7"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6" name="Google Shape;6199;p65">
                <a:extLst>
                  <a:ext uri="{FF2B5EF4-FFF2-40B4-BE49-F238E27FC236}">
                    <a16:creationId xmlns:a16="http://schemas.microsoft.com/office/drawing/2014/main" id="{8591A3EF-963E-4632-B3F4-E8886C094003}"/>
                  </a:ext>
                </a:extLst>
              </p:cNvPr>
              <p:cNvSpPr/>
              <p:nvPr/>
            </p:nvSpPr>
            <p:spPr>
              <a:xfrm>
                <a:off x="7942624" y="3359342"/>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7" name="Google Shape;6200;p65">
                <a:extLst>
                  <a:ext uri="{FF2B5EF4-FFF2-40B4-BE49-F238E27FC236}">
                    <a16:creationId xmlns:a16="http://schemas.microsoft.com/office/drawing/2014/main" id="{97392F2D-DF1E-41C0-8C26-171B3230C084}"/>
                  </a:ext>
                </a:extLst>
              </p:cNvPr>
              <p:cNvSpPr/>
              <p:nvPr/>
            </p:nvSpPr>
            <p:spPr>
              <a:xfrm>
                <a:off x="7967584" y="3348810"/>
                <a:ext cx="28102" cy="19186"/>
              </a:xfrm>
              <a:custGeom>
                <a:avLst/>
                <a:gdLst/>
                <a:ahLst/>
                <a:cxnLst/>
                <a:rect l="l" t="t" r="r" b="b"/>
                <a:pathLst>
                  <a:path w="564" h="337" extrusionOk="0">
                    <a:moveTo>
                      <a:pt x="0" y="0"/>
                    </a:moveTo>
                    <a:lnTo>
                      <a:pt x="0" y="0"/>
                    </a:lnTo>
                    <a:cubicBezTo>
                      <a:pt x="158" y="11"/>
                      <a:pt x="410" y="175"/>
                      <a:pt x="564" y="336"/>
                    </a:cubicBezTo>
                    <a:cubicBezTo>
                      <a:pt x="410" y="175"/>
                      <a:pt x="158" y="11"/>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8" name="Google Shape;6201;p65">
                <a:extLst>
                  <a:ext uri="{FF2B5EF4-FFF2-40B4-BE49-F238E27FC236}">
                    <a16:creationId xmlns:a16="http://schemas.microsoft.com/office/drawing/2014/main" id="{96543B64-63FF-4865-BA04-BE1148FA8AA1}"/>
                  </a:ext>
                </a:extLst>
              </p:cNvPr>
              <p:cNvSpPr/>
              <p:nvPr/>
            </p:nvSpPr>
            <p:spPr>
              <a:xfrm>
                <a:off x="7963199" y="3349208"/>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9" name="Google Shape;6202;p65">
                <a:extLst>
                  <a:ext uri="{FF2B5EF4-FFF2-40B4-BE49-F238E27FC236}">
                    <a16:creationId xmlns:a16="http://schemas.microsoft.com/office/drawing/2014/main" id="{905C713A-9222-46F7-9FCE-2AE2C6694E9B}"/>
                  </a:ext>
                </a:extLst>
              </p:cNvPr>
              <p:cNvSpPr/>
              <p:nvPr/>
            </p:nvSpPr>
            <p:spPr>
              <a:xfrm>
                <a:off x="7963199" y="3424352"/>
                <a:ext cx="2491" cy="227"/>
              </a:xfrm>
              <a:custGeom>
                <a:avLst/>
                <a:gdLst/>
                <a:ahLst/>
                <a:cxnLst/>
                <a:rect l="l" t="t" r="r" b="b"/>
                <a:pathLst>
                  <a:path w="50" h="4" extrusionOk="0">
                    <a:moveTo>
                      <a:pt x="50" y="0"/>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0" name="Google Shape;6203;p65">
                <a:extLst>
                  <a:ext uri="{FF2B5EF4-FFF2-40B4-BE49-F238E27FC236}">
                    <a16:creationId xmlns:a16="http://schemas.microsoft.com/office/drawing/2014/main" id="{B224E9FD-B8AF-41F8-AECC-BFEEB305B344}"/>
                  </a:ext>
                </a:extLst>
              </p:cNvPr>
              <p:cNvSpPr/>
              <p:nvPr/>
            </p:nvSpPr>
            <p:spPr>
              <a:xfrm>
                <a:off x="8000717" y="3375279"/>
                <a:ext cx="1945" cy="8256"/>
              </a:xfrm>
              <a:custGeom>
                <a:avLst/>
                <a:gdLst/>
                <a:ahLst/>
                <a:cxnLst/>
                <a:rect l="l" t="t" r="r" b="b"/>
                <a:pathLst>
                  <a:path w="39" h="145" extrusionOk="0">
                    <a:moveTo>
                      <a:pt x="25" y="144"/>
                    </a:moveTo>
                    <a:cubicBezTo>
                      <a:pt x="39" y="95"/>
                      <a:pt x="28" y="43"/>
                      <a:pt x="0" y="1"/>
                    </a:cubicBezTo>
                    <a:cubicBezTo>
                      <a:pt x="28" y="43"/>
                      <a:pt x="39" y="95"/>
                      <a:pt x="25" y="14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1" name="Google Shape;6204;p65">
                <a:extLst>
                  <a:ext uri="{FF2B5EF4-FFF2-40B4-BE49-F238E27FC236}">
                    <a16:creationId xmlns:a16="http://schemas.microsoft.com/office/drawing/2014/main" id="{E6057D50-EC1C-4F23-97D7-4329B8D9AA34}"/>
                  </a:ext>
                </a:extLst>
              </p:cNvPr>
              <p:cNvSpPr/>
              <p:nvPr/>
            </p:nvSpPr>
            <p:spPr>
              <a:xfrm>
                <a:off x="7965841" y="3424125"/>
                <a:ext cx="2294" cy="285"/>
              </a:xfrm>
              <a:custGeom>
                <a:avLst/>
                <a:gdLst/>
                <a:ahLst/>
                <a:cxnLst/>
                <a:rect l="l" t="t" r="r" b="b"/>
                <a:pathLst>
                  <a:path w="46" h="5" extrusionOk="0">
                    <a:moveTo>
                      <a:pt x="46" y="1"/>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2" name="Google Shape;6205;p65">
                <a:extLst>
                  <a:ext uri="{FF2B5EF4-FFF2-40B4-BE49-F238E27FC236}">
                    <a16:creationId xmlns:a16="http://schemas.microsoft.com/office/drawing/2014/main" id="{094291B4-EFE3-4285-B695-620207B3D21E}"/>
                  </a:ext>
                </a:extLst>
              </p:cNvPr>
              <p:cNvSpPr/>
              <p:nvPr/>
            </p:nvSpPr>
            <p:spPr>
              <a:xfrm>
                <a:off x="7968432" y="3423726"/>
                <a:ext cx="1993" cy="285"/>
              </a:xfrm>
              <a:custGeom>
                <a:avLst/>
                <a:gdLst/>
                <a:ahLst/>
                <a:cxnLst/>
                <a:rect l="l" t="t" r="r" b="b"/>
                <a:pathLst>
                  <a:path w="40" h="5" extrusionOk="0">
                    <a:moveTo>
                      <a:pt x="39" y="1"/>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3" name="Google Shape;6206;p65">
                <a:extLst>
                  <a:ext uri="{FF2B5EF4-FFF2-40B4-BE49-F238E27FC236}">
                    <a16:creationId xmlns:a16="http://schemas.microsoft.com/office/drawing/2014/main" id="{4B417A39-22CC-4B13-99AC-FC338D234117}"/>
                  </a:ext>
                </a:extLst>
              </p:cNvPr>
              <p:cNvSpPr/>
              <p:nvPr/>
            </p:nvSpPr>
            <p:spPr>
              <a:xfrm>
                <a:off x="7965295" y="3348810"/>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4" name="Google Shape;6207;p65">
                <a:extLst>
                  <a:ext uri="{FF2B5EF4-FFF2-40B4-BE49-F238E27FC236}">
                    <a16:creationId xmlns:a16="http://schemas.microsoft.com/office/drawing/2014/main" id="{739E8475-30C1-4DC3-BEB0-F692926CE78F}"/>
                  </a:ext>
                </a:extLst>
              </p:cNvPr>
              <p:cNvSpPr/>
              <p:nvPr/>
            </p:nvSpPr>
            <p:spPr>
              <a:xfrm>
                <a:off x="7970722" y="3423157"/>
                <a:ext cx="1794" cy="457"/>
              </a:xfrm>
              <a:custGeom>
                <a:avLst/>
                <a:gdLst/>
                <a:ahLst/>
                <a:cxnLst/>
                <a:rect l="l" t="t" r="r" b="b"/>
                <a:pathLst>
                  <a:path w="36" h="8" extrusionOk="0">
                    <a:moveTo>
                      <a:pt x="35" y="0"/>
                    </a:moveTo>
                    <a:lnTo>
                      <a:pt x="0"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5" name="Google Shape;6208;p65">
                <a:extLst>
                  <a:ext uri="{FF2B5EF4-FFF2-40B4-BE49-F238E27FC236}">
                    <a16:creationId xmlns:a16="http://schemas.microsoft.com/office/drawing/2014/main" id="{DE2F9CD2-C121-4318-B418-291EB81DD3FE}"/>
                  </a:ext>
                </a:extLst>
              </p:cNvPr>
              <p:cNvSpPr/>
              <p:nvPr/>
            </p:nvSpPr>
            <p:spPr>
              <a:xfrm>
                <a:off x="9168142" y="3198918"/>
                <a:ext cx="400" cy="855"/>
              </a:xfrm>
              <a:custGeom>
                <a:avLst/>
                <a:gdLst/>
                <a:ahLst/>
                <a:cxnLst/>
                <a:rect l="l" t="t" r="r" b="b"/>
                <a:pathLst>
                  <a:path w="8" h="15" extrusionOk="0">
                    <a:moveTo>
                      <a:pt x="8" y="1"/>
                    </a:moveTo>
                    <a:lnTo>
                      <a:pt x="1" y="1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6" name="Google Shape;6209;p65">
                <a:extLst>
                  <a:ext uri="{FF2B5EF4-FFF2-40B4-BE49-F238E27FC236}">
                    <a16:creationId xmlns:a16="http://schemas.microsoft.com/office/drawing/2014/main" id="{B97C45AF-450A-4191-A238-8670EB1C0EC3}"/>
                  </a:ext>
                </a:extLst>
              </p:cNvPr>
              <p:cNvSpPr/>
              <p:nvPr/>
            </p:nvSpPr>
            <p:spPr>
              <a:xfrm>
                <a:off x="9165900" y="3203304"/>
                <a:ext cx="547" cy="1082"/>
              </a:xfrm>
              <a:custGeom>
                <a:avLst/>
                <a:gdLst/>
                <a:ahLst/>
                <a:cxnLst/>
                <a:rect l="l" t="t" r="r" b="b"/>
                <a:pathLst>
                  <a:path w="11" h="19" extrusionOk="0">
                    <a:moveTo>
                      <a:pt x="11" y="1"/>
                    </a:moveTo>
                    <a:lnTo>
                      <a:pt x="0"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7" name="Google Shape;6210;p65">
                <a:extLst>
                  <a:ext uri="{FF2B5EF4-FFF2-40B4-BE49-F238E27FC236}">
                    <a16:creationId xmlns:a16="http://schemas.microsoft.com/office/drawing/2014/main" id="{7D2DE4BC-B5FB-4035-99EC-F8DDEDF7BF42}"/>
                  </a:ext>
                </a:extLst>
              </p:cNvPr>
              <p:cNvSpPr/>
              <p:nvPr/>
            </p:nvSpPr>
            <p:spPr>
              <a:xfrm>
                <a:off x="9352139" y="3099465"/>
                <a:ext cx="1097" cy="457"/>
              </a:xfrm>
              <a:custGeom>
                <a:avLst/>
                <a:gdLst/>
                <a:ahLst/>
                <a:cxnLst/>
                <a:rect l="l" t="t" r="r" b="b"/>
                <a:pathLst>
                  <a:path w="22" h="8" extrusionOk="0">
                    <a:moveTo>
                      <a:pt x="22" y="8"/>
                    </a:moveTo>
                    <a:lnTo>
                      <a:pt x="1" y="1"/>
                    </a:lnTo>
                    <a:close/>
                  </a:path>
                </a:pathLst>
              </a:custGeom>
              <a:solidFill>
                <a:srgbClr val="720C32"/>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8" name="Google Shape;6211;p65">
                <a:extLst>
                  <a:ext uri="{FF2B5EF4-FFF2-40B4-BE49-F238E27FC236}">
                    <a16:creationId xmlns:a16="http://schemas.microsoft.com/office/drawing/2014/main" id="{C13EFD25-D868-4FC0-B827-DE30427EB86D}"/>
                  </a:ext>
                </a:extLst>
              </p:cNvPr>
              <p:cNvSpPr/>
              <p:nvPr/>
            </p:nvSpPr>
            <p:spPr>
              <a:xfrm>
                <a:off x="9170432" y="3195958"/>
                <a:ext cx="400" cy="624"/>
              </a:xfrm>
              <a:custGeom>
                <a:avLst/>
                <a:gdLst/>
                <a:ahLst/>
                <a:cxnLst/>
                <a:rect l="l" t="t" r="r" b="b"/>
                <a:pathLst>
                  <a:path w="8" h="11" extrusionOk="0">
                    <a:moveTo>
                      <a:pt x="0" y="11"/>
                    </a:moveTo>
                    <a:lnTo>
                      <a:pt x="7"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9" name="Google Shape;6212;p65">
                <a:extLst>
                  <a:ext uri="{FF2B5EF4-FFF2-40B4-BE49-F238E27FC236}">
                    <a16:creationId xmlns:a16="http://schemas.microsoft.com/office/drawing/2014/main" id="{21461223-531D-47AA-8405-83E304283D1D}"/>
                  </a:ext>
                </a:extLst>
              </p:cNvPr>
              <p:cNvSpPr/>
              <p:nvPr/>
            </p:nvSpPr>
            <p:spPr>
              <a:xfrm>
                <a:off x="9165001" y="3205920"/>
                <a:ext cx="400" cy="1023"/>
              </a:xfrm>
              <a:custGeom>
                <a:avLst/>
                <a:gdLst/>
                <a:ahLst/>
                <a:cxnLst/>
                <a:rect l="l" t="t" r="r" b="b"/>
                <a:pathLst>
                  <a:path w="8" h="18" extrusionOk="0">
                    <a:moveTo>
                      <a:pt x="8" y="0"/>
                    </a:moveTo>
                    <a:lnTo>
                      <a:pt x="1"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40" name="Google Shape;6213;p65">
                <a:extLst>
                  <a:ext uri="{FF2B5EF4-FFF2-40B4-BE49-F238E27FC236}">
                    <a16:creationId xmlns:a16="http://schemas.microsoft.com/office/drawing/2014/main" id="{A5480AAA-7EE3-4B5F-B987-357892C74F22}"/>
                  </a:ext>
                </a:extLst>
              </p:cNvPr>
              <p:cNvSpPr/>
              <p:nvPr/>
            </p:nvSpPr>
            <p:spPr>
              <a:xfrm>
                <a:off x="9167092" y="3200913"/>
                <a:ext cx="400" cy="1082"/>
              </a:xfrm>
              <a:custGeom>
                <a:avLst/>
                <a:gdLst/>
                <a:ahLst/>
                <a:cxnLst/>
                <a:rect l="l" t="t" r="r" b="b"/>
                <a:pathLst>
                  <a:path w="8" h="19" extrusionOk="0">
                    <a:moveTo>
                      <a:pt x="8" y="1"/>
                    </a:moveTo>
                    <a:lnTo>
                      <a:pt x="1"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41" name="Google Shape;6214;p65">
                <a:extLst>
                  <a:ext uri="{FF2B5EF4-FFF2-40B4-BE49-F238E27FC236}">
                    <a16:creationId xmlns:a16="http://schemas.microsoft.com/office/drawing/2014/main" id="{F18704EA-4926-4AFC-B637-DD6D6FD49F1F}"/>
                  </a:ext>
                </a:extLst>
              </p:cNvPr>
              <p:cNvSpPr/>
              <p:nvPr/>
            </p:nvSpPr>
            <p:spPr>
              <a:xfrm>
                <a:off x="9349699" y="3099067"/>
                <a:ext cx="947" cy="285"/>
              </a:xfrm>
              <a:custGeom>
                <a:avLst/>
                <a:gdLst/>
                <a:ahLst/>
                <a:cxnLst/>
                <a:rect l="l" t="t" r="r" b="b"/>
                <a:pathLst>
                  <a:path w="19" h="5" extrusionOk="0">
                    <a:moveTo>
                      <a:pt x="18" y="4"/>
                    </a:moveTo>
                    <a:lnTo>
                      <a:pt x="1" y="1"/>
                    </a:lnTo>
                    <a:close/>
                  </a:path>
                </a:pathLst>
              </a:custGeom>
              <a:solidFill>
                <a:srgbClr val="720C32"/>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42" name="Google Shape;6215;p65">
                <a:extLst>
                  <a:ext uri="{FF2B5EF4-FFF2-40B4-BE49-F238E27FC236}">
                    <a16:creationId xmlns:a16="http://schemas.microsoft.com/office/drawing/2014/main" id="{9FAF8B39-2086-404B-AE6A-2061FB87BF4A}"/>
                  </a:ext>
                </a:extLst>
              </p:cNvPr>
              <p:cNvSpPr/>
              <p:nvPr/>
            </p:nvSpPr>
            <p:spPr>
              <a:xfrm>
                <a:off x="9169188" y="3197324"/>
                <a:ext cx="598" cy="684"/>
              </a:xfrm>
              <a:custGeom>
                <a:avLst/>
                <a:gdLst/>
                <a:ahLst/>
                <a:cxnLst/>
                <a:rect l="l" t="t" r="r" b="b"/>
                <a:pathLst>
                  <a:path w="12" h="12" extrusionOk="0">
                    <a:moveTo>
                      <a:pt x="11" y="1"/>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43" name="Google Shape;6216;p65">
                <a:extLst>
                  <a:ext uri="{FF2B5EF4-FFF2-40B4-BE49-F238E27FC236}">
                    <a16:creationId xmlns:a16="http://schemas.microsoft.com/office/drawing/2014/main" id="{07FDE424-F91E-4893-AFD0-218018AF47EA}"/>
                  </a:ext>
                </a:extLst>
              </p:cNvPr>
              <p:cNvSpPr/>
              <p:nvPr/>
            </p:nvSpPr>
            <p:spPr>
              <a:xfrm>
                <a:off x="9171628" y="3194935"/>
                <a:ext cx="400" cy="285"/>
              </a:xfrm>
              <a:custGeom>
                <a:avLst/>
                <a:gdLst/>
                <a:ahLst/>
                <a:cxnLst/>
                <a:rect l="l" t="t" r="r" b="b"/>
                <a:pathLst>
                  <a:path w="8" h="5" extrusionOk="0">
                    <a:moveTo>
                      <a:pt x="8" y="1"/>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44" name="Google Shape;6217;p65">
                <a:extLst>
                  <a:ext uri="{FF2B5EF4-FFF2-40B4-BE49-F238E27FC236}">
                    <a16:creationId xmlns:a16="http://schemas.microsoft.com/office/drawing/2014/main" id="{024E0DAE-1F2E-45FA-AE04-3C6375B0D833}"/>
                  </a:ext>
                </a:extLst>
              </p:cNvPr>
              <p:cNvSpPr/>
              <p:nvPr/>
            </p:nvSpPr>
            <p:spPr>
              <a:xfrm>
                <a:off x="9339237" y="3098668"/>
                <a:ext cx="4932" cy="1652"/>
              </a:xfrm>
              <a:custGeom>
                <a:avLst/>
                <a:gdLst/>
                <a:ahLst/>
                <a:cxnLst/>
                <a:rect l="l" t="t" r="r" b="b"/>
                <a:pathLst>
                  <a:path w="99" h="29" extrusionOk="0">
                    <a:moveTo>
                      <a:pt x="1" y="1"/>
                    </a:moveTo>
                    <a:cubicBezTo>
                      <a:pt x="32" y="22"/>
                      <a:pt x="67" y="29"/>
                      <a:pt x="99" y="22"/>
                    </a:cubicBezTo>
                    <a:cubicBezTo>
                      <a:pt x="67" y="29"/>
                      <a:pt x="32" y="22"/>
                      <a:pt x="1" y="1"/>
                    </a:cubicBezTo>
                    <a:close/>
                  </a:path>
                </a:pathLst>
              </a:custGeom>
              <a:solidFill>
                <a:srgbClr val="720C32"/>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45" name="Google Shape;6218;p65">
                <a:extLst>
                  <a:ext uri="{FF2B5EF4-FFF2-40B4-BE49-F238E27FC236}">
                    <a16:creationId xmlns:a16="http://schemas.microsoft.com/office/drawing/2014/main" id="{34FDAB3A-7783-4FEB-BA16-517E5E0B7CD3}"/>
                  </a:ext>
                </a:extLst>
              </p:cNvPr>
              <p:cNvSpPr/>
              <p:nvPr/>
            </p:nvSpPr>
            <p:spPr>
              <a:xfrm>
                <a:off x="9347607" y="3099067"/>
                <a:ext cx="51" cy="59"/>
              </a:xfrm>
              <a:custGeom>
                <a:avLst/>
                <a:gdLst/>
                <a:ahLst/>
                <a:cxnLst/>
                <a:rect l="l" t="t" r="r" b="b"/>
                <a:pathLst>
                  <a:path w="1" h="1" extrusionOk="0">
                    <a:moveTo>
                      <a:pt x="1" y="1"/>
                    </a:moveTo>
                    <a:close/>
                  </a:path>
                </a:pathLst>
              </a:custGeom>
              <a:solidFill>
                <a:srgbClr val="720C32"/>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46" name="Google Shape;6219;p65">
                <a:extLst>
                  <a:ext uri="{FF2B5EF4-FFF2-40B4-BE49-F238E27FC236}">
                    <a16:creationId xmlns:a16="http://schemas.microsoft.com/office/drawing/2014/main" id="{EBAD4191-6B56-48A8-8F11-E6E4AC810BA0}"/>
                  </a:ext>
                </a:extLst>
              </p:cNvPr>
              <p:cNvSpPr/>
              <p:nvPr/>
            </p:nvSpPr>
            <p:spPr>
              <a:xfrm>
                <a:off x="9272623" y="3138122"/>
                <a:ext cx="1296" cy="5861"/>
              </a:xfrm>
              <a:custGeom>
                <a:avLst/>
                <a:gdLst/>
                <a:ahLst/>
                <a:cxnLst/>
                <a:rect l="l" t="t" r="r" b="b"/>
                <a:pathLst>
                  <a:path w="26" h="103" extrusionOk="0">
                    <a:moveTo>
                      <a:pt x="25" y="102"/>
                    </a:moveTo>
                    <a:cubicBezTo>
                      <a:pt x="11" y="71"/>
                      <a:pt x="1" y="36"/>
                      <a:pt x="1" y="1"/>
                    </a:cubicBezTo>
                    <a:cubicBezTo>
                      <a:pt x="1" y="36"/>
                      <a:pt x="11" y="71"/>
                      <a:pt x="25" y="10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47" name="Google Shape;6220;p65">
                <a:extLst>
                  <a:ext uri="{FF2B5EF4-FFF2-40B4-BE49-F238E27FC236}">
                    <a16:creationId xmlns:a16="http://schemas.microsoft.com/office/drawing/2014/main" id="{66FB1F64-6CDB-48FF-B903-490EF60DB045}"/>
                  </a:ext>
                </a:extLst>
              </p:cNvPr>
              <p:cNvSpPr/>
              <p:nvPr/>
            </p:nvSpPr>
            <p:spPr>
              <a:xfrm>
                <a:off x="9344319" y="3099695"/>
                <a:ext cx="1244" cy="227"/>
              </a:xfrm>
              <a:custGeom>
                <a:avLst/>
                <a:gdLst/>
                <a:ahLst/>
                <a:cxnLst/>
                <a:rect l="l" t="t" r="r" b="b"/>
                <a:pathLst>
                  <a:path w="25" h="4" extrusionOk="0">
                    <a:moveTo>
                      <a:pt x="25" y="0"/>
                    </a:moveTo>
                    <a:cubicBezTo>
                      <a:pt x="14" y="0"/>
                      <a:pt x="7" y="4"/>
                      <a:pt x="0" y="4"/>
                    </a:cubicBezTo>
                    <a:cubicBezTo>
                      <a:pt x="7" y="4"/>
                      <a:pt x="14" y="0"/>
                      <a:pt x="25" y="0"/>
                    </a:cubicBezTo>
                    <a:close/>
                  </a:path>
                </a:pathLst>
              </a:custGeom>
              <a:solidFill>
                <a:srgbClr val="720C32"/>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48" name="Google Shape;6221;p65">
                <a:extLst>
                  <a:ext uri="{FF2B5EF4-FFF2-40B4-BE49-F238E27FC236}">
                    <a16:creationId xmlns:a16="http://schemas.microsoft.com/office/drawing/2014/main" id="{0FA7C2D6-7F40-431B-AD68-AD8E5F44B473}"/>
                  </a:ext>
                </a:extLst>
              </p:cNvPr>
              <p:cNvSpPr/>
              <p:nvPr/>
            </p:nvSpPr>
            <p:spPr>
              <a:xfrm>
                <a:off x="8020599" y="3552894"/>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49" name="Google Shape;6222;p65">
                <a:extLst>
                  <a:ext uri="{FF2B5EF4-FFF2-40B4-BE49-F238E27FC236}">
                    <a16:creationId xmlns:a16="http://schemas.microsoft.com/office/drawing/2014/main" id="{8EAEF161-F6E5-4579-BD0F-56A3544C448D}"/>
                  </a:ext>
                </a:extLst>
              </p:cNvPr>
              <p:cNvSpPr/>
              <p:nvPr/>
            </p:nvSpPr>
            <p:spPr>
              <a:xfrm>
                <a:off x="8021993" y="3552496"/>
                <a:ext cx="198" cy="59"/>
              </a:xfrm>
              <a:custGeom>
                <a:avLst/>
                <a:gdLst/>
                <a:ahLst/>
                <a:cxnLst/>
                <a:rect l="l" t="t" r="r" b="b"/>
                <a:pathLst>
                  <a:path w="4" h="1" extrusionOk="0">
                    <a:moveTo>
                      <a:pt x="0" y="0"/>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0" name="Google Shape;6223;p65">
                <a:extLst>
                  <a:ext uri="{FF2B5EF4-FFF2-40B4-BE49-F238E27FC236}">
                    <a16:creationId xmlns:a16="http://schemas.microsoft.com/office/drawing/2014/main" id="{5A829EAA-2B01-41CB-9696-F2ECF619FC23}"/>
                  </a:ext>
                </a:extLst>
              </p:cNvPr>
              <p:cNvSpPr/>
              <p:nvPr/>
            </p:nvSpPr>
            <p:spPr>
              <a:xfrm>
                <a:off x="8195727" y="3631169"/>
                <a:ext cx="1097" cy="59"/>
              </a:xfrm>
              <a:custGeom>
                <a:avLst/>
                <a:gdLst/>
                <a:ahLst/>
                <a:cxnLst/>
                <a:rect l="l" t="t" r="r" b="b"/>
                <a:pathLst>
                  <a:path w="22" h="1" extrusionOk="0">
                    <a:moveTo>
                      <a:pt x="0" y="1"/>
                    </a:moveTo>
                    <a:lnTo>
                      <a:pt x="2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1" name="Google Shape;6224;p65">
                <a:extLst>
                  <a:ext uri="{FF2B5EF4-FFF2-40B4-BE49-F238E27FC236}">
                    <a16:creationId xmlns:a16="http://schemas.microsoft.com/office/drawing/2014/main" id="{2DC7F976-D562-4543-AABA-D3BA83C4951E}"/>
                  </a:ext>
                </a:extLst>
              </p:cNvPr>
              <p:cNvSpPr/>
              <p:nvPr/>
            </p:nvSpPr>
            <p:spPr>
              <a:xfrm>
                <a:off x="8023039" y="3552097"/>
                <a:ext cx="51" cy="59"/>
              </a:xfrm>
              <a:custGeom>
                <a:avLst/>
                <a:gdLst/>
                <a:ahLst/>
                <a:cxnLst/>
                <a:rect l="l" t="t" r="r" b="b"/>
                <a:pathLst>
                  <a:path w="1" h="1" extrusionOk="0">
                    <a:moveTo>
                      <a:pt x="0"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2" name="Google Shape;6225;p65">
                <a:extLst>
                  <a:ext uri="{FF2B5EF4-FFF2-40B4-BE49-F238E27FC236}">
                    <a16:creationId xmlns:a16="http://schemas.microsoft.com/office/drawing/2014/main" id="{7423552E-AAAF-4CC1-A4E8-48EACD48632E}"/>
                  </a:ext>
                </a:extLst>
              </p:cNvPr>
              <p:cNvSpPr/>
              <p:nvPr/>
            </p:nvSpPr>
            <p:spPr>
              <a:xfrm>
                <a:off x="8023736" y="3551699"/>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3" name="Google Shape;6226;p65">
                <a:extLst>
                  <a:ext uri="{FF2B5EF4-FFF2-40B4-BE49-F238E27FC236}">
                    <a16:creationId xmlns:a16="http://schemas.microsoft.com/office/drawing/2014/main" id="{11312B2B-61DB-4481-A180-CF43BD904C32}"/>
                  </a:ext>
                </a:extLst>
              </p:cNvPr>
              <p:cNvSpPr/>
              <p:nvPr/>
            </p:nvSpPr>
            <p:spPr>
              <a:xfrm>
                <a:off x="8015715" y="3553691"/>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4" name="Google Shape;6227;p65">
                <a:extLst>
                  <a:ext uri="{FF2B5EF4-FFF2-40B4-BE49-F238E27FC236}">
                    <a16:creationId xmlns:a16="http://schemas.microsoft.com/office/drawing/2014/main" id="{9AAE57E7-EDE8-4BE4-994A-5892E1BB2755}"/>
                  </a:ext>
                </a:extLst>
              </p:cNvPr>
              <p:cNvSpPr/>
              <p:nvPr/>
            </p:nvSpPr>
            <p:spPr>
              <a:xfrm>
                <a:off x="8017458" y="3553464"/>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5" name="Google Shape;6228;p65">
                <a:extLst>
                  <a:ext uri="{FF2B5EF4-FFF2-40B4-BE49-F238E27FC236}">
                    <a16:creationId xmlns:a16="http://schemas.microsoft.com/office/drawing/2014/main" id="{B3E52902-1870-42AE-A3D3-5122C6215250}"/>
                  </a:ext>
                </a:extLst>
              </p:cNvPr>
              <p:cNvSpPr/>
              <p:nvPr/>
            </p:nvSpPr>
            <p:spPr>
              <a:xfrm>
                <a:off x="8019201" y="3553066"/>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6" name="Google Shape;6229;p65">
                <a:extLst>
                  <a:ext uri="{FF2B5EF4-FFF2-40B4-BE49-F238E27FC236}">
                    <a16:creationId xmlns:a16="http://schemas.microsoft.com/office/drawing/2014/main" id="{808CDCC9-515E-4279-90ED-69D7D3CC8BE1}"/>
                  </a:ext>
                </a:extLst>
              </p:cNvPr>
              <p:cNvSpPr/>
              <p:nvPr/>
            </p:nvSpPr>
            <p:spPr>
              <a:xfrm>
                <a:off x="8522225" y="3837534"/>
                <a:ext cx="9666" cy="1765"/>
              </a:xfrm>
              <a:custGeom>
                <a:avLst/>
                <a:gdLst/>
                <a:ahLst/>
                <a:cxnLst/>
                <a:rect l="l" t="t" r="r" b="b"/>
                <a:pathLst>
                  <a:path w="194" h="31" extrusionOk="0">
                    <a:moveTo>
                      <a:pt x="119" y="1"/>
                    </a:moveTo>
                    <a:cubicBezTo>
                      <a:pt x="82" y="1"/>
                      <a:pt x="41" y="15"/>
                      <a:pt x="1" y="31"/>
                    </a:cubicBezTo>
                    <a:cubicBezTo>
                      <a:pt x="43" y="15"/>
                      <a:pt x="84" y="1"/>
                      <a:pt x="120" y="1"/>
                    </a:cubicBezTo>
                    <a:lnTo>
                      <a:pt x="120" y="1"/>
                    </a:lnTo>
                    <a:cubicBezTo>
                      <a:pt x="147" y="1"/>
                      <a:pt x="172" y="8"/>
                      <a:pt x="193" y="27"/>
                    </a:cubicBezTo>
                    <a:cubicBezTo>
                      <a:pt x="173" y="8"/>
                      <a:pt x="148" y="1"/>
                      <a:pt x="122" y="1"/>
                    </a:cubicBezTo>
                    <a:cubicBezTo>
                      <a:pt x="121" y="1"/>
                      <a:pt x="121" y="1"/>
                      <a:pt x="120" y="1"/>
                    </a:cubicBezTo>
                    <a:lnTo>
                      <a:pt x="120" y="1"/>
                    </a:lnTo>
                    <a:cubicBezTo>
                      <a:pt x="120" y="1"/>
                      <a:pt x="119" y="1"/>
                      <a:pt x="119"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7" name="Google Shape;6230;p65">
                <a:extLst>
                  <a:ext uri="{FF2B5EF4-FFF2-40B4-BE49-F238E27FC236}">
                    <a16:creationId xmlns:a16="http://schemas.microsoft.com/office/drawing/2014/main" id="{F8150D30-1CDF-4D4A-AF21-728E99B3DD1D}"/>
                  </a:ext>
                </a:extLst>
              </p:cNvPr>
              <p:cNvSpPr/>
              <p:nvPr/>
            </p:nvSpPr>
            <p:spPr>
              <a:xfrm>
                <a:off x="8475888" y="3788633"/>
                <a:ext cx="12205" cy="6830"/>
              </a:xfrm>
              <a:custGeom>
                <a:avLst/>
                <a:gdLst/>
                <a:ahLst/>
                <a:cxnLst/>
                <a:rect l="l" t="t" r="r" b="b"/>
                <a:pathLst>
                  <a:path w="245" h="120" extrusionOk="0">
                    <a:moveTo>
                      <a:pt x="0" y="1"/>
                    </a:moveTo>
                    <a:lnTo>
                      <a:pt x="0" y="1"/>
                    </a:lnTo>
                    <a:cubicBezTo>
                      <a:pt x="115" y="11"/>
                      <a:pt x="199" y="53"/>
                      <a:pt x="245" y="120"/>
                    </a:cubicBezTo>
                    <a:cubicBezTo>
                      <a:pt x="203" y="53"/>
                      <a:pt x="115" y="11"/>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8" name="Google Shape;6231;p65">
                <a:extLst>
                  <a:ext uri="{FF2B5EF4-FFF2-40B4-BE49-F238E27FC236}">
                    <a16:creationId xmlns:a16="http://schemas.microsoft.com/office/drawing/2014/main" id="{48563A5E-439E-4BE8-BCE4-19C2F425CE15}"/>
                  </a:ext>
                </a:extLst>
              </p:cNvPr>
              <p:cNvSpPr/>
              <p:nvPr/>
            </p:nvSpPr>
            <p:spPr>
              <a:xfrm>
                <a:off x="8440514" y="3708136"/>
                <a:ext cx="19529" cy="36716"/>
              </a:xfrm>
              <a:custGeom>
                <a:avLst/>
                <a:gdLst/>
                <a:ahLst/>
                <a:cxnLst/>
                <a:rect l="l" t="t" r="r" b="b"/>
                <a:pathLst>
                  <a:path w="392" h="645" extrusionOk="0">
                    <a:moveTo>
                      <a:pt x="391" y="0"/>
                    </a:moveTo>
                    <a:lnTo>
                      <a:pt x="391" y="0"/>
                    </a:lnTo>
                    <a:cubicBezTo>
                      <a:pt x="171" y="233"/>
                      <a:pt x="0" y="538"/>
                      <a:pt x="0" y="629"/>
                    </a:cubicBezTo>
                    <a:lnTo>
                      <a:pt x="0" y="629"/>
                    </a:lnTo>
                    <a:cubicBezTo>
                      <a:pt x="0" y="538"/>
                      <a:pt x="171" y="237"/>
                      <a:pt x="391" y="0"/>
                    </a:cubicBezTo>
                    <a:close/>
                    <a:moveTo>
                      <a:pt x="0" y="629"/>
                    </a:moveTo>
                    <a:cubicBezTo>
                      <a:pt x="0" y="635"/>
                      <a:pt x="1" y="640"/>
                      <a:pt x="3" y="644"/>
                    </a:cubicBezTo>
                    <a:cubicBezTo>
                      <a:pt x="1" y="640"/>
                      <a:pt x="0" y="635"/>
                      <a:pt x="0" y="62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9" name="Google Shape;6232;p65">
                <a:extLst>
                  <a:ext uri="{FF2B5EF4-FFF2-40B4-BE49-F238E27FC236}">
                    <a16:creationId xmlns:a16="http://schemas.microsoft.com/office/drawing/2014/main" id="{625EE6C8-6089-4218-8C96-1701CBD31EC6}"/>
                  </a:ext>
                </a:extLst>
              </p:cNvPr>
              <p:cNvSpPr/>
              <p:nvPr/>
            </p:nvSpPr>
            <p:spPr>
              <a:xfrm>
                <a:off x="8465574" y="3667260"/>
                <a:ext cx="6477" cy="33756"/>
              </a:xfrm>
              <a:custGeom>
                <a:avLst/>
                <a:gdLst/>
                <a:ahLst/>
                <a:cxnLst/>
                <a:rect l="l" t="t" r="r" b="b"/>
                <a:pathLst>
                  <a:path w="130" h="593" extrusionOk="0">
                    <a:moveTo>
                      <a:pt x="0" y="592"/>
                    </a:moveTo>
                    <a:cubicBezTo>
                      <a:pt x="130" y="407"/>
                      <a:pt x="112" y="193"/>
                      <a:pt x="95" y="1"/>
                    </a:cubicBezTo>
                    <a:cubicBezTo>
                      <a:pt x="112" y="193"/>
                      <a:pt x="130" y="407"/>
                      <a:pt x="0" y="59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0" name="Google Shape;6233;p65">
                <a:extLst>
                  <a:ext uri="{FF2B5EF4-FFF2-40B4-BE49-F238E27FC236}">
                    <a16:creationId xmlns:a16="http://schemas.microsoft.com/office/drawing/2014/main" id="{95150726-FCEB-4F58-BB6C-6AFF2C2F801F}"/>
                  </a:ext>
                </a:extLst>
              </p:cNvPr>
              <p:cNvSpPr/>
              <p:nvPr/>
            </p:nvSpPr>
            <p:spPr>
              <a:xfrm>
                <a:off x="8520830" y="3839467"/>
                <a:ext cx="1446" cy="624"/>
              </a:xfrm>
              <a:custGeom>
                <a:avLst/>
                <a:gdLst/>
                <a:ahLst/>
                <a:cxnLst/>
                <a:rect l="l" t="t" r="r" b="b"/>
                <a:pathLst>
                  <a:path w="29" h="11" extrusionOk="0">
                    <a:moveTo>
                      <a:pt x="1" y="11"/>
                    </a:moveTo>
                    <a:lnTo>
                      <a:pt x="29"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1" name="Google Shape;6234;p65">
                <a:extLst>
                  <a:ext uri="{FF2B5EF4-FFF2-40B4-BE49-F238E27FC236}">
                    <a16:creationId xmlns:a16="http://schemas.microsoft.com/office/drawing/2014/main" id="{3022A5CC-DF12-4F02-B2E4-27D4A8D0F969}"/>
                  </a:ext>
                </a:extLst>
              </p:cNvPr>
              <p:cNvSpPr/>
              <p:nvPr/>
            </p:nvSpPr>
            <p:spPr>
              <a:xfrm>
                <a:off x="8427509" y="3614033"/>
                <a:ext cx="400" cy="59"/>
              </a:xfrm>
              <a:custGeom>
                <a:avLst/>
                <a:gdLst/>
                <a:ahLst/>
                <a:cxnLst/>
                <a:rect l="l" t="t" r="r" b="b"/>
                <a:pathLst>
                  <a:path w="8" h="1" extrusionOk="0">
                    <a:moveTo>
                      <a:pt x="1" y="1"/>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2" name="Google Shape;6235;p65">
                <a:extLst>
                  <a:ext uri="{FF2B5EF4-FFF2-40B4-BE49-F238E27FC236}">
                    <a16:creationId xmlns:a16="http://schemas.microsoft.com/office/drawing/2014/main" id="{3667955A-B246-44D2-A7CF-C364780A1558}"/>
                  </a:ext>
                </a:extLst>
              </p:cNvPr>
              <p:cNvSpPr/>
              <p:nvPr/>
            </p:nvSpPr>
            <p:spPr>
              <a:xfrm>
                <a:off x="8428404" y="3613467"/>
                <a:ext cx="198" cy="59"/>
              </a:xfrm>
              <a:custGeom>
                <a:avLst/>
                <a:gdLst/>
                <a:ahLst/>
                <a:cxnLst/>
                <a:rect l="l" t="t" r="r" b="b"/>
                <a:pathLst>
                  <a:path w="4" h="1" extrusionOk="0">
                    <a:moveTo>
                      <a:pt x="0" y="0"/>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3" name="Google Shape;6236;p65">
                <a:extLst>
                  <a:ext uri="{FF2B5EF4-FFF2-40B4-BE49-F238E27FC236}">
                    <a16:creationId xmlns:a16="http://schemas.microsoft.com/office/drawing/2014/main" id="{69B305ED-DCE2-45EB-BE62-4D9B353BA609}"/>
                  </a:ext>
                </a:extLst>
              </p:cNvPr>
              <p:cNvSpPr/>
              <p:nvPr/>
            </p:nvSpPr>
            <p:spPr>
              <a:xfrm>
                <a:off x="8429252" y="3613069"/>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4" name="Google Shape;6237;p65">
                <a:extLst>
                  <a:ext uri="{FF2B5EF4-FFF2-40B4-BE49-F238E27FC236}">
                    <a16:creationId xmlns:a16="http://schemas.microsoft.com/office/drawing/2014/main" id="{EA80CB57-CAE0-43ED-900A-3DB866AB8036}"/>
                  </a:ext>
                </a:extLst>
              </p:cNvPr>
              <p:cNvSpPr/>
              <p:nvPr/>
            </p:nvSpPr>
            <p:spPr>
              <a:xfrm>
                <a:off x="8426463" y="3614662"/>
                <a:ext cx="250" cy="227"/>
              </a:xfrm>
              <a:custGeom>
                <a:avLst/>
                <a:gdLst/>
                <a:ahLst/>
                <a:cxnLst/>
                <a:rect l="l" t="t" r="r" b="b"/>
                <a:pathLst>
                  <a:path w="5" h="4" extrusionOk="0">
                    <a:moveTo>
                      <a:pt x="4" y="0"/>
                    </a:moveTo>
                    <a:lnTo>
                      <a:pt x="1" y="4"/>
                    </a:ln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5" name="Google Shape;6238;p65">
                <a:extLst>
                  <a:ext uri="{FF2B5EF4-FFF2-40B4-BE49-F238E27FC236}">
                    <a16:creationId xmlns:a16="http://schemas.microsoft.com/office/drawing/2014/main" id="{7A590F29-F8B1-4D8C-A997-87FFB83FB9CB}"/>
                  </a:ext>
                </a:extLst>
              </p:cNvPr>
              <p:cNvSpPr/>
              <p:nvPr/>
            </p:nvSpPr>
            <p:spPr>
              <a:xfrm>
                <a:off x="8219443" y="3646712"/>
                <a:ext cx="198" cy="285"/>
              </a:xfrm>
              <a:custGeom>
                <a:avLst/>
                <a:gdLst/>
                <a:ahLst/>
                <a:cxnLst/>
                <a:rect l="l" t="t" r="r" b="b"/>
                <a:pathLst>
                  <a:path w="4" h="5" extrusionOk="0">
                    <a:moveTo>
                      <a:pt x="4" y="1"/>
                    </a:moveTo>
                    <a:lnTo>
                      <a:pt x="0" y="4"/>
                    </a:ln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6" name="Google Shape;6239;p65">
                <a:extLst>
                  <a:ext uri="{FF2B5EF4-FFF2-40B4-BE49-F238E27FC236}">
                    <a16:creationId xmlns:a16="http://schemas.microsoft.com/office/drawing/2014/main" id="{1E7250C7-DD38-41BD-ADA3-7C1034E49A78}"/>
                  </a:ext>
                </a:extLst>
              </p:cNvPr>
              <p:cNvSpPr/>
              <p:nvPr/>
            </p:nvSpPr>
            <p:spPr>
              <a:xfrm>
                <a:off x="8250136" y="3618247"/>
                <a:ext cx="17489" cy="7228"/>
              </a:xfrm>
              <a:custGeom>
                <a:avLst/>
                <a:gdLst/>
                <a:ahLst/>
                <a:cxnLst/>
                <a:rect l="l" t="t" r="r" b="b"/>
                <a:pathLst>
                  <a:path w="351" h="127" extrusionOk="0">
                    <a:moveTo>
                      <a:pt x="1" y="0"/>
                    </a:moveTo>
                    <a:cubicBezTo>
                      <a:pt x="102" y="4"/>
                      <a:pt x="214" y="56"/>
                      <a:pt x="351" y="126"/>
                    </a:cubicBezTo>
                    <a:cubicBezTo>
                      <a:pt x="214" y="56"/>
                      <a:pt x="102" y="0"/>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7" name="Google Shape;6240;p65">
                <a:extLst>
                  <a:ext uri="{FF2B5EF4-FFF2-40B4-BE49-F238E27FC236}">
                    <a16:creationId xmlns:a16="http://schemas.microsoft.com/office/drawing/2014/main" id="{6DD34C6A-B508-4F07-B229-D8853C43368F}"/>
                  </a:ext>
                </a:extLst>
              </p:cNvPr>
              <p:cNvSpPr/>
              <p:nvPr/>
            </p:nvSpPr>
            <p:spPr>
              <a:xfrm>
                <a:off x="8273005" y="3626389"/>
                <a:ext cx="3537" cy="684"/>
              </a:xfrm>
              <a:custGeom>
                <a:avLst/>
                <a:gdLst/>
                <a:ahLst/>
                <a:cxnLst/>
                <a:rect l="l" t="t" r="r" b="b"/>
                <a:pathLst>
                  <a:path w="71" h="12" extrusionOk="0">
                    <a:moveTo>
                      <a:pt x="70" y="1"/>
                    </a:moveTo>
                    <a:cubicBezTo>
                      <a:pt x="46" y="4"/>
                      <a:pt x="25" y="8"/>
                      <a:pt x="0" y="11"/>
                    </a:cubicBezTo>
                    <a:cubicBezTo>
                      <a:pt x="25" y="8"/>
                      <a:pt x="46" y="4"/>
                      <a:pt x="7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8" name="Google Shape;6241;p65">
                <a:extLst>
                  <a:ext uri="{FF2B5EF4-FFF2-40B4-BE49-F238E27FC236}">
                    <a16:creationId xmlns:a16="http://schemas.microsoft.com/office/drawing/2014/main" id="{F59A30EA-F0BD-4386-BB19-172BA82EC806}"/>
                  </a:ext>
                </a:extLst>
              </p:cNvPr>
              <p:cNvSpPr/>
              <p:nvPr/>
            </p:nvSpPr>
            <p:spPr>
              <a:xfrm>
                <a:off x="8291638" y="3629005"/>
                <a:ext cx="947" cy="624"/>
              </a:xfrm>
              <a:custGeom>
                <a:avLst/>
                <a:gdLst/>
                <a:ahLst/>
                <a:cxnLst/>
                <a:rect l="l" t="t" r="r" b="b"/>
                <a:pathLst>
                  <a:path w="19" h="11" extrusionOk="0">
                    <a:moveTo>
                      <a:pt x="1" y="0"/>
                    </a:moveTo>
                    <a:lnTo>
                      <a:pt x="18"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9" name="Google Shape;6242;p65">
                <a:extLst>
                  <a:ext uri="{FF2B5EF4-FFF2-40B4-BE49-F238E27FC236}">
                    <a16:creationId xmlns:a16="http://schemas.microsoft.com/office/drawing/2014/main" id="{227359C9-977F-48A2-B9EC-65312C41B8A5}"/>
                  </a:ext>
                </a:extLst>
              </p:cNvPr>
              <p:cNvSpPr/>
              <p:nvPr/>
            </p:nvSpPr>
            <p:spPr>
              <a:xfrm>
                <a:off x="8284314" y="3625991"/>
                <a:ext cx="748" cy="285"/>
              </a:xfrm>
              <a:custGeom>
                <a:avLst/>
                <a:gdLst/>
                <a:ahLst/>
                <a:cxnLst/>
                <a:rect l="l" t="t" r="r" b="b"/>
                <a:pathLst>
                  <a:path w="15" h="5" extrusionOk="0">
                    <a:moveTo>
                      <a:pt x="1" y="1"/>
                    </a:moveTo>
                    <a:lnTo>
                      <a:pt x="15"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0" name="Google Shape;6243;p65">
                <a:extLst>
                  <a:ext uri="{FF2B5EF4-FFF2-40B4-BE49-F238E27FC236}">
                    <a16:creationId xmlns:a16="http://schemas.microsoft.com/office/drawing/2014/main" id="{31BB0E02-8C5E-4772-9ECC-66333FD7FB1F}"/>
                  </a:ext>
                </a:extLst>
              </p:cNvPr>
              <p:cNvSpPr/>
              <p:nvPr/>
            </p:nvSpPr>
            <p:spPr>
              <a:xfrm>
                <a:off x="8293382" y="3630201"/>
                <a:ext cx="748" cy="624"/>
              </a:xfrm>
              <a:custGeom>
                <a:avLst/>
                <a:gdLst/>
                <a:ahLst/>
                <a:cxnLst/>
                <a:rect l="l" t="t" r="r" b="b"/>
                <a:pathLst>
                  <a:path w="15" h="11" extrusionOk="0">
                    <a:moveTo>
                      <a:pt x="1" y="0"/>
                    </a:moveTo>
                    <a:lnTo>
                      <a:pt x="15"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1" name="Google Shape;6244;p65">
                <a:extLst>
                  <a:ext uri="{FF2B5EF4-FFF2-40B4-BE49-F238E27FC236}">
                    <a16:creationId xmlns:a16="http://schemas.microsoft.com/office/drawing/2014/main" id="{CE95799F-324E-4667-B5E7-417FB1AD6769}"/>
                  </a:ext>
                </a:extLst>
              </p:cNvPr>
              <p:cNvSpPr/>
              <p:nvPr/>
            </p:nvSpPr>
            <p:spPr>
              <a:xfrm>
                <a:off x="8278387" y="3626218"/>
                <a:ext cx="748" cy="59"/>
              </a:xfrm>
              <a:custGeom>
                <a:avLst/>
                <a:gdLst/>
                <a:ahLst/>
                <a:cxnLst/>
                <a:rect l="l" t="t" r="r" b="b"/>
                <a:pathLst>
                  <a:path w="15" h="1" extrusionOk="0">
                    <a:moveTo>
                      <a:pt x="1" y="0"/>
                    </a:moveTo>
                    <a:lnTo>
                      <a:pt x="15"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2" name="Google Shape;6245;p65">
                <a:extLst>
                  <a:ext uri="{FF2B5EF4-FFF2-40B4-BE49-F238E27FC236}">
                    <a16:creationId xmlns:a16="http://schemas.microsoft.com/office/drawing/2014/main" id="{BE379915-89C8-4D08-AB8E-0E190DCF6897}"/>
                  </a:ext>
                </a:extLst>
              </p:cNvPr>
              <p:cNvSpPr/>
              <p:nvPr/>
            </p:nvSpPr>
            <p:spPr>
              <a:xfrm>
                <a:off x="8276494" y="3626218"/>
                <a:ext cx="1794" cy="227"/>
              </a:xfrm>
              <a:custGeom>
                <a:avLst/>
                <a:gdLst/>
                <a:ahLst/>
                <a:cxnLst/>
                <a:rect l="l" t="t" r="r" b="b"/>
                <a:pathLst>
                  <a:path w="36" h="4" extrusionOk="0">
                    <a:moveTo>
                      <a:pt x="0" y="4"/>
                    </a:moveTo>
                    <a:lnTo>
                      <a:pt x="35"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3" name="Google Shape;6246;p65">
                <a:extLst>
                  <a:ext uri="{FF2B5EF4-FFF2-40B4-BE49-F238E27FC236}">
                    <a16:creationId xmlns:a16="http://schemas.microsoft.com/office/drawing/2014/main" id="{38A7525B-2958-4EBA-B4DF-8B73B74EEBD1}"/>
                  </a:ext>
                </a:extLst>
              </p:cNvPr>
              <p:cNvSpPr/>
              <p:nvPr/>
            </p:nvSpPr>
            <p:spPr>
              <a:xfrm>
                <a:off x="8285708" y="3626389"/>
                <a:ext cx="748" cy="285"/>
              </a:xfrm>
              <a:custGeom>
                <a:avLst/>
                <a:gdLst/>
                <a:ahLst/>
                <a:cxnLst/>
                <a:rect l="l" t="t" r="r" b="b"/>
                <a:pathLst>
                  <a:path w="15" h="5" extrusionOk="0">
                    <a:moveTo>
                      <a:pt x="1" y="1"/>
                    </a:moveTo>
                    <a:lnTo>
                      <a:pt x="15"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4" name="Google Shape;6247;p65">
                <a:extLst>
                  <a:ext uri="{FF2B5EF4-FFF2-40B4-BE49-F238E27FC236}">
                    <a16:creationId xmlns:a16="http://schemas.microsoft.com/office/drawing/2014/main" id="{746CCA0D-ED1C-470B-888D-F30B15340389}"/>
                  </a:ext>
                </a:extLst>
              </p:cNvPr>
              <p:cNvSpPr/>
              <p:nvPr/>
            </p:nvSpPr>
            <p:spPr>
              <a:xfrm>
                <a:off x="8288501" y="3627412"/>
                <a:ext cx="748" cy="227"/>
              </a:xfrm>
              <a:custGeom>
                <a:avLst/>
                <a:gdLst/>
                <a:ahLst/>
                <a:cxnLst/>
                <a:rect l="l" t="t" r="r" b="b"/>
                <a:pathLst>
                  <a:path w="15" h="4" extrusionOk="0">
                    <a:moveTo>
                      <a:pt x="1" y="0"/>
                    </a:moveTo>
                    <a:lnTo>
                      <a:pt x="15"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5" name="Google Shape;6248;p65">
                <a:extLst>
                  <a:ext uri="{FF2B5EF4-FFF2-40B4-BE49-F238E27FC236}">
                    <a16:creationId xmlns:a16="http://schemas.microsoft.com/office/drawing/2014/main" id="{F2329B5A-0640-491F-83F3-AAB8317502D7}"/>
                  </a:ext>
                </a:extLst>
              </p:cNvPr>
              <p:cNvSpPr/>
              <p:nvPr/>
            </p:nvSpPr>
            <p:spPr>
              <a:xfrm>
                <a:off x="8287107" y="3626788"/>
                <a:ext cx="748" cy="285"/>
              </a:xfrm>
              <a:custGeom>
                <a:avLst/>
                <a:gdLst/>
                <a:ahLst/>
                <a:cxnLst/>
                <a:rect l="l" t="t" r="r" b="b"/>
                <a:pathLst>
                  <a:path w="15" h="5" extrusionOk="0">
                    <a:moveTo>
                      <a:pt x="1" y="1"/>
                    </a:moveTo>
                    <a:lnTo>
                      <a:pt x="15"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6" name="Google Shape;6249;p65">
                <a:extLst>
                  <a:ext uri="{FF2B5EF4-FFF2-40B4-BE49-F238E27FC236}">
                    <a16:creationId xmlns:a16="http://schemas.microsoft.com/office/drawing/2014/main" id="{888ED515-148F-412F-A5B1-2C0EE77A613E}"/>
                  </a:ext>
                </a:extLst>
              </p:cNvPr>
              <p:cNvSpPr/>
              <p:nvPr/>
            </p:nvSpPr>
            <p:spPr>
              <a:xfrm>
                <a:off x="8290094" y="3628209"/>
                <a:ext cx="748" cy="457"/>
              </a:xfrm>
              <a:custGeom>
                <a:avLst/>
                <a:gdLst/>
                <a:ahLst/>
                <a:cxnLst/>
                <a:rect l="l" t="t" r="r" b="b"/>
                <a:pathLst>
                  <a:path w="15" h="8" extrusionOk="0">
                    <a:moveTo>
                      <a:pt x="0" y="0"/>
                    </a:moveTo>
                    <a:lnTo>
                      <a:pt x="14"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7" name="Google Shape;6250;p65">
                <a:extLst>
                  <a:ext uri="{FF2B5EF4-FFF2-40B4-BE49-F238E27FC236}">
                    <a16:creationId xmlns:a16="http://schemas.microsoft.com/office/drawing/2014/main" id="{47CB60FC-687C-4B37-9E33-16914E1D09B2}"/>
                  </a:ext>
                </a:extLst>
              </p:cNvPr>
              <p:cNvSpPr/>
              <p:nvPr/>
            </p:nvSpPr>
            <p:spPr>
              <a:xfrm>
                <a:off x="8279433" y="3625991"/>
                <a:ext cx="748" cy="59"/>
              </a:xfrm>
              <a:custGeom>
                <a:avLst/>
                <a:gdLst/>
                <a:ahLst/>
                <a:cxnLst/>
                <a:rect l="l" t="t" r="r" b="b"/>
                <a:pathLst>
                  <a:path w="15" h="1" extrusionOk="0">
                    <a:moveTo>
                      <a:pt x="1" y="1"/>
                    </a:moveTo>
                    <a:lnTo>
                      <a:pt x="1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8" name="Google Shape;6251;p65">
                <a:extLst>
                  <a:ext uri="{FF2B5EF4-FFF2-40B4-BE49-F238E27FC236}">
                    <a16:creationId xmlns:a16="http://schemas.microsoft.com/office/drawing/2014/main" id="{84D4F38A-D299-460A-B414-04C974B2B92B}"/>
                  </a:ext>
                </a:extLst>
              </p:cNvPr>
              <p:cNvSpPr/>
              <p:nvPr/>
            </p:nvSpPr>
            <p:spPr>
              <a:xfrm>
                <a:off x="8280678" y="3625819"/>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9" name="Google Shape;6252;p65">
                <a:extLst>
                  <a:ext uri="{FF2B5EF4-FFF2-40B4-BE49-F238E27FC236}">
                    <a16:creationId xmlns:a16="http://schemas.microsoft.com/office/drawing/2014/main" id="{A076CB25-87A3-4FD8-9AB9-801A3682628F}"/>
                  </a:ext>
                </a:extLst>
              </p:cNvPr>
              <p:cNvSpPr/>
              <p:nvPr/>
            </p:nvSpPr>
            <p:spPr>
              <a:xfrm>
                <a:off x="8283118" y="3625819"/>
                <a:ext cx="547" cy="59"/>
              </a:xfrm>
              <a:custGeom>
                <a:avLst/>
                <a:gdLst/>
                <a:ahLst/>
                <a:cxnLst/>
                <a:rect l="l" t="t" r="r" b="b"/>
                <a:pathLst>
                  <a:path w="11" h="1" extrusionOk="0">
                    <a:moveTo>
                      <a:pt x="0" y="0"/>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0" name="Google Shape;6253;p65">
                <a:extLst>
                  <a:ext uri="{FF2B5EF4-FFF2-40B4-BE49-F238E27FC236}">
                    <a16:creationId xmlns:a16="http://schemas.microsoft.com/office/drawing/2014/main" id="{371FFCAE-C1F4-484F-99A0-66FF0370534E}"/>
                  </a:ext>
                </a:extLst>
              </p:cNvPr>
              <p:cNvSpPr/>
              <p:nvPr/>
            </p:nvSpPr>
            <p:spPr>
              <a:xfrm>
                <a:off x="8295129" y="3631567"/>
                <a:ext cx="947" cy="684"/>
              </a:xfrm>
              <a:custGeom>
                <a:avLst/>
                <a:gdLst/>
                <a:ahLst/>
                <a:cxnLst/>
                <a:rect l="l" t="t" r="r" b="b"/>
                <a:pathLst>
                  <a:path w="19" h="12" extrusionOk="0">
                    <a:moveTo>
                      <a:pt x="1" y="1"/>
                    </a:moveTo>
                    <a:lnTo>
                      <a:pt x="18"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1" name="Google Shape;6254;p65">
                <a:extLst>
                  <a:ext uri="{FF2B5EF4-FFF2-40B4-BE49-F238E27FC236}">
                    <a16:creationId xmlns:a16="http://schemas.microsoft.com/office/drawing/2014/main" id="{CA599FA6-5AB7-421A-ACEA-07F12F53110A}"/>
                  </a:ext>
                </a:extLst>
              </p:cNvPr>
              <p:cNvSpPr/>
              <p:nvPr/>
            </p:nvSpPr>
            <p:spPr>
              <a:xfrm>
                <a:off x="8281873" y="3625819"/>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2" name="Google Shape;6255;p65">
                <a:extLst>
                  <a:ext uri="{FF2B5EF4-FFF2-40B4-BE49-F238E27FC236}">
                    <a16:creationId xmlns:a16="http://schemas.microsoft.com/office/drawing/2014/main" id="{614D7A92-03D6-4F5E-87E0-D06A124F90C3}"/>
                  </a:ext>
                </a:extLst>
              </p:cNvPr>
              <p:cNvSpPr/>
              <p:nvPr/>
            </p:nvSpPr>
            <p:spPr>
              <a:xfrm>
                <a:off x="8296872" y="3633391"/>
                <a:ext cx="947" cy="855"/>
              </a:xfrm>
              <a:custGeom>
                <a:avLst/>
                <a:gdLst/>
                <a:ahLst/>
                <a:cxnLst/>
                <a:rect l="l" t="t" r="r" b="b"/>
                <a:pathLst>
                  <a:path w="19" h="15" extrusionOk="0">
                    <a:moveTo>
                      <a:pt x="1" y="0"/>
                    </a:moveTo>
                    <a:lnTo>
                      <a:pt x="18"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3" name="Google Shape;6256;p65">
                <a:extLst>
                  <a:ext uri="{FF2B5EF4-FFF2-40B4-BE49-F238E27FC236}">
                    <a16:creationId xmlns:a16="http://schemas.microsoft.com/office/drawing/2014/main" id="{7DD6BD2A-4144-491E-A26F-BA6EFE975F9F}"/>
                  </a:ext>
                </a:extLst>
              </p:cNvPr>
              <p:cNvSpPr/>
              <p:nvPr/>
            </p:nvSpPr>
            <p:spPr>
              <a:xfrm>
                <a:off x="8219443" y="3647110"/>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4" name="Google Shape;6257;p65">
                <a:extLst>
                  <a:ext uri="{FF2B5EF4-FFF2-40B4-BE49-F238E27FC236}">
                    <a16:creationId xmlns:a16="http://schemas.microsoft.com/office/drawing/2014/main" id="{59CA850C-42C7-4314-88E9-FAD145DA6FDA}"/>
                  </a:ext>
                </a:extLst>
              </p:cNvPr>
              <p:cNvSpPr/>
              <p:nvPr/>
            </p:nvSpPr>
            <p:spPr>
              <a:xfrm>
                <a:off x="8577030" y="3804402"/>
                <a:ext cx="400" cy="227"/>
              </a:xfrm>
              <a:custGeom>
                <a:avLst/>
                <a:gdLst/>
                <a:ahLst/>
                <a:cxnLst/>
                <a:rect l="l" t="t" r="r" b="b"/>
                <a:pathLst>
                  <a:path w="8" h="4" extrusionOk="0">
                    <a:moveTo>
                      <a:pt x="7" y="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5" name="Google Shape;6258;p65">
                <a:extLst>
                  <a:ext uri="{FF2B5EF4-FFF2-40B4-BE49-F238E27FC236}">
                    <a16:creationId xmlns:a16="http://schemas.microsoft.com/office/drawing/2014/main" id="{B4EA71C6-5AD1-4BA8-87D5-A53E03D91CFC}"/>
                  </a:ext>
                </a:extLst>
              </p:cNvPr>
              <p:cNvSpPr/>
              <p:nvPr/>
            </p:nvSpPr>
            <p:spPr>
              <a:xfrm>
                <a:off x="8650121" y="3782881"/>
                <a:ext cx="2991" cy="1421"/>
              </a:xfrm>
              <a:custGeom>
                <a:avLst/>
                <a:gdLst/>
                <a:ahLst/>
                <a:cxnLst/>
                <a:rect l="l" t="t" r="r" b="b"/>
                <a:pathLst>
                  <a:path w="60" h="25" extrusionOk="0">
                    <a:moveTo>
                      <a:pt x="60" y="25"/>
                    </a:moveTo>
                    <a:cubicBezTo>
                      <a:pt x="42" y="11"/>
                      <a:pt x="21" y="0"/>
                      <a:pt x="0" y="0"/>
                    </a:cubicBezTo>
                    <a:cubicBezTo>
                      <a:pt x="21" y="0"/>
                      <a:pt x="42" y="11"/>
                      <a:pt x="60" y="2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6" name="Google Shape;6259;p65">
                <a:extLst>
                  <a:ext uri="{FF2B5EF4-FFF2-40B4-BE49-F238E27FC236}">
                    <a16:creationId xmlns:a16="http://schemas.microsoft.com/office/drawing/2014/main" id="{7404E0D3-1648-4BFC-8D5A-5389078C3F27}"/>
                  </a:ext>
                </a:extLst>
              </p:cNvPr>
              <p:cNvSpPr/>
              <p:nvPr/>
            </p:nvSpPr>
            <p:spPr>
              <a:xfrm>
                <a:off x="8560289" y="3810151"/>
                <a:ext cx="1593" cy="1254"/>
              </a:xfrm>
              <a:custGeom>
                <a:avLst/>
                <a:gdLst/>
                <a:ahLst/>
                <a:cxnLst/>
                <a:rect l="l" t="t" r="r" b="b"/>
                <a:pathLst>
                  <a:path w="32" h="22" extrusionOk="0">
                    <a:moveTo>
                      <a:pt x="32" y="1"/>
                    </a:moveTo>
                    <a:cubicBezTo>
                      <a:pt x="21" y="8"/>
                      <a:pt x="11" y="15"/>
                      <a:pt x="0" y="22"/>
                    </a:cubicBezTo>
                    <a:cubicBezTo>
                      <a:pt x="11" y="18"/>
                      <a:pt x="21" y="11"/>
                      <a:pt x="32"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7" name="Google Shape;6260;p65">
                <a:extLst>
                  <a:ext uri="{FF2B5EF4-FFF2-40B4-BE49-F238E27FC236}">
                    <a16:creationId xmlns:a16="http://schemas.microsoft.com/office/drawing/2014/main" id="{4EAC59DC-9399-4AEB-909C-08D0536BF2E4}"/>
                  </a:ext>
                </a:extLst>
              </p:cNvPr>
              <p:cNvSpPr/>
              <p:nvPr/>
            </p:nvSpPr>
            <p:spPr>
              <a:xfrm>
                <a:off x="8584854" y="3800415"/>
                <a:ext cx="6877" cy="4612"/>
              </a:xfrm>
              <a:custGeom>
                <a:avLst/>
                <a:gdLst/>
                <a:ahLst/>
                <a:cxnLst/>
                <a:rect l="l" t="t" r="r" b="b"/>
                <a:pathLst>
                  <a:path w="138" h="81" extrusionOk="0">
                    <a:moveTo>
                      <a:pt x="1" y="81"/>
                    </a:moveTo>
                    <a:cubicBezTo>
                      <a:pt x="29" y="32"/>
                      <a:pt x="81" y="0"/>
                      <a:pt x="137" y="0"/>
                    </a:cubicBezTo>
                    <a:cubicBezTo>
                      <a:pt x="81" y="0"/>
                      <a:pt x="29" y="32"/>
                      <a:pt x="1" y="8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8" name="Google Shape;6261;p65">
                <a:extLst>
                  <a:ext uri="{FF2B5EF4-FFF2-40B4-BE49-F238E27FC236}">
                    <a16:creationId xmlns:a16="http://schemas.microsoft.com/office/drawing/2014/main" id="{9B70863E-FCEA-43D4-BDB3-FAF8ACDC1777}"/>
                  </a:ext>
                </a:extLst>
              </p:cNvPr>
              <p:cNvSpPr/>
              <p:nvPr/>
            </p:nvSpPr>
            <p:spPr>
              <a:xfrm>
                <a:off x="8708864" y="3838842"/>
                <a:ext cx="1296" cy="457"/>
              </a:xfrm>
              <a:custGeom>
                <a:avLst/>
                <a:gdLst/>
                <a:ahLst/>
                <a:cxnLst/>
                <a:rect l="l" t="t" r="r" b="b"/>
                <a:pathLst>
                  <a:path w="26" h="8" extrusionOk="0">
                    <a:moveTo>
                      <a:pt x="1" y="1"/>
                    </a:moveTo>
                    <a:cubicBezTo>
                      <a:pt x="8" y="4"/>
                      <a:pt x="18" y="4"/>
                      <a:pt x="25" y="8"/>
                    </a:cubicBezTo>
                    <a:cubicBezTo>
                      <a:pt x="18" y="4"/>
                      <a:pt x="8" y="1"/>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9" name="Google Shape;6262;p65">
                <a:extLst>
                  <a:ext uri="{FF2B5EF4-FFF2-40B4-BE49-F238E27FC236}">
                    <a16:creationId xmlns:a16="http://schemas.microsoft.com/office/drawing/2014/main" id="{1BA52573-068E-4284-9554-367A7E27E094}"/>
                  </a:ext>
                </a:extLst>
              </p:cNvPr>
              <p:cNvSpPr/>
              <p:nvPr/>
            </p:nvSpPr>
            <p:spPr>
              <a:xfrm>
                <a:off x="8653262" y="3784248"/>
                <a:ext cx="400" cy="457"/>
              </a:xfrm>
              <a:custGeom>
                <a:avLst/>
                <a:gdLst/>
                <a:ahLst/>
                <a:cxnLst/>
                <a:rect l="l" t="t" r="r" b="b"/>
                <a:pathLst>
                  <a:path w="8" h="8" extrusionOk="0">
                    <a:moveTo>
                      <a:pt x="7" y="8"/>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90" name="Google Shape;6263;p65">
                <a:extLst>
                  <a:ext uri="{FF2B5EF4-FFF2-40B4-BE49-F238E27FC236}">
                    <a16:creationId xmlns:a16="http://schemas.microsoft.com/office/drawing/2014/main" id="{D14085B2-235C-4CF3-9EA5-102D45FB4BDE}"/>
                  </a:ext>
                </a:extLst>
              </p:cNvPr>
              <p:cNvSpPr/>
              <p:nvPr/>
            </p:nvSpPr>
            <p:spPr>
              <a:xfrm>
                <a:off x="8710258" y="3839240"/>
                <a:ext cx="1296" cy="855"/>
              </a:xfrm>
              <a:custGeom>
                <a:avLst/>
                <a:gdLst/>
                <a:ahLst/>
                <a:cxnLst/>
                <a:rect l="l" t="t" r="r" b="b"/>
                <a:pathLst>
                  <a:path w="26" h="15" extrusionOk="0">
                    <a:moveTo>
                      <a:pt x="25" y="15"/>
                    </a:moveTo>
                    <a:cubicBezTo>
                      <a:pt x="18" y="8"/>
                      <a:pt x="8" y="4"/>
                      <a:pt x="1" y="1"/>
                    </a:cubicBezTo>
                    <a:cubicBezTo>
                      <a:pt x="8" y="4"/>
                      <a:pt x="18" y="8"/>
                      <a:pt x="25" y="1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91" name="Google Shape;6264;p65">
                <a:extLst>
                  <a:ext uri="{FF2B5EF4-FFF2-40B4-BE49-F238E27FC236}">
                    <a16:creationId xmlns:a16="http://schemas.microsoft.com/office/drawing/2014/main" id="{5C5DC910-D51E-4F27-8D81-6389A81C2332}"/>
                  </a:ext>
                </a:extLst>
              </p:cNvPr>
              <p:cNvSpPr/>
              <p:nvPr/>
            </p:nvSpPr>
            <p:spPr>
              <a:xfrm>
                <a:off x="8558546" y="3811573"/>
                <a:ext cx="1593" cy="1023"/>
              </a:xfrm>
              <a:custGeom>
                <a:avLst/>
                <a:gdLst/>
                <a:ahLst/>
                <a:cxnLst/>
                <a:rect l="l" t="t" r="r" b="b"/>
                <a:pathLst>
                  <a:path w="32" h="18" extrusionOk="0">
                    <a:moveTo>
                      <a:pt x="32" y="0"/>
                    </a:moveTo>
                    <a:lnTo>
                      <a:pt x="7" y="14"/>
                    </a:lnTo>
                    <a:lnTo>
                      <a:pt x="0" y="18"/>
                    </a:lnTo>
                    <a:cubicBezTo>
                      <a:pt x="11" y="14"/>
                      <a:pt x="21" y="7"/>
                      <a:pt x="32"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92" name="Google Shape;6265;p65">
                <a:extLst>
                  <a:ext uri="{FF2B5EF4-FFF2-40B4-BE49-F238E27FC236}">
                    <a16:creationId xmlns:a16="http://schemas.microsoft.com/office/drawing/2014/main" id="{A27350B2-1E11-4E8A-A193-83E1BF847A7D}"/>
                  </a:ext>
                </a:extLst>
              </p:cNvPr>
              <p:cNvSpPr/>
              <p:nvPr/>
            </p:nvSpPr>
            <p:spPr>
              <a:xfrm>
                <a:off x="8562032" y="3809183"/>
                <a:ext cx="1097" cy="1023"/>
              </a:xfrm>
              <a:custGeom>
                <a:avLst/>
                <a:gdLst/>
                <a:ahLst/>
                <a:cxnLst/>
                <a:rect l="l" t="t" r="r" b="b"/>
                <a:pathLst>
                  <a:path w="22" h="18" extrusionOk="0">
                    <a:moveTo>
                      <a:pt x="21" y="0"/>
                    </a:moveTo>
                    <a:cubicBezTo>
                      <a:pt x="14" y="4"/>
                      <a:pt x="7" y="11"/>
                      <a:pt x="0" y="18"/>
                    </a:cubicBezTo>
                    <a:cubicBezTo>
                      <a:pt x="7" y="11"/>
                      <a:pt x="14" y="4"/>
                      <a:pt x="2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93" name="Google Shape;6266;p65">
                <a:extLst>
                  <a:ext uri="{FF2B5EF4-FFF2-40B4-BE49-F238E27FC236}">
                    <a16:creationId xmlns:a16="http://schemas.microsoft.com/office/drawing/2014/main" id="{96A1AA3C-9141-4566-A5EC-6564AB2332BC}"/>
                  </a:ext>
                </a:extLst>
              </p:cNvPr>
              <p:cNvSpPr/>
              <p:nvPr/>
            </p:nvSpPr>
            <p:spPr>
              <a:xfrm>
                <a:off x="8711653" y="3840264"/>
                <a:ext cx="3039" cy="3019"/>
              </a:xfrm>
              <a:custGeom>
                <a:avLst/>
                <a:gdLst/>
                <a:ahLst/>
                <a:cxnLst/>
                <a:rect l="l" t="t" r="r" b="b"/>
                <a:pathLst>
                  <a:path w="61" h="53" extrusionOk="0">
                    <a:moveTo>
                      <a:pt x="1" y="0"/>
                    </a:moveTo>
                    <a:cubicBezTo>
                      <a:pt x="22" y="14"/>
                      <a:pt x="43" y="32"/>
                      <a:pt x="60" y="53"/>
                    </a:cubicBezTo>
                    <a:cubicBezTo>
                      <a:pt x="43" y="32"/>
                      <a:pt x="22" y="14"/>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94" name="Google Shape;6267;p65">
                <a:extLst>
                  <a:ext uri="{FF2B5EF4-FFF2-40B4-BE49-F238E27FC236}">
                    <a16:creationId xmlns:a16="http://schemas.microsoft.com/office/drawing/2014/main" id="{45D5D9CB-EEF8-40FF-84EC-D6BEFE11D762}"/>
                  </a:ext>
                </a:extLst>
              </p:cNvPr>
              <p:cNvSpPr/>
              <p:nvPr/>
            </p:nvSpPr>
            <p:spPr>
              <a:xfrm>
                <a:off x="8555754" y="3813966"/>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95" name="Google Shape;6268;p65">
                <a:extLst>
                  <a:ext uri="{FF2B5EF4-FFF2-40B4-BE49-F238E27FC236}">
                    <a16:creationId xmlns:a16="http://schemas.microsoft.com/office/drawing/2014/main" id="{37404937-E56D-40E9-9A56-FF90F8032202}"/>
                  </a:ext>
                </a:extLst>
              </p:cNvPr>
              <p:cNvSpPr/>
              <p:nvPr/>
            </p:nvSpPr>
            <p:spPr>
              <a:xfrm>
                <a:off x="8554359" y="3814364"/>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96" name="Google Shape;6269;p65">
                <a:extLst>
                  <a:ext uri="{FF2B5EF4-FFF2-40B4-BE49-F238E27FC236}">
                    <a16:creationId xmlns:a16="http://schemas.microsoft.com/office/drawing/2014/main" id="{9D6A4EAE-CCB7-452B-A415-17211DA1859E}"/>
                  </a:ext>
                </a:extLst>
              </p:cNvPr>
              <p:cNvSpPr/>
              <p:nvPr/>
            </p:nvSpPr>
            <p:spPr>
              <a:xfrm>
                <a:off x="8553115" y="3814364"/>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97" name="Google Shape;6270;p65">
                <a:extLst>
                  <a:ext uri="{FF2B5EF4-FFF2-40B4-BE49-F238E27FC236}">
                    <a16:creationId xmlns:a16="http://schemas.microsoft.com/office/drawing/2014/main" id="{D666FFFB-D7DC-495C-B808-BEBA8C351DFC}"/>
                  </a:ext>
                </a:extLst>
              </p:cNvPr>
              <p:cNvSpPr/>
              <p:nvPr/>
            </p:nvSpPr>
            <p:spPr>
              <a:xfrm>
                <a:off x="8531839" y="3839069"/>
                <a:ext cx="12756" cy="14574"/>
              </a:xfrm>
              <a:custGeom>
                <a:avLst/>
                <a:gdLst/>
                <a:ahLst/>
                <a:cxnLst/>
                <a:rect l="l" t="t" r="r" b="b"/>
                <a:pathLst>
                  <a:path w="256" h="256" extrusionOk="0">
                    <a:moveTo>
                      <a:pt x="0" y="0"/>
                    </a:moveTo>
                    <a:cubicBezTo>
                      <a:pt x="21" y="5"/>
                      <a:pt x="40" y="16"/>
                      <a:pt x="56" y="31"/>
                    </a:cubicBezTo>
                    <a:lnTo>
                      <a:pt x="56" y="31"/>
                    </a:lnTo>
                    <a:cubicBezTo>
                      <a:pt x="41" y="17"/>
                      <a:pt x="24" y="6"/>
                      <a:pt x="4" y="0"/>
                    </a:cubicBezTo>
                    <a:close/>
                    <a:moveTo>
                      <a:pt x="56" y="31"/>
                    </a:moveTo>
                    <a:cubicBezTo>
                      <a:pt x="84" y="57"/>
                      <a:pt x="104" y="94"/>
                      <a:pt x="123" y="126"/>
                    </a:cubicBezTo>
                    <a:cubicBezTo>
                      <a:pt x="107" y="95"/>
                      <a:pt x="85" y="57"/>
                      <a:pt x="56" y="31"/>
                    </a:cubicBezTo>
                    <a:close/>
                    <a:moveTo>
                      <a:pt x="123" y="126"/>
                    </a:moveTo>
                    <a:cubicBezTo>
                      <a:pt x="158" y="186"/>
                      <a:pt x="189" y="242"/>
                      <a:pt x="256" y="256"/>
                    </a:cubicBezTo>
                    <a:cubicBezTo>
                      <a:pt x="193" y="242"/>
                      <a:pt x="161" y="186"/>
                      <a:pt x="123" y="126"/>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98" name="Google Shape;6271;p65">
                <a:extLst>
                  <a:ext uri="{FF2B5EF4-FFF2-40B4-BE49-F238E27FC236}">
                    <a16:creationId xmlns:a16="http://schemas.microsoft.com/office/drawing/2014/main" id="{6EDE6741-18D6-441D-8F4B-B91F816D5E33}"/>
                  </a:ext>
                </a:extLst>
              </p:cNvPr>
              <p:cNvSpPr/>
              <p:nvPr/>
            </p:nvSpPr>
            <p:spPr>
              <a:xfrm>
                <a:off x="8557152" y="3812772"/>
                <a:ext cx="1097" cy="624"/>
              </a:xfrm>
              <a:custGeom>
                <a:avLst/>
                <a:gdLst/>
                <a:ahLst/>
                <a:cxnLst/>
                <a:rect l="l" t="t" r="r" b="b"/>
                <a:pathLst>
                  <a:path w="22" h="11" extrusionOk="0">
                    <a:moveTo>
                      <a:pt x="0" y="11"/>
                    </a:moveTo>
                    <a:lnTo>
                      <a:pt x="2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99" name="Google Shape;6272;p65">
                <a:extLst>
                  <a:ext uri="{FF2B5EF4-FFF2-40B4-BE49-F238E27FC236}">
                    <a16:creationId xmlns:a16="http://schemas.microsoft.com/office/drawing/2014/main" id="{9B606D68-DD93-40F3-B723-3ECC5A0343BD}"/>
                  </a:ext>
                </a:extLst>
              </p:cNvPr>
              <p:cNvSpPr/>
              <p:nvPr/>
            </p:nvSpPr>
            <p:spPr>
              <a:xfrm>
                <a:off x="8551372" y="3814134"/>
                <a:ext cx="250" cy="59"/>
              </a:xfrm>
              <a:custGeom>
                <a:avLst/>
                <a:gdLst/>
                <a:ahLst/>
                <a:cxnLst/>
                <a:rect l="l" t="t" r="r" b="b"/>
                <a:pathLst>
                  <a:path w="5" h="1" extrusionOk="0">
                    <a:moveTo>
                      <a:pt x="1" y="1"/>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0" name="Google Shape;6273;p65">
                <a:extLst>
                  <a:ext uri="{FF2B5EF4-FFF2-40B4-BE49-F238E27FC236}">
                    <a16:creationId xmlns:a16="http://schemas.microsoft.com/office/drawing/2014/main" id="{D009021A-BCFD-42AA-A67F-F7348F5D4FD7}"/>
                  </a:ext>
                </a:extLst>
              </p:cNvPr>
              <p:cNvSpPr/>
              <p:nvPr/>
            </p:nvSpPr>
            <p:spPr>
              <a:xfrm>
                <a:off x="8531839" y="3839069"/>
                <a:ext cx="198" cy="59"/>
              </a:xfrm>
              <a:custGeom>
                <a:avLst/>
                <a:gdLst/>
                <a:ahLst/>
                <a:cxnLst/>
                <a:rect l="l" t="t" r="r" b="b"/>
                <a:pathLst>
                  <a:path w="4" h="1" extrusionOk="0">
                    <a:moveTo>
                      <a:pt x="4" y="0"/>
                    </a:moveTo>
                    <a:lnTo>
                      <a:pt x="4" y="0"/>
                    </a:lnTo>
                    <a:lnTo>
                      <a:pt x="0" y="0"/>
                    </a:ln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1" name="Google Shape;6274;p65">
                <a:extLst>
                  <a:ext uri="{FF2B5EF4-FFF2-40B4-BE49-F238E27FC236}">
                    <a16:creationId xmlns:a16="http://schemas.microsoft.com/office/drawing/2014/main" id="{5516EC54-778F-4013-8CE7-4AD0A3F1FABF}"/>
                  </a:ext>
                </a:extLst>
              </p:cNvPr>
              <p:cNvSpPr/>
              <p:nvPr/>
            </p:nvSpPr>
            <p:spPr>
              <a:xfrm>
                <a:off x="8558696" y="3812369"/>
                <a:ext cx="400" cy="227"/>
              </a:xfrm>
              <a:custGeom>
                <a:avLst/>
                <a:gdLst/>
                <a:ahLst/>
                <a:cxnLst/>
                <a:rect l="l" t="t" r="r" b="b"/>
                <a:pathLst>
                  <a:path w="8" h="4" extrusionOk="0">
                    <a:moveTo>
                      <a:pt x="8" y="0"/>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2" name="Google Shape;6275;p65">
                <a:extLst>
                  <a:ext uri="{FF2B5EF4-FFF2-40B4-BE49-F238E27FC236}">
                    <a16:creationId xmlns:a16="http://schemas.microsoft.com/office/drawing/2014/main" id="{17956A4D-97DA-4955-ABC3-513CDE384C91}"/>
                  </a:ext>
                </a:extLst>
              </p:cNvPr>
              <p:cNvSpPr/>
              <p:nvPr/>
            </p:nvSpPr>
            <p:spPr>
              <a:xfrm>
                <a:off x="9156782" y="4222419"/>
                <a:ext cx="15944" cy="12922"/>
              </a:xfrm>
              <a:custGeom>
                <a:avLst/>
                <a:gdLst/>
                <a:ahLst/>
                <a:cxnLst/>
                <a:rect l="l" t="t" r="r" b="b"/>
                <a:pathLst>
                  <a:path w="320" h="227" extrusionOk="0">
                    <a:moveTo>
                      <a:pt x="254" y="0"/>
                    </a:moveTo>
                    <a:cubicBezTo>
                      <a:pt x="228" y="0"/>
                      <a:pt x="200" y="11"/>
                      <a:pt x="176" y="23"/>
                    </a:cubicBezTo>
                    <a:cubicBezTo>
                      <a:pt x="71" y="79"/>
                      <a:pt x="1" y="191"/>
                      <a:pt x="11" y="215"/>
                    </a:cubicBezTo>
                    <a:cubicBezTo>
                      <a:pt x="15" y="222"/>
                      <a:pt x="22" y="226"/>
                      <a:pt x="36" y="226"/>
                    </a:cubicBezTo>
                    <a:cubicBezTo>
                      <a:pt x="39" y="226"/>
                      <a:pt x="43" y="226"/>
                      <a:pt x="46" y="226"/>
                    </a:cubicBezTo>
                    <a:cubicBezTo>
                      <a:pt x="134" y="226"/>
                      <a:pt x="268" y="143"/>
                      <a:pt x="302" y="72"/>
                    </a:cubicBezTo>
                    <a:cubicBezTo>
                      <a:pt x="320" y="44"/>
                      <a:pt x="309" y="30"/>
                      <a:pt x="302" y="23"/>
                    </a:cubicBezTo>
                    <a:cubicBezTo>
                      <a:pt x="290" y="6"/>
                      <a:pt x="273" y="0"/>
                      <a:pt x="25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3" name="Google Shape;6276;p65">
                <a:extLst>
                  <a:ext uri="{FF2B5EF4-FFF2-40B4-BE49-F238E27FC236}">
                    <a16:creationId xmlns:a16="http://schemas.microsoft.com/office/drawing/2014/main" id="{4BC0C426-A236-4AF0-9DC3-7CAD161671BF}"/>
                  </a:ext>
                </a:extLst>
              </p:cNvPr>
              <p:cNvSpPr/>
              <p:nvPr/>
            </p:nvSpPr>
            <p:spPr>
              <a:xfrm>
                <a:off x="9102922" y="4228055"/>
                <a:ext cx="126153" cy="129624"/>
              </a:xfrm>
              <a:custGeom>
                <a:avLst/>
                <a:gdLst/>
                <a:ahLst/>
                <a:cxnLst/>
                <a:rect l="l" t="t" r="r" b="b"/>
                <a:pathLst>
                  <a:path w="2532" h="2277" extrusionOk="0">
                    <a:moveTo>
                      <a:pt x="2130" y="1"/>
                    </a:moveTo>
                    <a:cubicBezTo>
                      <a:pt x="2090" y="1"/>
                      <a:pt x="2051" y="15"/>
                      <a:pt x="2020" y="43"/>
                    </a:cubicBezTo>
                    <a:cubicBezTo>
                      <a:pt x="2010" y="57"/>
                      <a:pt x="1999" y="81"/>
                      <a:pt x="2024" y="123"/>
                    </a:cubicBezTo>
                    <a:cubicBezTo>
                      <a:pt x="2052" y="169"/>
                      <a:pt x="2083" y="232"/>
                      <a:pt x="2055" y="288"/>
                    </a:cubicBezTo>
                    <a:cubicBezTo>
                      <a:pt x="2027" y="348"/>
                      <a:pt x="1954" y="362"/>
                      <a:pt x="1884" y="369"/>
                    </a:cubicBezTo>
                    <a:cubicBezTo>
                      <a:pt x="1772" y="383"/>
                      <a:pt x="1733" y="400"/>
                      <a:pt x="1726" y="456"/>
                    </a:cubicBezTo>
                    <a:cubicBezTo>
                      <a:pt x="1702" y="638"/>
                      <a:pt x="1555" y="649"/>
                      <a:pt x="1474" y="652"/>
                    </a:cubicBezTo>
                    <a:cubicBezTo>
                      <a:pt x="1450" y="652"/>
                      <a:pt x="1425" y="659"/>
                      <a:pt x="1404" y="666"/>
                    </a:cubicBezTo>
                    <a:cubicBezTo>
                      <a:pt x="1404" y="673"/>
                      <a:pt x="1404" y="677"/>
                      <a:pt x="1404" y="684"/>
                    </a:cubicBezTo>
                    <a:cubicBezTo>
                      <a:pt x="1415" y="740"/>
                      <a:pt x="1390" y="792"/>
                      <a:pt x="1345" y="820"/>
                    </a:cubicBezTo>
                    <a:cubicBezTo>
                      <a:pt x="1323" y="832"/>
                      <a:pt x="1298" y="838"/>
                      <a:pt x="1270" y="838"/>
                    </a:cubicBezTo>
                    <a:cubicBezTo>
                      <a:pt x="1135" y="838"/>
                      <a:pt x="935" y="715"/>
                      <a:pt x="816" y="631"/>
                    </a:cubicBezTo>
                    <a:cubicBezTo>
                      <a:pt x="809" y="627"/>
                      <a:pt x="801" y="625"/>
                      <a:pt x="793" y="625"/>
                    </a:cubicBezTo>
                    <a:cubicBezTo>
                      <a:pt x="740" y="625"/>
                      <a:pt x="656" y="703"/>
                      <a:pt x="574" y="782"/>
                    </a:cubicBezTo>
                    <a:cubicBezTo>
                      <a:pt x="476" y="873"/>
                      <a:pt x="361" y="981"/>
                      <a:pt x="238" y="1013"/>
                    </a:cubicBezTo>
                    <a:cubicBezTo>
                      <a:pt x="158" y="1034"/>
                      <a:pt x="77" y="1135"/>
                      <a:pt x="32" y="1268"/>
                    </a:cubicBezTo>
                    <a:cubicBezTo>
                      <a:pt x="7" y="1324"/>
                      <a:pt x="0" y="1387"/>
                      <a:pt x="11" y="1450"/>
                    </a:cubicBezTo>
                    <a:cubicBezTo>
                      <a:pt x="81" y="1443"/>
                      <a:pt x="140" y="1391"/>
                      <a:pt x="200" y="1335"/>
                    </a:cubicBezTo>
                    <a:cubicBezTo>
                      <a:pt x="275" y="1266"/>
                      <a:pt x="360" y="1190"/>
                      <a:pt x="481" y="1190"/>
                    </a:cubicBezTo>
                    <a:cubicBezTo>
                      <a:pt x="489" y="1190"/>
                      <a:pt x="496" y="1191"/>
                      <a:pt x="504" y="1191"/>
                    </a:cubicBezTo>
                    <a:cubicBezTo>
                      <a:pt x="511" y="1192"/>
                      <a:pt x="517" y="1193"/>
                      <a:pt x="523" y="1193"/>
                    </a:cubicBezTo>
                    <a:cubicBezTo>
                      <a:pt x="562" y="1193"/>
                      <a:pt x="579" y="1173"/>
                      <a:pt x="609" y="1142"/>
                    </a:cubicBezTo>
                    <a:cubicBezTo>
                      <a:pt x="658" y="1076"/>
                      <a:pt x="742" y="1037"/>
                      <a:pt x="826" y="1037"/>
                    </a:cubicBezTo>
                    <a:cubicBezTo>
                      <a:pt x="854" y="1037"/>
                      <a:pt x="886" y="1041"/>
                      <a:pt x="914" y="1048"/>
                    </a:cubicBezTo>
                    <a:cubicBezTo>
                      <a:pt x="1089" y="1076"/>
                      <a:pt x="1117" y="1289"/>
                      <a:pt x="1152" y="1513"/>
                    </a:cubicBezTo>
                    <a:cubicBezTo>
                      <a:pt x="1187" y="1776"/>
                      <a:pt x="1225" y="1961"/>
                      <a:pt x="1366" y="1986"/>
                    </a:cubicBezTo>
                    <a:cubicBezTo>
                      <a:pt x="1523" y="2007"/>
                      <a:pt x="1670" y="2084"/>
                      <a:pt x="1782" y="2196"/>
                    </a:cubicBezTo>
                    <a:cubicBezTo>
                      <a:pt x="1842" y="2248"/>
                      <a:pt x="1870" y="2276"/>
                      <a:pt x="1922" y="2276"/>
                    </a:cubicBezTo>
                    <a:cubicBezTo>
                      <a:pt x="1947" y="2231"/>
                      <a:pt x="1905" y="2042"/>
                      <a:pt x="1884" y="1940"/>
                    </a:cubicBezTo>
                    <a:cubicBezTo>
                      <a:pt x="1856" y="1842"/>
                      <a:pt x="1842" y="1741"/>
                      <a:pt x="1838" y="1639"/>
                    </a:cubicBezTo>
                    <a:cubicBezTo>
                      <a:pt x="1852" y="1499"/>
                      <a:pt x="1992" y="1489"/>
                      <a:pt x="2108" y="1478"/>
                    </a:cubicBezTo>
                    <a:cubicBezTo>
                      <a:pt x="2220" y="1468"/>
                      <a:pt x="2353" y="1457"/>
                      <a:pt x="2437" y="1359"/>
                    </a:cubicBezTo>
                    <a:cubicBezTo>
                      <a:pt x="2531" y="1247"/>
                      <a:pt x="2461" y="981"/>
                      <a:pt x="2391" y="722"/>
                    </a:cubicBezTo>
                    <a:cubicBezTo>
                      <a:pt x="2342" y="540"/>
                      <a:pt x="2293" y="351"/>
                      <a:pt x="2293" y="190"/>
                    </a:cubicBezTo>
                    <a:cubicBezTo>
                      <a:pt x="2293" y="99"/>
                      <a:pt x="2255" y="36"/>
                      <a:pt x="2188" y="11"/>
                    </a:cubicBezTo>
                    <a:cubicBezTo>
                      <a:pt x="2170" y="4"/>
                      <a:pt x="2150" y="1"/>
                      <a:pt x="213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4" name="Google Shape;6277;p65">
                <a:extLst>
                  <a:ext uri="{FF2B5EF4-FFF2-40B4-BE49-F238E27FC236}">
                    <a16:creationId xmlns:a16="http://schemas.microsoft.com/office/drawing/2014/main" id="{DAC8BC4A-E2B8-4389-BA6D-E7007C7F48DC}"/>
                  </a:ext>
                </a:extLst>
              </p:cNvPr>
              <p:cNvSpPr/>
              <p:nvPr/>
            </p:nvSpPr>
            <p:spPr>
              <a:xfrm>
                <a:off x="9064906" y="4114258"/>
                <a:ext cx="22719" cy="27098"/>
              </a:xfrm>
              <a:custGeom>
                <a:avLst/>
                <a:gdLst/>
                <a:ahLst/>
                <a:cxnLst/>
                <a:rect l="l" t="t" r="r" b="b"/>
                <a:pathLst>
                  <a:path w="456" h="476" extrusionOk="0">
                    <a:moveTo>
                      <a:pt x="0" y="1"/>
                    </a:moveTo>
                    <a:cubicBezTo>
                      <a:pt x="32" y="144"/>
                      <a:pt x="102" y="372"/>
                      <a:pt x="231" y="449"/>
                    </a:cubicBezTo>
                    <a:cubicBezTo>
                      <a:pt x="263" y="467"/>
                      <a:pt x="299" y="476"/>
                      <a:pt x="335" y="476"/>
                    </a:cubicBezTo>
                    <a:cubicBezTo>
                      <a:pt x="363" y="476"/>
                      <a:pt x="391" y="470"/>
                      <a:pt x="417" y="460"/>
                    </a:cubicBezTo>
                    <a:cubicBezTo>
                      <a:pt x="455" y="449"/>
                      <a:pt x="455" y="435"/>
                      <a:pt x="452" y="425"/>
                    </a:cubicBezTo>
                    <a:cubicBezTo>
                      <a:pt x="438" y="306"/>
                      <a:pt x="144" y="74"/>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5" name="Google Shape;6278;p65">
                <a:extLst>
                  <a:ext uri="{FF2B5EF4-FFF2-40B4-BE49-F238E27FC236}">
                    <a16:creationId xmlns:a16="http://schemas.microsoft.com/office/drawing/2014/main" id="{F2979BAA-47F1-405F-A864-387DA568D7DA}"/>
                  </a:ext>
                </a:extLst>
              </p:cNvPr>
              <p:cNvSpPr/>
              <p:nvPr/>
            </p:nvSpPr>
            <p:spPr>
              <a:xfrm>
                <a:off x="9100281" y="4085794"/>
                <a:ext cx="102290" cy="131788"/>
              </a:xfrm>
              <a:custGeom>
                <a:avLst/>
                <a:gdLst/>
                <a:ahLst/>
                <a:cxnLst/>
                <a:rect l="l" t="t" r="r" b="b"/>
                <a:pathLst>
                  <a:path w="2053" h="2315" extrusionOk="0">
                    <a:moveTo>
                      <a:pt x="391" y="1"/>
                    </a:moveTo>
                    <a:cubicBezTo>
                      <a:pt x="295" y="1"/>
                      <a:pt x="201" y="20"/>
                      <a:pt x="127" y="63"/>
                    </a:cubicBezTo>
                    <a:cubicBezTo>
                      <a:pt x="88" y="88"/>
                      <a:pt x="46" y="102"/>
                      <a:pt x="1" y="105"/>
                    </a:cubicBezTo>
                    <a:cubicBezTo>
                      <a:pt x="15" y="123"/>
                      <a:pt x="32" y="140"/>
                      <a:pt x="43" y="158"/>
                    </a:cubicBezTo>
                    <a:cubicBezTo>
                      <a:pt x="86" y="204"/>
                      <a:pt x="113" y="236"/>
                      <a:pt x="181" y="236"/>
                    </a:cubicBezTo>
                    <a:cubicBezTo>
                      <a:pt x="196" y="236"/>
                      <a:pt x="213" y="234"/>
                      <a:pt x="232" y="231"/>
                    </a:cubicBezTo>
                    <a:cubicBezTo>
                      <a:pt x="253" y="228"/>
                      <a:pt x="274" y="227"/>
                      <a:pt x="296" y="227"/>
                    </a:cubicBezTo>
                    <a:cubicBezTo>
                      <a:pt x="534" y="227"/>
                      <a:pt x="785" y="412"/>
                      <a:pt x="897" y="557"/>
                    </a:cubicBezTo>
                    <a:cubicBezTo>
                      <a:pt x="974" y="655"/>
                      <a:pt x="995" y="743"/>
                      <a:pt x="967" y="809"/>
                    </a:cubicBezTo>
                    <a:cubicBezTo>
                      <a:pt x="921" y="907"/>
                      <a:pt x="967" y="1180"/>
                      <a:pt x="1019" y="1222"/>
                    </a:cubicBezTo>
                    <a:lnTo>
                      <a:pt x="1023" y="1215"/>
                    </a:lnTo>
                    <a:cubicBezTo>
                      <a:pt x="1068" y="1177"/>
                      <a:pt x="1124" y="1156"/>
                      <a:pt x="1184" y="1156"/>
                    </a:cubicBezTo>
                    <a:cubicBezTo>
                      <a:pt x="1240" y="1156"/>
                      <a:pt x="1293" y="1173"/>
                      <a:pt x="1335" y="1212"/>
                    </a:cubicBezTo>
                    <a:cubicBezTo>
                      <a:pt x="1408" y="1278"/>
                      <a:pt x="1443" y="1408"/>
                      <a:pt x="1349" y="1544"/>
                    </a:cubicBezTo>
                    <a:cubicBezTo>
                      <a:pt x="1296" y="1621"/>
                      <a:pt x="1342" y="1702"/>
                      <a:pt x="1457" y="1852"/>
                    </a:cubicBezTo>
                    <a:cubicBezTo>
                      <a:pt x="1527" y="1947"/>
                      <a:pt x="1611" y="2055"/>
                      <a:pt x="1632" y="2178"/>
                    </a:cubicBezTo>
                    <a:cubicBezTo>
                      <a:pt x="1638" y="2266"/>
                      <a:pt x="1709" y="2315"/>
                      <a:pt x="1780" y="2315"/>
                    </a:cubicBezTo>
                    <a:cubicBezTo>
                      <a:pt x="1836" y="2315"/>
                      <a:pt x="1893" y="2285"/>
                      <a:pt x="1919" y="2220"/>
                    </a:cubicBezTo>
                    <a:cubicBezTo>
                      <a:pt x="1961" y="2111"/>
                      <a:pt x="1874" y="2016"/>
                      <a:pt x="1779" y="2016"/>
                    </a:cubicBezTo>
                    <a:cubicBezTo>
                      <a:pt x="1746" y="2016"/>
                      <a:pt x="1711" y="2028"/>
                      <a:pt x="1681" y="2055"/>
                    </a:cubicBezTo>
                    <a:cubicBezTo>
                      <a:pt x="1650" y="1866"/>
                      <a:pt x="1706" y="1821"/>
                      <a:pt x="1839" y="1737"/>
                    </a:cubicBezTo>
                    <a:cubicBezTo>
                      <a:pt x="1870" y="1719"/>
                      <a:pt x="1909" y="1695"/>
                      <a:pt x="1951" y="1667"/>
                    </a:cubicBezTo>
                    <a:cubicBezTo>
                      <a:pt x="2052" y="1597"/>
                      <a:pt x="2010" y="1499"/>
                      <a:pt x="1884" y="1275"/>
                    </a:cubicBezTo>
                    <a:cubicBezTo>
                      <a:pt x="1849" y="1215"/>
                      <a:pt x="1814" y="1152"/>
                      <a:pt x="1783" y="1086"/>
                    </a:cubicBezTo>
                    <a:cubicBezTo>
                      <a:pt x="1730" y="977"/>
                      <a:pt x="1601" y="939"/>
                      <a:pt x="1475" y="900"/>
                    </a:cubicBezTo>
                    <a:cubicBezTo>
                      <a:pt x="1328" y="855"/>
                      <a:pt x="1159" y="802"/>
                      <a:pt x="1159" y="620"/>
                    </a:cubicBezTo>
                    <a:cubicBezTo>
                      <a:pt x="1159" y="501"/>
                      <a:pt x="1061" y="427"/>
                      <a:pt x="963" y="354"/>
                    </a:cubicBezTo>
                    <a:cubicBezTo>
                      <a:pt x="879" y="291"/>
                      <a:pt x="799" y="231"/>
                      <a:pt x="788" y="144"/>
                    </a:cubicBezTo>
                    <a:cubicBezTo>
                      <a:pt x="788" y="133"/>
                      <a:pt x="767" y="102"/>
                      <a:pt x="701" y="70"/>
                    </a:cubicBezTo>
                    <a:cubicBezTo>
                      <a:pt x="616" y="27"/>
                      <a:pt x="502" y="1"/>
                      <a:pt x="39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6" name="Google Shape;6279;p65">
                <a:extLst>
                  <a:ext uri="{FF2B5EF4-FFF2-40B4-BE49-F238E27FC236}">
                    <a16:creationId xmlns:a16="http://schemas.microsoft.com/office/drawing/2014/main" id="{DEF4ECAD-845F-4628-85FC-576D9332E340}"/>
                  </a:ext>
                </a:extLst>
              </p:cNvPr>
              <p:cNvSpPr/>
              <p:nvPr/>
            </p:nvSpPr>
            <p:spPr>
              <a:xfrm>
                <a:off x="9098886" y="4161565"/>
                <a:ext cx="55154" cy="84937"/>
              </a:xfrm>
              <a:custGeom>
                <a:avLst/>
                <a:gdLst/>
                <a:ahLst/>
                <a:cxnLst/>
                <a:rect l="l" t="t" r="r" b="b"/>
                <a:pathLst>
                  <a:path w="1107" h="1492" extrusionOk="0">
                    <a:moveTo>
                      <a:pt x="147" y="1"/>
                    </a:moveTo>
                    <a:cubicBezTo>
                      <a:pt x="139" y="1"/>
                      <a:pt x="131" y="2"/>
                      <a:pt x="123" y="3"/>
                    </a:cubicBezTo>
                    <a:cubicBezTo>
                      <a:pt x="39" y="17"/>
                      <a:pt x="1" y="231"/>
                      <a:pt x="43" y="434"/>
                    </a:cubicBezTo>
                    <a:cubicBezTo>
                      <a:pt x="66" y="563"/>
                      <a:pt x="110" y="616"/>
                      <a:pt x="129" y="616"/>
                    </a:cubicBezTo>
                    <a:cubicBezTo>
                      <a:pt x="129" y="616"/>
                      <a:pt x="130" y="616"/>
                      <a:pt x="130" y="616"/>
                    </a:cubicBezTo>
                    <a:cubicBezTo>
                      <a:pt x="144" y="612"/>
                      <a:pt x="165" y="609"/>
                      <a:pt x="190" y="609"/>
                    </a:cubicBezTo>
                    <a:cubicBezTo>
                      <a:pt x="309" y="595"/>
                      <a:pt x="361" y="577"/>
                      <a:pt x="368" y="511"/>
                    </a:cubicBezTo>
                    <a:cubicBezTo>
                      <a:pt x="375" y="444"/>
                      <a:pt x="407" y="423"/>
                      <a:pt x="435" y="420"/>
                    </a:cubicBezTo>
                    <a:lnTo>
                      <a:pt x="452" y="420"/>
                    </a:lnTo>
                    <a:cubicBezTo>
                      <a:pt x="484" y="420"/>
                      <a:pt x="515" y="441"/>
                      <a:pt x="540" y="490"/>
                    </a:cubicBezTo>
                    <a:cubicBezTo>
                      <a:pt x="589" y="584"/>
                      <a:pt x="662" y="871"/>
                      <a:pt x="529" y="1001"/>
                    </a:cubicBezTo>
                    <a:cubicBezTo>
                      <a:pt x="456" y="1074"/>
                      <a:pt x="424" y="1239"/>
                      <a:pt x="463" y="1365"/>
                    </a:cubicBezTo>
                    <a:cubicBezTo>
                      <a:pt x="473" y="1425"/>
                      <a:pt x="519" y="1474"/>
                      <a:pt x="578" y="1491"/>
                    </a:cubicBezTo>
                    <a:cubicBezTo>
                      <a:pt x="580" y="1492"/>
                      <a:pt x="583" y="1492"/>
                      <a:pt x="586" y="1492"/>
                    </a:cubicBezTo>
                    <a:cubicBezTo>
                      <a:pt x="614" y="1492"/>
                      <a:pt x="674" y="1458"/>
                      <a:pt x="753" y="1372"/>
                    </a:cubicBezTo>
                    <a:cubicBezTo>
                      <a:pt x="953" y="1144"/>
                      <a:pt x="1107" y="773"/>
                      <a:pt x="1086" y="707"/>
                    </a:cubicBezTo>
                    <a:cubicBezTo>
                      <a:pt x="1082" y="703"/>
                      <a:pt x="1082" y="700"/>
                      <a:pt x="1079" y="696"/>
                    </a:cubicBezTo>
                    <a:cubicBezTo>
                      <a:pt x="1058" y="700"/>
                      <a:pt x="1040" y="703"/>
                      <a:pt x="1019" y="714"/>
                    </a:cubicBezTo>
                    <a:cubicBezTo>
                      <a:pt x="1000" y="720"/>
                      <a:pt x="974" y="729"/>
                      <a:pt x="948" y="729"/>
                    </a:cubicBezTo>
                    <a:cubicBezTo>
                      <a:pt x="928" y="729"/>
                      <a:pt x="908" y="724"/>
                      <a:pt x="890" y="707"/>
                    </a:cubicBezTo>
                    <a:cubicBezTo>
                      <a:pt x="844" y="672"/>
                      <a:pt x="862" y="602"/>
                      <a:pt x="869" y="570"/>
                    </a:cubicBezTo>
                    <a:cubicBezTo>
                      <a:pt x="876" y="549"/>
                      <a:pt x="855" y="479"/>
                      <a:pt x="743" y="360"/>
                    </a:cubicBezTo>
                    <a:cubicBezTo>
                      <a:pt x="559" y="167"/>
                      <a:pt x="277" y="1"/>
                      <a:pt x="147"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7" name="Google Shape;6280;p65">
                <a:extLst>
                  <a:ext uri="{FF2B5EF4-FFF2-40B4-BE49-F238E27FC236}">
                    <a16:creationId xmlns:a16="http://schemas.microsoft.com/office/drawing/2014/main" id="{F88D5C40-2CDB-45BA-B2A5-6CAAEECB9A65}"/>
                  </a:ext>
                </a:extLst>
              </p:cNvPr>
              <p:cNvSpPr/>
              <p:nvPr/>
            </p:nvSpPr>
            <p:spPr>
              <a:xfrm>
                <a:off x="9047068" y="3949624"/>
                <a:ext cx="66515" cy="143687"/>
              </a:xfrm>
              <a:custGeom>
                <a:avLst/>
                <a:gdLst/>
                <a:ahLst/>
                <a:cxnLst/>
                <a:rect l="l" t="t" r="r" b="b"/>
                <a:pathLst>
                  <a:path w="1335" h="2524" extrusionOk="0">
                    <a:moveTo>
                      <a:pt x="501" y="0"/>
                    </a:moveTo>
                    <a:cubicBezTo>
                      <a:pt x="451" y="0"/>
                      <a:pt x="408" y="8"/>
                      <a:pt x="376" y="29"/>
                    </a:cubicBezTo>
                    <a:cubicBezTo>
                      <a:pt x="277" y="89"/>
                      <a:pt x="302" y="544"/>
                      <a:pt x="313" y="789"/>
                    </a:cubicBezTo>
                    <a:cubicBezTo>
                      <a:pt x="330" y="1136"/>
                      <a:pt x="330" y="1251"/>
                      <a:pt x="270" y="1300"/>
                    </a:cubicBezTo>
                    <a:cubicBezTo>
                      <a:pt x="242" y="1323"/>
                      <a:pt x="214" y="1332"/>
                      <a:pt x="186" y="1332"/>
                    </a:cubicBezTo>
                    <a:cubicBezTo>
                      <a:pt x="123" y="1332"/>
                      <a:pt x="66" y="1284"/>
                      <a:pt x="29" y="1255"/>
                    </a:cubicBezTo>
                    <a:lnTo>
                      <a:pt x="22" y="1248"/>
                    </a:lnTo>
                    <a:lnTo>
                      <a:pt x="22" y="1248"/>
                    </a:lnTo>
                    <a:cubicBezTo>
                      <a:pt x="1" y="1419"/>
                      <a:pt x="60" y="1811"/>
                      <a:pt x="120" y="1864"/>
                    </a:cubicBezTo>
                    <a:cubicBezTo>
                      <a:pt x="190" y="1864"/>
                      <a:pt x="253" y="1899"/>
                      <a:pt x="295" y="1955"/>
                    </a:cubicBezTo>
                    <a:cubicBezTo>
                      <a:pt x="365" y="2053"/>
                      <a:pt x="376" y="2203"/>
                      <a:pt x="323" y="2368"/>
                    </a:cubicBezTo>
                    <a:cubicBezTo>
                      <a:pt x="299" y="2445"/>
                      <a:pt x="327" y="2473"/>
                      <a:pt x="337" y="2480"/>
                    </a:cubicBezTo>
                    <a:cubicBezTo>
                      <a:pt x="366" y="2509"/>
                      <a:pt x="423" y="2523"/>
                      <a:pt x="495" y="2523"/>
                    </a:cubicBezTo>
                    <a:cubicBezTo>
                      <a:pt x="580" y="2523"/>
                      <a:pt x="685" y="2504"/>
                      <a:pt x="789" y="2466"/>
                    </a:cubicBezTo>
                    <a:cubicBezTo>
                      <a:pt x="830" y="2448"/>
                      <a:pt x="875" y="2437"/>
                      <a:pt x="921" y="2437"/>
                    </a:cubicBezTo>
                    <a:cubicBezTo>
                      <a:pt x="938" y="2437"/>
                      <a:pt x="954" y="2439"/>
                      <a:pt x="971" y="2441"/>
                    </a:cubicBezTo>
                    <a:cubicBezTo>
                      <a:pt x="943" y="2382"/>
                      <a:pt x="929" y="2315"/>
                      <a:pt x="929" y="2249"/>
                    </a:cubicBezTo>
                    <a:cubicBezTo>
                      <a:pt x="922" y="2140"/>
                      <a:pt x="911" y="2018"/>
                      <a:pt x="841" y="1941"/>
                    </a:cubicBezTo>
                    <a:cubicBezTo>
                      <a:pt x="631" y="1713"/>
                      <a:pt x="901" y="1419"/>
                      <a:pt x="1118" y="1181"/>
                    </a:cubicBezTo>
                    <a:cubicBezTo>
                      <a:pt x="1149" y="1146"/>
                      <a:pt x="1184" y="1111"/>
                      <a:pt x="1212" y="1076"/>
                    </a:cubicBezTo>
                    <a:cubicBezTo>
                      <a:pt x="1335" y="936"/>
                      <a:pt x="1272" y="719"/>
                      <a:pt x="1216" y="526"/>
                    </a:cubicBezTo>
                    <a:cubicBezTo>
                      <a:pt x="1181" y="407"/>
                      <a:pt x="1153" y="302"/>
                      <a:pt x="1163" y="218"/>
                    </a:cubicBezTo>
                    <a:cubicBezTo>
                      <a:pt x="1174" y="176"/>
                      <a:pt x="1177" y="131"/>
                      <a:pt x="1177" y="85"/>
                    </a:cubicBezTo>
                    <a:lnTo>
                      <a:pt x="1177" y="85"/>
                    </a:lnTo>
                    <a:lnTo>
                      <a:pt x="1167" y="92"/>
                    </a:lnTo>
                    <a:cubicBezTo>
                      <a:pt x="1142" y="106"/>
                      <a:pt x="1113" y="112"/>
                      <a:pt x="1080" y="112"/>
                    </a:cubicBezTo>
                    <a:cubicBezTo>
                      <a:pt x="1015" y="112"/>
                      <a:pt x="934" y="90"/>
                      <a:pt x="834" y="64"/>
                    </a:cubicBezTo>
                    <a:cubicBezTo>
                      <a:pt x="726" y="34"/>
                      <a:pt x="601" y="0"/>
                      <a:pt x="50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8" name="Google Shape;6281;p65">
                <a:extLst>
                  <a:ext uri="{FF2B5EF4-FFF2-40B4-BE49-F238E27FC236}">
                    <a16:creationId xmlns:a16="http://schemas.microsoft.com/office/drawing/2014/main" id="{86F03577-04B4-4C66-91EE-AF9FB49968E7}"/>
                  </a:ext>
                </a:extLst>
              </p:cNvPr>
              <p:cNvSpPr/>
              <p:nvPr/>
            </p:nvSpPr>
            <p:spPr>
              <a:xfrm>
                <a:off x="8979257" y="4186043"/>
                <a:ext cx="56548" cy="80380"/>
              </a:xfrm>
              <a:custGeom>
                <a:avLst/>
                <a:gdLst/>
                <a:ahLst/>
                <a:cxnLst/>
                <a:rect l="l" t="t" r="r" b="b"/>
                <a:pathLst>
                  <a:path w="1135" h="1412" extrusionOk="0">
                    <a:moveTo>
                      <a:pt x="1019" y="0"/>
                    </a:moveTo>
                    <a:lnTo>
                      <a:pt x="1019" y="0"/>
                    </a:lnTo>
                    <a:cubicBezTo>
                      <a:pt x="980" y="63"/>
                      <a:pt x="945" y="126"/>
                      <a:pt x="917" y="193"/>
                    </a:cubicBezTo>
                    <a:cubicBezTo>
                      <a:pt x="854" y="333"/>
                      <a:pt x="777" y="469"/>
                      <a:pt x="686" y="595"/>
                    </a:cubicBezTo>
                    <a:cubicBezTo>
                      <a:pt x="609" y="693"/>
                      <a:pt x="508" y="805"/>
                      <a:pt x="396" y="924"/>
                    </a:cubicBezTo>
                    <a:cubicBezTo>
                      <a:pt x="259" y="1075"/>
                      <a:pt x="35" y="1313"/>
                      <a:pt x="0" y="1411"/>
                    </a:cubicBezTo>
                    <a:cubicBezTo>
                      <a:pt x="91" y="1359"/>
                      <a:pt x="294" y="1124"/>
                      <a:pt x="431" y="963"/>
                    </a:cubicBezTo>
                    <a:cubicBezTo>
                      <a:pt x="595" y="774"/>
                      <a:pt x="763" y="574"/>
                      <a:pt x="886" y="487"/>
                    </a:cubicBezTo>
                    <a:cubicBezTo>
                      <a:pt x="1134" y="308"/>
                      <a:pt x="1099" y="172"/>
                      <a:pt x="1019"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9" name="Google Shape;6282;p65">
                <a:extLst>
                  <a:ext uri="{FF2B5EF4-FFF2-40B4-BE49-F238E27FC236}">
                    <a16:creationId xmlns:a16="http://schemas.microsoft.com/office/drawing/2014/main" id="{23555A3F-87F4-4919-A3A5-CB3A4858BC79}"/>
                  </a:ext>
                </a:extLst>
              </p:cNvPr>
              <p:cNvSpPr/>
              <p:nvPr/>
            </p:nvSpPr>
            <p:spPr>
              <a:xfrm>
                <a:off x="9627219" y="4625070"/>
                <a:ext cx="254002" cy="241656"/>
              </a:xfrm>
              <a:custGeom>
                <a:avLst/>
                <a:gdLst/>
                <a:ahLst/>
                <a:cxnLst/>
                <a:rect l="l" t="t" r="r" b="b"/>
                <a:pathLst>
                  <a:path w="5098" h="4245" extrusionOk="0">
                    <a:moveTo>
                      <a:pt x="1" y="1"/>
                    </a:moveTo>
                    <a:lnTo>
                      <a:pt x="1" y="3326"/>
                    </a:lnTo>
                    <a:cubicBezTo>
                      <a:pt x="155" y="3424"/>
                      <a:pt x="333" y="3484"/>
                      <a:pt x="519" y="3491"/>
                    </a:cubicBezTo>
                    <a:cubicBezTo>
                      <a:pt x="538" y="3492"/>
                      <a:pt x="556" y="3492"/>
                      <a:pt x="574" y="3492"/>
                    </a:cubicBezTo>
                    <a:cubicBezTo>
                      <a:pt x="975" y="3492"/>
                      <a:pt x="1021" y="3343"/>
                      <a:pt x="1054" y="3242"/>
                    </a:cubicBezTo>
                    <a:cubicBezTo>
                      <a:pt x="1068" y="3190"/>
                      <a:pt x="1093" y="3113"/>
                      <a:pt x="1181" y="3113"/>
                    </a:cubicBezTo>
                    <a:cubicBezTo>
                      <a:pt x="1226" y="3113"/>
                      <a:pt x="1268" y="3032"/>
                      <a:pt x="1317" y="2948"/>
                    </a:cubicBezTo>
                    <a:cubicBezTo>
                      <a:pt x="1356" y="2871"/>
                      <a:pt x="1401" y="2798"/>
                      <a:pt x="1454" y="2731"/>
                    </a:cubicBezTo>
                    <a:cubicBezTo>
                      <a:pt x="1510" y="2663"/>
                      <a:pt x="1615" y="2633"/>
                      <a:pt x="1745" y="2633"/>
                    </a:cubicBezTo>
                    <a:cubicBezTo>
                      <a:pt x="2031" y="2633"/>
                      <a:pt x="2435" y="2780"/>
                      <a:pt x="2693" y="2980"/>
                    </a:cubicBezTo>
                    <a:cubicBezTo>
                      <a:pt x="2833" y="3088"/>
                      <a:pt x="2973" y="3263"/>
                      <a:pt x="3120" y="3449"/>
                    </a:cubicBezTo>
                    <a:cubicBezTo>
                      <a:pt x="3344" y="3729"/>
                      <a:pt x="3593" y="4041"/>
                      <a:pt x="3800" y="4041"/>
                    </a:cubicBezTo>
                    <a:cubicBezTo>
                      <a:pt x="3813" y="4041"/>
                      <a:pt x="3825" y="4040"/>
                      <a:pt x="3838" y="4037"/>
                    </a:cubicBezTo>
                    <a:cubicBezTo>
                      <a:pt x="3887" y="4027"/>
                      <a:pt x="3936" y="4020"/>
                      <a:pt x="3985" y="4020"/>
                    </a:cubicBezTo>
                    <a:cubicBezTo>
                      <a:pt x="4167" y="4020"/>
                      <a:pt x="4345" y="4083"/>
                      <a:pt x="4520" y="4139"/>
                    </a:cubicBezTo>
                    <a:cubicBezTo>
                      <a:pt x="4685" y="4195"/>
                      <a:pt x="4831" y="4244"/>
                      <a:pt x="4970" y="4244"/>
                    </a:cubicBezTo>
                    <a:cubicBezTo>
                      <a:pt x="4979" y="4244"/>
                      <a:pt x="4988" y="4244"/>
                      <a:pt x="4996" y="4244"/>
                    </a:cubicBezTo>
                    <a:cubicBezTo>
                      <a:pt x="5077" y="4240"/>
                      <a:pt x="5094" y="4223"/>
                      <a:pt x="5094" y="4223"/>
                    </a:cubicBezTo>
                    <a:cubicBezTo>
                      <a:pt x="5098" y="4188"/>
                      <a:pt x="4972" y="4065"/>
                      <a:pt x="4891" y="4030"/>
                    </a:cubicBezTo>
                    <a:cubicBezTo>
                      <a:pt x="4832" y="4006"/>
                      <a:pt x="4440" y="3789"/>
                      <a:pt x="4464" y="3592"/>
                    </a:cubicBezTo>
                    <a:cubicBezTo>
                      <a:pt x="4450" y="3571"/>
                      <a:pt x="4356" y="3547"/>
                      <a:pt x="4289" y="3529"/>
                    </a:cubicBezTo>
                    <a:cubicBezTo>
                      <a:pt x="4167" y="3501"/>
                      <a:pt x="4051" y="3459"/>
                      <a:pt x="3943" y="3396"/>
                    </a:cubicBezTo>
                    <a:cubicBezTo>
                      <a:pt x="3813" y="3312"/>
                      <a:pt x="3771" y="3151"/>
                      <a:pt x="3729" y="2997"/>
                    </a:cubicBezTo>
                    <a:cubicBezTo>
                      <a:pt x="3694" y="2854"/>
                      <a:pt x="3659" y="2721"/>
                      <a:pt x="3561" y="2675"/>
                    </a:cubicBezTo>
                    <a:cubicBezTo>
                      <a:pt x="3386" y="2591"/>
                      <a:pt x="3211" y="2374"/>
                      <a:pt x="3250" y="2220"/>
                    </a:cubicBezTo>
                    <a:cubicBezTo>
                      <a:pt x="3260" y="2180"/>
                      <a:pt x="3299" y="2094"/>
                      <a:pt x="3446" y="2094"/>
                    </a:cubicBezTo>
                    <a:cubicBezTo>
                      <a:pt x="3451" y="2094"/>
                      <a:pt x="3457" y="2094"/>
                      <a:pt x="3463" y="2094"/>
                    </a:cubicBezTo>
                    <a:cubicBezTo>
                      <a:pt x="3477" y="2095"/>
                      <a:pt x="3490" y="2095"/>
                      <a:pt x="3503" y="2095"/>
                    </a:cubicBezTo>
                    <a:cubicBezTo>
                      <a:pt x="3595" y="2095"/>
                      <a:pt x="3639" y="2074"/>
                      <a:pt x="3649" y="2052"/>
                    </a:cubicBezTo>
                    <a:cubicBezTo>
                      <a:pt x="3656" y="2028"/>
                      <a:pt x="3645" y="1961"/>
                      <a:pt x="3530" y="1853"/>
                    </a:cubicBezTo>
                    <a:cubicBezTo>
                      <a:pt x="3449" y="1779"/>
                      <a:pt x="3260" y="1716"/>
                      <a:pt x="3081" y="1653"/>
                    </a:cubicBezTo>
                    <a:cubicBezTo>
                      <a:pt x="2770" y="1548"/>
                      <a:pt x="2448" y="1439"/>
                      <a:pt x="2423" y="1215"/>
                    </a:cubicBezTo>
                    <a:cubicBezTo>
                      <a:pt x="2399" y="981"/>
                      <a:pt x="1044" y="253"/>
                      <a:pt x="323" y="92"/>
                    </a:cubicBezTo>
                    <a:cubicBezTo>
                      <a:pt x="235" y="74"/>
                      <a:pt x="130" y="43"/>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0" name="Google Shape;6283;p65">
                <a:extLst>
                  <a:ext uri="{FF2B5EF4-FFF2-40B4-BE49-F238E27FC236}">
                    <a16:creationId xmlns:a16="http://schemas.microsoft.com/office/drawing/2014/main" id="{9F073419-DF39-44F1-B81E-01BC28895791}"/>
                  </a:ext>
                </a:extLst>
              </p:cNvPr>
              <p:cNvSpPr/>
              <p:nvPr/>
            </p:nvSpPr>
            <p:spPr>
              <a:xfrm>
                <a:off x="7981187" y="4231644"/>
                <a:ext cx="52215" cy="111863"/>
              </a:xfrm>
              <a:custGeom>
                <a:avLst/>
                <a:gdLst/>
                <a:ahLst/>
                <a:cxnLst/>
                <a:rect l="l" t="t" r="r" b="b"/>
                <a:pathLst>
                  <a:path w="1048" h="1965" extrusionOk="0">
                    <a:moveTo>
                      <a:pt x="214" y="1"/>
                    </a:moveTo>
                    <a:cubicBezTo>
                      <a:pt x="172" y="11"/>
                      <a:pt x="154" y="123"/>
                      <a:pt x="137" y="218"/>
                    </a:cubicBezTo>
                    <a:cubicBezTo>
                      <a:pt x="126" y="306"/>
                      <a:pt x="105" y="390"/>
                      <a:pt x="77" y="474"/>
                    </a:cubicBezTo>
                    <a:cubicBezTo>
                      <a:pt x="0" y="670"/>
                      <a:pt x="14" y="869"/>
                      <a:pt x="49" y="1170"/>
                    </a:cubicBezTo>
                    <a:cubicBezTo>
                      <a:pt x="53" y="1223"/>
                      <a:pt x="56" y="1279"/>
                      <a:pt x="60" y="1331"/>
                    </a:cubicBezTo>
                    <a:cubicBezTo>
                      <a:pt x="77" y="1583"/>
                      <a:pt x="91" y="1800"/>
                      <a:pt x="294" y="1930"/>
                    </a:cubicBezTo>
                    <a:cubicBezTo>
                      <a:pt x="332" y="1955"/>
                      <a:pt x="372" y="1965"/>
                      <a:pt x="412" y="1965"/>
                    </a:cubicBezTo>
                    <a:cubicBezTo>
                      <a:pt x="472" y="1965"/>
                      <a:pt x="532" y="1943"/>
                      <a:pt x="578" y="1919"/>
                    </a:cubicBezTo>
                    <a:cubicBezTo>
                      <a:pt x="819" y="1793"/>
                      <a:pt x="1023" y="1475"/>
                      <a:pt x="1033" y="1209"/>
                    </a:cubicBezTo>
                    <a:cubicBezTo>
                      <a:pt x="1047" y="810"/>
                      <a:pt x="350" y="46"/>
                      <a:pt x="214"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1" name="Google Shape;6284;p65">
                <a:extLst>
                  <a:ext uri="{FF2B5EF4-FFF2-40B4-BE49-F238E27FC236}">
                    <a16:creationId xmlns:a16="http://schemas.microsoft.com/office/drawing/2014/main" id="{E8F2239B-9BD9-4908-8062-45A194C57E4A}"/>
                  </a:ext>
                </a:extLst>
              </p:cNvPr>
              <p:cNvSpPr/>
              <p:nvPr/>
            </p:nvSpPr>
            <p:spPr>
              <a:xfrm>
                <a:off x="6968116" y="4908855"/>
                <a:ext cx="194712" cy="431342"/>
              </a:xfrm>
              <a:custGeom>
                <a:avLst/>
                <a:gdLst/>
                <a:ahLst/>
                <a:cxnLst/>
                <a:rect l="l" t="t" r="r" b="b"/>
                <a:pathLst>
                  <a:path w="3908" h="7577" extrusionOk="0">
                    <a:moveTo>
                      <a:pt x="3295" y="1"/>
                    </a:moveTo>
                    <a:lnTo>
                      <a:pt x="3281" y="32"/>
                    </a:lnTo>
                    <a:cubicBezTo>
                      <a:pt x="3267" y="88"/>
                      <a:pt x="3239" y="137"/>
                      <a:pt x="3207" y="179"/>
                    </a:cubicBezTo>
                    <a:cubicBezTo>
                      <a:pt x="3165" y="221"/>
                      <a:pt x="3127" y="386"/>
                      <a:pt x="3144" y="515"/>
                    </a:cubicBezTo>
                    <a:cubicBezTo>
                      <a:pt x="3148" y="585"/>
                      <a:pt x="3120" y="655"/>
                      <a:pt x="3067" y="704"/>
                    </a:cubicBezTo>
                    <a:cubicBezTo>
                      <a:pt x="2986" y="786"/>
                      <a:pt x="2876" y="831"/>
                      <a:pt x="2758" y="831"/>
                    </a:cubicBezTo>
                    <a:cubicBezTo>
                      <a:pt x="2754" y="831"/>
                      <a:pt x="2749" y="831"/>
                      <a:pt x="2745" y="831"/>
                    </a:cubicBezTo>
                    <a:cubicBezTo>
                      <a:pt x="2734" y="829"/>
                      <a:pt x="2724" y="828"/>
                      <a:pt x="2713" y="828"/>
                    </a:cubicBezTo>
                    <a:cubicBezTo>
                      <a:pt x="2654" y="828"/>
                      <a:pt x="2597" y="852"/>
                      <a:pt x="2553" y="894"/>
                    </a:cubicBezTo>
                    <a:cubicBezTo>
                      <a:pt x="2531" y="922"/>
                      <a:pt x="2528" y="957"/>
                      <a:pt x="2542" y="985"/>
                    </a:cubicBezTo>
                    <a:cubicBezTo>
                      <a:pt x="2588" y="1107"/>
                      <a:pt x="2546" y="1167"/>
                      <a:pt x="2521" y="1205"/>
                    </a:cubicBezTo>
                    <a:cubicBezTo>
                      <a:pt x="2503" y="1230"/>
                      <a:pt x="2500" y="1230"/>
                      <a:pt x="2521" y="1268"/>
                    </a:cubicBezTo>
                    <a:cubicBezTo>
                      <a:pt x="2553" y="1328"/>
                      <a:pt x="2549" y="1398"/>
                      <a:pt x="2514" y="1457"/>
                    </a:cubicBezTo>
                    <a:cubicBezTo>
                      <a:pt x="2447" y="1583"/>
                      <a:pt x="2248" y="1692"/>
                      <a:pt x="2062" y="1706"/>
                    </a:cubicBezTo>
                    <a:cubicBezTo>
                      <a:pt x="1978" y="1709"/>
                      <a:pt x="1866" y="1797"/>
                      <a:pt x="1754" y="1881"/>
                    </a:cubicBezTo>
                    <a:cubicBezTo>
                      <a:pt x="1617" y="1983"/>
                      <a:pt x="1474" y="2094"/>
                      <a:pt x="1330" y="2094"/>
                    </a:cubicBezTo>
                    <a:cubicBezTo>
                      <a:pt x="1316" y="2094"/>
                      <a:pt x="1302" y="2093"/>
                      <a:pt x="1289" y="2091"/>
                    </a:cubicBezTo>
                    <a:cubicBezTo>
                      <a:pt x="1274" y="2089"/>
                      <a:pt x="1259" y="2088"/>
                      <a:pt x="1245" y="2088"/>
                    </a:cubicBezTo>
                    <a:cubicBezTo>
                      <a:pt x="1149" y="2088"/>
                      <a:pt x="1049" y="2124"/>
                      <a:pt x="949" y="2157"/>
                    </a:cubicBezTo>
                    <a:cubicBezTo>
                      <a:pt x="857" y="2189"/>
                      <a:pt x="755" y="2226"/>
                      <a:pt x="655" y="2226"/>
                    </a:cubicBezTo>
                    <a:cubicBezTo>
                      <a:pt x="634" y="2226"/>
                      <a:pt x="613" y="2224"/>
                      <a:pt x="592" y="2220"/>
                    </a:cubicBezTo>
                    <a:lnTo>
                      <a:pt x="582" y="2220"/>
                    </a:lnTo>
                    <a:cubicBezTo>
                      <a:pt x="578" y="2220"/>
                      <a:pt x="575" y="2220"/>
                      <a:pt x="575" y="2224"/>
                    </a:cubicBezTo>
                    <a:cubicBezTo>
                      <a:pt x="547" y="2245"/>
                      <a:pt x="540" y="2364"/>
                      <a:pt x="533" y="2448"/>
                    </a:cubicBezTo>
                    <a:cubicBezTo>
                      <a:pt x="526" y="2595"/>
                      <a:pt x="512" y="2773"/>
                      <a:pt x="434" y="2917"/>
                    </a:cubicBezTo>
                    <a:cubicBezTo>
                      <a:pt x="273" y="3201"/>
                      <a:pt x="378" y="3547"/>
                      <a:pt x="501" y="3845"/>
                    </a:cubicBezTo>
                    <a:cubicBezTo>
                      <a:pt x="645" y="4195"/>
                      <a:pt x="778" y="4524"/>
                      <a:pt x="361" y="5028"/>
                    </a:cubicBezTo>
                    <a:cubicBezTo>
                      <a:pt x="0" y="5466"/>
                      <a:pt x="21" y="5956"/>
                      <a:pt x="161" y="6267"/>
                    </a:cubicBezTo>
                    <a:cubicBezTo>
                      <a:pt x="217" y="6414"/>
                      <a:pt x="263" y="6568"/>
                      <a:pt x="291" y="6726"/>
                    </a:cubicBezTo>
                    <a:cubicBezTo>
                      <a:pt x="343" y="6950"/>
                      <a:pt x="389" y="7164"/>
                      <a:pt x="505" y="7286"/>
                    </a:cubicBezTo>
                    <a:cubicBezTo>
                      <a:pt x="645" y="7437"/>
                      <a:pt x="967" y="7573"/>
                      <a:pt x="1194" y="7577"/>
                    </a:cubicBezTo>
                    <a:cubicBezTo>
                      <a:pt x="1282" y="7577"/>
                      <a:pt x="1345" y="7563"/>
                      <a:pt x="1380" y="7528"/>
                    </a:cubicBezTo>
                    <a:cubicBezTo>
                      <a:pt x="1481" y="7426"/>
                      <a:pt x="1586" y="7426"/>
                      <a:pt x="1681" y="7423"/>
                    </a:cubicBezTo>
                    <a:cubicBezTo>
                      <a:pt x="1772" y="7423"/>
                      <a:pt x="1856" y="7423"/>
                      <a:pt x="1943" y="7321"/>
                    </a:cubicBezTo>
                    <a:cubicBezTo>
                      <a:pt x="2069" y="7174"/>
                      <a:pt x="2269" y="6516"/>
                      <a:pt x="2461" y="5875"/>
                    </a:cubicBezTo>
                    <a:cubicBezTo>
                      <a:pt x="2549" y="5592"/>
                      <a:pt x="2637" y="5298"/>
                      <a:pt x="2721" y="5046"/>
                    </a:cubicBezTo>
                    <a:cubicBezTo>
                      <a:pt x="2927" y="4433"/>
                      <a:pt x="3351" y="3162"/>
                      <a:pt x="3319" y="2942"/>
                    </a:cubicBezTo>
                    <a:cubicBezTo>
                      <a:pt x="3302" y="2823"/>
                      <a:pt x="3344" y="2721"/>
                      <a:pt x="3382" y="2633"/>
                    </a:cubicBezTo>
                    <a:cubicBezTo>
                      <a:pt x="3428" y="2535"/>
                      <a:pt x="3463" y="2448"/>
                      <a:pt x="3421" y="2339"/>
                    </a:cubicBezTo>
                    <a:cubicBezTo>
                      <a:pt x="3344" y="2154"/>
                      <a:pt x="3382" y="1916"/>
                      <a:pt x="3498" y="1860"/>
                    </a:cubicBezTo>
                    <a:cubicBezTo>
                      <a:pt x="3507" y="1854"/>
                      <a:pt x="3527" y="1846"/>
                      <a:pt x="3551" y="1846"/>
                    </a:cubicBezTo>
                    <a:cubicBezTo>
                      <a:pt x="3589" y="1846"/>
                      <a:pt x="3639" y="1865"/>
                      <a:pt x="3683" y="1944"/>
                    </a:cubicBezTo>
                    <a:cubicBezTo>
                      <a:pt x="3727" y="2017"/>
                      <a:pt x="3773" y="2049"/>
                      <a:pt x="3801" y="2049"/>
                    </a:cubicBezTo>
                    <a:cubicBezTo>
                      <a:pt x="3803" y="2049"/>
                      <a:pt x="3804" y="2049"/>
                      <a:pt x="3806" y="2049"/>
                    </a:cubicBezTo>
                    <a:cubicBezTo>
                      <a:pt x="3830" y="2045"/>
                      <a:pt x="3865" y="2003"/>
                      <a:pt x="3883" y="1898"/>
                    </a:cubicBezTo>
                    <a:cubicBezTo>
                      <a:pt x="3907" y="1779"/>
                      <a:pt x="3851" y="1604"/>
                      <a:pt x="3795" y="1422"/>
                    </a:cubicBezTo>
                    <a:cubicBezTo>
                      <a:pt x="3743" y="1240"/>
                      <a:pt x="3683" y="1062"/>
                      <a:pt x="3676" y="880"/>
                    </a:cubicBezTo>
                    <a:cubicBezTo>
                      <a:pt x="3666" y="655"/>
                      <a:pt x="3529" y="428"/>
                      <a:pt x="3421" y="249"/>
                    </a:cubicBezTo>
                    <a:cubicBezTo>
                      <a:pt x="3372" y="172"/>
                      <a:pt x="3326" y="88"/>
                      <a:pt x="3295"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2" name="Google Shape;6285;p65">
                <a:extLst>
                  <a:ext uri="{FF2B5EF4-FFF2-40B4-BE49-F238E27FC236}">
                    <a16:creationId xmlns:a16="http://schemas.microsoft.com/office/drawing/2014/main" id="{53C1C16D-C3F8-48D9-A9D9-D922F5AADB7E}"/>
                  </a:ext>
                </a:extLst>
              </p:cNvPr>
              <p:cNvSpPr/>
              <p:nvPr/>
            </p:nvSpPr>
            <p:spPr>
              <a:xfrm>
                <a:off x="7255203" y="4132761"/>
                <a:ext cx="20627" cy="6147"/>
              </a:xfrm>
              <a:custGeom>
                <a:avLst/>
                <a:gdLst/>
                <a:ahLst/>
                <a:cxnLst/>
                <a:rect l="l" t="t" r="r" b="b"/>
                <a:pathLst>
                  <a:path w="414" h="108" extrusionOk="0">
                    <a:moveTo>
                      <a:pt x="249" y="0"/>
                    </a:moveTo>
                    <a:cubicBezTo>
                      <a:pt x="143" y="0"/>
                      <a:pt x="34" y="12"/>
                      <a:pt x="1" y="37"/>
                    </a:cubicBezTo>
                    <a:cubicBezTo>
                      <a:pt x="4" y="44"/>
                      <a:pt x="8" y="47"/>
                      <a:pt x="11" y="51"/>
                    </a:cubicBezTo>
                    <a:cubicBezTo>
                      <a:pt x="50" y="87"/>
                      <a:pt x="100" y="107"/>
                      <a:pt x="152" y="107"/>
                    </a:cubicBezTo>
                    <a:cubicBezTo>
                      <a:pt x="166" y="107"/>
                      <a:pt x="180" y="106"/>
                      <a:pt x="193" y="103"/>
                    </a:cubicBezTo>
                    <a:cubicBezTo>
                      <a:pt x="274" y="89"/>
                      <a:pt x="347" y="58"/>
                      <a:pt x="414" y="12"/>
                    </a:cubicBezTo>
                    <a:cubicBezTo>
                      <a:pt x="370" y="4"/>
                      <a:pt x="310" y="0"/>
                      <a:pt x="249"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3" name="Google Shape;6286;p65">
                <a:extLst>
                  <a:ext uri="{FF2B5EF4-FFF2-40B4-BE49-F238E27FC236}">
                    <a16:creationId xmlns:a16="http://schemas.microsoft.com/office/drawing/2014/main" id="{62A25E6C-6862-41FD-AD80-DED7EC4946BD}"/>
                  </a:ext>
                </a:extLst>
              </p:cNvPr>
              <p:cNvSpPr/>
              <p:nvPr/>
            </p:nvSpPr>
            <p:spPr>
              <a:xfrm>
                <a:off x="6960094" y="3927364"/>
                <a:ext cx="282603" cy="193325"/>
              </a:xfrm>
              <a:custGeom>
                <a:avLst/>
                <a:gdLst/>
                <a:ahLst/>
                <a:cxnLst/>
                <a:rect l="l" t="t" r="r" b="b"/>
                <a:pathLst>
                  <a:path w="5672" h="3396" extrusionOk="0">
                    <a:moveTo>
                      <a:pt x="5059" y="0"/>
                    </a:moveTo>
                    <a:cubicBezTo>
                      <a:pt x="4825" y="74"/>
                      <a:pt x="4670" y="116"/>
                      <a:pt x="4597" y="137"/>
                    </a:cubicBezTo>
                    <a:lnTo>
                      <a:pt x="4576" y="144"/>
                    </a:lnTo>
                    <a:lnTo>
                      <a:pt x="4569" y="144"/>
                    </a:lnTo>
                    <a:cubicBezTo>
                      <a:pt x="4429" y="168"/>
                      <a:pt x="4285" y="182"/>
                      <a:pt x="4142" y="182"/>
                    </a:cubicBezTo>
                    <a:lnTo>
                      <a:pt x="3900" y="182"/>
                    </a:lnTo>
                    <a:cubicBezTo>
                      <a:pt x="3739" y="182"/>
                      <a:pt x="3540" y="186"/>
                      <a:pt x="3505" y="203"/>
                    </a:cubicBezTo>
                    <a:cubicBezTo>
                      <a:pt x="3414" y="249"/>
                      <a:pt x="2777" y="707"/>
                      <a:pt x="2692" y="903"/>
                    </a:cubicBezTo>
                    <a:cubicBezTo>
                      <a:pt x="2636" y="1033"/>
                      <a:pt x="2559" y="1113"/>
                      <a:pt x="2468" y="1138"/>
                    </a:cubicBezTo>
                    <a:cubicBezTo>
                      <a:pt x="2452" y="1142"/>
                      <a:pt x="2433" y="1145"/>
                      <a:pt x="2411" y="1145"/>
                    </a:cubicBezTo>
                    <a:cubicBezTo>
                      <a:pt x="2358" y="1145"/>
                      <a:pt x="2291" y="1128"/>
                      <a:pt x="2216" y="1068"/>
                    </a:cubicBezTo>
                    <a:cubicBezTo>
                      <a:pt x="2146" y="1015"/>
                      <a:pt x="1898" y="1001"/>
                      <a:pt x="1737" y="991"/>
                    </a:cubicBezTo>
                    <a:cubicBezTo>
                      <a:pt x="1548" y="980"/>
                      <a:pt x="1485" y="973"/>
                      <a:pt x="1450" y="942"/>
                    </a:cubicBezTo>
                    <a:cubicBezTo>
                      <a:pt x="1418" y="931"/>
                      <a:pt x="1387" y="921"/>
                      <a:pt x="1355" y="917"/>
                    </a:cubicBezTo>
                    <a:cubicBezTo>
                      <a:pt x="1236" y="896"/>
                      <a:pt x="1117" y="886"/>
                      <a:pt x="998" y="886"/>
                    </a:cubicBezTo>
                    <a:cubicBezTo>
                      <a:pt x="956" y="886"/>
                      <a:pt x="911" y="886"/>
                      <a:pt x="869" y="889"/>
                    </a:cubicBezTo>
                    <a:lnTo>
                      <a:pt x="830" y="896"/>
                    </a:lnTo>
                    <a:cubicBezTo>
                      <a:pt x="808" y="899"/>
                      <a:pt x="787" y="901"/>
                      <a:pt x="766" y="901"/>
                    </a:cubicBezTo>
                    <a:cubicBezTo>
                      <a:pt x="757" y="901"/>
                      <a:pt x="748" y="901"/>
                      <a:pt x="739" y="900"/>
                    </a:cubicBezTo>
                    <a:cubicBezTo>
                      <a:pt x="666" y="896"/>
                      <a:pt x="595" y="879"/>
                      <a:pt x="529" y="851"/>
                    </a:cubicBezTo>
                    <a:lnTo>
                      <a:pt x="522" y="851"/>
                    </a:lnTo>
                    <a:cubicBezTo>
                      <a:pt x="497" y="837"/>
                      <a:pt x="469" y="830"/>
                      <a:pt x="441" y="830"/>
                    </a:cubicBezTo>
                    <a:lnTo>
                      <a:pt x="434" y="830"/>
                    </a:lnTo>
                    <a:cubicBezTo>
                      <a:pt x="378" y="854"/>
                      <a:pt x="326" y="893"/>
                      <a:pt x="287" y="945"/>
                    </a:cubicBezTo>
                    <a:cubicBezTo>
                      <a:pt x="266" y="963"/>
                      <a:pt x="249" y="987"/>
                      <a:pt x="231" y="1008"/>
                    </a:cubicBezTo>
                    <a:cubicBezTo>
                      <a:pt x="231" y="1047"/>
                      <a:pt x="238" y="1082"/>
                      <a:pt x="249" y="1117"/>
                    </a:cubicBezTo>
                    <a:cubicBezTo>
                      <a:pt x="266" y="1183"/>
                      <a:pt x="280" y="1250"/>
                      <a:pt x="256" y="1295"/>
                    </a:cubicBezTo>
                    <a:lnTo>
                      <a:pt x="252" y="1302"/>
                    </a:lnTo>
                    <a:lnTo>
                      <a:pt x="252" y="1306"/>
                    </a:lnTo>
                    <a:lnTo>
                      <a:pt x="249" y="1309"/>
                    </a:lnTo>
                    <a:lnTo>
                      <a:pt x="245" y="1313"/>
                    </a:lnTo>
                    <a:lnTo>
                      <a:pt x="242" y="1316"/>
                    </a:lnTo>
                    <a:lnTo>
                      <a:pt x="238" y="1320"/>
                    </a:lnTo>
                    <a:lnTo>
                      <a:pt x="235" y="1323"/>
                    </a:lnTo>
                    <a:lnTo>
                      <a:pt x="231" y="1327"/>
                    </a:lnTo>
                    <a:lnTo>
                      <a:pt x="224" y="1330"/>
                    </a:lnTo>
                    <a:lnTo>
                      <a:pt x="217" y="1334"/>
                    </a:lnTo>
                    <a:lnTo>
                      <a:pt x="214" y="1337"/>
                    </a:lnTo>
                    <a:lnTo>
                      <a:pt x="207" y="1344"/>
                    </a:lnTo>
                    <a:lnTo>
                      <a:pt x="196" y="1348"/>
                    </a:lnTo>
                    <a:lnTo>
                      <a:pt x="189" y="1351"/>
                    </a:lnTo>
                    <a:lnTo>
                      <a:pt x="179" y="1358"/>
                    </a:lnTo>
                    <a:lnTo>
                      <a:pt x="172" y="1362"/>
                    </a:lnTo>
                    <a:lnTo>
                      <a:pt x="158" y="1369"/>
                    </a:lnTo>
                    <a:lnTo>
                      <a:pt x="151" y="1373"/>
                    </a:lnTo>
                    <a:lnTo>
                      <a:pt x="77" y="1411"/>
                    </a:lnTo>
                    <a:lnTo>
                      <a:pt x="70" y="1415"/>
                    </a:lnTo>
                    <a:lnTo>
                      <a:pt x="42" y="1429"/>
                    </a:lnTo>
                    <a:lnTo>
                      <a:pt x="35" y="1432"/>
                    </a:lnTo>
                    <a:cubicBezTo>
                      <a:pt x="81" y="1565"/>
                      <a:pt x="91" y="1674"/>
                      <a:pt x="60" y="1758"/>
                    </a:cubicBezTo>
                    <a:cubicBezTo>
                      <a:pt x="0" y="1929"/>
                      <a:pt x="60" y="2349"/>
                      <a:pt x="214" y="2573"/>
                    </a:cubicBezTo>
                    <a:cubicBezTo>
                      <a:pt x="326" y="2734"/>
                      <a:pt x="343" y="2962"/>
                      <a:pt x="361" y="3147"/>
                    </a:cubicBezTo>
                    <a:cubicBezTo>
                      <a:pt x="368" y="3231"/>
                      <a:pt x="375" y="3343"/>
                      <a:pt x="396" y="3364"/>
                    </a:cubicBezTo>
                    <a:cubicBezTo>
                      <a:pt x="419" y="3383"/>
                      <a:pt x="508" y="3396"/>
                      <a:pt x="625" y="3396"/>
                    </a:cubicBezTo>
                    <a:cubicBezTo>
                      <a:pt x="833" y="3396"/>
                      <a:pt x="1131" y="3356"/>
                      <a:pt x="1306" y="3242"/>
                    </a:cubicBezTo>
                    <a:cubicBezTo>
                      <a:pt x="1597" y="3049"/>
                      <a:pt x="1803" y="3011"/>
                      <a:pt x="2045" y="3011"/>
                    </a:cubicBezTo>
                    <a:cubicBezTo>
                      <a:pt x="2241" y="3011"/>
                      <a:pt x="2528" y="2836"/>
                      <a:pt x="2591" y="2748"/>
                    </a:cubicBezTo>
                    <a:cubicBezTo>
                      <a:pt x="2666" y="2648"/>
                      <a:pt x="2896" y="2627"/>
                      <a:pt x="3054" y="2627"/>
                    </a:cubicBezTo>
                    <a:cubicBezTo>
                      <a:pt x="3116" y="2627"/>
                      <a:pt x="3167" y="2630"/>
                      <a:pt x="3193" y="2633"/>
                    </a:cubicBezTo>
                    <a:cubicBezTo>
                      <a:pt x="3198" y="2634"/>
                      <a:pt x="3203" y="2634"/>
                      <a:pt x="3209" y="2634"/>
                    </a:cubicBezTo>
                    <a:cubicBezTo>
                      <a:pt x="3300" y="2634"/>
                      <a:pt x="3410" y="2521"/>
                      <a:pt x="3526" y="2402"/>
                    </a:cubicBezTo>
                    <a:lnTo>
                      <a:pt x="3568" y="2363"/>
                    </a:lnTo>
                    <a:cubicBezTo>
                      <a:pt x="3680" y="2248"/>
                      <a:pt x="3932" y="2185"/>
                      <a:pt x="4250" y="2104"/>
                    </a:cubicBezTo>
                    <a:cubicBezTo>
                      <a:pt x="4401" y="2062"/>
                      <a:pt x="4576" y="2020"/>
                      <a:pt x="4751" y="1964"/>
                    </a:cubicBezTo>
                    <a:cubicBezTo>
                      <a:pt x="5087" y="1859"/>
                      <a:pt x="5126" y="1730"/>
                      <a:pt x="5164" y="1604"/>
                    </a:cubicBezTo>
                    <a:cubicBezTo>
                      <a:pt x="5178" y="1544"/>
                      <a:pt x="5206" y="1485"/>
                      <a:pt x="5245" y="1436"/>
                    </a:cubicBezTo>
                    <a:cubicBezTo>
                      <a:pt x="5322" y="1344"/>
                      <a:pt x="5413" y="1323"/>
                      <a:pt x="5521" y="1306"/>
                    </a:cubicBezTo>
                    <a:cubicBezTo>
                      <a:pt x="5570" y="1295"/>
                      <a:pt x="5623" y="1281"/>
                      <a:pt x="5672" y="1267"/>
                    </a:cubicBezTo>
                    <a:lnTo>
                      <a:pt x="5668" y="1260"/>
                    </a:lnTo>
                    <a:lnTo>
                      <a:pt x="5640" y="1204"/>
                    </a:lnTo>
                    <a:lnTo>
                      <a:pt x="5630" y="1176"/>
                    </a:lnTo>
                    <a:lnTo>
                      <a:pt x="5598" y="1120"/>
                    </a:lnTo>
                    <a:lnTo>
                      <a:pt x="5588" y="1092"/>
                    </a:lnTo>
                    <a:lnTo>
                      <a:pt x="5560" y="1040"/>
                    </a:lnTo>
                    <a:lnTo>
                      <a:pt x="5542" y="1001"/>
                    </a:lnTo>
                    <a:lnTo>
                      <a:pt x="5514" y="945"/>
                    </a:lnTo>
                    <a:lnTo>
                      <a:pt x="5507" y="928"/>
                    </a:lnTo>
                    <a:cubicBezTo>
                      <a:pt x="5346" y="595"/>
                      <a:pt x="5182" y="259"/>
                      <a:pt x="5059"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4" name="Google Shape;6287;p65">
                <a:extLst>
                  <a:ext uri="{FF2B5EF4-FFF2-40B4-BE49-F238E27FC236}">
                    <a16:creationId xmlns:a16="http://schemas.microsoft.com/office/drawing/2014/main" id="{F081DFD0-3681-4F6C-8A78-96FA6F8D1366}"/>
                  </a:ext>
                </a:extLst>
              </p:cNvPr>
              <p:cNvSpPr/>
              <p:nvPr/>
            </p:nvSpPr>
            <p:spPr>
              <a:xfrm>
                <a:off x="7027608" y="3979736"/>
                <a:ext cx="18884" cy="4268"/>
              </a:xfrm>
              <a:custGeom>
                <a:avLst/>
                <a:gdLst/>
                <a:ahLst/>
                <a:cxnLst/>
                <a:rect l="l" t="t" r="r" b="b"/>
                <a:pathLst>
                  <a:path w="379" h="75" extrusionOk="0">
                    <a:moveTo>
                      <a:pt x="378" y="74"/>
                    </a:moveTo>
                    <a:cubicBezTo>
                      <a:pt x="193" y="60"/>
                      <a:pt x="130" y="57"/>
                      <a:pt x="95" y="25"/>
                    </a:cubicBezTo>
                    <a:cubicBezTo>
                      <a:pt x="63" y="11"/>
                      <a:pt x="32" y="4"/>
                      <a:pt x="0" y="1"/>
                    </a:cubicBezTo>
                    <a:cubicBezTo>
                      <a:pt x="32" y="4"/>
                      <a:pt x="63" y="11"/>
                      <a:pt x="95" y="25"/>
                    </a:cubicBezTo>
                    <a:cubicBezTo>
                      <a:pt x="130" y="57"/>
                      <a:pt x="193" y="60"/>
                      <a:pt x="378" y="7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5" name="Google Shape;6288;p65">
                <a:extLst>
                  <a:ext uri="{FF2B5EF4-FFF2-40B4-BE49-F238E27FC236}">
                    <a16:creationId xmlns:a16="http://schemas.microsoft.com/office/drawing/2014/main" id="{9DB6BB47-7D9D-4DC9-8B8D-CC46F64CCD19}"/>
                  </a:ext>
                </a:extLst>
              </p:cNvPr>
              <p:cNvSpPr/>
              <p:nvPr/>
            </p:nvSpPr>
            <p:spPr>
              <a:xfrm>
                <a:off x="6970707" y="4003250"/>
                <a:ext cx="400" cy="285"/>
              </a:xfrm>
              <a:custGeom>
                <a:avLst/>
                <a:gdLst/>
                <a:ahLst/>
                <a:cxnLst/>
                <a:rect l="l" t="t" r="r" b="b"/>
                <a:pathLst>
                  <a:path w="8" h="5" extrusionOk="0">
                    <a:moveTo>
                      <a:pt x="1" y="4"/>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6" name="Google Shape;6289;p65">
                <a:extLst>
                  <a:ext uri="{FF2B5EF4-FFF2-40B4-BE49-F238E27FC236}">
                    <a16:creationId xmlns:a16="http://schemas.microsoft.com/office/drawing/2014/main" id="{B83BB2F0-371F-4807-B8D1-61C0ACD3FA98}"/>
                  </a:ext>
                </a:extLst>
              </p:cNvPr>
              <p:cNvSpPr/>
              <p:nvPr/>
            </p:nvSpPr>
            <p:spPr>
              <a:xfrm>
                <a:off x="6972454" y="4001883"/>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7" name="Google Shape;6290;p65">
                <a:extLst>
                  <a:ext uri="{FF2B5EF4-FFF2-40B4-BE49-F238E27FC236}">
                    <a16:creationId xmlns:a16="http://schemas.microsoft.com/office/drawing/2014/main" id="{7D0474EA-0E46-49F4-BD93-DD7ED1296526}"/>
                  </a:ext>
                </a:extLst>
              </p:cNvPr>
              <p:cNvSpPr/>
              <p:nvPr/>
            </p:nvSpPr>
            <p:spPr>
              <a:xfrm>
                <a:off x="6970211" y="4003874"/>
                <a:ext cx="400" cy="227"/>
              </a:xfrm>
              <a:custGeom>
                <a:avLst/>
                <a:gdLst/>
                <a:ahLst/>
                <a:cxnLst/>
                <a:rect l="l" t="t" r="r" b="b"/>
                <a:pathLst>
                  <a:path w="8" h="4" extrusionOk="0">
                    <a:moveTo>
                      <a:pt x="0" y="4"/>
                    </a:moveTo>
                    <a:lnTo>
                      <a:pt x="7"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8" name="Google Shape;6291;p65">
                <a:extLst>
                  <a:ext uri="{FF2B5EF4-FFF2-40B4-BE49-F238E27FC236}">
                    <a16:creationId xmlns:a16="http://schemas.microsoft.com/office/drawing/2014/main" id="{C92AEE71-FFED-4409-9052-9D9A79AE55FE}"/>
                  </a:ext>
                </a:extLst>
              </p:cNvPr>
              <p:cNvSpPr/>
              <p:nvPr/>
            </p:nvSpPr>
            <p:spPr>
              <a:xfrm>
                <a:off x="6972303" y="4002055"/>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9" name="Google Shape;6292;p65">
                <a:extLst>
                  <a:ext uri="{FF2B5EF4-FFF2-40B4-BE49-F238E27FC236}">
                    <a16:creationId xmlns:a16="http://schemas.microsoft.com/office/drawing/2014/main" id="{B8496A94-4B9B-4FAD-9D3D-89860D15C143}"/>
                  </a:ext>
                </a:extLst>
              </p:cNvPr>
              <p:cNvSpPr/>
              <p:nvPr/>
            </p:nvSpPr>
            <p:spPr>
              <a:xfrm>
                <a:off x="6971757" y="4002680"/>
                <a:ext cx="51" cy="59"/>
              </a:xfrm>
              <a:custGeom>
                <a:avLst/>
                <a:gdLst/>
                <a:ahLst/>
                <a:cxnLst/>
                <a:rect l="l" t="t" r="r" b="b"/>
                <a:pathLst>
                  <a:path w="1" h="1" extrusionOk="0">
                    <a:moveTo>
                      <a:pt x="1"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0" name="Google Shape;6293;p65">
                <a:extLst>
                  <a:ext uri="{FF2B5EF4-FFF2-40B4-BE49-F238E27FC236}">
                    <a16:creationId xmlns:a16="http://schemas.microsoft.com/office/drawing/2014/main" id="{669231F0-3E78-48DB-8AC1-CC91E1F779F0}"/>
                  </a:ext>
                </a:extLst>
              </p:cNvPr>
              <p:cNvSpPr/>
              <p:nvPr/>
            </p:nvSpPr>
            <p:spPr>
              <a:xfrm>
                <a:off x="6971257" y="4002852"/>
                <a:ext cx="198" cy="285"/>
              </a:xfrm>
              <a:custGeom>
                <a:avLst/>
                <a:gdLst/>
                <a:ahLst/>
                <a:cxnLst/>
                <a:rect l="l" t="t" r="r" b="b"/>
                <a:pathLst>
                  <a:path w="4" h="5" extrusionOk="0">
                    <a:moveTo>
                      <a:pt x="0" y="4"/>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1" name="Google Shape;6294;p65">
                <a:extLst>
                  <a:ext uri="{FF2B5EF4-FFF2-40B4-BE49-F238E27FC236}">
                    <a16:creationId xmlns:a16="http://schemas.microsoft.com/office/drawing/2014/main" id="{17E5472B-E937-4BAD-A197-C76046478921}"/>
                  </a:ext>
                </a:extLst>
              </p:cNvPr>
              <p:cNvSpPr/>
              <p:nvPr/>
            </p:nvSpPr>
            <p:spPr>
              <a:xfrm>
                <a:off x="6969313" y="4004273"/>
                <a:ext cx="598" cy="227"/>
              </a:xfrm>
              <a:custGeom>
                <a:avLst/>
                <a:gdLst/>
                <a:ahLst/>
                <a:cxnLst/>
                <a:rect l="l" t="t" r="r" b="b"/>
                <a:pathLst>
                  <a:path w="12" h="4" extrusionOk="0">
                    <a:moveTo>
                      <a:pt x="1" y="4"/>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2" name="Google Shape;6295;p65">
                <a:extLst>
                  <a:ext uri="{FF2B5EF4-FFF2-40B4-BE49-F238E27FC236}">
                    <a16:creationId xmlns:a16="http://schemas.microsoft.com/office/drawing/2014/main" id="{B6A1FC1F-D880-4063-9C81-C93E8743DB4D}"/>
                  </a:ext>
                </a:extLst>
              </p:cNvPr>
              <p:cNvSpPr/>
              <p:nvPr/>
            </p:nvSpPr>
            <p:spPr>
              <a:xfrm>
                <a:off x="6967419" y="4005468"/>
                <a:ext cx="748" cy="457"/>
              </a:xfrm>
              <a:custGeom>
                <a:avLst/>
                <a:gdLst/>
                <a:ahLst/>
                <a:cxnLst/>
                <a:rect l="l" t="t" r="r" b="b"/>
                <a:pathLst>
                  <a:path w="15" h="8" extrusionOk="0">
                    <a:moveTo>
                      <a:pt x="0" y="8"/>
                    </a:moveTo>
                    <a:lnTo>
                      <a:pt x="1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3" name="Google Shape;6296;p65">
                <a:extLst>
                  <a:ext uri="{FF2B5EF4-FFF2-40B4-BE49-F238E27FC236}">
                    <a16:creationId xmlns:a16="http://schemas.microsoft.com/office/drawing/2014/main" id="{A4AA4874-8B1F-43CC-86A9-6831750A77C8}"/>
                  </a:ext>
                </a:extLst>
              </p:cNvPr>
              <p:cNvSpPr/>
              <p:nvPr/>
            </p:nvSpPr>
            <p:spPr>
              <a:xfrm>
                <a:off x="6963386" y="4006097"/>
                <a:ext cx="3736" cy="2222"/>
              </a:xfrm>
              <a:custGeom>
                <a:avLst/>
                <a:gdLst/>
                <a:ahLst/>
                <a:cxnLst/>
                <a:rect l="l" t="t" r="r" b="b"/>
                <a:pathLst>
                  <a:path w="75" h="39" extrusionOk="0">
                    <a:moveTo>
                      <a:pt x="74" y="0"/>
                    </a:moveTo>
                    <a:cubicBezTo>
                      <a:pt x="65" y="5"/>
                      <a:pt x="56" y="10"/>
                      <a:pt x="45" y="15"/>
                    </a:cubicBezTo>
                    <a:lnTo>
                      <a:pt x="45" y="15"/>
                    </a:lnTo>
                    <a:lnTo>
                      <a:pt x="74" y="0"/>
                    </a:lnTo>
                    <a:close/>
                    <a:moveTo>
                      <a:pt x="45" y="15"/>
                    </a:moveTo>
                    <a:lnTo>
                      <a:pt x="1" y="39"/>
                    </a:lnTo>
                    <a:cubicBezTo>
                      <a:pt x="17" y="31"/>
                      <a:pt x="32" y="23"/>
                      <a:pt x="45" y="1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4" name="Google Shape;6297;p65">
                <a:extLst>
                  <a:ext uri="{FF2B5EF4-FFF2-40B4-BE49-F238E27FC236}">
                    <a16:creationId xmlns:a16="http://schemas.microsoft.com/office/drawing/2014/main" id="{D5FB8865-E03F-4051-90C5-D23BB246EC11}"/>
                  </a:ext>
                </a:extLst>
              </p:cNvPr>
              <p:cNvSpPr/>
              <p:nvPr/>
            </p:nvSpPr>
            <p:spPr>
              <a:xfrm>
                <a:off x="6968465" y="4004843"/>
                <a:ext cx="547" cy="285"/>
              </a:xfrm>
              <a:custGeom>
                <a:avLst/>
                <a:gdLst/>
                <a:ahLst/>
                <a:cxnLst/>
                <a:rect l="l" t="t" r="r" b="b"/>
                <a:pathLst>
                  <a:path w="11" h="5" extrusionOk="0">
                    <a:moveTo>
                      <a:pt x="0" y="5"/>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5" name="Google Shape;6298;p65">
                <a:extLst>
                  <a:ext uri="{FF2B5EF4-FFF2-40B4-BE49-F238E27FC236}">
                    <a16:creationId xmlns:a16="http://schemas.microsoft.com/office/drawing/2014/main" id="{CD420AD8-C453-4EF1-87F0-2E55E8C896C9}"/>
                  </a:ext>
                </a:extLst>
              </p:cNvPr>
              <p:cNvSpPr/>
              <p:nvPr/>
            </p:nvSpPr>
            <p:spPr>
              <a:xfrm>
                <a:off x="6961640" y="4008260"/>
                <a:ext cx="1446" cy="855"/>
              </a:xfrm>
              <a:custGeom>
                <a:avLst/>
                <a:gdLst/>
                <a:ahLst/>
                <a:cxnLst/>
                <a:rect l="l" t="t" r="r" b="b"/>
                <a:pathLst>
                  <a:path w="29" h="15" extrusionOk="0">
                    <a:moveTo>
                      <a:pt x="1" y="15"/>
                    </a:moveTo>
                    <a:lnTo>
                      <a:pt x="29"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6" name="Google Shape;6299;p65">
                <a:extLst>
                  <a:ext uri="{FF2B5EF4-FFF2-40B4-BE49-F238E27FC236}">
                    <a16:creationId xmlns:a16="http://schemas.microsoft.com/office/drawing/2014/main" id="{F34CE993-40A5-4C1C-88EF-A0B236EC955A}"/>
                  </a:ext>
                </a:extLst>
              </p:cNvPr>
              <p:cNvSpPr/>
              <p:nvPr/>
            </p:nvSpPr>
            <p:spPr>
              <a:xfrm>
                <a:off x="7188042" y="3935507"/>
                <a:ext cx="598" cy="59"/>
              </a:xfrm>
              <a:custGeom>
                <a:avLst/>
                <a:gdLst/>
                <a:ahLst/>
                <a:cxnLst/>
                <a:rect l="l" t="t" r="r" b="b"/>
                <a:pathLst>
                  <a:path w="12" h="1" extrusionOk="0">
                    <a:moveTo>
                      <a:pt x="1" y="1"/>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7" name="Google Shape;6300;p65">
                <a:extLst>
                  <a:ext uri="{FF2B5EF4-FFF2-40B4-BE49-F238E27FC236}">
                    <a16:creationId xmlns:a16="http://schemas.microsoft.com/office/drawing/2014/main" id="{5F425B3C-4332-4184-9289-D54A1C2C2E6D}"/>
                  </a:ext>
                </a:extLst>
              </p:cNvPr>
              <p:cNvSpPr/>
              <p:nvPr/>
            </p:nvSpPr>
            <p:spPr>
              <a:xfrm>
                <a:off x="6982068" y="3974785"/>
                <a:ext cx="4037" cy="1023"/>
              </a:xfrm>
              <a:custGeom>
                <a:avLst/>
                <a:gdLst/>
                <a:ahLst/>
                <a:cxnLst/>
                <a:rect l="l" t="t" r="r" b="b"/>
                <a:pathLst>
                  <a:path w="81" h="18" extrusionOk="0">
                    <a:moveTo>
                      <a:pt x="81" y="18"/>
                    </a:moveTo>
                    <a:cubicBezTo>
                      <a:pt x="56" y="7"/>
                      <a:pt x="28" y="0"/>
                      <a:pt x="0" y="0"/>
                    </a:cubicBezTo>
                    <a:cubicBezTo>
                      <a:pt x="28" y="0"/>
                      <a:pt x="56" y="7"/>
                      <a:pt x="81"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8" name="Google Shape;6301;p65">
                <a:extLst>
                  <a:ext uri="{FF2B5EF4-FFF2-40B4-BE49-F238E27FC236}">
                    <a16:creationId xmlns:a16="http://schemas.microsoft.com/office/drawing/2014/main" id="{121AD213-7B03-4881-A523-9FF99FCF03B1}"/>
                  </a:ext>
                </a:extLst>
              </p:cNvPr>
              <p:cNvSpPr/>
              <p:nvPr/>
            </p:nvSpPr>
            <p:spPr>
              <a:xfrm>
                <a:off x="6972105" y="4002282"/>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9" name="Google Shape;6302;p65">
                <a:extLst>
                  <a:ext uri="{FF2B5EF4-FFF2-40B4-BE49-F238E27FC236}">
                    <a16:creationId xmlns:a16="http://schemas.microsoft.com/office/drawing/2014/main" id="{B4CF4F54-2321-4754-8142-6E383B55E97B}"/>
                  </a:ext>
                </a:extLst>
              </p:cNvPr>
              <p:cNvSpPr/>
              <p:nvPr/>
            </p:nvSpPr>
            <p:spPr>
              <a:xfrm>
                <a:off x="6972651" y="4001485"/>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0" name="Google Shape;6303;p65">
                <a:extLst>
                  <a:ext uri="{FF2B5EF4-FFF2-40B4-BE49-F238E27FC236}">
                    <a16:creationId xmlns:a16="http://schemas.microsoft.com/office/drawing/2014/main" id="{10F6952B-CDDF-4422-9CD1-811DFDE63BF0}"/>
                  </a:ext>
                </a:extLst>
              </p:cNvPr>
              <p:cNvSpPr/>
              <p:nvPr/>
            </p:nvSpPr>
            <p:spPr>
              <a:xfrm>
                <a:off x="7154410" y="3937725"/>
                <a:ext cx="12058" cy="227"/>
              </a:xfrm>
              <a:custGeom>
                <a:avLst/>
                <a:gdLst/>
                <a:ahLst/>
                <a:cxnLst/>
                <a:rect l="l" t="t" r="r" b="b"/>
                <a:pathLst>
                  <a:path w="242" h="4" extrusionOk="0">
                    <a:moveTo>
                      <a:pt x="0" y="4"/>
                    </a:moveTo>
                    <a:cubicBezTo>
                      <a:pt x="81" y="4"/>
                      <a:pt x="161" y="4"/>
                      <a:pt x="242" y="0"/>
                    </a:cubicBezTo>
                    <a:cubicBezTo>
                      <a:pt x="161" y="4"/>
                      <a:pt x="81" y="4"/>
                      <a:pt x="0" y="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1" name="Google Shape;6304;p65">
                <a:extLst>
                  <a:ext uri="{FF2B5EF4-FFF2-40B4-BE49-F238E27FC236}">
                    <a16:creationId xmlns:a16="http://schemas.microsoft.com/office/drawing/2014/main" id="{134B853F-3F70-4818-B8EE-4CBC763A537A}"/>
                  </a:ext>
                </a:extLst>
              </p:cNvPr>
              <p:cNvSpPr/>
              <p:nvPr/>
            </p:nvSpPr>
            <p:spPr>
              <a:xfrm>
                <a:off x="7003344" y="3977745"/>
                <a:ext cx="6528" cy="457"/>
              </a:xfrm>
              <a:custGeom>
                <a:avLst/>
                <a:gdLst/>
                <a:ahLst/>
                <a:cxnLst/>
                <a:rect l="l" t="t" r="r" b="b"/>
                <a:pathLst>
                  <a:path w="131" h="8" extrusionOk="0">
                    <a:moveTo>
                      <a:pt x="1" y="8"/>
                    </a:moveTo>
                    <a:cubicBezTo>
                      <a:pt x="43" y="4"/>
                      <a:pt x="88" y="1"/>
                      <a:pt x="130" y="4"/>
                    </a:cubicBezTo>
                    <a:cubicBezTo>
                      <a:pt x="88" y="1"/>
                      <a:pt x="43" y="4"/>
                      <a:pt x="1" y="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2" name="Google Shape;6305;p65">
                <a:extLst>
                  <a:ext uri="{FF2B5EF4-FFF2-40B4-BE49-F238E27FC236}">
                    <a16:creationId xmlns:a16="http://schemas.microsoft.com/office/drawing/2014/main" id="{05F1AF02-F90D-4D25-8D55-BBF3D98A600E}"/>
                  </a:ext>
                </a:extLst>
              </p:cNvPr>
              <p:cNvSpPr/>
              <p:nvPr/>
            </p:nvSpPr>
            <p:spPr>
              <a:xfrm>
                <a:off x="7240554" y="3996302"/>
                <a:ext cx="1446" cy="3245"/>
              </a:xfrm>
              <a:custGeom>
                <a:avLst/>
                <a:gdLst/>
                <a:ahLst/>
                <a:cxnLst/>
                <a:rect l="l" t="t" r="r" b="b"/>
                <a:pathLst>
                  <a:path w="29" h="57" extrusionOk="0">
                    <a:moveTo>
                      <a:pt x="1" y="0"/>
                    </a:moveTo>
                    <a:lnTo>
                      <a:pt x="29" y="56"/>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3" name="Google Shape;6306;p65">
                <a:extLst>
                  <a:ext uri="{FF2B5EF4-FFF2-40B4-BE49-F238E27FC236}">
                    <a16:creationId xmlns:a16="http://schemas.microsoft.com/office/drawing/2014/main" id="{248B85E7-EEDB-4F45-8A1D-D2FC3B840C4B}"/>
                  </a:ext>
                </a:extLst>
              </p:cNvPr>
              <p:cNvSpPr/>
              <p:nvPr/>
            </p:nvSpPr>
            <p:spPr>
              <a:xfrm>
                <a:off x="7238463" y="3991523"/>
                <a:ext cx="1644" cy="3245"/>
              </a:xfrm>
              <a:custGeom>
                <a:avLst/>
                <a:gdLst/>
                <a:ahLst/>
                <a:cxnLst/>
                <a:rect l="l" t="t" r="r" b="b"/>
                <a:pathLst>
                  <a:path w="33" h="57" extrusionOk="0">
                    <a:moveTo>
                      <a:pt x="1" y="0"/>
                    </a:moveTo>
                    <a:lnTo>
                      <a:pt x="32" y="56"/>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4" name="Google Shape;6307;p65">
                <a:extLst>
                  <a:ext uri="{FF2B5EF4-FFF2-40B4-BE49-F238E27FC236}">
                    <a16:creationId xmlns:a16="http://schemas.microsoft.com/office/drawing/2014/main" id="{6B169903-7255-4858-8641-08B82C4D0F6B}"/>
                  </a:ext>
                </a:extLst>
              </p:cNvPr>
              <p:cNvSpPr/>
              <p:nvPr/>
            </p:nvSpPr>
            <p:spPr>
              <a:xfrm>
                <a:off x="7234275" y="3981561"/>
                <a:ext cx="1446" cy="3245"/>
              </a:xfrm>
              <a:custGeom>
                <a:avLst/>
                <a:gdLst/>
                <a:ahLst/>
                <a:cxnLst/>
                <a:rect l="l" t="t" r="r" b="b"/>
                <a:pathLst>
                  <a:path w="29" h="57" extrusionOk="0">
                    <a:moveTo>
                      <a:pt x="1" y="0"/>
                    </a:moveTo>
                    <a:lnTo>
                      <a:pt x="29" y="56"/>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5" name="Google Shape;6308;p65">
                <a:extLst>
                  <a:ext uri="{FF2B5EF4-FFF2-40B4-BE49-F238E27FC236}">
                    <a16:creationId xmlns:a16="http://schemas.microsoft.com/office/drawing/2014/main" id="{44004155-3DCF-4913-AF4A-891240350EA0}"/>
                  </a:ext>
                </a:extLst>
              </p:cNvPr>
              <p:cNvSpPr/>
              <p:nvPr/>
            </p:nvSpPr>
            <p:spPr>
              <a:xfrm>
                <a:off x="7236569" y="3986911"/>
                <a:ext cx="1446" cy="3073"/>
              </a:xfrm>
              <a:custGeom>
                <a:avLst/>
                <a:gdLst/>
                <a:ahLst/>
                <a:cxnLst/>
                <a:rect l="l" t="t" r="r" b="b"/>
                <a:pathLst>
                  <a:path w="29" h="54" extrusionOk="0">
                    <a:moveTo>
                      <a:pt x="0" y="1"/>
                    </a:moveTo>
                    <a:lnTo>
                      <a:pt x="28" y="53"/>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6" name="Google Shape;6309;p65">
                <a:extLst>
                  <a:ext uri="{FF2B5EF4-FFF2-40B4-BE49-F238E27FC236}">
                    <a16:creationId xmlns:a16="http://schemas.microsoft.com/office/drawing/2014/main" id="{EA8D6EC6-5F86-4308-956D-A9565AFE543C}"/>
                  </a:ext>
                </a:extLst>
              </p:cNvPr>
              <p:cNvSpPr/>
              <p:nvPr/>
            </p:nvSpPr>
            <p:spPr>
              <a:xfrm>
                <a:off x="7211608" y="3927763"/>
                <a:ext cx="22370" cy="52829"/>
              </a:xfrm>
              <a:custGeom>
                <a:avLst/>
                <a:gdLst/>
                <a:ahLst/>
                <a:cxnLst/>
                <a:rect l="l" t="t" r="r" b="b"/>
                <a:pathLst>
                  <a:path w="449" h="928" extrusionOk="0">
                    <a:moveTo>
                      <a:pt x="1" y="0"/>
                    </a:moveTo>
                    <a:lnTo>
                      <a:pt x="1" y="0"/>
                    </a:lnTo>
                    <a:cubicBezTo>
                      <a:pt x="123" y="259"/>
                      <a:pt x="288" y="595"/>
                      <a:pt x="449" y="928"/>
                    </a:cubicBezTo>
                    <a:cubicBezTo>
                      <a:pt x="288" y="595"/>
                      <a:pt x="123" y="259"/>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7" name="Google Shape;6310;p65">
                <a:extLst>
                  <a:ext uri="{FF2B5EF4-FFF2-40B4-BE49-F238E27FC236}">
                    <a16:creationId xmlns:a16="http://schemas.microsoft.com/office/drawing/2014/main" id="{1611ECB4-DB4C-4AB2-AB99-679BE95646FA}"/>
                  </a:ext>
                </a:extLst>
              </p:cNvPr>
              <p:cNvSpPr/>
              <p:nvPr/>
            </p:nvSpPr>
            <p:spPr>
              <a:xfrm>
                <a:off x="9500614" y="5709711"/>
                <a:ext cx="24814" cy="5979"/>
              </a:xfrm>
              <a:custGeom>
                <a:avLst/>
                <a:gdLst/>
                <a:ahLst/>
                <a:cxnLst/>
                <a:rect l="l" t="t" r="r" b="b"/>
                <a:pathLst>
                  <a:path w="498" h="105" extrusionOk="0">
                    <a:moveTo>
                      <a:pt x="425" y="0"/>
                    </a:moveTo>
                    <a:cubicBezTo>
                      <a:pt x="299" y="0"/>
                      <a:pt x="91" y="34"/>
                      <a:pt x="0" y="76"/>
                    </a:cubicBezTo>
                    <a:cubicBezTo>
                      <a:pt x="60" y="94"/>
                      <a:pt x="123" y="104"/>
                      <a:pt x="185" y="104"/>
                    </a:cubicBezTo>
                    <a:cubicBezTo>
                      <a:pt x="232" y="104"/>
                      <a:pt x="279" y="99"/>
                      <a:pt x="326" y="87"/>
                    </a:cubicBezTo>
                    <a:cubicBezTo>
                      <a:pt x="389" y="80"/>
                      <a:pt x="448" y="52"/>
                      <a:pt x="497" y="6"/>
                    </a:cubicBezTo>
                    <a:cubicBezTo>
                      <a:pt x="479" y="2"/>
                      <a:pt x="454" y="0"/>
                      <a:pt x="425"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8" name="Google Shape;6311;p65">
                <a:extLst>
                  <a:ext uri="{FF2B5EF4-FFF2-40B4-BE49-F238E27FC236}">
                    <a16:creationId xmlns:a16="http://schemas.microsoft.com/office/drawing/2014/main" id="{9AC59F21-F924-483B-87C8-C445FD6E1EDF}"/>
                  </a:ext>
                </a:extLst>
              </p:cNvPr>
              <p:cNvSpPr/>
              <p:nvPr/>
            </p:nvSpPr>
            <p:spPr>
              <a:xfrm>
                <a:off x="8859082" y="4875778"/>
                <a:ext cx="1106737" cy="950921"/>
              </a:xfrm>
              <a:custGeom>
                <a:avLst/>
                <a:gdLst/>
                <a:ahLst/>
                <a:cxnLst/>
                <a:rect l="l" t="t" r="r" b="b"/>
                <a:pathLst>
                  <a:path w="22213" h="16704" extrusionOk="0">
                    <a:moveTo>
                      <a:pt x="16170" y="1"/>
                    </a:moveTo>
                    <a:cubicBezTo>
                      <a:pt x="16125" y="22"/>
                      <a:pt x="16086" y="57"/>
                      <a:pt x="16055" y="95"/>
                    </a:cubicBezTo>
                    <a:cubicBezTo>
                      <a:pt x="15974" y="183"/>
                      <a:pt x="15918" y="288"/>
                      <a:pt x="15922" y="340"/>
                    </a:cubicBezTo>
                    <a:cubicBezTo>
                      <a:pt x="15936" y="501"/>
                      <a:pt x="15901" y="715"/>
                      <a:pt x="15768" y="834"/>
                    </a:cubicBezTo>
                    <a:cubicBezTo>
                      <a:pt x="15743" y="855"/>
                      <a:pt x="15757" y="963"/>
                      <a:pt x="15764" y="1040"/>
                    </a:cubicBezTo>
                    <a:cubicBezTo>
                      <a:pt x="15782" y="1180"/>
                      <a:pt x="15799" y="1345"/>
                      <a:pt x="15694" y="1440"/>
                    </a:cubicBezTo>
                    <a:cubicBezTo>
                      <a:pt x="15628" y="1499"/>
                      <a:pt x="15645" y="1744"/>
                      <a:pt x="15663" y="1944"/>
                    </a:cubicBezTo>
                    <a:cubicBezTo>
                      <a:pt x="15677" y="2084"/>
                      <a:pt x="15677" y="2227"/>
                      <a:pt x="15670" y="2367"/>
                    </a:cubicBezTo>
                    <a:cubicBezTo>
                      <a:pt x="15659" y="2437"/>
                      <a:pt x="15656" y="2507"/>
                      <a:pt x="15649" y="2577"/>
                    </a:cubicBezTo>
                    <a:cubicBezTo>
                      <a:pt x="15631" y="2815"/>
                      <a:pt x="15610" y="3060"/>
                      <a:pt x="15488" y="3235"/>
                    </a:cubicBezTo>
                    <a:cubicBezTo>
                      <a:pt x="15442" y="3302"/>
                      <a:pt x="15407" y="3375"/>
                      <a:pt x="15376" y="3449"/>
                    </a:cubicBezTo>
                    <a:cubicBezTo>
                      <a:pt x="15302" y="3621"/>
                      <a:pt x="15218" y="3817"/>
                      <a:pt x="14994" y="3901"/>
                    </a:cubicBezTo>
                    <a:cubicBezTo>
                      <a:pt x="14935" y="3923"/>
                      <a:pt x="14872" y="3933"/>
                      <a:pt x="14809" y="3933"/>
                    </a:cubicBezTo>
                    <a:cubicBezTo>
                      <a:pt x="14649" y="3933"/>
                      <a:pt x="14487" y="3869"/>
                      <a:pt x="14381" y="3789"/>
                    </a:cubicBezTo>
                    <a:cubicBezTo>
                      <a:pt x="14283" y="3715"/>
                      <a:pt x="14234" y="3635"/>
                      <a:pt x="14241" y="3554"/>
                    </a:cubicBezTo>
                    <a:cubicBezTo>
                      <a:pt x="14238" y="3533"/>
                      <a:pt x="14227" y="3512"/>
                      <a:pt x="14210" y="3498"/>
                    </a:cubicBezTo>
                    <a:cubicBezTo>
                      <a:pt x="14142" y="3433"/>
                      <a:pt x="13993" y="3393"/>
                      <a:pt x="13883" y="3393"/>
                    </a:cubicBezTo>
                    <a:cubicBezTo>
                      <a:pt x="13863" y="3393"/>
                      <a:pt x="13845" y="3394"/>
                      <a:pt x="13828" y="3397"/>
                    </a:cubicBezTo>
                    <a:cubicBezTo>
                      <a:pt x="13818" y="3398"/>
                      <a:pt x="13808" y="3398"/>
                      <a:pt x="13799" y="3398"/>
                    </a:cubicBezTo>
                    <a:cubicBezTo>
                      <a:pt x="13678" y="3398"/>
                      <a:pt x="13589" y="3300"/>
                      <a:pt x="13489" y="3190"/>
                    </a:cubicBezTo>
                    <a:cubicBezTo>
                      <a:pt x="13415" y="3106"/>
                      <a:pt x="13335" y="3025"/>
                      <a:pt x="13247" y="2955"/>
                    </a:cubicBezTo>
                    <a:cubicBezTo>
                      <a:pt x="13166" y="2895"/>
                      <a:pt x="13094" y="2881"/>
                      <a:pt x="13026" y="2881"/>
                    </a:cubicBezTo>
                    <a:cubicBezTo>
                      <a:pt x="13000" y="2881"/>
                      <a:pt x="12975" y="2883"/>
                      <a:pt x="12950" y="2885"/>
                    </a:cubicBezTo>
                    <a:cubicBezTo>
                      <a:pt x="12928" y="2888"/>
                      <a:pt x="12904" y="2890"/>
                      <a:pt x="12880" y="2890"/>
                    </a:cubicBezTo>
                    <a:cubicBezTo>
                      <a:pt x="12798" y="2890"/>
                      <a:pt x="12712" y="2864"/>
                      <a:pt x="12666" y="2731"/>
                    </a:cubicBezTo>
                    <a:cubicBezTo>
                      <a:pt x="12596" y="2535"/>
                      <a:pt x="12537" y="2493"/>
                      <a:pt x="12383" y="2392"/>
                    </a:cubicBezTo>
                    <a:lnTo>
                      <a:pt x="12326" y="2353"/>
                    </a:lnTo>
                    <a:cubicBezTo>
                      <a:pt x="12239" y="2294"/>
                      <a:pt x="12179" y="2245"/>
                      <a:pt x="12179" y="2178"/>
                    </a:cubicBezTo>
                    <a:cubicBezTo>
                      <a:pt x="12179" y="2108"/>
                      <a:pt x="12232" y="2077"/>
                      <a:pt x="12312" y="2024"/>
                    </a:cubicBezTo>
                    <a:cubicBezTo>
                      <a:pt x="12330" y="2010"/>
                      <a:pt x="12351" y="1996"/>
                      <a:pt x="12376" y="1979"/>
                    </a:cubicBezTo>
                    <a:cubicBezTo>
                      <a:pt x="12460" y="1916"/>
                      <a:pt x="12540" y="1818"/>
                      <a:pt x="12407" y="1604"/>
                    </a:cubicBezTo>
                    <a:cubicBezTo>
                      <a:pt x="12379" y="1562"/>
                      <a:pt x="12369" y="1510"/>
                      <a:pt x="12383" y="1461"/>
                    </a:cubicBezTo>
                    <a:cubicBezTo>
                      <a:pt x="12404" y="1398"/>
                      <a:pt x="12477" y="1373"/>
                      <a:pt x="12565" y="1345"/>
                    </a:cubicBezTo>
                    <a:cubicBezTo>
                      <a:pt x="12638" y="1324"/>
                      <a:pt x="12712" y="1296"/>
                      <a:pt x="12782" y="1257"/>
                    </a:cubicBezTo>
                    <a:cubicBezTo>
                      <a:pt x="12876" y="1208"/>
                      <a:pt x="12869" y="1170"/>
                      <a:pt x="12862" y="1103"/>
                    </a:cubicBezTo>
                    <a:cubicBezTo>
                      <a:pt x="12852" y="1037"/>
                      <a:pt x="12841" y="942"/>
                      <a:pt x="12971" y="890"/>
                    </a:cubicBezTo>
                    <a:cubicBezTo>
                      <a:pt x="13006" y="879"/>
                      <a:pt x="13027" y="862"/>
                      <a:pt x="13023" y="848"/>
                    </a:cubicBezTo>
                    <a:cubicBezTo>
                      <a:pt x="13020" y="820"/>
                      <a:pt x="12964" y="767"/>
                      <a:pt x="12862" y="746"/>
                    </a:cubicBezTo>
                    <a:cubicBezTo>
                      <a:pt x="12852" y="744"/>
                      <a:pt x="12843" y="743"/>
                      <a:pt x="12835" y="743"/>
                    </a:cubicBezTo>
                    <a:cubicBezTo>
                      <a:pt x="12805" y="743"/>
                      <a:pt x="12795" y="763"/>
                      <a:pt x="12778" y="830"/>
                    </a:cubicBezTo>
                    <a:cubicBezTo>
                      <a:pt x="12764" y="879"/>
                      <a:pt x="12750" y="942"/>
                      <a:pt x="12691" y="963"/>
                    </a:cubicBezTo>
                    <a:cubicBezTo>
                      <a:pt x="12680" y="967"/>
                      <a:pt x="12669" y="969"/>
                      <a:pt x="12659" y="969"/>
                    </a:cubicBezTo>
                    <a:cubicBezTo>
                      <a:pt x="12584" y="969"/>
                      <a:pt x="12538" y="870"/>
                      <a:pt x="12495" y="771"/>
                    </a:cubicBezTo>
                    <a:cubicBezTo>
                      <a:pt x="12484" y="746"/>
                      <a:pt x="12470" y="715"/>
                      <a:pt x="12456" y="690"/>
                    </a:cubicBezTo>
                    <a:lnTo>
                      <a:pt x="12421" y="725"/>
                    </a:lnTo>
                    <a:cubicBezTo>
                      <a:pt x="12346" y="794"/>
                      <a:pt x="12242" y="888"/>
                      <a:pt x="12141" y="888"/>
                    </a:cubicBezTo>
                    <a:cubicBezTo>
                      <a:pt x="12134" y="888"/>
                      <a:pt x="12127" y="887"/>
                      <a:pt x="12120" y="886"/>
                    </a:cubicBezTo>
                    <a:cubicBezTo>
                      <a:pt x="12071" y="883"/>
                      <a:pt x="12029" y="858"/>
                      <a:pt x="12001" y="820"/>
                    </a:cubicBezTo>
                    <a:cubicBezTo>
                      <a:pt x="11910" y="701"/>
                      <a:pt x="11336" y="564"/>
                      <a:pt x="10975" y="515"/>
                    </a:cubicBezTo>
                    <a:cubicBezTo>
                      <a:pt x="10814" y="494"/>
                      <a:pt x="10716" y="386"/>
                      <a:pt x="10636" y="298"/>
                    </a:cubicBezTo>
                    <a:cubicBezTo>
                      <a:pt x="10576" y="232"/>
                      <a:pt x="10541" y="197"/>
                      <a:pt x="10513" y="197"/>
                    </a:cubicBezTo>
                    <a:cubicBezTo>
                      <a:pt x="10508" y="197"/>
                      <a:pt x="10504" y="198"/>
                      <a:pt x="10499" y="200"/>
                    </a:cubicBezTo>
                    <a:lnTo>
                      <a:pt x="10485" y="204"/>
                    </a:lnTo>
                    <a:cubicBezTo>
                      <a:pt x="10520" y="249"/>
                      <a:pt x="10559" y="291"/>
                      <a:pt x="10601" y="330"/>
                    </a:cubicBezTo>
                    <a:cubicBezTo>
                      <a:pt x="10639" y="368"/>
                      <a:pt x="10685" y="410"/>
                      <a:pt x="10730" y="456"/>
                    </a:cubicBezTo>
                    <a:cubicBezTo>
                      <a:pt x="10779" y="501"/>
                      <a:pt x="10790" y="575"/>
                      <a:pt x="10751" y="631"/>
                    </a:cubicBezTo>
                    <a:cubicBezTo>
                      <a:pt x="10664" y="771"/>
                      <a:pt x="10290" y="843"/>
                      <a:pt x="10029" y="843"/>
                    </a:cubicBezTo>
                    <a:cubicBezTo>
                      <a:pt x="9944" y="843"/>
                      <a:pt x="9871" y="835"/>
                      <a:pt x="9823" y="820"/>
                    </a:cubicBezTo>
                    <a:lnTo>
                      <a:pt x="9820" y="820"/>
                    </a:lnTo>
                    <a:cubicBezTo>
                      <a:pt x="9834" y="862"/>
                      <a:pt x="9830" y="907"/>
                      <a:pt x="9806" y="942"/>
                    </a:cubicBezTo>
                    <a:cubicBezTo>
                      <a:pt x="9777" y="969"/>
                      <a:pt x="9740" y="983"/>
                      <a:pt x="9705" y="983"/>
                    </a:cubicBezTo>
                    <a:cubicBezTo>
                      <a:pt x="9698" y="983"/>
                      <a:pt x="9690" y="982"/>
                      <a:pt x="9683" y="981"/>
                    </a:cubicBezTo>
                    <a:cubicBezTo>
                      <a:pt x="9682" y="981"/>
                      <a:pt x="9680" y="981"/>
                      <a:pt x="9679" y="981"/>
                    </a:cubicBezTo>
                    <a:cubicBezTo>
                      <a:pt x="9608" y="981"/>
                      <a:pt x="9566" y="1064"/>
                      <a:pt x="9501" y="1201"/>
                    </a:cubicBezTo>
                    <a:cubicBezTo>
                      <a:pt x="9463" y="1292"/>
                      <a:pt x="9410" y="1380"/>
                      <a:pt x="9347" y="1457"/>
                    </a:cubicBezTo>
                    <a:cubicBezTo>
                      <a:pt x="9298" y="1510"/>
                      <a:pt x="9267" y="1573"/>
                      <a:pt x="9260" y="1643"/>
                    </a:cubicBezTo>
                    <a:cubicBezTo>
                      <a:pt x="9249" y="1734"/>
                      <a:pt x="9193" y="1821"/>
                      <a:pt x="9113" y="1870"/>
                    </a:cubicBezTo>
                    <a:cubicBezTo>
                      <a:pt x="9032" y="1923"/>
                      <a:pt x="9018" y="1958"/>
                      <a:pt x="9015" y="1982"/>
                    </a:cubicBezTo>
                    <a:cubicBezTo>
                      <a:pt x="9008" y="2038"/>
                      <a:pt x="9053" y="2122"/>
                      <a:pt x="9151" y="2231"/>
                    </a:cubicBezTo>
                    <a:cubicBezTo>
                      <a:pt x="9284" y="2381"/>
                      <a:pt x="9232" y="2462"/>
                      <a:pt x="9200" y="2490"/>
                    </a:cubicBezTo>
                    <a:cubicBezTo>
                      <a:pt x="9172" y="2516"/>
                      <a:pt x="9132" y="2528"/>
                      <a:pt x="9087" y="2528"/>
                    </a:cubicBezTo>
                    <a:cubicBezTo>
                      <a:pt x="8991" y="2528"/>
                      <a:pt x="8869" y="2474"/>
                      <a:pt x="8777" y="2381"/>
                    </a:cubicBezTo>
                    <a:cubicBezTo>
                      <a:pt x="8692" y="2296"/>
                      <a:pt x="8623" y="2269"/>
                      <a:pt x="8585" y="2269"/>
                    </a:cubicBezTo>
                    <a:cubicBezTo>
                      <a:pt x="8576" y="2269"/>
                      <a:pt x="8568" y="2270"/>
                      <a:pt x="8563" y="2273"/>
                    </a:cubicBezTo>
                    <a:cubicBezTo>
                      <a:pt x="8546" y="2280"/>
                      <a:pt x="8535" y="2311"/>
                      <a:pt x="8539" y="2357"/>
                    </a:cubicBezTo>
                    <a:cubicBezTo>
                      <a:pt x="8542" y="2465"/>
                      <a:pt x="8497" y="2507"/>
                      <a:pt x="8469" y="2525"/>
                    </a:cubicBezTo>
                    <a:cubicBezTo>
                      <a:pt x="8448" y="2534"/>
                      <a:pt x="8427" y="2538"/>
                      <a:pt x="8405" y="2538"/>
                    </a:cubicBezTo>
                    <a:cubicBezTo>
                      <a:pt x="8375" y="2538"/>
                      <a:pt x="8346" y="2529"/>
                      <a:pt x="8322" y="2511"/>
                    </a:cubicBezTo>
                    <a:cubicBezTo>
                      <a:pt x="8262" y="2469"/>
                      <a:pt x="8202" y="2371"/>
                      <a:pt x="8224" y="2227"/>
                    </a:cubicBezTo>
                    <a:cubicBezTo>
                      <a:pt x="8234" y="2164"/>
                      <a:pt x="8224" y="2154"/>
                      <a:pt x="8118" y="2133"/>
                    </a:cubicBezTo>
                    <a:cubicBezTo>
                      <a:pt x="8048" y="2115"/>
                      <a:pt x="7957" y="2098"/>
                      <a:pt x="7926" y="2007"/>
                    </a:cubicBezTo>
                    <a:cubicBezTo>
                      <a:pt x="7881" y="1890"/>
                      <a:pt x="7658" y="1709"/>
                      <a:pt x="7537" y="1709"/>
                    </a:cubicBezTo>
                    <a:cubicBezTo>
                      <a:pt x="7535" y="1709"/>
                      <a:pt x="7533" y="1709"/>
                      <a:pt x="7530" y="1709"/>
                    </a:cubicBezTo>
                    <a:cubicBezTo>
                      <a:pt x="7481" y="1713"/>
                      <a:pt x="7457" y="1737"/>
                      <a:pt x="7418" y="1783"/>
                    </a:cubicBezTo>
                    <a:cubicBezTo>
                      <a:pt x="7373" y="1849"/>
                      <a:pt x="7296" y="1891"/>
                      <a:pt x="7212" y="1891"/>
                    </a:cubicBezTo>
                    <a:cubicBezTo>
                      <a:pt x="7207" y="1891"/>
                      <a:pt x="7203" y="1890"/>
                      <a:pt x="7199" y="1890"/>
                    </a:cubicBezTo>
                    <a:cubicBezTo>
                      <a:pt x="7169" y="1890"/>
                      <a:pt x="7142" y="1901"/>
                      <a:pt x="7117" y="1919"/>
                    </a:cubicBezTo>
                    <a:cubicBezTo>
                      <a:pt x="7100" y="1940"/>
                      <a:pt x="7096" y="1993"/>
                      <a:pt x="7107" y="2073"/>
                    </a:cubicBezTo>
                    <a:cubicBezTo>
                      <a:pt x="7117" y="2115"/>
                      <a:pt x="7103" y="2161"/>
                      <a:pt x="7072" y="2192"/>
                    </a:cubicBezTo>
                    <a:cubicBezTo>
                      <a:pt x="7048" y="2213"/>
                      <a:pt x="7019" y="2221"/>
                      <a:pt x="6987" y="2221"/>
                    </a:cubicBezTo>
                    <a:cubicBezTo>
                      <a:pt x="6943" y="2221"/>
                      <a:pt x="6892" y="2206"/>
                      <a:pt x="6837" y="2192"/>
                    </a:cubicBezTo>
                    <a:cubicBezTo>
                      <a:pt x="6767" y="2168"/>
                      <a:pt x="6697" y="2157"/>
                      <a:pt x="6624" y="2157"/>
                    </a:cubicBezTo>
                    <a:cubicBezTo>
                      <a:pt x="6617" y="2157"/>
                      <a:pt x="6606" y="2161"/>
                      <a:pt x="6599" y="2168"/>
                    </a:cubicBezTo>
                    <a:cubicBezTo>
                      <a:pt x="6596" y="2189"/>
                      <a:pt x="6599" y="2210"/>
                      <a:pt x="6606" y="2231"/>
                    </a:cubicBezTo>
                    <a:cubicBezTo>
                      <a:pt x="6620" y="2273"/>
                      <a:pt x="6620" y="2322"/>
                      <a:pt x="6596" y="2364"/>
                    </a:cubicBezTo>
                    <a:cubicBezTo>
                      <a:pt x="6582" y="2385"/>
                      <a:pt x="6554" y="2399"/>
                      <a:pt x="6529" y="2402"/>
                    </a:cubicBezTo>
                    <a:cubicBezTo>
                      <a:pt x="6515" y="2402"/>
                      <a:pt x="6498" y="2427"/>
                      <a:pt x="6484" y="2451"/>
                    </a:cubicBezTo>
                    <a:cubicBezTo>
                      <a:pt x="6449" y="2504"/>
                      <a:pt x="6393" y="2584"/>
                      <a:pt x="6267" y="2584"/>
                    </a:cubicBezTo>
                    <a:cubicBezTo>
                      <a:pt x="6256" y="2584"/>
                      <a:pt x="6249" y="2588"/>
                      <a:pt x="6246" y="2595"/>
                    </a:cubicBezTo>
                    <a:cubicBezTo>
                      <a:pt x="6200" y="2644"/>
                      <a:pt x="6190" y="2822"/>
                      <a:pt x="6221" y="3043"/>
                    </a:cubicBezTo>
                    <a:cubicBezTo>
                      <a:pt x="6232" y="3088"/>
                      <a:pt x="6218" y="3134"/>
                      <a:pt x="6183" y="3165"/>
                    </a:cubicBezTo>
                    <a:cubicBezTo>
                      <a:pt x="6165" y="3178"/>
                      <a:pt x="6145" y="3183"/>
                      <a:pt x="6124" y="3183"/>
                    </a:cubicBezTo>
                    <a:cubicBezTo>
                      <a:pt x="6080" y="3183"/>
                      <a:pt x="6031" y="3160"/>
                      <a:pt x="5976" y="3134"/>
                    </a:cubicBezTo>
                    <a:cubicBezTo>
                      <a:pt x="5919" y="3110"/>
                      <a:pt x="5845" y="3075"/>
                      <a:pt x="5797" y="3075"/>
                    </a:cubicBezTo>
                    <a:cubicBezTo>
                      <a:pt x="5790" y="3075"/>
                      <a:pt x="5783" y="3076"/>
                      <a:pt x="5776" y="3078"/>
                    </a:cubicBezTo>
                    <a:cubicBezTo>
                      <a:pt x="5769" y="3081"/>
                      <a:pt x="5766" y="3081"/>
                      <a:pt x="5762" y="3085"/>
                    </a:cubicBezTo>
                    <a:cubicBezTo>
                      <a:pt x="5773" y="3123"/>
                      <a:pt x="5790" y="3158"/>
                      <a:pt x="5811" y="3190"/>
                    </a:cubicBezTo>
                    <a:cubicBezTo>
                      <a:pt x="5850" y="3260"/>
                      <a:pt x="5881" y="3337"/>
                      <a:pt x="5906" y="3414"/>
                    </a:cubicBezTo>
                    <a:cubicBezTo>
                      <a:pt x="5951" y="3610"/>
                      <a:pt x="5853" y="3666"/>
                      <a:pt x="5780" y="3708"/>
                    </a:cubicBezTo>
                    <a:cubicBezTo>
                      <a:pt x="5759" y="3722"/>
                      <a:pt x="5738" y="3736"/>
                      <a:pt x="5717" y="3754"/>
                    </a:cubicBezTo>
                    <a:cubicBezTo>
                      <a:pt x="5696" y="3775"/>
                      <a:pt x="5668" y="3787"/>
                      <a:pt x="5639" y="3787"/>
                    </a:cubicBezTo>
                    <a:cubicBezTo>
                      <a:pt x="5626" y="3787"/>
                      <a:pt x="5612" y="3784"/>
                      <a:pt x="5598" y="3778"/>
                    </a:cubicBezTo>
                    <a:cubicBezTo>
                      <a:pt x="5479" y="3729"/>
                      <a:pt x="5388" y="3449"/>
                      <a:pt x="5388" y="3295"/>
                    </a:cubicBezTo>
                    <a:lnTo>
                      <a:pt x="5388" y="3291"/>
                    </a:lnTo>
                    <a:cubicBezTo>
                      <a:pt x="5353" y="3305"/>
                      <a:pt x="5269" y="3358"/>
                      <a:pt x="5076" y="3561"/>
                    </a:cubicBezTo>
                    <a:cubicBezTo>
                      <a:pt x="4968" y="3673"/>
                      <a:pt x="5017" y="3831"/>
                      <a:pt x="5055" y="3960"/>
                    </a:cubicBezTo>
                    <a:cubicBezTo>
                      <a:pt x="5090" y="4065"/>
                      <a:pt x="5118" y="4163"/>
                      <a:pt x="5038" y="4212"/>
                    </a:cubicBezTo>
                    <a:cubicBezTo>
                      <a:pt x="4957" y="4261"/>
                      <a:pt x="4520" y="4671"/>
                      <a:pt x="4264" y="4975"/>
                    </a:cubicBezTo>
                    <a:cubicBezTo>
                      <a:pt x="4096" y="5178"/>
                      <a:pt x="3819" y="5189"/>
                      <a:pt x="3599" y="5196"/>
                    </a:cubicBezTo>
                    <a:cubicBezTo>
                      <a:pt x="3466" y="5199"/>
                      <a:pt x="3340" y="5203"/>
                      <a:pt x="3287" y="5248"/>
                    </a:cubicBezTo>
                    <a:cubicBezTo>
                      <a:pt x="3186" y="5336"/>
                      <a:pt x="3077" y="5346"/>
                      <a:pt x="2983" y="5353"/>
                    </a:cubicBezTo>
                    <a:cubicBezTo>
                      <a:pt x="2899" y="5360"/>
                      <a:pt x="2829" y="5367"/>
                      <a:pt x="2762" y="5420"/>
                    </a:cubicBezTo>
                    <a:lnTo>
                      <a:pt x="2745" y="5434"/>
                    </a:lnTo>
                    <a:cubicBezTo>
                      <a:pt x="2545" y="5590"/>
                      <a:pt x="2378" y="5715"/>
                      <a:pt x="2262" y="5715"/>
                    </a:cubicBezTo>
                    <a:cubicBezTo>
                      <a:pt x="2246" y="5715"/>
                      <a:pt x="2230" y="5712"/>
                      <a:pt x="2216" y="5707"/>
                    </a:cubicBezTo>
                    <a:cubicBezTo>
                      <a:pt x="2174" y="5693"/>
                      <a:pt x="2146" y="5655"/>
                      <a:pt x="2136" y="5613"/>
                    </a:cubicBezTo>
                    <a:cubicBezTo>
                      <a:pt x="2136" y="5609"/>
                      <a:pt x="2136" y="5602"/>
                      <a:pt x="2111" y="5599"/>
                    </a:cubicBezTo>
                    <a:cubicBezTo>
                      <a:pt x="2096" y="5594"/>
                      <a:pt x="2079" y="5592"/>
                      <a:pt x="2059" y="5592"/>
                    </a:cubicBezTo>
                    <a:cubicBezTo>
                      <a:pt x="1929" y="5592"/>
                      <a:pt x="1706" y="5680"/>
                      <a:pt x="1593" y="5802"/>
                    </a:cubicBezTo>
                    <a:cubicBezTo>
                      <a:pt x="1390" y="6022"/>
                      <a:pt x="1085" y="6187"/>
                      <a:pt x="872" y="6197"/>
                    </a:cubicBezTo>
                    <a:cubicBezTo>
                      <a:pt x="788" y="6204"/>
                      <a:pt x="749" y="6288"/>
                      <a:pt x="707" y="6411"/>
                    </a:cubicBezTo>
                    <a:cubicBezTo>
                      <a:pt x="683" y="6484"/>
                      <a:pt x="662" y="6547"/>
                      <a:pt x="620" y="6582"/>
                    </a:cubicBezTo>
                    <a:cubicBezTo>
                      <a:pt x="602" y="6600"/>
                      <a:pt x="579" y="6609"/>
                      <a:pt x="556" y="6609"/>
                    </a:cubicBezTo>
                    <a:cubicBezTo>
                      <a:pt x="543" y="6609"/>
                      <a:pt x="530" y="6606"/>
                      <a:pt x="518" y="6600"/>
                    </a:cubicBezTo>
                    <a:cubicBezTo>
                      <a:pt x="459" y="6572"/>
                      <a:pt x="445" y="6495"/>
                      <a:pt x="445" y="6323"/>
                    </a:cubicBezTo>
                    <a:cubicBezTo>
                      <a:pt x="382" y="6414"/>
                      <a:pt x="333" y="6512"/>
                      <a:pt x="298" y="6614"/>
                    </a:cubicBezTo>
                    <a:cubicBezTo>
                      <a:pt x="270" y="6705"/>
                      <a:pt x="298" y="6768"/>
                      <a:pt x="333" y="6845"/>
                    </a:cubicBezTo>
                    <a:cubicBezTo>
                      <a:pt x="378" y="6946"/>
                      <a:pt x="434" y="7072"/>
                      <a:pt x="315" y="7251"/>
                    </a:cubicBezTo>
                    <a:cubicBezTo>
                      <a:pt x="116" y="7545"/>
                      <a:pt x="0" y="7759"/>
                      <a:pt x="217" y="8046"/>
                    </a:cubicBezTo>
                    <a:cubicBezTo>
                      <a:pt x="483" y="8406"/>
                      <a:pt x="641" y="8637"/>
                      <a:pt x="536" y="8844"/>
                    </a:cubicBezTo>
                    <a:cubicBezTo>
                      <a:pt x="522" y="8882"/>
                      <a:pt x="483" y="8910"/>
                      <a:pt x="441" y="8914"/>
                    </a:cubicBezTo>
                    <a:cubicBezTo>
                      <a:pt x="420" y="8914"/>
                      <a:pt x="403" y="8910"/>
                      <a:pt x="385" y="8900"/>
                    </a:cubicBezTo>
                    <a:cubicBezTo>
                      <a:pt x="382" y="8921"/>
                      <a:pt x="375" y="8942"/>
                      <a:pt x="364" y="8959"/>
                    </a:cubicBezTo>
                    <a:cubicBezTo>
                      <a:pt x="347" y="8984"/>
                      <a:pt x="319" y="9001"/>
                      <a:pt x="287" y="9001"/>
                    </a:cubicBezTo>
                    <a:lnTo>
                      <a:pt x="284" y="9001"/>
                    </a:lnTo>
                    <a:cubicBezTo>
                      <a:pt x="210" y="9001"/>
                      <a:pt x="147" y="8928"/>
                      <a:pt x="53" y="8809"/>
                    </a:cubicBezTo>
                    <a:lnTo>
                      <a:pt x="42" y="8795"/>
                    </a:lnTo>
                    <a:lnTo>
                      <a:pt x="42" y="8795"/>
                    </a:lnTo>
                    <a:cubicBezTo>
                      <a:pt x="88" y="8879"/>
                      <a:pt x="144" y="8984"/>
                      <a:pt x="196" y="9075"/>
                    </a:cubicBezTo>
                    <a:cubicBezTo>
                      <a:pt x="354" y="9362"/>
                      <a:pt x="536" y="9684"/>
                      <a:pt x="546" y="9863"/>
                    </a:cubicBezTo>
                    <a:cubicBezTo>
                      <a:pt x="550" y="9978"/>
                      <a:pt x="637" y="10101"/>
                      <a:pt x="732" y="10234"/>
                    </a:cubicBezTo>
                    <a:cubicBezTo>
                      <a:pt x="868" y="10419"/>
                      <a:pt x="1019" y="10633"/>
                      <a:pt x="1005" y="10902"/>
                    </a:cubicBezTo>
                    <a:cubicBezTo>
                      <a:pt x="980" y="11350"/>
                      <a:pt x="1474" y="12103"/>
                      <a:pt x="1481" y="12110"/>
                    </a:cubicBezTo>
                    <a:cubicBezTo>
                      <a:pt x="1530" y="12187"/>
                      <a:pt x="1495" y="12285"/>
                      <a:pt x="1449" y="12415"/>
                    </a:cubicBezTo>
                    <a:cubicBezTo>
                      <a:pt x="1404" y="12541"/>
                      <a:pt x="1344" y="12702"/>
                      <a:pt x="1369" y="12863"/>
                    </a:cubicBezTo>
                    <a:cubicBezTo>
                      <a:pt x="1393" y="13038"/>
                      <a:pt x="1369" y="13174"/>
                      <a:pt x="1288" y="13269"/>
                    </a:cubicBezTo>
                    <a:cubicBezTo>
                      <a:pt x="1217" y="13344"/>
                      <a:pt x="1117" y="13389"/>
                      <a:pt x="1011" y="13389"/>
                    </a:cubicBezTo>
                    <a:cubicBezTo>
                      <a:pt x="1003" y="13389"/>
                      <a:pt x="995" y="13388"/>
                      <a:pt x="987" y="13388"/>
                    </a:cubicBezTo>
                    <a:cubicBezTo>
                      <a:pt x="952" y="13388"/>
                      <a:pt x="949" y="13402"/>
                      <a:pt x="949" y="13419"/>
                    </a:cubicBezTo>
                    <a:cubicBezTo>
                      <a:pt x="959" y="13521"/>
                      <a:pt x="1036" y="13605"/>
                      <a:pt x="1141" y="13622"/>
                    </a:cubicBezTo>
                    <a:cubicBezTo>
                      <a:pt x="1299" y="13636"/>
                      <a:pt x="1344" y="13717"/>
                      <a:pt x="1393" y="13791"/>
                    </a:cubicBezTo>
                    <a:cubicBezTo>
                      <a:pt x="1435" y="13868"/>
                      <a:pt x="1495" y="13934"/>
                      <a:pt x="1572" y="13983"/>
                    </a:cubicBezTo>
                    <a:cubicBezTo>
                      <a:pt x="1705" y="14072"/>
                      <a:pt x="1961" y="14092"/>
                      <a:pt x="2187" y="14092"/>
                    </a:cubicBezTo>
                    <a:cubicBezTo>
                      <a:pt x="2289" y="14092"/>
                      <a:pt x="2385" y="14088"/>
                      <a:pt x="2461" y="14085"/>
                    </a:cubicBezTo>
                    <a:cubicBezTo>
                      <a:pt x="2517" y="14085"/>
                      <a:pt x="2566" y="14081"/>
                      <a:pt x="2601" y="14081"/>
                    </a:cubicBezTo>
                    <a:cubicBezTo>
                      <a:pt x="2668" y="14081"/>
                      <a:pt x="2713" y="14036"/>
                      <a:pt x="2783" y="13959"/>
                    </a:cubicBezTo>
                    <a:cubicBezTo>
                      <a:pt x="2867" y="13871"/>
                      <a:pt x="2969" y="13763"/>
                      <a:pt x="3144" y="13756"/>
                    </a:cubicBezTo>
                    <a:cubicBezTo>
                      <a:pt x="3319" y="13748"/>
                      <a:pt x="3347" y="13713"/>
                      <a:pt x="3406" y="13619"/>
                    </a:cubicBezTo>
                    <a:cubicBezTo>
                      <a:pt x="3427" y="13591"/>
                      <a:pt x="3452" y="13552"/>
                      <a:pt x="3483" y="13514"/>
                    </a:cubicBezTo>
                    <a:cubicBezTo>
                      <a:pt x="3570" y="13403"/>
                      <a:pt x="3788" y="13368"/>
                      <a:pt x="4124" y="13368"/>
                    </a:cubicBezTo>
                    <a:cubicBezTo>
                      <a:pt x="4317" y="13368"/>
                      <a:pt x="4551" y="13380"/>
                      <a:pt x="4821" y="13395"/>
                    </a:cubicBezTo>
                    <a:lnTo>
                      <a:pt x="4943" y="13402"/>
                    </a:lnTo>
                    <a:cubicBezTo>
                      <a:pt x="4995" y="13405"/>
                      <a:pt x="5045" y="13407"/>
                      <a:pt x="5094" y="13407"/>
                    </a:cubicBezTo>
                    <a:cubicBezTo>
                      <a:pt x="5536" y="13407"/>
                      <a:pt x="5804" y="13276"/>
                      <a:pt x="5899" y="13020"/>
                    </a:cubicBezTo>
                    <a:cubicBezTo>
                      <a:pt x="5958" y="12859"/>
                      <a:pt x="6148" y="12793"/>
                      <a:pt x="6337" y="12730"/>
                    </a:cubicBezTo>
                    <a:cubicBezTo>
                      <a:pt x="6456" y="12688"/>
                      <a:pt x="6578" y="12646"/>
                      <a:pt x="6641" y="12583"/>
                    </a:cubicBezTo>
                    <a:cubicBezTo>
                      <a:pt x="6799" y="12438"/>
                      <a:pt x="6942" y="12398"/>
                      <a:pt x="7212" y="12398"/>
                    </a:cubicBezTo>
                    <a:cubicBezTo>
                      <a:pt x="7296" y="12398"/>
                      <a:pt x="7391" y="12402"/>
                      <a:pt x="7502" y="12408"/>
                    </a:cubicBezTo>
                    <a:cubicBezTo>
                      <a:pt x="7522" y="12409"/>
                      <a:pt x="7541" y="12409"/>
                      <a:pt x="7560" y="12409"/>
                    </a:cubicBezTo>
                    <a:cubicBezTo>
                      <a:pt x="7902" y="12409"/>
                      <a:pt x="8224" y="12265"/>
                      <a:pt x="8490" y="12149"/>
                    </a:cubicBezTo>
                    <a:cubicBezTo>
                      <a:pt x="8560" y="12117"/>
                      <a:pt x="8626" y="12086"/>
                      <a:pt x="8689" y="12061"/>
                    </a:cubicBezTo>
                    <a:cubicBezTo>
                      <a:pt x="8871" y="11988"/>
                      <a:pt x="9134" y="11974"/>
                      <a:pt x="9386" y="11960"/>
                    </a:cubicBezTo>
                    <a:cubicBezTo>
                      <a:pt x="9540" y="11956"/>
                      <a:pt x="9697" y="11942"/>
                      <a:pt x="9848" y="11911"/>
                    </a:cubicBezTo>
                    <a:cubicBezTo>
                      <a:pt x="9875" y="11904"/>
                      <a:pt x="9901" y="11901"/>
                      <a:pt x="9925" y="11901"/>
                    </a:cubicBezTo>
                    <a:cubicBezTo>
                      <a:pt x="10064" y="11901"/>
                      <a:pt x="10152" y="11995"/>
                      <a:pt x="10233" y="12079"/>
                    </a:cubicBezTo>
                    <a:cubicBezTo>
                      <a:pt x="10312" y="12164"/>
                      <a:pt x="10380" y="12239"/>
                      <a:pt x="10489" y="12239"/>
                    </a:cubicBezTo>
                    <a:cubicBezTo>
                      <a:pt x="10500" y="12239"/>
                      <a:pt x="10512" y="12238"/>
                      <a:pt x="10524" y="12236"/>
                    </a:cubicBezTo>
                    <a:cubicBezTo>
                      <a:pt x="10559" y="12233"/>
                      <a:pt x="10593" y="12231"/>
                      <a:pt x="10628" y="12231"/>
                    </a:cubicBezTo>
                    <a:cubicBezTo>
                      <a:pt x="10749" y="12231"/>
                      <a:pt x="10869" y="12251"/>
                      <a:pt x="10986" y="12289"/>
                    </a:cubicBezTo>
                    <a:cubicBezTo>
                      <a:pt x="11045" y="12310"/>
                      <a:pt x="11108" y="12324"/>
                      <a:pt x="11171" y="12324"/>
                    </a:cubicBezTo>
                    <a:cubicBezTo>
                      <a:pt x="11181" y="12322"/>
                      <a:pt x="11192" y="12322"/>
                      <a:pt x="11202" y="12322"/>
                    </a:cubicBezTo>
                    <a:cubicBezTo>
                      <a:pt x="11272" y="12322"/>
                      <a:pt x="11342" y="12353"/>
                      <a:pt x="11388" y="12411"/>
                    </a:cubicBezTo>
                    <a:cubicBezTo>
                      <a:pt x="11420" y="12446"/>
                      <a:pt x="11458" y="12471"/>
                      <a:pt x="11504" y="12481"/>
                    </a:cubicBezTo>
                    <a:cubicBezTo>
                      <a:pt x="11577" y="12488"/>
                      <a:pt x="11637" y="12537"/>
                      <a:pt x="11668" y="12600"/>
                    </a:cubicBezTo>
                    <a:cubicBezTo>
                      <a:pt x="11700" y="12684"/>
                      <a:pt x="11672" y="12793"/>
                      <a:pt x="11581" y="12922"/>
                    </a:cubicBezTo>
                    <a:cubicBezTo>
                      <a:pt x="11577" y="12926"/>
                      <a:pt x="11577" y="12933"/>
                      <a:pt x="11574" y="12936"/>
                    </a:cubicBezTo>
                    <a:cubicBezTo>
                      <a:pt x="11609" y="12964"/>
                      <a:pt x="11644" y="12985"/>
                      <a:pt x="11682" y="13003"/>
                    </a:cubicBezTo>
                    <a:cubicBezTo>
                      <a:pt x="11833" y="13073"/>
                      <a:pt x="11966" y="13178"/>
                      <a:pt x="12067" y="13311"/>
                    </a:cubicBezTo>
                    <a:cubicBezTo>
                      <a:pt x="12214" y="13510"/>
                      <a:pt x="12197" y="13622"/>
                      <a:pt x="12179" y="13724"/>
                    </a:cubicBezTo>
                    <a:cubicBezTo>
                      <a:pt x="12162" y="13791"/>
                      <a:pt x="12172" y="13864"/>
                      <a:pt x="12204" y="13927"/>
                    </a:cubicBezTo>
                    <a:cubicBezTo>
                      <a:pt x="12256" y="14029"/>
                      <a:pt x="12284" y="14036"/>
                      <a:pt x="12288" y="14036"/>
                    </a:cubicBezTo>
                    <a:cubicBezTo>
                      <a:pt x="12340" y="14036"/>
                      <a:pt x="12484" y="13836"/>
                      <a:pt x="12540" y="13759"/>
                    </a:cubicBezTo>
                    <a:cubicBezTo>
                      <a:pt x="12628" y="13626"/>
                      <a:pt x="12771" y="13535"/>
                      <a:pt x="12929" y="13507"/>
                    </a:cubicBezTo>
                    <a:cubicBezTo>
                      <a:pt x="13027" y="13486"/>
                      <a:pt x="13058" y="13475"/>
                      <a:pt x="13072" y="13377"/>
                    </a:cubicBezTo>
                    <a:cubicBezTo>
                      <a:pt x="13100" y="13160"/>
                      <a:pt x="13247" y="12884"/>
                      <a:pt x="13429" y="12817"/>
                    </a:cubicBezTo>
                    <a:cubicBezTo>
                      <a:pt x="13455" y="12806"/>
                      <a:pt x="13482" y="12800"/>
                      <a:pt x="13509" y="12800"/>
                    </a:cubicBezTo>
                    <a:cubicBezTo>
                      <a:pt x="13557" y="12800"/>
                      <a:pt x="13605" y="12817"/>
                      <a:pt x="13643" y="12849"/>
                    </a:cubicBezTo>
                    <a:cubicBezTo>
                      <a:pt x="13776" y="12961"/>
                      <a:pt x="13709" y="13066"/>
                      <a:pt x="13639" y="13174"/>
                    </a:cubicBezTo>
                    <a:cubicBezTo>
                      <a:pt x="13538" y="13332"/>
                      <a:pt x="13468" y="13507"/>
                      <a:pt x="13433" y="13689"/>
                    </a:cubicBezTo>
                    <a:cubicBezTo>
                      <a:pt x="13366" y="14036"/>
                      <a:pt x="13261" y="14106"/>
                      <a:pt x="13114" y="14109"/>
                    </a:cubicBezTo>
                    <a:lnTo>
                      <a:pt x="13093" y="14109"/>
                    </a:lnTo>
                    <a:lnTo>
                      <a:pt x="13093" y="14116"/>
                    </a:lnTo>
                    <a:cubicBezTo>
                      <a:pt x="13099" y="14138"/>
                      <a:pt x="13181" y="14178"/>
                      <a:pt x="13282" y="14178"/>
                    </a:cubicBezTo>
                    <a:cubicBezTo>
                      <a:pt x="13296" y="14178"/>
                      <a:pt x="13310" y="14177"/>
                      <a:pt x="13324" y="14176"/>
                    </a:cubicBezTo>
                    <a:cubicBezTo>
                      <a:pt x="13394" y="14169"/>
                      <a:pt x="13475" y="14141"/>
                      <a:pt x="13475" y="14053"/>
                    </a:cubicBezTo>
                    <a:cubicBezTo>
                      <a:pt x="13475" y="13843"/>
                      <a:pt x="13520" y="13724"/>
                      <a:pt x="13611" y="13692"/>
                    </a:cubicBezTo>
                    <a:cubicBezTo>
                      <a:pt x="13627" y="13687"/>
                      <a:pt x="13642" y="13684"/>
                      <a:pt x="13658" y="13684"/>
                    </a:cubicBezTo>
                    <a:cubicBezTo>
                      <a:pt x="13766" y="13684"/>
                      <a:pt x="13861" y="13811"/>
                      <a:pt x="13895" y="13854"/>
                    </a:cubicBezTo>
                    <a:cubicBezTo>
                      <a:pt x="14052" y="14057"/>
                      <a:pt x="13951" y="14242"/>
                      <a:pt x="13881" y="14365"/>
                    </a:cubicBezTo>
                    <a:cubicBezTo>
                      <a:pt x="13860" y="14400"/>
                      <a:pt x="13825" y="14463"/>
                      <a:pt x="13832" y="14477"/>
                    </a:cubicBezTo>
                    <a:cubicBezTo>
                      <a:pt x="13836" y="14479"/>
                      <a:pt x="13842" y="14480"/>
                      <a:pt x="13850" y="14480"/>
                    </a:cubicBezTo>
                    <a:cubicBezTo>
                      <a:pt x="13885" y="14480"/>
                      <a:pt x="13948" y="14460"/>
                      <a:pt x="13982" y="14449"/>
                    </a:cubicBezTo>
                    <a:cubicBezTo>
                      <a:pt x="14045" y="14424"/>
                      <a:pt x="14112" y="14410"/>
                      <a:pt x="14178" y="14410"/>
                    </a:cubicBezTo>
                    <a:cubicBezTo>
                      <a:pt x="14315" y="14424"/>
                      <a:pt x="14438" y="14564"/>
                      <a:pt x="14497" y="14645"/>
                    </a:cubicBezTo>
                    <a:cubicBezTo>
                      <a:pt x="14623" y="14809"/>
                      <a:pt x="14732" y="15058"/>
                      <a:pt x="14697" y="15240"/>
                    </a:cubicBezTo>
                    <a:lnTo>
                      <a:pt x="14690" y="15282"/>
                    </a:lnTo>
                    <a:cubicBezTo>
                      <a:pt x="14644" y="15516"/>
                      <a:pt x="14606" y="15702"/>
                      <a:pt x="14952" y="15874"/>
                    </a:cubicBezTo>
                    <a:cubicBezTo>
                      <a:pt x="15057" y="15923"/>
                      <a:pt x="15155" y="15986"/>
                      <a:pt x="15250" y="16056"/>
                    </a:cubicBezTo>
                    <a:cubicBezTo>
                      <a:pt x="15313" y="16105"/>
                      <a:pt x="15320" y="16108"/>
                      <a:pt x="15481" y="16108"/>
                    </a:cubicBezTo>
                    <a:cubicBezTo>
                      <a:pt x="15792" y="16108"/>
                      <a:pt x="16443" y="16353"/>
                      <a:pt x="16626" y="16514"/>
                    </a:cubicBezTo>
                    <a:cubicBezTo>
                      <a:pt x="16649" y="16534"/>
                      <a:pt x="16679" y="16541"/>
                      <a:pt x="16710" y="16541"/>
                    </a:cubicBezTo>
                    <a:cubicBezTo>
                      <a:pt x="16745" y="16541"/>
                      <a:pt x="16780" y="16532"/>
                      <a:pt x="16804" y="16525"/>
                    </a:cubicBezTo>
                    <a:cubicBezTo>
                      <a:pt x="16962" y="16479"/>
                      <a:pt x="17161" y="16318"/>
                      <a:pt x="17210" y="16143"/>
                    </a:cubicBezTo>
                    <a:cubicBezTo>
                      <a:pt x="17259" y="15982"/>
                      <a:pt x="17368" y="15968"/>
                      <a:pt x="17410" y="15968"/>
                    </a:cubicBezTo>
                    <a:cubicBezTo>
                      <a:pt x="17504" y="15975"/>
                      <a:pt x="17588" y="16038"/>
                      <a:pt x="17616" y="16133"/>
                    </a:cubicBezTo>
                    <a:cubicBezTo>
                      <a:pt x="17620" y="16147"/>
                      <a:pt x="17620" y="16164"/>
                      <a:pt x="17620" y="16182"/>
                    </a:cubicBezTo>
                    <a:cubicBezTo>
                      <a:pt x="17634" y="16168"/>
                      <a:pt x="17655" y="16157"/>
                      <a:pt x="17672" y="16157"/>
                    </a:cubicBezTo>
                    <a:lnTo>
                      <a:pt x="17686" y="16157"/>
                    </a:lnTo>
                    <a:cubicBezTo>
                      <a:pt x="17739" y="16157"/>
                      <a:pt x="17781" y="16199"/>
                      <a:pt x="17809" y="16287"/>
                    </a:cubicBezTo>
                    <a:cubicBezTo>
                      <a:pt x="17837" y="16364"/>
                      <a:pt x="17900" y="16399"/>
                      <a:pt x="17973" y="16441"/>
                    </a:cubicBezTo>
                    <a:cubicBezTo>
                      <a:pt x="18054" y="16476"/>
                      <a:pt x="18120" y="16532"/>
                      <a:pt x="18169" y="16602"/>
                    </a:cubicBezTo>
                    <a:cubicBezTo>
                      <a:pt x="18187" y="16637"/>
                      <a:pt x="18208" y="16672"/>
                      <a:pt x="18232" y="16703"/>
                    </a:cubicBezTo>
                    <a:cubicBezTo>
                      <a:pt x="18253" y="16563"/>
                      <a:pt x="18348" y="16465"/>
                      <a:pt x="18512" y="16406"/>
                    </a:cubicBezTo>
                    <a:cubicBezTo>
                      <a:pt x="18653" y="16353"/>
                      <a:pt x="18754" y="16266"/>
                      <a:pt x="18884" y="16154"/>
                    </a:cubicBezTo>
                    <a:cubicBezTo>
                      <a:pt x="18926" y="16115"/>
                      <a:pt x="18968" y="16080"/>
                      <a:pt x="19017" y="16038"/>
                    </a:cubicBezTo>
                    <a:cubicBezTo>
                      <a:pt x="19234" y="15860"/>
                      <a:pt x="20018" y="15825"/>
                      <a:pt x="20172" y="15821"/>
                    </a:cubicBezTo>
                    <a:cubicBezTo>
                      <a:pt x="20210" y="15730"/>
                      <a:pt x="20252" y="15338"/>
                      <a:pt x="20277" y="15100"/>
                    </a:cubicBezTo>
                    <a:cubicBezTo>
                      <a:pt x="20291" y="14981"/>
                      <a:pt x="20301" y="14865"/>
                      <a:pt x="20312" y="14774"/>
                    </a:cubicBezTo>
                    <a:cubicBezTo>
                      <a:pt x="20340" y="14571"/>
                      <a:pt x="20434" y="14452"/>
                      <a:pt x="20529" y="14337"/>
                    </a:cubicBezTo>
                    <a:cubicBezTo>
                      <a:pt x="20620" y="14218"/>
                      <a:pt x="20704" y="14120"/>
                      <a:pt x="20725" y="13934"/>
                    </a:cubicBezTo>
                    <a:cubicBezTo>
                      <a:pt x="20774" y="13549"/>
                      <a:pt x="21198" y="12754"/>
                      <a:pt x="21352" y="12705"/>
                    </a:cubicBezTo>
                    <a:cubicBezTo>
                      <a:pt x="21415" y="12684"/>
                      <a:pt x="21625" y="12597"/>
                      <a:pt x="21635" y="12387"/>
                    </a:cubicBezTo>
                    <a:cubicBezTo>
                      <a:pt x="21642" y="12264"/>
                      <a:pt x="21709" y="12149"/>
                      <a:pt x="21779" y="12023"/>
                    </a:cubicBezTo>
                    <a:cubicBezTo>
                      <a:pt x="21849" y="11897"/>
                      <a:pt x="21926" y="11760"/>
                      <a:pt x="21926" y="11627"/>
                    </a:cubicBezTo>
                    <a:cubicBezTo>
                      <a:pt x="21926" y="11462"/>
                      <a:pt x="21978" y="11287"/>
                      <a:pt x="22017" y="11147"/>
                    </a:cubicBezTo>
                    <a:cubicBezTo>
                      <a:pt x="22038" y="11084"/>
                      <a:pt x="22055" y="11021"/>
                      <a:pt x="22062" y="10955"/>
                    </a:cubicBezTo>
                    <a:lnTo>
                      <a:pt x="22055" y="10937"/>
                    </a:lnTo>
                    <a:cubicBezTo>
                      <a:pt x="22024" y="10832"/>
                      <a:pt x="21943" y="10556"/>
                      <a:pt x="22139" y="10349"/>
                    </a:cubicBezTo>
                    <a:cubicBezTo>
                      <a:pt x="22213" y="10269"/>
                      <a:pt x="22192" y="10188"/>
                      <a:pt x="22153" y="10073"/>
                    </a:cubicBezTo>
                    <a:cubicBezTo>
                      <a:pt x="22129" y="9985"/>
                      <a:pt x="22097" y="9891"/>
                      <a:pt x="22174" y="9831"/>
                    </a:cubicBezTo>
                    <a:cubicBezTo>
                      <a:pt x="22185" y="9800"/>
                      <a:pt x="22185" y="9765"/>
                      <a:pt x="22174" y="9730"/>
                    </a:cubicBezTo>
                    <a:cubicBezTo>
                      <a:pt x="22160" y="9663"/>
                      <a:pt x="22136" y="9604"/>
                      <a:pt x="22097" y="9547"/>
                    </a:cubicBezTo>
                    <a:cubicBezTo>
                      <a:pt x="22088" y="9552"/>
                      <a:pt x="22077" y="9554"/>
                      <a:pt x="22068" y="9554"/>
                    </a:cubicBezTo>
                    <a:cubicBezTo>
                      <a:pt x="22052" y="9554"/>
                      <a:pt x="22038" y="9549"/>
                      <a:pt x="22027" y="9540"/>
                    </a:cubicBezTo>
                    <a:cubicBezTo>
                      <a:pt x="21898" y="9456"/>
                      <a:pt x="21957" y="8735"/>
                      <a:pt x="21992" y="8560"/>
                    </a:cubicBezTo>
                    <a:cubicBezTo>
                      <a:pt x="21999" y="8525"/>
                      <a:pt x="22003" y="8497"/>
                      <a:pt x="22010" y="8473"/>
                    </a:cubicBezTo>
                    <a:lnTo>
                      <a:pt x="22010" y="8473"/>
                    </a:lnTo>
                    <a:lnTo>
                      <a:pt x="21968" y="8511"/>
                    </a:lnTo>
                    <a:cubicBezTo>
                      <a:pt x="21937" y="8545"/>
                      <a:pt x="21894" y="8563"/>
                      <a:pt x="21849" y="8563"/>
                    </a:cubicBezTo>
                    <a:cubicBezTo>
                      <a:pt x="21839" y="8563"/>
                      <a:pt x="21828" y="8562"/>
                      <a:pt x="21817" y="8560"/>
                    </a:cubicBezTo>
                    <a:cubicBezTo>
                      <a:pt x="21635" y="8515"/>
                      <a:pt x="21513" y="8105"/>
                      <a:pt x="21495" y="8060"/>
                    </a:cubicBezTo>
                    <a:cubicBezTo>
                      <a:pt x="21459" y="7940"/>
                      <a:pt x="21313" y="7690"/>
                      <a:pt x="21172" y="7690"/>
                    </a:cubicBezTo>
                    <a:cubicBezTo>
                      <a:pt x="21164" y="7690"/>
                      <a:pt x="21157" y="7690"/>
                      <a:pt x="21149" y="7692"/>
                    </a:cubicBezTo>
                    <a:cubicBezTo>
                      <a:pt x="21134" y="7697"/>
                      <a:pt x="21118" y="7699"/>
                      <a:pt x="21102" y="7699"/>
                    </a:cubicBezTo>
                    <a:cubicBezTo>
                      <a:pt x="21073" y="7699"/>
                      <a:pt x="21044" y="7692"/>
                      <a:pt x="21019" y="7678"/>
                    </a:cubicBezTo>
                    <a:cubicBezTo>
                      <a:pt x="20960" y="7643"/>
                      <a:pt x="20946" y="7573"/>
                      <a:pt x="20932" y="7517"/>
                    </a:cubicBezTo>
                    <a:cubicBezTo>
                      <a:pt x="20915" y="7452"/>
                      <a:pt x="20910" y="7437"/>
                      <a:pt x="20895" y="7437"/>
                    </a:cubicBezTo>
                    <a:cubicBezTo>
                      <a:pt x="20890" y="7437"/>
                      <a:pt x="20885" y="7438"/>
                      <a:pt x="20879" y="7440"/>
                    </a:cubicBezTo>
                    <a:cubicBezTo>
                      <a:pt x="20865" y="7443"/>
                      <a:pt x="20851" y="7445"/>
                      <a:pt x="20836" y="7445"/>
                    </a:cubicBezTo>
                    <a:cubicBezTo>
                      <a:pt x="20787" y="7445"/>
                      <a:pt x="20739" y="7426"/>
                      <a:pt x="20704" y="7391"/>
                    </a:cubicBezTo>
                    <a:cubicBezTo>
                      <a:pt x="20564" y="7258"/>
                      <a:pt x="20588" y="6932"/>
                      <a:pt x="20606" y="6796"/>
                    </a:cubicBezTo>
                    <a:cubicBezTo>
                      <a:pt x="20609" y="6771"/>
                      <a:pt x="20609" y="6743"/>
                      <a:pt x="20609" y="6715"/>
                    </a:cubicBezTo>
                    <a:lnTo>
                      <a:pt x="20609" y="6715"/>
                    </a:lnTo>
                    <a:lnTo>
                      <a:pt x="20592" y="6719"/>
                    </a:lnTo>
                    <a:cubicBezTo>
                      <a:pt x="20576" y="6723"/>
                      <a:pt x="20554" y="6727"/>
                      <a:pt x="20530" y="6727"/>
                    </a:cubicBezTo>
                    <a:cubicBezTo>
                      <a:pt x="20487" y="6727"/>
                      <a:pt x="20438" y="6713"/>
                      <a:pt x="20399" y="6659"/>
                    </a:cubicBezTo>
                    <a:cubicBezTo>
                      <a:pt x="20386" y="6640"/>
                      <a:pt x="20375" y="6630"/>
                      <a:pt x="20356" y="6630"/>
                    </a:cubicBezTo>
                    <a:cubicBezTo>
                      <a:pt x="20337" y="6630"/>
                      <a:pt x="20308" y="6641"/>
                      <a:pt x="20256" y="6666"/>
                    </a:cubicBezTo>
                    <a:cubicBezTo>
                      <a:pt x="20224" y="6684"/>
                      <a:pt x="20193" y="6698"/>
                      <a:pt x="20158" y="6712"/>
                    </a:cubicBezTo>
                    <a:cubicBezTo>
                      <a:pt x="20143" y="6717"/>
                      <a:pt x="20127" y="6720"/>
                      <a:pt x="20111" y="6720"/>
                    </a:cubicBezTo>
                    <a:cubicBezTo>
                      <a:pt x="20076" y="6720"/>
                      <a:pt x="20041" y="6707"/>
                      <a:pt x="20014" y="6680"/>
                    </a:cubicBezTo>
                    <a:cubicBezTo>
                      <a:pt x="19923" y="6593"/>
                      <a:pt x="19906" y="6365"/>
                      <a:pt x="19941" y="6253"/>
                    </a:cubicBezTo>
                    <a:cubicBezTo>
                      <a:pt x="19972" y="6152"/>
                      <a:pt x="19906" y="6033"/>
                      <a:pt x="19759" y="5924"/>
                    </a:cubicBezTo>
                    <a:cubicBezTo>
                      <a:pt x="19549" y="5770"/>
                      <a:pt x="19538" y="5630"/>
                      <a:pt x="19549" y="5473"/>
                    </a:cubicBezTo>
                    <a:cubicBezTo>
                      <a:pt x="19496" y="5339"/>
                      <a:pt x="18589" y="4849"/>
                      <a:pt x="18341" y="4797"/>
                    </a:cubicBezTo>
                    <a:cubicBezTo>
                      <a:pt x="18141" y="4755"/>
                      <a:pt x="18166" y="4594"/>
                      <a:pt x="18176" y="4506"/>
                    </a:cubicBezTo>
                    <a:cubicBezTo>
                      <a:pt x="18183" y="4468"/>
                      <a:pt x="18190" y="4419"/>
                      <a:pt x="18176" y="4405"/>
                    </a:cubicBezTo>
                    <a:cubicBezTo>
                      <a:pt x="18036" y="4282"/>
                      <a:pt x="18022" y="3866"/>
                      <a:pt x="18022" y="3691"/>
                    </a:cubicBezTo>
                    <a:cubicBezTo>
                      <a:pt x="18022" y="3579"/>
                      <a:pt x="17945" y="3505"/>
                      <a:pt x="17865" y="3425"/>
                    </a:cubicBezTo>
                    <a:cubicBezTo>
                      <a:pt x="17781" y="3344"/>
                      <a:pt x="17690" y="3249"/>
                      <a:pt x="17693" y="3116"/>
                    </a:cubicBezTo>
                    <a:cubicBezTo>
                      <a:pt x="17693" y="3022"/>
                      <a:pt x="17683" y="2924"/>
                      <a:pt x="17658" y="2833"/>
                    </a:cubicBezTo>
                    <a:cubicBezTo>
                      <a:pt x="17627" y="2707"/>
                      <a:pt x="17613" y="2577"/>
                      <a:pt x="17623" y="2448"/>
                    </a:cubicBezTo>
                    <a:cubicBezTo>
                      <a:pt x="17630" y="2353"/>
                      <a:pt x="17553" y="2294"/>
                      <a:pt x="17434" y="2220"/>
                    </a:cubicBezTo>
                    <a:cubicBezTo>
                      <a:pt x="17347" y="2164"/>
                      <a:pt x="17266" y="2112"/>
                      <a:pt x="17259" y="2024"/>
                    </a:cubicBezTo>
                    <a:cubicBezTo>
                      <a:pt x="17210" y="2028"/>
                      <a:pt x="17158" y="2038"/>
                      <a:pt x="17112" y="2052"/>
                    </a:cubicBezTo>
                    <a:cubicBezTo>
                      <a:pt x="17046" y="2073"/>
                      <a:pt x="16976" y="2087"/>
                      <a:pt x="16909" y="2098"/>
                    </a:cubicBezTo>
                    <a:cubicBezTo>
                      <a:pt x="16898" y="2099"/>
                      <a:pt x="16888" y="2100"/>
                      <a:pt x="16877" y="2100"/>
                    </a:cubicBezTo>
                    <a:cubicBezTo>
                      <a:pt x="16826" y="2100"/>
                      <a:pt x="16779" y="2080"/>
                      <a:pt x="16741" y="2045"/>
                    </a:cubicBezTo>
                    <a:cubicBezTo>
                      <a:pt x="16636" y="1944"/>
                      <a:pt x="16647" y="1720"/>
                      <a:pt x="16664" y="1482"/>
                    </a:cubicBezTo>
                    <a:cubicBezTo>
                      <a:pt x="16689" y="1219"/>
                      <a:pt x="16584" y="781"/>
                      <a:pt x="16436" y="666"/>
                    </a:cubicBezTo>
                    <a:cubicBezTo>
                      <a:pt x="16317" y="571"/>
                      <a:pt x="16272" y="372"/>
                      <a:pt x="16230" y="197"/>
                    </a:cubicBezTo>
                    <a:cubicBezTo>
                      <a:pt x="16216" y="130"/>
                      <a:pt x="16198" y="64"/>
                      <a:pt x="1617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9" name="Google Shape;6312;p65">
                <a:extLst>
                  <a:ext uri="{FF2B5EF4-FFF2-40B4-BE49-F238E27FC236}">
                    <a16:creationId xmlns:a16="http://schemas.microsoft.com/office/drawing/2014/main" id="{BBA62083-65A4-43A3-8E49-2783905B9979}"/>
                  </a:ext>
                </a:extLst>
              </p:cNvPr>
              <p:cNvSpPr/>
              <p:nvPr/>
            </p:nvSpPr>
            <p:spPr>
              <a:xfrm>
                <a:off x="9327725" y="4898377"/>
                <a:ext cx="28846" cy="7400"/>
              </a:xfrm>
              <a:custGeom>
                <a:avLst/>
                <a:gdLst/>
                <a:ahLst/>
                <a:cxnLst/>
                <a:rect l="l" t="t" r="r" b="b"/>
                <a:pathLst>
                  <a:path w="579" h="130" extrusionOk="0">
                    <a:moveTo>
                      <a:pt x="463" y="0"/>
                    </a:moveTo>
                    <a:cubicBezTo>
                      <a:pt x="399" y="0"/>
                      <a:pt x="335" y="9"/>
                      <a:pt x="274" y="24"/>
                    </a:cubicBezTo>
                    <a:cubicBezTo>
                      <a:pt x="179" y="34"/>
                      <a:pt x="85" y="66"/>
                      <a:pt x="1" y="115"/>
                    </a:cubicBezTo>
                    <a:cubicBezTo>
                      <a:pt x="23" y="124"/>
                      <a:pt x="64" y="129"/>
                      <a:pt x="117" y="129"/>
                    </a:cubicBezTo>
                    <a:cubicBezTo>
                      <a:pt x="190" y="129"/>
                      <a:pt x="286" y="119"/>
                      <a:pt x="389" y="90"/>
                    </a:cubicBezTo>
                    <a:cubicBezTo>
                      <a:pt x="456" y="76"/>
                      <a:pt x="522" y="48"/>
                      <a:pt x="578" y="10"/>
                    </a:cubicBezTo>
                    <a:cubicBezTo>
                      <a:pt x="540" y="3"/>
                      <a:pt x="501" y="0"/>
                      <a:pt x="463"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0" name="Google Shape;6313;p65">
                <a:extLst>
                  <a:ext uri="{FF2B5EF4-FFF2-40B4-BE49-F238E27FC236}">
                    <a16:creationId xmlns:a16="http://schemas.microsoft.com/office/drawing/2014/main" id="{100F6501-D61A-44CC-928D-A46F4B8AE471}"/>
                  </a:ext>
                </a:extLst>
              </p:cNvPr>
              <p:cNvSpPr/>
              <p:nvPr/>
            </p:nvSpPr>
            <p:spPr>
              <a:xfrm>
                <a:off x="9731550" y="5802732"/>
                <a:ext cx="2491" cy="5635"/>
              </a:xfrm>
              <a:custGeom>
                <a:avLst/>
                <a:gdLst/>
                <a:ahLst/>
                <a:cxnLst/>
                <a:rect l="l" t="t" r="r" b="b"/>
                <a:pathLst>
                  <a:path w="50" h="99" extrusionOk="0">
                    <a:moveTo>
                      <a:pt x="49" y="0"/>
                    </a:moveTo>
                    <a:lnTo>
                      <a:pt x="49" y="0"/>
                    </a:lnTo>
                    <a:cubicBezTo>
                      <a:pt x="42" y="4"/>
                      <a:pt x="35" y="7"/>
                      <a:pt x="28" y="14"/>
                    </a:cubicBezTo>
                    <a:cubicBezTo>
                      <a:pt x="0" y="28"/>
                      <a:pt x="4" y="42"/>
                      <a:pt x="4" y="53"/>
                    </a:cubicBezTo>
                    <a:cubicBezTo>
                      <a:pt x="7" y="70"/>
                      <a:pt x="18" y="84"/>
                      <a:pt x="32" y="98"/>
                    </a:cubicBezTo>
                    <a:cubicBezTo>
                      <a:pt x="35" y="63"/>
                      <a:pt x="39" y="32"/>
                      <a:pt x="49"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1" name="Google Shape;6314;p65">
                <a:extLst>
                  <a:ext uri="{FF2B5EF4-FFF2-40B4-BE49-F238E27FC236}">
                    <a16:creationId xmlns:a16="http://schemas.microsoft.com/office/drawing/2014/main" id="{875C3B85-7149-45A4-9222-6C4530349925}"/>
                  </a:ext>
                </a:extLst>
              </p:cNvPr>
              <p:cNvSpPr/>
              <p:nvPr/>
            </p:nvSpPr>
            <p:spPr>
              <a:xfrm>
                <a:off x="9725271" y="5895980"/>
                <a:ext cx="94217" cy="103038"/>
              </a:xfrm>
              <a:custGeom>
                <a:avLst/>
                <a:gdLst/>
                <a:ahLst/>
                <a:cxnLst/>
                <a:rect l="l" t="t" r="r" b="b"/>
                <a:pathLst>
                  <a:path w="1891" h="1810" extrusionOk="0">
                    <a:moveTo>
                      <a:pt x="0" y="1"/>
                    </a:moveTo>
                    <a:lnTo>
                      <a:pt x="0" y="1"/>
                    </a:lnTo>
                    <a:cubicBezTo>
                      <a:pt x="32" y="95"/>
                      <a:pt x="70" y="190"/>
                      <a:pt x="112" y="281"/>
                    </a:cubicBezTo>
                    <a:cubicBezTo>
                      <a:pt x="238" y="575"/>
                      <a:pt x="382" y="907"/>
                      <a:pt x="259" y="1061"/>
                    </a:cubicBezTo>
                    <a:cubicBezTo>
                      <a:pt x="235" y="1093"/>
                      <a:pt x="249" y="1145"/>
                      <a:pt x="263" y="1184"/>
                    </a:cubicBezTo>
                    <a:cubicBezTo>
                      <a:pt x="361" y="1432"/>
                      <a:pt x="791" y="1782"/>
                      <a:pt x="945" y="1807"/>
                    </a:cubicBezTo>
                    <a:cubicBezTo>
                      <a:pt x="957" y="1808"/>
                      <a:pt x="967" y="1809"/>
                      <a:pt x="976" y="1809"/>
                    </a:cubicBezTo>
                    <a:cubicBezTo>
                      <a:pt x="1026" y="1809"/>
                      <a:pt x="1037" y="1783"/>
                      <a:pt x="1061" y="1726"/>
                    </a:cubicBezTo>
                    <a:cubicBezTo>
                      <a:pt x="1085" y="1672"/>
                      <a:pt x="1124" y="1586"/>
                      <a:pt x="1231" y="1586"/>
                    </a:cubicBezTo>
                    <a:cubicBezTo>
                      <a:pt x="1235" y="1586"/>
                      <a:pt x="1239" y="1586"/>
                      <a:pt x="1243" y="1586"/>
                    </a:cubicBezTo>
                    <a:cubicBezTo>
                      <a:pt x="1247" y="1588"/>
                      <a:pt x="1252" y="1589"/>
                      <a:pt x="1256" y="1589"/>
                    </a:cubicBezTo>
                    <a:cubicBezTo>
                      <a:pt x="1262" y="1589"/>
                      <a:pt x="1268" y="1587"/>
                      <a:pt x="1275" y="1583"/>
                    </a:cubicBezTo>
                    <a:cubicBezTo>
                      <a:pt x="1285" y="1551"/>
                      <a:pt x="1289" y="1516"/>
                      <a:pt x="1285" y="1481"/>
                    </a:cubicBezTo>
                    <a:cubicBezTo>
                      <a:pt x="1285" y="1439"/>
                      <a:pt x="1289" y="1401"/>
                      <a:pt x="1296" y="1362"/>
                    </a:cubicBezTo>
                    <a:cubicBezTo>
                      <a:pt x="1299" y="1327"/>
                      <a:pt x="1320" y="1296"/>
                      <a:pt x="1352" y="1282"/>
                    </a:cubicBezTo>
                    <a:cubicBezTo>
                      <a:pt x="1363" y="1277"/>
                      <a:pt x="1375" y="1275"/>
                      <a:pt x="1387" y="1275"/>
                    </a:cubicBezTo>
                    <a:cubicBezTo>
                      <a:pt x="1426" y="1275"/>
                      <a:pt x="1465" y="1299"/>
                      <a:pt x="1506" y="1324"/>
                    </a:cubicBezTo>
                    <a:cubicBezTo>
                      <a:pt x="1546" y="1352"/>
                      <a:pt x="1590" y="1381"/>
                      <a:pt x="1622" y="1381"/>
                    </a:cubicBezTo>
                    <a:cubicBezTo>
                      <a:pt x="1630" y="1381"/>
                      <a:pt x="1636" y="1380"/>
                      <a:pt x="1642" y="1376"/>
                    </a:cubicBezTo>
                    <a:cubicBezTo>
                      <a:pt x="1674" y="1359"/>
                      <a:pt x="1667" y="1215"/>
                      <a:pt x="1667" y="1149"/>
                    </a:cubicBezTo>
                    <a:cubicBezTo>
                      <a:pt x="1667" y="1012"/>
                      <a:pt x="1660" y="883"/>
                      <a:pt x="1730" y="816"/>
                    </a:cubicBezTo>
                    <a:cubicBezTo>
                      <a:pt x="1754" y="788"/>
                      <a:pt x="1793" y="771"/>
                      <a:pt x="1831" y="771"/>
                    </a:cubicBezTo>
                    <a:cubicBezTo>
                      <a:pt x="1835" y="771"/>
                      <a:pt x="1835" y="771"/>
                      <a:pt x="1838" y="767"/>
                    </a:cubicBezTo>
                    <a:cubicBezTo>
                      <a:pt x="1891" y="701"/>
                      <a:pt x="1849" y="372"/>
                      <a:pt x="1744" y="18"/>
                    </a:cubicBezTo>
                    <a:cubicBezTo>
                      <a:pt x="1744" y="15"/>
                      <a:pt x="1744" y="15"/>
                      <a:pt x="1737" y="11"/>
                    </a:cubicBezTo>
                    <a:cubicBezTo>
                      <a:pt x="1730" y="8"/>
                      <a:pt x="1720" y="6"/>
                      <a:pt x="1709" y="6"/>
                    </a:cubicBezTo>
                    <a:cubicBezTo>
                      <a:pt x="1635" y="6"/>
                      <a:pt x="1473" y="71"/>
                      <a:pt x="1352" y="120"/>
                    </a:cubicBezTo>
                    <a:cubicBezTo>
                      <a:pt x="1194" y="183"/>
                      <a:pt x="1033" y="249"/>
                      <a:pt x="893" y="263"/>
                    </a:cubicBezTo>
                    <a:cubicBezTo>
                      <a:pt x="873" y="265"/>
                      <a:pt x="853" y="266"/>
                      <a:pt x="832" y="266"/>
                    </a:cubicBezTo>
                    <a:cubicBezTo>
                      <a:pt x="634" y="266"/>
                      <a:pt x="404" y="167"/>
                      <a:pt x="214" y="85"/>
                    </a:cubicBezTo>
                    <a:cubicBezTo>
                      <a:pt x="144" y="53"/>
                      <a:pt x="74" y="25"/>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2" name="Google Shape;6315;p65">
                <a:extLst>
                  <a:ext uri="{FF2B5EF4-FFF2-40B4-BE49-F238E27FC236}">
                    <a16:creationId xmlns:a16="http://schemas.microsoft.com/office/drawing/2014/main" id="{7C1A3B19-7159-4D68-BC2B-394E5CB1C1CF}"/>
                  </a:ext>
                </a:extLst>
              </p:cNvPr>
              <p:cNvSpPr/>
              <p:nvPr/>
            </p:nvSpPr>
            <p:spPr>
              <a:xfrm>
                <a:off x="10353897" y="6126022"/>
                <a:ext cx="10164" cy="9735"/>
              </a:xfrm>
              <a:custGeom>
                <a:avLst/>
                <a:gdLst/>
                <a:ahLst/>
                <a:cxnLst/>
                <a:rect l="l" t="t" r="r" b="b"/>
                <a:pathLst>
                  <a:path w="204" h="171" extrusionOk="0">
                    <a:moveTo>
                      <a:pt x="118" y="1"/>
                    </a:moveTo>
                    <a:cubicBezTo>
                      <a:pt x="110" y="1"/>
                      <a:pt x="102" y="4"/>
                      <a:pt x="95" y="6"/>
                    </a:cubicBezTo>
                    <a:cubicBezTo>
                      <a:pt x="42" y="27"/>
                      <a:pt x="7" y="80"/>
                      <a:pt x="0" y="136"/>
                    </a:cubicBezTo>
                    <a:cubicBezTo>
                      <a:pt x="0" y="150"/>
                      <a:pt x="7" y="161"/>
                      <a:pt x="28" y="168"/>
                    </a:cubicBezTo>
                    <a:cubicBezTo>
                      <a:pt x="34" y="169"/>
                      <a:pt x="42" y="170"/>
                      <a:pt x="51" y="170"/>
                    </a:cubicBezTo>
                    <a:cubicBezTo>
                      <a:pt x="96" y="170"/>
                      <a:pt x="170" y="150"/>
                      <a:pt x="193" y="115"/>
                    </a:cubicBezTo>
                    <a:cubicBezTo>
                      <a:pt x="203" y="94"/>
                      <a:pt x="196" y="66"/>
                      <a:pt x="165" y="31"/>
                    </a:cubicBezTo>
                    <a:cubicBezTo>
                      <a:pt x="148" y="8"/>
                      <a:pt x="132" y="1"/>
                      <a:pt x="118"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3" name="Google Shape;6316;p65">
                <a:extLst>
                  <a:ext uri="{FF2B5EF4-FFF2-40B4-BE49-F238E27FC236}">
                    <a16:creationId xmlns:a16="http://schemas.microsoft.com/office/drawing/2014/main" id="{A6D6D9C8-8A5E-4BC3-8D3E-F48ACFF2E481}"/>
                  </a:ext>
                </a:extLst>
              </p:cNvPr>
              <p:cNvSpPr/>
              <p:nvPr/>
            </p:nvSpPr>
            <p:spPr>
              <a:xfrm>
                <a:off x="10326346" y="5897800"/>
                <a:ext cx="204976" cy="219229"/>
              </a:xfrm>
              <a:custGeom>
                <a:avLst/>
                <a:gdLst/>
                <a:ahLst/>
                <a:cxnLst/>
                <a:rect l="l" t="t" r="r" b="b"/>
                <a:pathLst>
                  <a:path w="4114" h="3851" extrusionOk="0">
                    <a:moveTo>
                      <a:pt x="3200" y="0"/>
                    </a:moveTo>
                    <a:cubicBezTo>
                      <a:pt x="3179" y="0"/>
                      <a:pt x="3154" y="11"/>
                      <a:pt x="3140" y="28"/>
                    </a:cubicBezTo>
                    <a:cubicBezTo>
                      <a:pt x="3046" y="98"/>
                      <a:pt x="3042" y="144"/>
                      <a:pt x="3032" y="203"/>
                    </a:cubicBezTo>
                    <a:cubicBezTo>
                      <a:pt x="3025" y="277"/>
                      <a:pt x="3011" y="371"/>
                      <a:pt x="2860" y="497"/>
                    </a:cubicBezTo>
                    <a:cubicBezTo>
                      <a:pt x="2766" y="574"/>
                      <a:pt x="2696" y="676"/>
                      <a:pt x="2661" y="791"/>
                    </a:cubicBezTo>
                    <a:cubicBezTo>
                      <a:pt x="2598" y="949"/>
                      <a:pt x="2521" y="1103"/>
                      <a:pt x="2426" y="1246"/>
                    </a:cubicBezTo>
                    <a:cubicBezTo>
                      <a:pt x="2241" y="1533"/>
                      <a:pt x="1821" y="1740"/>
                      <a:pt x="1453" y="1918"/>
                    </a:cubicBezTo>
                    <a:cubicBezTo>
                      <a:pt x="1208" y="2038"/>
                      <a:pt x="980" y="2150"/>
                      <a:pt x="924" y="2241"/>
                    </a:cubicBezTo>
                    <a:cubicBezTo>
                      <a:pt x="840" y="2374"/>
                      <a:pt x="686" y="2482"/>
                      <a:pt x="532" y="2591"/>
                    </a:cubicBezTo>
                    <a:cubicBezTo>
                      <a:pt x="399" y="2689"/>
                      <a:pt x="245" y="2797"/>
                      <a:pt x="242" y="2867"/>
                    </a:cubicBezTo>
                    <a:cubicBezTo>
                      <a:pt x="235" y="2958"/>
                      <a:pt x="182" y="3032"/>
                      <a:pt x="130" y="3102"/>
                    </a:cubicBezTo>
                    <a:cubicBezTo>
                      <a:pt x="42" y="3224"/>
                      <a:pt x="0" y="3298"/>
                      <a:pt x="84" y="3420"/>
                    </a:cubicBezTo>
                    <a:cubicBezTo>
                      <a:pt x="144" y="3508"/>
                      <a:pt x="210" y="3511"/>
                      <a:pt x="298" y="3522"/>
                    </a:cubicBezTo>
                    <a:cubicBezTo>
                      <a:pt x="389" y="3529"/>
                      <a:pt x="483" y="3539"/>
                      <a:pt x="574" y="3630"/>
                    </a:cubicBezTo>
                    <a:cubicBezTo>
                      <a:pt x="620" y="3676"/>
                      <a:pt x="685" y="3701"/>
                      <a:pt x="750" y="3701"/>
                    </a:cubicBezTo>
                    <a:cubicBezTo>
                      <a:pt x="755" y="3701"/>
                      <a:pt x="759" y="3701"/>
                      <a:pt x="763" y="3700"/>
                    </a:cubicBezTo>
                    <a:cubicBezTo>
                      <a:pt x="833" y="3700"/>
                      <a:pt x="921" y="3707"/>
                      <a:pt x="973" y="3802"/>
                    </a:cubicBezTo>
                    <a:cubicBezTo>
                      <a:pt x="977" y="3809"/>
                      <a:pt x="1001" y="3830"/>
                      <a:pt x="1071" y="3844"/>
                    </a:cubicBezTo>
                    <a:cubicBezTo>
                      <a:pt x="1096" y="3848"/>
                      <a:pt x="1125" y="3850"/>
                      <a:pt x="1157" y="3850"/>
                    </a:cubicBezTo>
                    <a:cubicBezTo>
                      <a:pt x="1341" y="3850"/>
                      <a:pt x="1633" y="3776"/>
                      <a:pt x="1877" y="3553"/>
                    </a:cubicBezTo>
                    <a:cubicBezTo>
                      <a:pt x="2104" y="3350"/>
                      <a:pt x="2125" y="3214"/>
                      <a:pt x="2139" y="3116"/>
                    </a:cubicBezTo>
                    <a:cubicBezTo>
                      <a:pt x="2153" y="3046"/>
                      <a:pt x="2164" y="2972"/>
                      <a:pt x="2251" y="2916"/>
                    </a:cubicBezTo>
                    <a:cubicBezTo>
                      <a:pt x="2339" y="2864"/>
                      <a:pt x="2374" y="2734"/>
                      <a:pt x="2416" y="2605"/>
                    </a:cubicBezTo>
                    <a:cubicBezTo>
                      <a:pt x="2440" y="2524"/>
                      <a:pt x="2468" y="2447"/>
                      <a:pt x="2503" y="2374"/>
                    </a:cubicBezTo>
                    <a:lnTo>
                      <a:pt x="2521" y="2339"/>
                    </a:lnTo>
                    <a:cubicBezTo>
                      <a:pt x="2615" y="2164"/>
                      <a:pt x="2720" y="1960"/>
                      <a:pt x="3168" y="1960"/>
                    </a:cubicBezTo>
                    <a:cubicBezTo>
                      <a:pt x="3184" y="1961"/>
                      <a:pt x="3200" y="1962"/>
                      <a:pt x="3216" y="1962"/>
                    </a:cubicBezTo>
                    <a:cubicBezTo>
                      <a:pt x="3264" y="1962"/>
                      <a:pt x="3314" y="1958"/>
                      <a:pt x="3361" y="1950"/>
                    </a:cubicBezTo>
                    <a:cubicBezTo>
                      <a:pt x="3357" y="1939"/>
                      <a:pt x="3350" y="1929"/>
                      <a:pt x="3347" y="1918"/>
                    </a:cubicBezTo>
                    <a:cubicBezTo>
                      <a:pt x="3315" y="1866"/>
                      <a:pt x="3294" y="1806"/>
                      <a:pt x="3284" y="1743"/>
                    </a:cubicBezTo>
                    <a:cubicBezTo>
                      <a:pt x="3270" y="1607"/>
                      <a:pt x="3378" y="1530"/>
                      <a:pt x="3473" y="1460"/>
                    </a:cubicBezTo>
                    <a:cubicBezTo>
                      <a:pt x="3567" y="1393"/>
                      <a:pt x="3648" y="1334"/>
                      <a:pt x="3648" y="1229"/>
                    </a:cubicBezTo>
                    <a:cubicBezTo>
                      <a:pt x="3648" y="1075"/>
                      <a:pt x="3778" y="942"/>
                      <a:pt x="3904" y="816"/>
                    </a:cubicBezTo>
                    <a:cubicBezTo>
                      <a:pt x="4009" y="714"/>
                      <a:pt x="4114" y="609"/>
                      <a:pt x="4079" y="543"/>
                    </a:cubicBezTo>
                    <a:cubicBezTo>
                      <a:pt x="4033" y="452"/>
                      <a:pt x="4026" y="343"/>
                      <a:pt x="4061" y="245"/>
                    </a:cubicBezTo>
                    <a:cubicBezTo>
                      <a:pt x="4079" y="168"/>
                      <a:pt x="4082" y="147"/>
                      <a:pt x="4030" y="112"/>
                    </a:cubicBezTo>
                    <a:cubicBezTo>
                      <a:pt x="4001" y="91"/>
                      <a:pt x="3978" y="80"/>
                      <a:pt x="3955" y="80"/>
                    </a:cubicBezTo>
                    <a:cubicBezTo>
                      <a:pt x="3917" y="80"/>
                      <a:pt x="3879" y="107"/>
                      <a:pt x="3816" y="154"/>
                    </a:cubicBezTo>
                    <a:cubicBezTo>
                      <a:pt x="3767" y="193"/>
                      <a:pt x="3715" y="224"/>
                      <a:pt x="3658" y="252"/>
                    </a:cubicBezTo>
                    <a:cubicBezTo>
                      <a:pt x="3634" y="264"/>
                      <a:pt x="3610" y="269"/>
                      <a:pt x="3588" y="269"/>
                    </a:cubicBezTo>
                    <a:cubicBezTo>
                      <a:pt x="3498" y="269"/>
                      <a:pt x="3423" y="186"/>
                      <a:pt x="3361" y="119"/>
                    </a:cubicBezTo>
                    <a:cubicBezTo>
                      <a:pt x="3284" y="39"/>
                      <a:pt x="3242" y="0"/>
                      <a:pt x="320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4" name="Google Shape;6317;p65">
                <a:extLst>
                  <a:ext uri="{FF2B5EF4-FFF2-40B4-BE49-F238E27FC236}">
                    <a16:creationId xmlns:a16="http://schemas.microsoft.com/office/drawing/2014/main" id="{E42227C4-CE4B-415B-BE38-0771D657C3E7}"/>
                  </a:ext>
                </a:extLst>
              </p:cNvPr>
              <p:cNvSpPr/>
              <p:nvPr/>
            </p:nvSpPr>
            <p:spPr>
              <a:xfrm>
                <a:off x="10504067" y="5680336"/>
                <a:ext cx="147778" cy="240008"/>
              </a:xfrm>
              <a:custGeom>
                <a:avLst/>
                <a:gdLst/>
                <a:ahLst/>
                <a:cxnLst/>
                <a:rect l="l" t="t" r="r" b="b"/>
                <a:pathLst>
                  <a:path w="2966" h="4216" extrusionOk="0">
                    <a:moveTo>
                      <a:pt x="56" y="1"/>
                    </a:moveTo>
                    <a:cubicBezTo>
                      <a:pt x="46" y="1"/>
                      <a:pt x="39" y="1"/>
                      <a:pt x="28" y="4"/>
                    </a:cubicBezTo>
                    <a:cubicBezTo>
                      <a:pt x="0" y="46"/>
                      <a:pt x="116" y="288"/>
                      <a:pt x="274" y="473"/>
                    </a:cubicBezTo>
                    <a:cubicBezTo>
                      <a:pt x="330" y="533"/>
                      <a:pt x="386" y="585"/>
                      <a:pt x="449" y="631"/>
                    </a:cubicBezTo>
                    <a:cubicBezTo>
                      <a:pt x="571" y="729"/>
                      <a:pt x="676" y="809"/>
                      <a:pt x="666" y="911"/>
                    </a:cubicBezTo>
                    <a:cubicBezTo>
                      <a:pt x="659" y="988"/>
                      <a:pt x="827" y="1240"/>
                      <a:pt x="949" y="1278"/>
                    </a:cubicBezTo>
                    <a:cubicBezTo>
                      <a:pt x="1089" y="1327"/>
                      <a:pt x="1044" y="1509"/>
                      <a:pt x="984" y="1723"/>
                    </a:cubicBezTo>
                    <a:cubicBezTo>
                      <a:pt x="942" y="1863"/>
                      <a:pt x="918" y="2007"/>
                      <a:pt x="907" y="2154"/>
                    </a:cubicBezTo>
                    <a:cubicBezTo>
                      <a:pt x="907" y="2406"/>
                      <a:pt x="778" y="2479"/>
                      <a:pt x="645" y="2549"/>
                    </a:cubicBezTo>
                    <a:cubicBezTo>
                      <a:pt x="571" y="2584"/>
                      <a:pt x="501" y="2633"/>
                      <a:pt x="445" y="2696"/>
                    </a:cubicBezTo>
                    <a:cubicBezTo>
                      <a:pt x="431" y="2707"/>
                      <a:pt x="428" y="2724"/>
                      <a:pt x="428" y="2738"/>
                    </a:cubicBezTo>
                    <a:cubicBezTo>
                      <a:pt x="445" y="2826"/>
                      <a:pt x="659" y="2948"/>
                      <a:pt x="830" y="3046"/>
                    </a:cubicBezTo>
                    <a:cubicBezTo>
                      <a:pt x="946" y="3106"/>
                      <a:pt x="1058" y="3179"/>
                      <a:pt x="1163" y="3256"/>
                    </a:cubicBezTo>
                    <a:cubicBezTo>
                      <a:pt x="1373" y="3428"/>
                      <a:pt x="1219" y="3725"/>
                      <a:pt x="1110" y="3943"/>
                    </a:cubicBezTo>
                    <a:cubicBezTo>
                      <a:pt x="1072" y="4016"/>
                      <a:pt x="1023" y="4118"/>
                      <a:pt x="1023" y="4149"/>
                    </a:cubicBezTo>
                    <a:cubicBezTo>
                      <a:pt x="1040" y="4172"/>
                      <a:pt x="1121" y="4216"/>
                      <a:pt x="1257" y="4216"/>
                    </a:cubicBezTo>
                    <a:cubicBezTo>
                      <a:pt x="1310" y="4216"/>
                      <a:pt x="1372" y="4209"/>
                      <a:pt x="1443" y="4191"/>
                    </a:cubicBezTo>
                    <a:cubicBezTo>
                      <a:pt x="1579" y="4153"/>
                      <a:pt x="1691" y="3929"/>
                      <a:pt x="1789" y="3729"/>
                    </a:cubicBezTo>
                    <a:cubicBezTo>
                      <a:pt x="1863" y="3578"/>
                      <a:pt x="1936" y="3431"/>
                      <a:pt x="2024" y="3354"/>
                    </a:cubicBezTo>
                    <a:cubicBezTo>
                      <a:pt x="2111" y="3277"/>
                      <a:pt x="2118" y="3165"/>
                      <a:pt x="2125" y="3050"/>
                    </a:cubicBezTo>
                    <a:cubicBezTo>
                      <a:pt x="2129" y="2962"/>
                      <a:pt x="2132" y="2868"/>
                      <a:pt x="2185" y="2794"/>
                    </a:cubicBezTo>
                    <a:cubicBezTo>
                      <a:pt x="2294" y="2647"/>
                      <a:pt x="2441" y="2647"/>
                      <a:pt x="2570" y="2647"/>
                    </a:cubicBezTo>
                    <a:lnTo>
                      <a:pt x="2598" y="2647"/>
                    </a:lnTo>
                    <a:cubicBezTo>
                      <a:pt x="2616" y="2616"/>
                      <a:pt x="2630" y="2584"/>
                      <a:pt x="2633" y="2549"/>
                    </a:cubicBezTo>
                    <a:cubicBezTo>
                      <a:pt x="2654" y="2458"/>
                      <a:pt x="2689" y="2322"/>
                      <a:pt x="2829" y="2322"/>
                    </a:cubicBezTo>
                    <a:cubicBezTo>
                      <a:pt x="2864" y="2322"/>
                      <a:pt x="2875" y="2315"/>
                      <a:pt x="2889" y="2171"/>
                    </a:cubicBezTo>
                    <a:cubicBezTo>
                      <a:pt x="2896" y="2070"/>
                      <a:pt x="2917" y="1972"/>
                      <a:pt x="2952" y="1877"/>
                    </a:cubicBezTo>
                    <a:cubicBezTo>
                      <a:pt x="2966" y="1835"/>
                      <a:pt x="2955" y="1828"/>
                      <a:pt x="2945" y="1821"/>
                    </a:cubicBezTo>
                    <a:cubicBezTo>
                      <a:pt x="2928" y="1813"/>
                      <a:pt x="2904" y="1809"/>
                      <a:pt x="2876" y="1809"/>
                    </a:cubicBezTo>
                    <a:cubicBezTo>
                      <a:pt x="2763" y="1809"/>
                      <a:pt x="2586" y="1873"/>
                      <a:pt x="2535" y="1958"/>
                    </a:cubicBezTo>
                    <a:cubicBezTo>
                      <a:pt x="2488" y="2034"/>
                      <a:pt x="2427" y="2059"/>
                      <a:pt x="2362" y="2059"/>
                    </a:cubicBezTo>
                    <a:cubicBezTo>
                      <a:pt x="2291" y="2059"/>
                      <a:pt x="2216" y="2029"/>
                      <a:pt x="2153" y="2003"/>
                    </a:cubicBezTo>
                    <a:cubicBezTo>
                      <a:pt x="2087" y="1968"/>
                      <a:pt x="2017" y="1951"/>
                      <a:pt x="1943" y="1944"/>
                    </a:cubicBezTo>
                    <a:cubicBezTo>
                      <a:pt x="1937" y="1944"/>
                      <a:pt x="1932" y="1944"/>
                      <a:pt x="1926" y="1944"/>
                    </a:cubicBezTo>
                    <a:cubicBezTo>
                      <a:pt x="1713" y="1944"/>
                      <a:pt x="1541" y="1763"/>
                      <a:pt x="1551" y="1548"/>
                    </a:cubicBezTo>
                    <a:cubicBezTo>
                      <a:pt x="1551" y="1425"/>
                      <a:pt x="1527" y="1271"/>
                      <a:pt x="1457" y="1205"/>
                    </a:cubicBezTo>
                    <a:cubicBezTo>
                      <a:pt x="1438" y="1187"/>
                      <a:pt x="1415" y="1176"/>
                      <a:pt x="1388" y="1176"/>
                    </a:cubicBezTo>
                    <a:cubicBezTo>
                      <a:pt x="1384" y="1176"/>
                      <a:pt x="1380" y="1176"/>
                      <a:pt x="1376" y="1177"/>
                    </a:cubicBezTo>
                    <a:lnTo>
                      <a:pt x="1369" y="1177"/>
                    </a:lnTo>
                    <a:cubicBezTo>
                      <a:pt x="1376" y="1191"/>
                      <a:pt x="1387" y="1212"/>
                      <a:pt x="1394" y="1226"/>
                    </a:cubicBezTo>
                    <a:cubicBezTo>
                      <a:pt x="1425" y="1289"/>
                      <a:pt x="1471" y="1380"/>
                      <a:pt x="1415" y="1453"/>
                    </a:cubicBezTo>
                    <a:cubicBezTo>
                      <a:pt x="1394" y="1485"/>
                      <a:pt x="1362" y="1502"/>
                      <a:pt x="1327" y="1506"/>
                    </a:cubicBezTo>
                    <a:lnTo>
                      <a:pt x="1324" y="1506"/>
                    </a:lnTo>
                    <a:cubicBezTo>
                      <a:pt x="1268" y="1506"/>
                      <a:pt x="1233" y="1460"/>
                      <a:pt x="1201" y="1425"/>
                    </a:cubicBezTo>
                    <a:cubicBezTo>
                      <a:pt x="1187" y="1408"/>
                      <a:pt x="1159" y="1369"/>
                      <a:pt x="1145" y="1369"/>
                    </a:cubicBezTo>
                    <a:cubicBezTo>
                      <a:pt x="1016" y="1369"/>
                      <a:pt x="872" y="1215"/>
                      <a:pt x="872" y="928"/>
                    </a:cubicBezTo>
                    <a:cubicBezTo>
                      <a:pt x="876" y="858"/>
                      <a:pt x="844" y="792"/>
                      <a:pt x="792" y="743"/>
                    </a:cubicBezTo>
                    <a:cubicBezTo>
                      <a:pt x="711" y="662"/>
                      <a:pt x="666" y="550"/>
                      <a:pt x="669" y="431"/>
                    </a:cubicBezTo>
                    <a:cubicBezTo>
                      <a:pt x="669" y="197"/>
                      <a:pt x="263" y="1"/>
                      <a:pt x="56"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5" name="Google Shape;6318;p65">
                <a:extLst>
                  <a:ext uri="{FF2B5EF4-FFF2-40B4-BE49-F238E27FC236}">
                    <a16:creationId xmlns:a16="http://schemas.microsoft.com/office/drawing/2014/main" id="{78501C39-2A6F-47C7-98AE-069355DC3A11}"/>
                  </a:ext>
                </a:extLst>
              </p:cNvPr>
              <p:cNvSpPr/>
              <p:nvPr/>
            </p:nvSpPr>
            <p:spPr>
              <a:xfrm>
                <a:off x="7240903" y="3105104"/>
                <a:ext cx="379957" cy="267730"/>
              </a:xfrm>
              <a:custGeom>
                <a:avLst/>
                <a:gdLst/>
                <a:ahLst/>
                <a:cxnLst/>
                <a:rect l="l" t="t" r="r" b="b"/>
                <a:pathLst>
                  <a:path w="7626" h="4703" extrusionOk="0">
                    <a:moveTo>
                      <a:pt x="3221" y="0"/>
                    </a:moveTo>
                    <a:cubicBezTo>
                      <a:pt x="3213" y="0"/>
                      <a:pt x="3206" y="1"/>
                      <a:pt x="3200" y="3"/>
                    </a:cubicBezTo>
                    <a:cubicBezTo>
                      <a:pt x="3141" y="94"/>
                      <a:pt x="3025" y="136"/>
                      <a:pt x="2952" y="143"/>
                    </a:cubicBezTo>
                    <a:lnTo>
                      <a:pt x="2945" y="164"/>
                    </a:lnTo>
                    <a:cubicBezTo>
                      <a:pt x="2922" y="227"/>
                      <a:pt x="2880" y="355"/>
                      <a:pt x="2744" y="355"/>
                    </a:cubicBezTo>
                    <a:cubicBezTo>
                      <a:pt x="2735" y="355"/>
                      <a:pt x="2727" y="354"/>
                      <a:pt x="2717" y="353"/>
                    </a:cubicBezTo>
                    <a:cubicBezTo>
                      <a:pt x="2715" y="353"/>
                      <a:pt x="2712" y="353"/>
                      <a:pt x="2710" y="353"/>
                    </a:cubicBezTo>
                    <a:cubicBezTo>
                      <a:pt x="2647" y="353"/>
                      <a:pt x="2557" y="394"/>
                      <a:pt x="2486" y="458"/>
                    </a:cubicBezTo>
                    <a:cubicBezTo>
                      <a:pt x="2444" y="490"/>
                      <a:pt x="2416" y="532"/>
                      <a:pt x="2402" y="581"/>
                    </a:cubicBezTo>
                    <a:lnTo>
                      <a:pt x="2402" y="602"/>
                    </a:lnTo>
                    <a:cubicBezTo>
                      <a:pt x="2402" y="679"/>
                      <a:pt x="2402" y="784"/>
                      <a:pt x="2332" y="850"/>
                    </a:cubicBezTo>
                    <a:cubicBezTo>
                      <a:pt x="2289" y="888"/>
                      <a:pt x="2231" y="909"/>
                      <a:pt x="2172" y="909"/>
                    </a:cubicBezTo>
                    <a:cubicBezTo>
                      <a:pt x="2160" y="909"/>
                      <a:pt x="2148" y="908"/>
                      <a:pt x="2136" y="906"/>
                    </a:cubicBezTo>
                    <a:lnTo>
                      <a:pt x="2080" y="899"/>
                    </a:lnTo>
                    <a:lnTo>
                      <a:pt x="2063" y="896"/>
                    </a:lnTo>
                    <a:lnTo>
                      <a:pt x="2024" y="892"/>
                    </a:lnTo>
                    <a:lnTo>
                      <a:pt x="2003" y="889"/>
                    </a:lnTo>
                    <a:lnTo>
                      <a:pt x="1972" y="882"/>
                    </a:lnTo>
                    <a:lnTo>
                      <a:pt x="1951" y="878"/>
                    </a:lnTo>
                    <a:lnTo>
                      <a:pt x="1919" y="871"/>
                    </a:lnTo>
                    <a:lnTo>
                      <a:pt x="1902" y="868"/>
                    </a:lnTo>
                    <a:lnTo>
                      <a:pt x="1870" y="861"/>
                    </a:lnTo>
                    <a:lnTo>
                      <a:pt x="1853" y="854"/>
                    </a:lnTo>
                    <a:lnTo>
                      <a:pt x="1825" y="847"/>
                    </a:lnTo>
                    <a:lnTo>
                      <a:pt x="1807" y="840"/>
                    </a:lnTo>
                    <a:lnTo>
                      <a:pt x="1783" y="829"/>
                    </a:lnTo>
                    <a:lnTo>
                      <a:pt x="1765" y="826"/>
                    </a:lnTo>
                    <a:lnTo>
                      <a:pt x="1762" y="826"/>
                    </a:lnTo>
                    <a:cubicBezTo>
                      <a:pt x="1717" y="851"/>
                      <a:pt x="1665" y="867"/>
                      <a:pt x="1612" y="867"/>
                    </a:cubicBezTo>
                    <a:cubicBezTo>
                      <a:pt x="1599" y="867"/>
                      <a:pt x="1586" y="866"/>
                      <a:pt x="1573" y="864"/>
                    </a:cubicBezTo>
                    <a:cubicBezTo>
                      <a:pt x="1513" y="857"/>
                      <a:pt x="1457" y="833"/>
                      <a:pt x="1412" y="794"/>
                    </a:cubicBezTo>
                    <a:cubicBezTo>
                      <a:pt x="1401" y="787"/>
                      <a:pt x="1394" y="777"/>
                      <a:pt x="1384" y="766"/>
                    </a:cubicBezTo>
                    <a:cubicBezTo>
                      <a:pt x="1373" y="759"/>
                      <a:pt x="1366" y="749"/>
                      <a:pt x="1356" y="738"/>
                    </a:cubicBezTo>
                    <a:lnTo>
                      <a:pt x="1352" y="735"/>
                    </a:lnTo>
                    <a:cubicBezTo>
                      <a:pt x="1345" y="724"/>
                      <a:pt x="1335" y="714"/>
                      <a:pt x="1324" y="700"/>
                    </a:cubicBezTo>
                    <a:cubicBezTo>
                      <a:pt x="1124" y="434"/>
                      <a:pt x="844" y="206"/>
                      <a:pt x="708" y="206"/>
                    </a:cubicBezTo>
                    <a:lnTo>
                      <a:pt x="522" y="206"/>
                    </a:lnTo>
                    <a:lnTo>
                      <a:pt x="494" y="210"/>
                    </a:lnTo>
                    <a:lnTo>
                      <a:pt x="477" y="210"/>
                    </a:lnTo>
                    <a:lnTo>
                      <a:pt x="449" y="213"/>
                    </a:lnTo>
                    <a:lnTo>
                      <a:pt x="435" y="213"/>
                    </a:lnTo>
                    <a:lnTo>
                      <a:pt x="400" y="220"/>
                    </a:lnTo>
                    <a:lnTo>
                      <a:pt x="393" y="220"/>
                    </a:lnTo>
                    <a:lnTo>
                      <a:pt x="368" y="224"/>
                    </a:lnTo>
                    <a:lnTo>
                      <a:pt x="354" y="227"/>
                    </a:lnTo>
                    <a:lnTo>
                      <a:pt x="337" y="231"/>
                    </a:lnTo>
                    <a:lnTo>
                      <a:pt x="326" y="234"/>
                    </a:lnTo>
                    <a:lnTo>
                      <a:pt x="312" y="238"/>
                    </a:lnTo>
                    <a:lnTo>
                      <a:pt x="302" y="241"/>
                    </a:lnTo>
                    <a:lnTo>
                      <a:pt x="288" y="248"/>
                    </a:lnTo>
                    <a:lnTo>
                      <a:pt x="281" y="252"/>
                    </a:lnTo>
                    <a:lnTo>
                      <a:pt x="263" y="259"/>
                    </a:lnTo>
                    <a:lnTo>
                      <a:pt x="246" y="269"/>
                    </a:lnTo>
                    <a:lnTo>
                      <a:pt x="242" y="269"/>
                    </a:lnTo>
                    <a:lnTo>
                      <a:pt x="232" y="276"/>
                    </a:lnTo>
                    <a:lnTo>
                      <a:pt x="228" y="280"/>
                    </a:lnTo>
                    <a:lnTo>
                      <a:pt x="225" y="283"/>
                    </a:lnTo>
                    <a:cubicBezTo>
                      <a:pt x="266" y="270"/>
                      <a:pt x="312" y="263"/>
                      <a:pt x="357" y="263"/>
                    </a:cubicBezTo>
                    <a:cubicBezTo>
                      <a:pt x="372" y="263"/>
                      <a:pt x="388" y="264"/>
                      <a:pt x="403" y="266"/>
                    </a:cubicBezTo>
                    <a:cubicBezTo>
                      <a:pt x="676" y="287"/>
                      <a:pt x="722" y="490"/>
                      <a:pt x="750" y="626"/>
                    </a:cubicBezTo>
                    <a:cubicBezTo>
                      <a:pt x="774" y="731"/>
                      <a:pt x="788" y="763"/>
                      <a:pt x="823" y="766"/>
                    </a:cubicBezTo>
                    <a:cubicBezTo>
                      <a:pt x="974" y="777"/>
                      <a:pt x="1138" y="917"/>
                      <a:pt x="1194" y="1032"/>
                    </a:cubicBezTo>
                    <a:cubicBezTo>
                      <a:pt x="1223" y="1074"/>
                      <a:pt x="1223" y="1130"/>
                      <a:pt x="1194" y="1172"/>
                    </a:cubicBezTo>
                    <a:cubicBezTo>
                      <a:pt x="1171" y="1205"/>
                      <a:pt x="1131" y="1223"/>
                      <a:pt x="1090" y="1223"/>
                    </a:cubicBezTo>
                    <a:cubicBezTo>
                      <a:pt x="1083" y="1223"/>
                      <a:pt x="1076" y="1222"/>
                      <a:pt x="1068" y="1221"/>
                    </a:cubicBezTo>
                    <a:cubicBezTo>
                      <a:pt x="1062" y="1221"/>
                      <a:pt x="1055" y="1220"/>
                      <a:pt x="1048" y="1220"/>
                    </a:cubicBezTo>
                    <a:cubicBezTo>
                      <a:pt x="985" y="1220"/>
                      <a:pt x="921" y="1249"/>
                      <a:pt x="851" y="1277"/>
                    </a:cubicBezTo>
                    <a:cubicBezTo>
                      <a:pt x="777" y="1311"/>
                      <a:pt x="693" y="1346"/>
                      <a:pt x="604" y="1346"/>
                    </a:cubicBezTo>
                    <a:cubicBezTo>
                      <a:pt x="572" y="1346"/>
                      <a:pt x="539" y="1341"/>
                      <a:pt x="505" y="1330"/>
                    </a:cubicBezTo>
                    <a:cubicBezTo>
                      <a:pt x="463" y="1316"/>
                      <a:pt x="421" y="1299"/>
                      <a:pt x="382" y="1285"/>
                    </a:cubicBezTo>
                    <a:cubicBezTo>
                      <a:pt x="304" y="1251"/>
                      <a:pt x="220" y="1218"/>
                      <a:pt x="164" y="1218"/>
                    </a:cubicBezTo>
                    <a:cubicBezTo>
                      <a:pt x="149" y="1218"/>
                      <a:pt x="137" y="1220"/>
                      <a:pt x="127" y="1225"/>
                    </a:cubicBezTo>
                    <a:cubicBezTo>
                      <a:pt x="120" y="1228"/>
                      <a:pt x="99" y="1235"/>
                      <a:pt x="85" y="1285"/>
                    </a:cubicBezTo>
                    <a:lnTo>
                      <a:pt x="78" y="1316"/>
                    </a:lnTo>
                    <a:cubicBezTo>
                      <a:pt x="46" y="1428"/>
                      <a:pt x="1" y="1586"/>
                      <a:pt x="39" y="1635"/>
                    </a:cubicBezTo>
                    <a:cubicBezTo>
                      <a:pt x="53" y="1651"/>
                      <a:pt x="82" y="1657"/>
                      <a:pt x="109" y="1657"/>
                    </a:cubicBezTo>
                    <a:cubicBezTo>
                      <a:pt x="116" y="1657"/>
                      <a:pt x="123" y="1656"/>
                      <a:pt x="130" y="1656"/>
                    </a:cubicBezTo>
                    <a:cubicBezTo>
                      <a:pt x="142" y="1655"/>
                      <a:pt x="153" y="1655"/>
                      <a:pt x="163" y="1655"/>
                    </a:cubicBezTo>
                    <a:cubicBezTo>
                      <a:pt x="271" y="1655"/>
                      <a:pt x="340" y="1686"/>
                      <a:pt x="368" y="1750"/>
                    </a:cubicBezTo>
                    <a:cubicBezTo>
                      <a:pt x="414" y="1852"/>
                      <a:pt x="330" y="1978"/>
                      <a:pt x="256" y="2065"/>
                    </a:cubicBezTo>
                    <a:cubicBezTo>
                      <a:pt x="285" y="2062"/>
                      <a:pt x="317" y="2060"/>
                      <a:pt x="349" y="2060"/>
                    </a:cubicBezTo>
                    <a:cubicBezTo>
                      <a:pt x="435" y="2060"/>
                      <a:pt x="522" y="2080"/>
                      <a:pt x="540" y="2177"/>
                    </a:cubicBezTo>
                    <a:cubicBezTo>
                      <a:pt x="550" y="2219"/>
                      <a:pt x="568" y="2258"/>
                      <a:pt x="596" y="2289"/>
                    </a:cubicBezTo>
                    <a:cubicBezTo>
                      <a:pt x="645" y="2363"/>
                      <a:pt x="701" y="2450"/>
                      <a:pt x="652" y="2643"/>
                    </a:cubicBezTo>
                    <a:cubicBezTo>
                      <a:pt x="620" y="2765"/>
                      <a:pt x="634" y="3003"/>
                      <a:pt x="648" y="3213"/>
                    </a:cubicBezTo>
                    <a:cubicBezTo>
                      <a:pt x="648" y="3241"/>
                      <a:pt x="652" y="3266"/>
                      <a:pt x="652" y="3290"/>
                    </a:cubicBezTo>
                    <a:lnTo>
                      <a:pt x="848" y="3290"/>
                    </a:lnTo>
                    <a:lnTo>
                      <a:pt x="862" y="3287"/>
                    </a:lnTo>
                    <a:lnTo>
                      <a:pt x="876" y="3283"/>
                    </a:lnTo>
                    <a:lnTo>
                      <a:pt x="890" y="3283"/>
                    </a:lnTo>
                    <a:lnTo>
                      <a:pt x="904" y="3280"/>
                    </a:lnTo>
                    <a:lnTo>
                      <a:pt x="914" y="3276"/>
                    </a:lnTo>
                    <a:lnTo>
                      <a:pt x="925" y="3273"/>
                    </a:lnTo>
                    <a:lnTo>
                      <a:pt x="932" y="3273"/>
                    </a:lnTo>
                    <a:lnTo>
                      <a:pt x="942" y="3269"/>
                    </a:lnTo>
                    <a:lnTo>
                      <a:pt x="949" y="3266"/>
                    </a:lnTo>
                    <a:lnTo>
                      <a:pt x="956" y="3262"/>
                    </a:lnTo>
                    <a:lnTo>
                      <a:pt x="960" y="3262"/>
                    </a:lnTo>
                    <a:lnTo>
                      <a:pt x="967" y="3259"/>
                    </a:lnTo>
                    <a:lnTo>
                      <a:pt x="981" y="3259"/>
                    </a:lnTo>
                    <a:cubicBezTo>
                      <a:pt x="1058" y="3150"/>
                      <a:pt x="1338" y="2891"/>
                      <a:pt x="1520" y="2891"/>
                    </a:cubicBezTo>
                    <a:cubicBezTo>
                      <a:pt x="1562" y="2895"/>
                      <a:pt x="1604" y="2898"/>
                      <a:pt x="1646" y="2902"/>
                    </a:cubicBezTo>
                    <a:cubicBezTo>
                      <a:pt x="1686" y="2907"/>
                      <a:pt x="1720" y="2911"/>
                      <a:pt x="1749" y="2911"/>
                    </a:cubicBezTo>
                    <a:cubicBezTo>
                      <a:pt x="1797" y="2911"/>
                      <a:pt x="1831" y="2901"/>
                      <a:pt x="1853" y="2870"/>
                    </a:cubicBezTo>
                    <a:cubicBezTo>
                      <a:pt x="1860" y="2863"/>
                      <a:pt x="1867" y="2856"/>
                      <a:pt x="1874" y="2849"/>
                    </a:cubicBezTo>
                    <a:cubicBezTo>
                      <a:pt x="1923" y="2804"/>
                      <a:pt x="2010" y="2776"/>
                      <a:pt x="2140" y="2772"/>
                    </a:cubicBezTo>
                    <a:cubicBezTo>
                      <a:pt x="2148" y="2772"/>
                      <a:pt x="2157" y="2772"/>
                      <a:pt x="2166" y="2772"/>
                    </a:cubicBezTo>
                    <a:cubicBezTo>
                      <a:pt x="2307" y="2772"/>
                      <a:pt x="2519" y="2799"/>
                      <a:pt x="2588" y="2884"/>
                    </a:cubicBezTo>
                    <a:cubicBezTo>
                      <a:pt x="2654" y="2965"/>
                      <a:pt x="2892" y="3038"/>
                      <a:pt x="2941" y="3038"/>
                    </a:cubicBezTo>
                    <a:cubicBezTo>
                      <a:pt x="2987" y="3042"/>
                      <a:pt x="3029" y="3066"/>
                      <a:pt x="3057" y="3105"/>
                    </a:cubicBezTo>
                    <a:cubicBezTo>
                      <a:pt x="3089" y="3140"/>
                      <a:pt x="3117" y="3169"/>
                      <a:pt x="3175" y="3169"/>
                    </a:cubicBezTo>
                    <a:cubicBezTo>
                      <a:pt x="3181" y="3169"/>
                      <a:pt x="3187" y="3169"/>
                      <a:pt x="3193" y="3168"/>
                    </a:cubicBezTo>
                    <a:cubicBezTo>
                      <a:pt x="3212" y="3166"/>
                      <a:pt x="3232" y="3165"/>
                      <a:pt x="3254" y="3165"/>
                    </a:cubicBezTo>
                    <a:cubicBezTo>
                      <a:pt x="3396" y="3165"/>
                      <a:pt x="3602" y="3205"/>
                      <a:pt x="3687" y="3283"/>
                    </a:cubicBezTo>
                    <a:cubicBezTo>
                      <a:pt x="3715" y="3304"/>
                      <a:pt x="3733" y="3336"/>
                      <a:pt x="3736" y="3371"/>
                    </a:cubicBezTo>
                    <a:lnTo>
                      <a:pt x="3736" y="3382"/>
                    </a:lnTo>
                    <a:cubicBezTo>
                      <a:pt x="3736" y="3438"/>
                      <a:pt x="3817" y="3508"/>
                      <a:pt x="3911" y="3508"/>
                    </a:cubicBezTo>
                    <a:cubicBezTo>
                      <a:pt x="4002" y="3508"/>
                      <a:pt x="4076" y="3599"/>
                      <a:pt x="4142" y="3690"/>
                    </a:cubicBezTo>
                    <a:cubicBezTo>
                      <a:pt x="4181" y="3735"/>
                      <a:pt x="4240" y="3816"/>
                      <a:pt x="4272" y="3816"/>
                    </a:cubicBezTo>
                    <a:cubicBezTo>
                      <a:pt x="4321" y="3812"/>
                      <a:pt x="4370" y="3809"/>
                      <a:pt x="4415" y="3809"/>
                    </a:cubicBezTo>
                    <a:cubicBezTo>
                      <a:pt x="4503" y="3809"/>
                      <a:pt x="4611" y="3816"/>
                      <a:pt x="4674" y="3851"/>
                    </a:cubicBezTo>
                    <a:cubicBezTo>
                      <a:pt x="4681" y="3854"/>
                      <a:pt x="4688" y="3861"/>
                      <a:pt x="4695" y="3865"/>
                    </a:cubicBezTo>
                    <a:cubicBezTo>
                      <a:pt x="4720" y="3886"/>
                      <a:pt x="4734" y="3914"/>
                      <a:pt x="4734" y="3945"/>
                    </a:cubicBezTo>
                    <a:lnTo>
                      <a:pt x="4734" y="3963"/>
                    </a:lnTo>
                    <a:lnTo>
                      <a:pt x="4734" y="3970"/>
                    </a:lnTo>
                    <a:lnTo>
                      <a:pt x="4734" y="3984"/>
                    </a:lnTo>
                    <a:lnTo>
                      <a:pt x="4734" y="3994"/>
                    </a:lnTo>
                    <a:lnTo>
                      <a:pt x="4734" y="4012"/>
                    </a:lnTo>
                    <a:lnTo>
                      <a:pt x="4734" y="4026"/>
                    </a:lnTo>
                    <a:lnTo>
                      <a:pt x="4734" y="4043"/>
                    </a:lnTo>
                    <a:lnTo>
                      <a:pt x="4734" y="4057"/>
                    </a:lnTo>
                    <a:lnTo>
                      <a:pt x="4734" y="4082"/>
                    </a:lnTo>
                    <a:lnTo>
                      <a:pt x="4734" y="4096"/>
                    </a:lnTo>
                    <a:lnTo>
                      <a:pt x="4734" y="4120"/>
                    </a:lnTo>
                    <a:lnTo>
                      <a:pt x="4734" y="4138"/>
                    </a:lnTo>
                    <a:lnTo>
                      <a:pt x="4737" y="4162"/>
                    </a:lnTo>
                    <a:lnTo>
                      <a:pt x="4737" y="4180"/>
                    </a:lnTo>
                    <a:cubicBezTo>
                      <a:pt x="4737" y="4190"/>
                      <a:pt x="4737" y="4201"/>
                      <a:pt x="4741" y="4211"/>
                    </a:cubicBezTo>
                    <a:lnTo>
                      <a:pt x="4741" y="4225"/>
                    </a:lnTo>
                    <a:cubicBezTo>
                      <a:pt x="4741" y="4236"/>
                      <a:pt x="4744" y="4250"/>
                      <a:pt x="4744" y="4264"/>
                    </a:cubicBezTo>
                    <a:lnTo>
                      <a:pt x="4744" y="4271"/>
                    </a:lnTo>
                    <a:cubicBezTo>
                      <a:pt x="4748" y="4285"/>
                      <a:pt x="4748" y="4302"/>
                      <a:pt x="4751" y="4320"/>
                    </a:cubicBezTo>
                    <a:lnTo>
                      <a:pt x="4751" y="4327"/>
                    </a:lnTo>
                    <a:lnTo>
                      <a:pt x="4758" y="4365"/>
                    </a:lnTo>
                    <a:lnTo>
                      <a:pt x="4758" y="4379"/>
                    </a:lnTo>
                    <a:cubicBezTo>
                      <a:pt x="4758" y="4390"/>
                      <a:pt x="4765" y="4400"/>
                      <a:pt x="4765" y="4411"/>
                    </a:cubicBezTo>
                    <a:lnTo>
                      <a:pt x="4769" y="4428"/>
                    </a:lnTo>
                    <a:lnTo>
                      <a:pt x="4776" y="4460"/>
                    </a:lnTo>
                    <a:lnTo>
                      <a:pt x="4779" y="4477"/>
                    </a:lnTo>
                    <a:lnTo>
                      <a:pt x="4783" y="4502"/>
                    </a:lnTo>
                    <a:lnTo>
                      <a:pt x="4790" y="4519"/>
                    </a:lnTo>
                    <a:lnTo>
                      <a:pt x="4793" y="4533"/>
                    </a:lnTo>
                    <a:cubicBezTo>
                      <a:pt x="4814" y="4525"/>
                      <a:pt x="4837" y="4521"/>
                      <a:pt x="4861" y="4521"/>
                    </a:cubicBezTo>
                    <a:cubicBezTo>
                      <a:pt x="4869" y="4521"/>
                      <a:pt x="4877" y="4522"/>
                      <a:pt x="4884" y="4523"/>
                    </a:cubicBezTo>
                    <a:cubicBezTo>
                      <a:pt x="4891" y="4526"/>
                      <a:pt x="4898" y="4526"/>
                      <a:pt x="4905" y="4530"/>
                    </a:cubicBezTo>
                    <a:lnTo>
                      <a:pt x="4909" y="4530"/>
                    </a:lnTo>
                    <a:cubicBezTo>
                      <a:pt x="4916" y="4533"/>
                      <a:pt x="4923" y="4537"/>
                      <a:pt x="4930" y="4540"/>
                    </a:cubicBezTo>
                    <a:lnTo>
                      <a:pt x="4933" y="4540"/>
                    </a:lnTo>
                    <a:cubicBezTo>
                      <a:pt x="4954" y="4544"/>
                      <a:pt x="4975" y="4544"/>
                      <a:pt x="4996" y="4544"/>
                    </a:cubicBezTo>
                    <a:lnTo>
                      <a:pt x="5178" y="4544"/>
                    </a:lnTo>
                    <a:lnTo>
                      <a:pt x="5192" y="4547"/>
                    </a:lnTo>
                    <a:lnTo>
                      <a:pt x="5199" y="4547"/>
                    </a:lnTo>
                    <a:lnTo>
                      <a:pt x="5220" y="4551"/>
                    </a:lnTo>
                    <a:lnTo>
                      <a:pt x="5234" y="4558"/>
                    </a:lnTo>
                    <a:lnTo>
                      <a:pt x="5241" y="4561"/>
                    </a:lnTo>
                    <a:lnTo>
                      <a:pt x="5255" y="4565"/>
                    </a:lnTo>
                    <a:lnTo>
                      <a:pt x="5262" y="4568"/>
                    </a:lnTo>
                    <a:lnTo>
                      <a:pt x="5273" y="4575"/>
                    </a:lnTo>
                    <a:lnTo>
                      <a:pt x="5280" y="4582"/>
                    </a:lnTo>
                    <a:lnTo>
                      <a:pt x="5290" y="4589"/>
                    </a:lnTo>
                    <a:lnTo>
                      <a:pt x="5297" y="4596"/>
                    </a:lnTo>
                    <a:lnTo>
                      <a:pt x="5308" y="4603"/>
                    </a:lnTo>
                    <a:lnTo>
                      <a:pt x="5315" y="4610"/>
                    </a:lnTo>
                    <a:lnTo>
                      <a:pt x="5322" y="4624"/>
                    </a:lnTo>
                    <a:lnTo>
                      <a:pt x="5329" y="4631"/>
                    </a:lnTo>
                    <a:cubicBezTo>
                      <a:pt x="5332" y="4635"/>
                      <a:pt x="5332" y="4638"/>
                      <a:pt x="5336" y="4645"/>
                    </a:cubicBezTo>
                    <a:lnTo>
                      <a:pt x="5339" y="4652"/>
                    </a:lnTo>
                    <a:cubicBezTo>
                      <a:pt x="5343" y="4659"/>
                      <a:pt x="5346" y="4666"/>
                      <a:pt x="5350" y="4677"/>
                    </a:cubicBezTo>
                    <a:cubicBezTo>
                      <a:pt x="5353" y="4690"/>
                      <a:pt x="5386" y="4703"/>
                      <a:pt x="5438" y="4703"/>
                    </a:cubicBezTo>
                    <a:cubicBezTo>
                      <a:pt x="5456" y="4703"/>
                      <a:pt x="5476" y="4701"/>
                      <a:pt x="5497" y="4698"/>
                    </a:cubicBezTo>
                    <a:cubicBezTo>
                      <a:pt x="5578" y="4684"/>
                      <a:pt x="5704" y="4624"/>
                      <a:pt x="5693" y="4526"/>
                    </a:cubicBezTo>
                    <a:cubicBezTo>
                      <a:pt x="5679" y="4348"/>
                      <a:pt x="5907" y="4281"/>
                      <a:pt x="6127" y="4215"/>
                    </a:cubicBezTo>
                    <a:cubicBezTo>
                      <a:pt x="6274" y="4169"/>
                      <a:pt x="6453" y="4117"/>
                      <a:pt x="6474" y="4050"/>
                    </a:cubicBezTo>
                    <a:cubicBezTo>
                      <a:pt x="6481" y="4026"/>
                      <a:pt x="6488" y="3998"/>
                      <a:pt x="6498" y="3970"/>
                    </a:cubicBezTo>
                    <a:cubicBezTo>
                      <a:pt x="6554" y="3767"/>
                      <a:pt x="6621" y="3539"/>
                      <a:pt x="6750" y="3473"/>
                    </a:cubicBezTo>
                    <a:cubicBezTo>
                      <a:pt x="6774" y="3461"/>
                      <a:pt x="6800" y="3454"/>
                      <a:pt x="6826" y="3454"/>
                    </a:cubicBezTo>
                    <a:cubicBezTo>
                      <a:pt x="6846" y="3454"/>
                      <a:pt x="6865" y="3458"/>
                      <a:pt x="6883" y="3466"/>
                    </a:cubicBezTo>
                    <a:cubicBezTo>
                      <a:pt x="6890" y="3468"/>
                      <a:pt x="6897" y="3469"/>
                      <a:pt x="6903" y="3469"/>
                    </a:cubicBezTo>
                    <a:cubicBezTo>
                      <a:pt x="6946" y="3469"/>
                      <a:pt x="6991" y="3423"/>
                      <a:pt x="7051" y="3353"/>
                    </a:cubicBezTo>
                    <a:cubicBezTo>
                      <a:pt x="7116" y="3279"/>
                      <a:pt x="7187" y="3201"/>
                      <a:pt x="7281" y="3201"/>
                    </a:cubicBezTo>
                    <a:cubicBezTo>
                      <a:pt x="7288" y="3201"/>
                      <a:pt x="7296" y="3202"/>
                      <a:pt x="7303" y="3203"/>
                    </a:cubicBezTo>
                    <a:cubicBezTo>
                      <a:pt x="7359" y="3213"/>
                      <a:pt x="7415" y="3231"/>
                      <a:pt x="7468" y="3259"/>
                    </a:cubicBezTo>
                    <a:cubicBezTo>
                      <a:pt x="7517" y="3283"/>
                      <a:pt x="7573" y="3301"/>
                      <a:pt x="7626" y="3304"/>
                    </a:cubicBezTo>
                    <a:lnTo>
                      <a:pt x="7598" y="3049"/>
                    </a:lnTo>
                    <a:cubicBezTo>
                      <a:pt x="7463" y="2985"/>
                      <a:pt x="7268" y="2908"/>
                      <a:pt x="7190" y="2908"/>
                    </a:cubicBezTo>
                    <a:cubicBezTo>
                      <a:pt x="7187" y="2908"/>
                      <a:pt x="7184" y="2909"/>
                      <a:pt x="7181" y="2909"/>
                    </a:cubicBezTo>
                    <a:cubicBezTo>
                      <a:pt x="7174" y="2910"/>
                      <a:pt x="7167" y="2910"/>
                      <a:pt x="7161" y="2910"/>
                    </a:cubicBezTo>
                    <a:cubicBezTo>
                      <a:pt x="7072" y="2910"/>
                      <a:pt x="6980" y="2828"/>
                      <a:pt x="6876" y="2737"/>
                    </a:cubicBezTo>
                    <a:cubicBezTo>
                      <a:pt x="6785" y="2660"/>
                      <a:pt x="6684" y="2569"/>
                      <a:pt x="6586" y="2534"/>
                    </a:cubicBezTo>
                    <a:cubicBezTo>
                      <a:pt x="6463" y="2489"/>
                      <a:pt x="6050" y="2331"/>
                      <a:pt x="5921" y="2135"/>
                    </a:cubicBezTo>
                    <a:cubicBezTo>
                      <a:pt x="5882" y="2076"/>
                      <a:pt x="5756" y="2006"/>
                      <a:pt x="5648" y="1943"/>
                    </a:cubicBezTo>
                    <a:cubicBezTo>
                      <a:pt x="5494" y="1855"/>
                      <a:pt x="5396" y="1796"/>
                      <a:pt x="5364" y="1722"/>
                    </a:cubicBezTo>
                    <a:lnTo>
                      <a:pt x="5360" y="1708"/>
                    </a:lnTo>
                    <a:cubicBezTo>
                      <a:pt x="5301" y="1558"/>
                      <a:pt x="5224" y="1418"/>
                      <a:pt x="5133" y="1285"/>
                    </a:cubicBezTo>
                    <a:cubicBezTo>
                      <a:pt x="5084" y="1221"/>
                      <a:pt x="5049" y="1151"/>
                      <a:pt x="5024" y="1074"/>
                    </a:cubicBezTo>
                    <a:cubicBezTo>
                      <a:pt x="4993" y="1001"/>
                      <a:pt x="4975" y="955"/>
                      <a:pt x="4947" y="952"/>
                    </a:cubicBezTo>
                    <a:cubicBezTo>
                      <a:pt x="4923" y="948"/>
                      <a:pt x="4846" y="948"/>
                      <a:pt x="4765" y="945"/>
                    </a:cubicBezTo>
                    <a:cubicBezTo>
                      <a:pt x="4244" y="931"/>
                      <a:pt x="4083" y="906"/>
                      <a:pt x="4083" y="791"/>
                    </a:cubicBezTo>
                    <a:cubicBezTo>
                      <a:pt x="4083" y="616"/>
                      <a:pt x="4009" y="290"/>
                      <a:pt x="3939" y="273"/>
                    </a:cubicBezTo>
                    <a:lnTo>
                      <a:pt x="3880" y="259"/>
                    </a:lnTo>
                    <a:cubicBezTo>
                      <a:pt x="3736" y="231"/>
                      <a:pt x="3572" y="192"/>
                      <a:pt x="3488" y="108"/>
                    </a:cubicBezTo>
                    <a:cubicBezTo>
                      <a:pt x="3429" y="53"/>
                      <a:pt x="3284" y="0"/>
                      <a:pt x="322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6" name="Google Shape;6319;p65">
                <a:extLst>
                  <a:ext uri="{FF2B5EF4-FFF2-40B4-BE49-F238E27FC236}">
                    <a16:creationId xmlns:a16="http://schemas.microsoft.com/office/drawing/2014/main" id="{C1001E19-9421-4DFE-B9D9-F9D4927F96F0}"/>
                  </a:ext>
                </a:extLst>
              </p:cNvPr>
              <p:cNvSpPr/>
              <p:nvPr/>
            </p:nvSpPr>
            <p:spPr>
              <a:xfrm>
                <a:off x="7329193" y="3152692"/>
                <a:ext cx="748" cy="457"/>
              </a:xfrm>
              <a:custGeom>
                <a:avLst/>
                <a:gdLst/>
                <a:ahLst/>
                <a:cxnLst/>
                <a:rect l="l" t="t" r="r" b="b"/>
                <a:pathLst>
                  <a:path w="15" h="8" extrusionOk="0">
                    <a:moveTo>
                      <a:pt x="14" y="7"/>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7" name="Google Shape;6320;p65">
                <a:extLst>
                  <a:ext uri="{FF2B5EF4-FFF2-40B4-BE49-F238E27FC236}">
                    <a16:creationId xmlns:a16="http://schemas.microsoft.com/office/drawing/2014/main" id="{64F0D27D-B983-4C51-868C-AFD8F0F8CB3C}"/>
                  </a:ext>
                </a:extLst>
              </p:cNvPr>
              <p:cNvSpPr/>
              <p:nvPr/>
            </p:nvSpPr>
            <p:spPr>
              <a:xfrm>
                <a:off x="7341050" y="3156282"/>
                <a:ext cx="895" cy="227"/>
              </a:xfrm>
              <a:custGeom>
                <a:avLst/>
                <a:gdLst/>
                <a:ahLst/>
                <a:cxnLst/>
                <a:rect l="l" t="t" r="r" b="b"/>
                <a:pathLst>
                  <a:path w="18" h="4" extrusionOk="0">
                    <a:moveTo>
                      <a:pt x="18" y="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8" name="Google Shape;6321;p65">
                <a:extLst>
                  <a:ext uri="{FF2B5EF4-FFF2-40B4-BE49-F238E27FC236}">
                    <a16:creationId xmlns:a16="http://schemas.microsoft.com/office/drawing/2014/main" id="{00DB6559-3B5F-4364-86AE-E77E6A13B8C0}"/>
                  </a:ext>
                </a:extLst>
              </p:cNvPr>
              <p:cNvSpPr/>
              <p:nvPr/>
            </p:nvSpPr>
            <p:spPr>
              <a:xfrm>
                <a:off x="7331285" y="3153489"/>
                <a:ext cx="895" cy="457"/>
              </a:xfrm>
              <a:custGeom>
                <a:avLst/>
                <a:gdLst/>
                <a:ahLst/>
                <a:cxnLst/>
                <a:rect l="l" t="t" r="r" b="b"/>
                <a:pathLst>
                  <a:path w="18" h="8" extrusionOk="0">
                    <a:moveTo>
                      <a:pt x="18" y="7"/>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9" name="Google Shape;6322;p65">
                <a:extLst>
                  <a:ext uri="{FF2B5EF4-FFF2-40B4-BE49-F238E27FC236}">
                    <a16:creationId xmlns:a16="http://schemas.microsoft.com/office/drawing/2014/main" id="{49D1ABB1-6710-4263-9FA6-8AF30871AED9}"/>
                  </a:ext>
                </a:extLst>
              </p:cNvPr>
              <p:cNvSpPr/>
              <p:nvPr/>
            </p:nvSpPr>
            <p:spPr>
              <a:xfrm>
                <a:off x="7335817" y="3155087"/>
                <a:ext cx="1097" cy="457"/>
              </a:xfrm>
              <a:custGeom>
                <a:avLst/>
                <a:gdLst/>
                <a:ahLst/>
                <a:cxnLst/>
                <a:rect l="l" t="t" r="r" b="b"/>
                <a:pathLst>
                  <a:path w="22" h="8" extrusionOk="0">
                    <a:moveTo>
                      <a:pt x="21" y="7"/>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50" name="Google Shape;6323;p65">
                <a:extLst>
                  <a:ext uri="{FF2B5EF4-FFF2-40B4-BE49-F238E27FC236}">
                    <a16:creationId xmlns:a16="http://schemas.microsoft.com/office/drawing/2014/main" id="{661EFAC7-4A81-4548-B61B-40FACF825B09}"/>
                  </a:ext>
                </a:extLst>
              </p:cNvPr>
              <p:cNvSpPr/>
              <p:nvPr/>
            </p:nvSpPr>
            <p:spPr>
              <a:xfrm>
                <a:off x="7333527" y="3154457"/>
                <a:ext cx="947" cy="285"/>
              </a:xfrm>
              <a:custGeom>
                <a:avLst/>
                <a:gdLst/>
                <a:ahLst/>
                <a:cxnLst/>
                <a:rect l="l" t="t" r="r" b="b"/>
                <a:pathLst>
                  <a:path w="19" h="5" extrusionOk="0">
                    <a:moveTo>
                      <a:pt x="18" y="4"/>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51" name="Google Shape;6324;p65">
                <a:extLst>
                  <a:ext uri="{FF2B5EF4-FFF2-40B4-BE49-F238E27FC236}">
                    <a16:creationId xmlns:a16="http://schemas.microsoft.com/office/drawing/2014/main" id="{FD1BE4B9-9F9E-4E80-B66C-E88423B848F7}"/>
                  </a:ext>
                </a:extLst>
              </p:cNvPr>
              <p:cNvSpPr/>
              <p:nvPr/>
            </p:nvSpPr>
            <p:spPr>
              <a:xfrm>
                <a:off x="7338261" y="3155883"/>
                <a:ext cx="1097" cy="227"/>
              </a:xfrm>
              <a:custGeom>
                <a:avLst/>
                <a:gdLst/>
                <a:ahLst/>
                <a:cxnLst/>
                <a:rect l="l" t="t" r="r" b="b"/>
                <a:pathLst>
                  <a:path w="22" h="4" extrusionOk="0">
                    <a:moveTo>
                      <a:pt x="21" y="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52" name="Google Shape;6325;p65">
                <a:extLst>
                  <a:ext uri="{FF2B5EF4-FFF2-40B4-BE49-F238E27FC236}">
                    <a16:creationId xmlns:a16="http://schemas.microsoft.com/office/drawing/2014/main" id="{233F02BB-14CF-44E8-92E9-85D3FD9B0EC7}"/>
                  </a:ext>
                </a:extLst>
              </p:cNvPr>
              <p:cNvSpPr/>
              <p:nvPr/>
            </p:nvSpPr>
            <p:spPr>
              <a:xfrm>
                <a:off x="7619616" y="3279243"/>
                <a:ext cx="1446" cy="14801"/>
              </a:xfrm>
              <a:custGeom>
                <a:avLst/>
                <a:gdLst/>
                <a:ahLst/>
                <a:cxnLst/>
                <a:rect l="l" t="t" r="r" b="b"/>
                <a:pathLst>
                  <a:path w="29" h="260" extrusionOk="0">
                    <a:moveTo>
                      <a:pt x="0" y="0"/>
                    </a:moveTo>
                    <a:lnTo>
                      <a:pt x="28" y="259"/>
                    </a:lnTo>
                    <a:lnTo>
                      <a:pt x="28" y="259"/>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53" name="Google Shape;6326;p65">
                <a:extLst>
                  <a:ext uri="{FF2B5EF4-FFF2-40B4-BE49-F238E27FC236}">
                    <a16:creationId xmlns:a16="http://schemas.microsoft.com/office/drawing/2014/main" id="{42161F8C-D832-40EF-B178-A1AEB3D65AC9}"/>
                  </a:ext>
                </a:extLst>
              </p:cNvPr>
              <p:cNvSpPr/>
              <p:nvPr/>
            </p:nvSpPr>
            <p:spPr>
              <a:xfrm>
                <a:off x="7343839" y="3156851"/>
                <a:ext cx="895" cy="59"/>
              </a:xfrm>
              <a:custGeom>
                <a:avLst/>
                <a:gdLst/>
                <a:ahLst/>
                <a:cxnLst/>
                <a:rect l="l" t="t" r="r" b="b"/>
                <a:pathLst>
                  <a:path w="18" h="1" extrusionOk="0">
                    <a:moveTo>
                      <a:pt x="18"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54" name="Google Shape;6327;p65">
                <a:extLst>
                  <a:ext uri="{FF2B5EF4-FFF2-40B4-BE49-F238E27FC236}">
                    <a16:creationId xmlns:a16="http://schemas.microsoft.com/office/drawing/2014/main" id="{F7A1072D-8105-4E5E-B3ED-04926BA6D91E}"/>
                  </a:ext>
                </a:extLst>
              </p:cNvPr>
              <p:cNvSpPr/>
              <p:nvPr/>
            </p:nvSpPr>
            <p:spPr>
              <a:xfrm>
                <a:off x="7004589" y="3207916"/>
                <a:ext cx="525243" cy="509445"/>
              </a:xfrm>
              <a:custGeom>
                <a:avLst/>
                <a:gdLst/>
                <a:ahLst/>
                <a:cxnLst/>
                <a:rect l="l" t="t" r="r" b="b"/>
                <a:pathLst>
                  <a:path w="10542" h="8949" extrusionOk="0">
                    <a:moveTo>
                      <a:pt x="161" y="0"/>
                    </a:moveTo>
                    <a:cubicBezTo>
                      <a:pt x="147" y="0"/>
                      <a:pt x="137" y="7"/>
                      <a:pt x="137" y="98"/>
                    </a:cubicBezTo>
                    <a:cubicBezTo>
                      <a:pt x="137" y="151"/>
                      <a:pt x="133" y="259"/>
                      <a:pt x="46" y="280"/>
                    </a:cubicBezTo>
                    <a:lnTo>
                      <a:pt x="21" y="280"/>
                    </a:lnTo>
                    <a:cubicBezTo>
                      <a:pt x="0" y="336"/>
                      <a:pt x="49" y="557"/>
                      <a:pt x="95" y="641"/>
                    </a:cubicBezTo>
                    <a:cubicBezTo>
                      <a:pt x="119" y="693"/>
                      <a:pt x="109" y="784"/>
                      <a:pt x="91" y="945"/>
                    </a:cubicBezTo>
                    <a:cubicBezTo>
                      <a:pt x="84" y="994"/>
                      <a:pt x="74" y="1061"/>
                      <a:pt x="70" y="1117"/>
                    </a:cubicBezTo>
                    <a:lnTo>
                      <a:pt x="70" y="1120"/>
                    </a:lnTo>
                    <a:lnTo>
                      <a:pt x="70" y="1131"/>
                    </a:lnTo>
                    <a:lnTo>
                      <a:pt x="70" y="1152"/>
                    </a:lnTo>
                    <a:cubicBezTo>
                      <a:pt x="70" y="1166"/>
                      <a:pt x="70" y="1183"/>
                      <a:pt x="70" y="1197"/>
                    </a:cubicBezTo>
                    <a:cubicBezTo>
                      <a:pt x="130" y="1225"/>
                      <a:pt x="193" y="1309"/>
                      <a:pt x="238" y="1383"/>
                    </a:cubicBezTo>
                    <a:cubicBezTo>
                      <a:pt x="252" y="1407"/>
                      <a:pt x="266" y="1428"/>
                      <a:pt x="277" y="1449"/>
                    </a:cubicBezTo>
                    <a:cubicBezTo>
                      <a:pt x="287" y="1470"/>
                      <a:pt x="298" y="1488"/>
                      <a:pt x="305" y="1505"/>
                    </a:cubicBezTo>
                    <a:cubicBezTo>
                      <a:pt x="315" y="1523"/>
                      <a:pt x="322" y="1537"/>
                      <a:pt x="326" y="1547"/>
                    </a:cubicBezTo>
                    <a:cubicBezTo>
                      <a:pt x="333" y="1562"/>
                      <a:pt x="336" y="1576"/>
                      <a:pt x="340" y="1586"/>
                    </a:cubicBezTo>
                    <a:lnTo>
                      <a:pt x="340" y="1590"/>
                    </a:lnTo>
                    <a:cubicBezTo>
                      <a:pt x="347" y="1600"/>
                      <a:pt x="347" y="1611"/>
                      <a:pt x="350" y="1618"/>
                    </a:cubicBezTo>
                    <a:lnTo>
                      <a:pt x="350" y="1621"/>
                    </a:lnTo>
                    <a:cubicBezTo>
                      <a:pt x="354" y="1632"/>
                      <a:pt x="354" y="1639"/>
                      <a:pt x="354" y="1646"/>
                    </a:cubicBezTo>
                    <a:lnTo>
                      <a:pt x="354" y="1649"/>
                    </a:lnTo>
                    <a:cubicBezTo>
                      <a:pt x="354" y="1653"/>
                      <a:pt x="354" y="1660"/>
                      <a:pt x="354" y="1667"/>
                    </a:cubicBezTo>
                    <a:cubicBezTo>
                      <a:pt x="354" y="1670"/>
                      <a:pt x="354" y="1674"/>
                      <a:pt x="354" y="1681"/>
                    </a:cubicBezTo>
                    <a:cubicBezTo>
                      <a:pt x="354" y="1684"/>
                      <a:pt x="354" y="1684"/>
                      <a:pt x="354" y="1688"/>
                    </a:cubicBezTo>
                    <a:cubicBezTo>
                      <a:pt x="368" y="1719"/>
                      <a:pt x="385" y="1747"/>
                      <a:pt x="403" y="1775"/>
                    </a:cubicBezTo>
                    <a:lnTo>
                      <a:pt x="417" y="1800"/>
                    </a:lnTo>
                    <a:cubicBezTo>
                      <a:pt x="480" y="1894"/>
                      <a:pt x="550" y="2006"/>
                      <a:pt x="550" y="2104"/>
                    </a:cubicBezTo>
                    <a:cubicBezTo>
                      <a:pt x="550" y="2223"/>
                      <a:pt x="718" y="2363"/>
                      <a:pt x="784" y="2363"/>
                    </a:cubicBezTo>
                    <a:cubicBezTo>
                      <a:pt x="872" y="2363"/>
                      <a:pt x="984" y="2398"/>
                      <a:pt x="1040" y="2475"/>
                    </a:cubicBezTo>
                    <a:cubicBezTo>
                      <a:pt x="1075" y="2524"/>
                      <a:pt x="1085" y="2587"/>
                      <a:pt x="1064" y="2643"/>
                    </a:cubicBezTo>
                    <a:cubicBezTo>
                      <a:pt x="1054" y="2692"/>
                      <a:pt x="1054" y="2738"/>
                      <a:pt x="1064" y="2787"/>
                    </a:cubicBezTo>
                    <a:cubicBezTo>
                      <a:pt x="1071" y="2857"/>
                      <a:pt x="1078" y="2927"/>
                      <a:pt x="1036" y="2972"/>
                    </a:cubicBezTo>
                    <a:cubicBezTo>
                      <a:pt x="1012" y="3000"/>
                      <a:pt x="973" y="3014"/>
                      <a:pt x="938" y="3014"/>
                    </a:cubicBezTo>
                    <a:cubicBezTo>
                      <a:pt x="917" y="3025"/>
                      <a:pt x="893" y="3126"/>
                      <a:pt x="879" y="3179"/>
                    </a:cubicBezTo>
                    <a:cubicBezTo>
                      <a:pt x="854" y="3287"/>
                      <a:pt x="830" y="3392"/>
                      <a:pt x="756" y="3434"/>
                    </a:cubicBezTo>
                    <a:cubicBezTo>
                      <a:pt x="753" y="3438"/>
                      <a:pt x="739" y="3462"/>
                      <a:pt x="739" y="3525"/>
                    </a:cubicBezTo>
                    <a:cubicBezTo>
                      <a:pt x="739" y="3659"/>
                      <a:pt x="791" y="3799"/>
                      <a:pt x="819" y="3820"/>
                    </a:cubicBezTo>
                    <a:cubicBezTo>
                      <a:pt x="1085" y="3949"/>
                      <a:pt x="1124" y="4093"/>
                      <a:pt x="1110" y="4187"/>
                    </a:cubicBezTo>
                    <a:cubicBezTo>
                      <a:pt x="1113" y="4201"/>
                      <a:pt x="1117" y="4212"/>
                      <a:pt x="1124" y="4222"/>
                    </a:cubicBezTo>
                    <a:cubicBezTo>
                      <a:pt x="1180" y="4285"/>
                      <a:pt x="1243" y="4338"/>
                      <a:pt x="1316" y="4376"/>
                    </a:cubicBezTo>
                    <a:cubicBezTo>
                      <a:pt x="1407" y="4429"/>
                      <a:pt x="1502" y="4474"/>
                      <a:pt x="1600" y="4506"/>
                    </a:cubicBezTo>
                    <a:cubicBezTo>
                      <a:pt x="1621" y="4513"/>
                      <a:pt x="1638" y="4520"/>
                      <a:pt x="1659" y="4523"/>
                    </a:cubicBezTo>
                    <a:cubicBezTo>
                      <a:pt x="1792" y="4541"/>
                      <a:pt x="1845" y="4660"/>
                      <a:pt x="1891" y="4754"/>
                    </a:cubicBezTo>
                    <a:cubicBezTo>
                      <a:pt x="1908" y="4793"/>
                      <a:pt x="1929" y="4831"/>
                      <a:pt x="1957" y="4866"/>
                    </a:cubicBezTo>
                    <a:cubicBezTo>
                      <a:pt x="2038" y="4947"/>
                      <a:pt x="1996" y="5055"/>
                      <a:pt x="1961" y="5143"/>
                    </a:cubicBezTo>
                    <a:cubicBezTo>
                      <a:pt x="1943" y="5181"/>
                      <a:pt x="1933" y="5223"/>
                      <a:pt x="1933" y="5265"/>
                    </a:cubicBezTo>
                    <a:cubicBezTo>
                      <a:pt x="1947" y="5300"/>
                      <a:pt x="1968" y="5332"/>
                      <a:pt x="1999" y="5360"/>
                    </a:cubicBezTo>
                    <a:cubicBezTo>
                      <a:pt x="2059" y="5426"/>
                      <a:pt x="2143" y="5521"/>
                      <a:pt x="2125" y="5654"/>
                    </a:cubicBezTo>
                    <a:cubicBezTo>
                      <a:pt x="2125" y="5657"/>
                      <a:pt x="2125" y="5664"/>
                      <a:pt x="2125" y="5668"/>
                    </a:cubicBezTo>
                    <a:lnTo>
                      <a:pt x="2125" y="5675"/>
                    </a:lnTo>
                    <a:cubicBezTo>
                      <a:pt x="2125" y="5678"/>
                      <a:pt x="2129" y="5682"/>
                      <a:pt x="2129" y="5685"/>
                    </a:cubicBezTo>
                    <a:lnTo>
                      <a:pt x="2132" y="5692"/>
                    </a:lnTo>
                    <a:cubicBezTo>
                      <a:pt x="2132" y="5696"/>
                      <a:pt x="2136" y="5699"/>
                      <a:pt x="2136" y="5703"/>
                    </a:cubicBezTo>
                    <a:lnTo>
                      <a:pt x="2143" y="5710"/>
                    </a:lnTo>
                    <a:lnTo>
                      <a:pt x="2146" y="5724"/>
                    </a:lnTo>
                    <a:lnTo>
                      <a:pt x="2153" y="5731"/>
                    </a:lnTo>
                    <a:lnTo>
                      <a:pt x="2160" y="5745"/>
                    </a:lnTo>
                    <a:lnTo>
                      <a:pt x="2167" y="5756"/>
                    </a:lnTo>
                    <a:lnTo>
                      <a:pt x="2178" y="5766"/>
                    </a:lnTo>
                    <a:lnTo>
                      <a:pt x="2188" y="5780"/>
                    </a:lnTo>
                    <a:lnTo>
                      <a:pt x="2195" y="5791"/>
                    </a:lnTo>
                    <a:lnTo>
                      <a:pt x="2206" y="5805"/>
                    </a:lnTo>
                    <a:lnTo>
                      <a:pt x="2213" y="5815"/>
                    </a:lnTo>
                    <a:lnTo>
                      <a:pt x="2227" y="5833"/>
                    </a:lnTo>
                    <a:lnTo>
                      <a:pt x="2234" y="5840"/>
                    </a:lnTo>
                    <a:lnTo>
                      <a:pt x="2251" y="5857"/>
                    </a:lnTo>
                    <a:lnTo>
                      <a:pt x="2258" y="5864"/>
                    </a:lnTo>
                    <a:lnTo>
                      <a:pt x="2276" y="5885"/>
                    </a:lnTo>
                    <a:lnTo>
                      <a:pt x="2279" y="5889"/>
                    </a:lnTo>
                    <a:lnTo>
                      <a:pt x="2300" y="5913"/>
                    </a:lnTo>
                    <a:cubicBezTo>
                      <a:pt x="2332" y="5945"/>
                      <a:pt x="2360" y="5976"/>
                      <a:pt x="2388" y="6001"/>
                    </a:cubicBezTo>
                    <a:cubicBezTo>
                      <a:pt x="2423" y="5994"/>
                      <a:pt x="2461" y="5987"/>
                      <a:pt x="2500" y="5987"/>
                    </a:cubicBezTo>
                    <a:cubicBezTo>
                      <a:pt x="2531" y="5987"/>
                      <a:pt x="2563" y="5969"/>
                      <a:pt x="2584" y="5941"/>
                    </a:cubicBezTo>
                    <a:cubicBezTo>
                      <a:pt x="2603" y="5922"/>
                      <a:pt x="2637" y="5889"/>
                      <a:pt x="2686" y="5889"/>
                    </a:cubicBezTo>
                    <a:cubicBezTo>
                      <a:pt x="2716" y="5889"/>
                      <a:pt x="2752" y="5901"/>
                      <a:pt x="2794" y="5938"/>
                    </a:cubicBezTo>
                    <a:cubicBezTo>
                      <a:pt x="2814" y="5954"/>
                      <a:pt x="2837" y="5961"/>
                      <a:pt x="2865" y="5961"/>
                    </a:cubicBezTo>
                    <a:cubicBezTo>
                      <a:pt x="2900" y="5961"/>
                      <a:pt x="2944" y="5950"/>
                      <a:pt x="2997" y="5934"/>
                    </a:cubicBezTo>
                    <a:cubicBezTo>
                      <a:pt x="3039" y="5917"/>
                      <a:pt x="3084" y="5910"/>
                      <a:pt x="3130" y="5903"/>
                    </a:cubicBezTo>
                    <a:cubicBezTo>
                      <a:pt x="3133" y="5902"/>
                      <a:pt x="3136" y="5902"/>
                      <a:pt x="3139" y="5902"/>
                    </a:cubicBezTo>
                    <a:cubicBezTo>
                      <a:pt x="3191" y="5902"/>
                      <a:pt x="3337" y="5952"/>
                      <a:pt x="3749" y="6799"/>
                    </a:cubicBezTo>
                    <a:cubicBezTo>
                      <a:pt x="3788" y="6876"/>
                      <a:pt x="3816" y="6939"/>
                      <a:pt x="3837" y="6991"/>
                    </a:cubicBezTo>
                    <a:cubicBezTo>
                      <a:pt x="3897" y="7135"/>
                      <a:pt x="3925" y="7194"/>
                      <a:pt x="4044" y="7271"/>
                    </a:cubicBezTo>
                    <a:cubicBezTo>
                      <a:pt x="4103" y="7310"/>
                      <a:pt x="4173" y="7334"/>
                      <a:pt x="4243" y="7348"/>
                    </a:cubicBezTo>
                    <a:cubicBezTo>
                      <a:pt x="4422" y="7387"/>
                      <a:pt x="4590" y="7478"/>
                      <a:pt x="4716" y="7611"/>
                    </a:cubicBezTo>
                    <a:cubicBezTo>
                      <a:pt x="4964" y="7870"/>
                      <a:pt x="5636" y="8056"/>
                      <a:pt x="5916" y="8070"/>
                    </a:cubicBezTo>
                    <a:cubicBezTo>
                      <a:pt x="5923" y="8070"/>
                      <a:pt x="5929" y="8070"/>
                      <a:pt x="5935" y="8070"/>
                    </a:cubicBezTo>
                    <a:cubicBezTo>
                      <a:pt x="6040" y="8070"/>
                      <a:pt x="6143" y="8014"/>
                      <a:pt x="6246" y="7958"/>
                    </a:cubicBezTo>
                    <a:cubicBezTo>
                      <a:pt x="6375" y="7891"/>
                      <a:pt x="6515" y="7818"/>
                      <a:pt x="6690" y="7818"/>
                    </a:cubicBezTo>
                    <a:cubicBezTo>
                      <a:pt x="6729" y="7818"/>
                      <a:pt x="6767" y="7821"/>
                      <a:pt x="6809" y="7828"/>
                    </a:cubicBezTo>
                    <a:cubicBezTo>
                      <a:pt x="7093" y="7884"/>
                      <a:pt x="7145" y="8136"/>
                      <a:pt x="7191" y="8339"/>
                    </a:cubicBezTo>
                    <a:cubicBezTo>
                      <a:pt x="7208" y="8434"/>
                      <a:pt x="7229" y="8525"/>
                      <a:pt x="7268" y="8570"/>
                    </a:cubicBezTo>
                    <a:cubicBezTo>
                      <a:pt x="7341" y="8661"/>
                      <a:pt x="8122" y="8763"/>
                      <a:pt x="8539" y="8815"/>
                    </a:cubicBezTo>
                    <a:cubicBezTo>
                      <a:pt x="8826" y="8850"/>
                      <a:pt x="9050" y="8878"/>
                      <a:pt x="9141" y="8906"/>
                    </a:cubicBezTo>
                    <a:cubicBezTo>
                      <a:pt x="9302" y="8934"/>
                      <a:pt x="9463" y="8948"/>
                      <a:pt x="9624" y="8948"/>
                    </a:cubicBezTo>
                    <a:lnTo>
                      <a:pt x="9620" y="8920"/>
                    </a:lnTo>
                    <a:lnTo>
                      <a:pt x="9617" y="8885"/>
                    </a:lnTo>
                    <a:cubicBezTo>
                      <a:pt x="9610" y="8801"/>
                      <a:pt x="9624" y="8717"/>
                      <a:pt x="9652" y="8640"/>
                    </a:cubicBezTo>
                    <a:lnTo>
                      <a:pt x="9652" y="8633"/>
                    </a:lnTo>
                    <a:lnTo>
                      <a:pt x="9655" y="8630"/>
                    </a:lnTo>
                    <a:cubicBezTo>
                      <a:pt x="9718" y="8483"/>
                      <a:pt x="9823" y="8360"/>
                      <a:pt x="9963" y="8280"/>
                    </a:cubicBezTo>
                    <a:cubicBezTo>
                      <a:pt x="9974" y="8273"/>
                      <a:pt x="9988" y="8266"/>
                      <a:pt x="9998" y="8262"/>
                    </a:cubicBezTo>
                    <a:cubicBezTo>
                      <a:pt x="10160" y="8178"/>
                      <a:pt x="10338" y="8126"/>
                      <a:pt x="10517" y="8101"/>
                    </a:cubicBezTo>
                    <a:cubicBezTo>
                      <a:pt x="10527" y="8101"/>
                      <a:pt x="10531" y="8101"/>
                      <a:pt x="10531" y="8087"/>
                    </a:cubicBezTo>
                    <a:cubicBezTo>
                      <a:pt x="10541" y="8007"/>
                      <a:pt x="10450" y="7860"/>
                      <a:pt x="10387" y="7825"/>
                    </a:cubicBezTo>
                    <a:cubicBezTo>
                      <a:pt x="10384" y="7821"/>
                      <a:pt x="10380" y="7818"/>
                      <a:pt x="10377" y="7818"/>
                    </a:cubicBezTo>
                    <a:cubicBezTo>
                      <a:pt x="10282" y="7786"/>
                      <a:pt x="10268" y="7670"/>
                      <a:pt x="10258" y="7551"/>
                    </a:cubicBezTo>
                    <a:cubicBezTo>
                      <a:pt x="10244" y="7415"/>
                      <a:pt x="10226" y="7261"/>
                      <a:pt x="10110" y="7212"/>
                    </a:cubicBezTo>
                    <a:cubicBezTo>
                      <a:pt x="9809" y="7086"/>
                      <a:pt x="9585" y="6893"/>
                      <a:pt x="9515" y="6697"/>
                    </a:cubicBezTo>
                    <a:cubicBezTo>
                      <a:pt x="9470" y="6659"/>
                      <a:pt x="9389" y="6582"/>
                      <a:pt x="9316" y="6512"/>
                    </a:cubicBezTo>
                    <a:cubicBezTo>
                      <a:pt x="9284" y="6480"/>
                      <a:pt x="9253" y="6452"/>
                      <a:pt x="9228" y="6424"/>
                    </a:cubicBezTo>
                    <a:lnTo>
                      <a:pt x="9130" y="6337"/>
                    </a:lnTo>
                    <a:lnTo>
                      <a:pt x="9151" y="6337"/>
                    </a:lnTo>
                    <a:lnTo>
                      <a:pt x="9144" y="6319"/>
                    </a:lnTo>
                    <a:lnTo>
                      <a:pt x="9137" y="6309"/>
                    </a:lnTo>
                    <a:cubicBezTo>
                      <a:pt x="9134" y="6302"/>
                      <a:pt x="9130" y="6295"/>
                      <a:pt x="9130" y="6288"/>
                    </a:cubicBezTo>
                    <a:lnTo>
                      <a:pt x="9127" y="6277"/>
                    </a:lnTo>
                    <a:cubicBezTo>
                      <a:pt x="9123" y="6267"/>
                      <a:pt x="9123" y="6260"/>
                      <a:pt x="9123" y="6253"/>
                    </a:cubicBezTo>
                    <a:lnTo>
                      <a:pt x="9123" y="6246"/>
                    </a:lnTo>
                    <a:cubicBezTo>
                      <a:pt x="9120" y="6235"/>
                      <a:pt x="9120" y="6225"/>
                      <a:pt x="9123" y="6214"/>
                    </a:cubicBezTo>
                    <a:cubicBezTo>
                      <a:pt x="9130" y="6158"/>
                      <a:pt x="9190" y="6095"/>
                      <a:pt x="9298" y="5990"/>
                    </a:cubicBezTo>
                    <a:lnTo>
                      <a:pt x="9351" y="5941"/>
                    </a:lnTo>
                    <a:cubicBezTo>
                      <a:pt x="9491" y="5805"/>
                      <a:pt x="9729" y="5577"/>
                      <a:pt x="9690" y="5468"/>
                    </a:cubicBezTo>
                    <a:cubicBezTo>
                      <a:pt x="9652" y="5360"/>
                      <a:pt x="9491" y="5321"/>
                      <a:pt x="9365" y="5293"/>
                    </a:cubicBezTo>
                    <a:cubicBezTo>
                      <a:pt x="9263" y="5272"/>
                      <a:pt x="9183" y="5255"/>
                      <a:pt x="9155" y="5195"/>
                    </a:cubicBezTo>
                    <a:cubicBezTo>
                      <a:pt x="9130" y="5146"/>
                      <a:pt x="9130" y="5080"/>
                      <a:pt x="9130" y="4985"/>
                    </a:cubicBezTo>
                    <a:cubicBezTo>
                      <a:pt x="9130" y="4859"/>
                      <a:pt x="9130" y="4698"/>
                      <a:pt x="9067" y="4565"/>
                    </a:cubicBezTo>
                    <a:cubicBezTo>
                      <a:pt x="8997" y="4418"/>
                      <a:pt x="9032" y="4278"/>
                      <a:pt x="9060" y="4166"/>
                    </a:cubicBezTo>
                    <a:cubicBezTo>
                      <a:pt x="9078" y="4093"/>
                      <a:pt x="9095" y="4026"/>
                      <a:pt x="9071" y="3991"/>
                    </a:cubicBezTo>
                    <a:cubicBezTo>
                      <a:pt x="8983" y="3858"/>
                      <a:pt x="9057" y="3666"/>
                      <a:pt x="9106" y="3532"/>
                    </a:cubicBezTo>
                    <a:cubicBezTo>
                      <a:pt x="9116" y="3504"/>
                      <a:pt x="9123" y="3480"/>
                      <a:pt x="9127" y="3462"/>
                    </a:cubicBezTo>
                    <a:cubicBezTo>
                      <a:pt x="9144" y="3413"/>
                      <a:pt x="9176" y="3368"/>
                      <a:pt x="9211" y="3333"/>
                    </a:cubicBezTo>
                    <a:cubicBezTo>
                      <a:pt x="9277" y="3256"/>
                      <a:pt x="9354" y="3168"/>
                      <a:pt x="9344" y="3053"/>
                    </a:cubicBezTo>
                    <a:cubicBezTo>
                      <a:pt x="9340" y="3032"/>
                      <a:pt x="9340" y="3007"/>
                      <a:pt x="9344" y="2986"/>
                    </a:cubicBezTo>
                    <a:cubicBezTo>
                      <a:pt x="9344" y="2976"/>
                      <a:pt x="9344" y="2969"/>
                      <a:pt x="9347" y="2958"/>
                    </a:cubicBezTo>
                    <a:cubicBezTo>
                      <a:pt x="9347" y="2951"/>
                      <a:pt x="9351" y="2941"/>
                      <a:pt x="9351" y="2930"/>
                    </a:cubicBezTo>
                    <a:cubicBezTo>
                      <a:pt x="9354" y="2920"/>
                      <a:pt x="9351" y="2923"/>
                      <a:pt x="9354" y="2920"/>
                    </a:cubicBezTo>
                    <a:cubicBezTo>
                      <a:pt x="9358" y="2906"/>
                      <a:pt x="9361" y="2895"/>
                      <a:pt x="9368" y="2881"/>
                    </a:cubicBezTo>
                    <a:cubicBezTo>
                      <a:pt x="9386" y="2839"/>
                      <a:pt x="9414" y="2801"/>
                      <a:pt x="9452" y="2769"/>
                    </a:cubicBezTo>
                    <a:cubicBezTo>
                      <a:pt x="9449" y="2762"/>
                      <a:pt x="9449" y="2752"/>
                      <a:pt x="9445" y="2741"/>
                    </a:cubicBezTo>
                    <a:lnTo>
                      <a:pt x="9442" y="2727"/>
                    </a:lnTo>
                    <a:cubicBezTo>
                      <a:pt x="9438" y="2713"/>
                      <a:pt x="9435" y="2699"/>
                      <a:pt x="9431" y="2682"/>
                    </a:cubicBezTo>
                    <a:lnTo>
                      <a:pt x="9428" y="2668"/>
                    </a:lnTo>
                    <a:cubicBezTo>
                      <a:pt x="9424" y="2657"/>
                      <a:pt x="9421" y="2647"/>
                      <a:pt x="9421" y="2633"/>
                    </a:cubicBezTo>
                    <a:lnTo>
                      <a:pt x="9417" y="2615"/>
                    </a:lnTo>
                    <a:lnTo>
                      <a:pt x="9410" y="2587"/>
                    </a:lnTo>
                    <a:lnTo>
                      <a:pt x="9407" y="2563"/>
                    </a:lnTo>
                    <a:lnTo>
                      <a:pt x="9403" y="2538"/>
                    </a:lnTo>
                    <a:lnTo>
                      <a:pt x="9400" y="2514"/>
                    </a:lnTo>
                    <a:lnTo>
                      <a:pt x="9396" y="2489"/>
                    </a:lnTo>
                    <a:lnTo>
                      <a:pt x="9393" y="2465"/>
                    </a:lnTo>
                    <a:lnTo>
                      <a:pt x="9389" y="2440"/>
                    </a:lnTo>
                    <a:lnTo>
                      <a:pt x="9386" y="2416"/>
                    </a:lnTo>
                    <a:lnTo>
                      <a:pt x="9386" y="2395"/>
                    </a:lnTo>
                    <a:lnTo>
                      <a:pt x="9382" y="2370"/>
                    </a:lnTo>
                    <a:lnTo>
                      <a:pt x="9382" y="2349"/>
                    </a:lnTo>
                    <a:lnTo>
                      <a:pt x="9382" y="2328"/>
                    </a:lnTo>
                    <a:lnTo>
                      <a:pt x="9382" y="2307"/>
                    </a:lnTo>
                    <a:lnTo>
                      <a:pt x="9382" y="2286"/>
                    </a:lnTo>
                    <a:lnTo>
                      <a:pt x="9382" y="2269"/>
                    </a:lnTo>
                    <a:lnTo>
                      <a:pt x="9382" y="2248"/>
                    </a:lnTo>
                    <a:lnTo>
                      <a:pt x="9382" y="2234"/>
                    </a:lnTo>
                    <a:lnTo>
                      <a:pt x="9382" y="2216"/>
                    </a:lnTo>
                    <a:lnTo>
                      <a:pt x="9382" y="2202"/>
                    </a:lnTo>
                    <a:lnTo>
                      <a:pt x="9382" y="2188"/>
                    </a:lnTo>
                    <a:lnTo>
                      <a:pt x="9382" y="2178"/>
                    </a:lnTo>
                    <a:lnTo>
                      <a:pt x="9382" y="2167"/>
                    </a:lnTo>
                    <a:lnTo>
                      <a:pt x="9382" y="2146"/>
                    </a:lnTo>
                    <a:cubicBezTo>
                      <a:pt x="9355" y="2133"/>
                      <a:pt x="9287" y="2125"/>
                      <a:pt x="9207" y="2125"/>
                    </a:cubicBezTo>
                    <a:cubicBezTo>
                      <a:pt x="9162" y="2125"/>
                      <a:pt x="9114" y="2127"/>
                      <a:pt x="9067" y="2132"/>
                    </a:cubicBezTo>
                    <a:cubicBezTo>
                      <a:pt x="9060" y="2133"/>
                      <a:pt x="9054" y="2133"/>
                      <a:pt x="9047" y="2133"/>
                    </a:cubicBezTo>
                    <a:cubicBezTo>
                      <a:pt x="8953" y="2133"/>
                      <a:pt x="8884" y="2042"/>
                      <a:pt x="8819" y="1954"/>
                    </a:cubicBezTo>
                    <a:cubicBezTo>
                      <a:pt x="8777" y="1905"/>
                      <a:pt x="8717" y="1824"/>
                      <a:pt x="8686" y="1824"/>
                    </a:cubicBezTo>
                    <a:cubicBezTo>
                      <a:pt x="8528" y="1824"/>
                      <a:pt x="8381" y="1705"/>
                      <a:pt x="8381" y="1572"/>
                    </a:cubicBezTo>
                    <a:cubicBezTo>
                      <a:pt x="8353" y="1534"/>
                      <a:pt x="8175" y="1482"/>
                      <a:pt x="8030" y="1482"/>
                    </a:cubicBezTo>
                    <a:cubicBezTo>
                      <a:pt x="8013" y="1482"/>
                      <a:pt x="7997" y="1483"/>
                      <a:pt x="7982" y="1484"/>
                    </a:cubicBezTo>
                    <a:cubicBezTo>
                      <a:pt x="7972" y="1486"/>
                      <a:pt x="7961" y="1486"/>
                      <a:pt x="7951" y="1486"/>
                    </a:cubicBezTo>
                    <a:cubicBezTo>
                      <a:pt x="7868" y="1486"/>
                      <a:pt x="7790" y="1448"/>
                      <a:pt x="7737" y="1383"/>
                    </a:cubicBezTo>
                    <a:cubicBezTo>
                      <a:pt x="7730" y="1372"/>
                      <a:pt x="7719" y="1365"/>
                      <a:pt x="7712" y="1358"/>
                    </a:cubicBezTo>
                    <a:cubicBezTo>
                      <a:pt x="7625" y="1355"/>
                      <a:pt x="7355" y="1271"/>
                      <a:pt x="7264" y="1155"/>
                    </a:cubicBezTo>
                    <a:cubicBezTo>
                      <a:pt x="7242" y="1129"/>
                      <a:pt x="7111" y="1092"/>
                      <a:pt x="6956" y="1092"/>
                    </a:cubicBezTo>
                    <a:cubicBezTo>
                      <a:pt x="6943" y="1092"/>
                      <a:pt x="6931" y="1092"/>
                      <a:pt x="6918" y="1092"/>
                    </a:cubicBezTo>
                    <a:cubicBezTo>
                      <a:pt x="6806" y="1096"/>
                      <a:pt x="6746" y="1120"/>
                      <a:pt x="6736" y="1134"/>
                    </a:cubicBezTo>
                    <a:cubicBezTo>
                      <a:pt x="6682" y="1212"/>
                      <a:pt x="6604" y="1231"/>
                      <a:pt x="6524" y="1231"/>
                    </a:cubicBezTo>
                    <a:cubicBezTo>
                      <a:pt x="6484" y="1231"/>
                      <a:pt x="6445" y="1227"/>
                      <a:pt x="6407" y="1222"/>
                    </a:cubicBezTo>
                    <a:cubicBezTo>
                      <a:pt x="6368" y="1215"/>
                      <a:pt x="6333" y="1211"/>
                      <a:pt x="6295" y="1211"/>
                    </a:cubicBezTo>
                    <a:cubicBezTo>
                      <a:pt x="6186" y="1211"/>
                      <a:pt x="5948" y="1407"/>
                      <a:pt x="5864" y="1523"/>
                    </a:cubicBezTo>
                    <a:lnTo>
                      <a:pt x="5853" y="1533"/>
                    </a:lnTo>
                    <a:lnTo>
                      <a:pt x="5853" y="1537"/>
                    </a:lnTo>
                    <a:lnTo>
                      <a:pt x="5846" y="1544"/>
                    </a:lnTo>
                    <a:lnTo>
                      <a:pt x="5843" y="1547"/>
                    </a:lnTo>
                    <a:lnTo>
                      <a:pt x="5836" y="1551"/>
                    </a:lnTo>
                    <a:lnTo>
                      <a:pt x="5829" y="1555"/>
                    </a:lnTo>
                    <a:lnTo>
                      <a:pt x="5822" y="1562"/>
                    </a:lnTo>
                    <a:lnTo>
                      <a:pt x="5818" y="1565"/>
                    </a:lnTo>
                    <a:lnTo>
                      <a:pt x="5808" y="1572"/>
                    </a:lnTo>
                    <a:lnTo>
                      <a:pt x="5801" y="1576"/>
                    </a:lnTo>
                    <a:lnTo>
                      <a:pt x="5790" y="1579"/>
                    </a:lnTo>
                    <a:lnTo>
                      <a:pt x="5780" y="1583"/>
                    </a:lnTo>
                    <a:lnTo>
                      <a:pt x="5769" y="1590"/>
                    </a:lnTo>
                    <a:lnTo>
                      <a:pt x="5759" y="1593"/>
                    </a:lnTo>
                    <a:lnTo>
                      <a:pt x="5745" y="1597"/>
                    </a:lnTo>
                    <a:lnTo>
                      <a:pt x="5731" y="1600"/>
                    </a:lnTo>
                    <a:lnTo>
                      <a:pt x="5717" y="1604"/>
                    </a:lnTo>
                    <a:lnTo>
                      <a:pt x="5703" y="1607"/>
                    </a:lnTo>
                    <a:lnTo>
                      <a:pt x="5685" y="1611"/>
                    </a:lnTo>
                    <a:lnTo>
                      <a:pt x="5668" y="1614"/>
                    </a:lnTo>
                    <a:lnTo>
                      <a:pt x="5647" y="1618"/>
                    </a:lnTo>
                    <a:lnTo>
                      <a:pt x="5629" y="1621"/>
                    </a:lnTo>
                    <a:lnTo>
                      <a:pt x="5605" y="1625"/>
                    </a:lnTo>
                    <a:lnTo>
                      <a:pt x="5587" y="1625"/>
                    </a:lnTo>
                    <a:lnTo>
                      <a:pt x="5559" y="1628"/>
                    </a:lnTo>
                    <a:lnTo>
                      <a:pt x="5486" y="1628"/>
                    </a:lnTo>
                    <a:lnTo>
                      <a:pt x="5430" y="1632"/>
                    </a:lnTo>
                    <a:lnTo>
                      <a:pt x="5426" y="1632"/>
                    </a:lnTo>
                    <a:cubicBezTo>
                      <a:pt x="5430" y="1782"/>
                      <a:pt x="5423" y="1849"/>
                      <a:pt x="5395" y="1891"/>
                    </a:cubicBezTo>
                    <a:cubicBezTo>
                      <a:pt x="5276" y="2066"/>
                      <a:pt x="4534" y="2164"/>
                      <a:pt x="4163" y="2178"/>
                    </a:cubicBezTo>
                    <a:cubicBezTo>
                      <a:pt x="4155" y="2178"/>
                      <a:pt x="4147" y="2178"/>
                      <a:pt x="4140" y="2178"/>
                    </a:cubicBezTo>
                    <a:cubicBezTo>
                      <a:pt x="3891" y="2178"/>
                      <a:pt x="3749" y="2012"/>
                      <a:pt x="3623" y="1866"/>
                    </a:cubicBezTo>
                    <a:cubicBezTo>
                      <a:pt x="3497" y="1716"/>
                      <a:pt x="3378" y="1579"/>
                      <a:pt x="3158" y="1579"/>
                    </a:cubicBezTo>
                    <a:cubicBezTo>
                      <a:pt x="2762" y="1579"/>
                      <a:pt x="2475" y="1243"/>
                      <a:pt x="2433" y="914"/>
                    </a:cubicBezTo>
                    <a:lnTo>
                      <a:pt x="2419" y="907"/>
                    </a:lnTo>
                    <a:lnTo>
                      <a:pt x="2409" y="903"/>
                    </a:lnTo>
                    <a:lnTo>
                      <a:pt x="2388" y="893"/>
                    </a:lnTo>
                    <a:lnTo>
                      <a:pt x="2377" y="889"/>
                    </a:lnTo>
                    <a:lnTo>
                      <a:pt x="2353" y="875"/>
                    </a:lnTo>
                    <a:lnTo>
                      <a:pt x="2346" y="875"/>
                    </a:lnTo>
                    <a:cubicBezTo>
                      <a:pt x="2325" y="865"/>
                      <a:pt x="2304" y="854"/>
                      <a:pt x="2283" y="840"/>
                    </a:cubicBezTo>
                    <a:lnTo>
                      <a:pt x="2276" y="837"/>
                    </a:lnTo>
                    <a:lnTo>
                      <a:pt x="2251" y="823"/>
                    </a:lnTo>
                    <a:lnTo>
                      <a:pt x="2241" y="816"/>
                    </a:lnTo>
                    <a:lnTo>
                      <a:pt x="2220" y="805"/>
                    </a:lnTo>
                    <a:lnTo>
                      <a:pt x="2209" y="798"/>
                    </a:lnTo>
                    <a:lnTo>
                      <a:pt x="2192" y="784"/>
                    </a:lnTo>
                    <a:lnTo>
                      <a:pt x="2181" y="777"/>
                    </a:lnTo>
                    <a:lnTo>
                      <a:pt x="2164" y="767"/>
                    </a:lnTo>
                    <a:lnTo>
                      <a:pt x="2153" y="756"/>
                    </a:lnTo>
                    <a:lnTo>
                      <a:pt x="2136" y="746"/>
                    </a:lnTo>
                    <a:lnTo>
                      <a:pt x="2129" y="739"/>
                    </a:lnTo>
                    <a:lnTo>
                      <a:pt x="2115" y="725"/>
                    </a:lnTo>
                    <a:lnTo>
                      <a:pt x="2104" y="718"/>
                    </a:lnTo>
                    <a:lnTo>
                      <a:pt x="2090" y="704"/>
                    </a:lnTo>
                    <a:lnTo>
                      <a:pt x="2083" y="697"/>
                    </a:lnTo>
                    <a:lnTo>
                      <a:pt x="2073" y="683"/>
                    </a:lnTo>
                    <a:lnTo>
                      <a:pt x="2066" y="676"/>
                    </a:lnTo>
                    <a:cubicBezTo>
                      <a:pt x="2062" y="672"/>
                      <a:pt x="2059" y="665"/>
                      <a:pt x="2059" y="662"/>
                    </a:cubicBezTo>
                    <a:lnTo>
                      <a:pt x="2052" y="655"/>
                    </a:lnTo>
                    <a:cubicBezTo>
                      <a:pt x="2048" y="651"/>
                      <a:pt x="2045" y="644"/>
                      <a:pt x="2045" y="637"/>
                    </a:cubicBezTo>
                    <a:cubicBezTo>
                      <a:pt x="2031" y="609"/>
                      <a:pt x="2031" y="581"/>
                      <a:pt x="2045" y="553"/>
                    </a:cubicBezTo>
                    <a:cubicBezTo>
                      <a:pt x="2076" y="483"/>
                      <a:pt x="2125" y="189"/>
                      <a:pt x="2073" y="133"/>
                    </a:cubicBezTo>
                    <a:cubicBezTo>
                      <a:pt x="2071" y="132"/>
                      <a:pt x="2068" y="132"/>
                      <a:pt x="2064" y="132"/>
                    </a:cubicBezTo>
                    <a:cubicBezTo>
                      <a:pt x="2054" y="132"/>
                      <a:pt x="2037" y="136"/>
                      <a:pt x="2024" y="144"/>
                    </a:cubicBezTo>
                    <a:cubicBezTo>
                      <a:pt x="1943" y="189"/>
                      <a:pt x="1870" y="238"/>
                      <a:pt x="1799" y="291"/>
                    </a:cubicBezTo>
                    <a:cubicBezTo>
                      <a:pt x="1684" y="378"/>
                      <a:pt x="1558" y="455"/>
                      <a:pt x="1432" y="522"/>
                    </a:cubicBezTo>
                    <a:lnTo>
                      <a:pt x="1407" y="532"/>
                    </a:lnTo>
                    <a:cubicBezTo>
                      <a:pt x="1379" y="546"/>
                      <a:pt x="1351" y="560"/>
                      <a:pt x="1320" y="571"/>
                    </a:cubicBezTo>
                    <a:lnTo>
                      <a:pt x="1309" y="574"/>
                    </a:lnTo>
                    <a:cubicBezTo>
                      <a:pt x="1225" y="606"/>
                      <a:pt x="1134" y="627"/>
                      <a:pt x="1043" y="630"/>
                    </a:cubicBezTo>
                    <a:lnTo>
                      <a:pt x="1033" y="630"/>
                    </a:lnTo>
                    <a:cubicBezTo>
                      <a:pt x="1019" y="632"/>
                      <a:pt x="1004" y="633"/>
                      <a:pt x="989" y="633"/>
                    </a:cubicBezTo>
                    <a:cubicBezTo>
                      <a:pt x="973" y="633"/>
                      <a:pt x="958" y="632"/>
                      <a:pt x="942" y="630"/>
                    </a:cubicBezTo>
                    <a:lnTo>
                      <a:pt x="910" y="630"/>
                    </a:lnTo>
                    <a:lnTo>
                      <a:pt x="882" y="627"/>
                    </a:lnTo>
                    <a:lnTo>
                      <a:pt x="795" y="613"/>
                    </a:lnTo>
                    <a:cubicBezTo>
                      <a:pt x="637" y="588"/>
                      <a:pt x="567" y="557"/>
                      <a:pt x="557" y="487"/>
                    </a:cubicBezTo>
                    <a:cubicBezTo>
                      <a:pt x="553" y="473"/>
                      <a:pt x="553" y="462"/>
                      <a:pt x="557" y="448"/>
                    </a:cubicBezTo>
                    <a:cubicBezTo>
                      <a:pt x="557" y="445"/>
                      <a:pt x="557" y="441"/>
                      <a:pt x="557" y="438"/>
                    </a:cubicBezTo>
                    <a:cubicBezTo>
                      <a:pt x="539" y="424"/>
                      <a:pt x="518" y="413"/>
                      <a:pt x="497" y="406"/>
                    </a:cubicBezTo>
                    <a:cubicBezTo>
                      <a:pt x="410" y="368"/>
                      <a:pt x="343" y="291"/>
                      <a:pt x="319" y="196"/>
                    </a:cubicBezTo>
                    <a:lnTo>
                      <a:pt x="315" y="189"/>
                    </a:lnTo>
                    <a:cubicBezTo>
                      <a:pt x="312" y="172"/>
                      <a:pt x="305" y="154"/>
                      <a:pt x="301" y="137"/>
                    </a:cubicBezTo>
                    <a:cubicBezTo>
                      <a:pt x="298" y="123"/>
                      <a:pt x="291" y="98"/>
                      <a:pt x="284" y="77"/>
                    </a:cubicBezTo>
                    <a:lnTo>
                      <a:pt x="284" y="74"/>
                    </a:lnTo>
                    <a:cubicBezTo>
                      <a:pt x="284" y="70"/>
                      <a:pt x="280" y="67"/>
                      <a:pt x="280" y="63"/>
                    </a:cubicBezTo>
                    <a:lnTo>
                      <a:pt x="277" y="56"/>
                    </a:lnTo>
                    <a:cubicBezTo>
                      <a:pt x="273" y="53"/>
                      <a:pt x="273" y="49"/>
                      <a:pt x="270" y="46"/>
                    </a:cubicBezTo>
                    <a:lnTo>
                      <a:pt x="270" y="42"/>
                    </a:lnTo>
                    <a:cubicBezTo>
                      <a:pt x="266" y="35"/>
                      <a:pt x="263" y="32"/>
                      <a:pt x="256" y="28"/>
                    </a:cubicBezTo>
                    <a:cubicBezTo>
                      <a:pt x="252" y="25"/>
                      <a:pt x="249" y="21"/>
                      <a:pt x="245" y="18"/>
                    </a:cubicBezTo>
                    <a:lnTo>
                      <a:pt x="238" y="14"/>
                    </a:lnTo>
                    <a:lnTo>
                      <a:pt x="228" y="11"/>
                    </a:lnTo>
                    <a:lnTo>
                      <a:pt x="217" y="7"/>
                    </a:lnTo>
                    <a:cubicBezTo>
                      <a:pt x="210" y="4"/>
                      <a:pt x="203" y="4"/>
                      <a:pt x="196"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55" name="Google Shape;6328;p65">
                <a:extLst>
                  <a:ext uri="{FF2B5EF4-FFF2-40B4-BE49-F238E27FC236}">
                    <a16:creationId xmlns:a16="http://schemas.microsoft.com/office/drawing/2014/main" id="{ED17AF8C-42C6-44DE-91E0-628489B612BB}"/>
                  </a:ext>
                </a:extLst>
              </p:cNvPr>
              <p:cNvSpPr/>
              <p:nvPr/>
            </p:nvSpPr>
            <p:spPr>
              <a:xfrm>
                <a:off x="7018690" y="3293989"/>
                <a:ext cx="1097" cy="2449"/>
              </a:xfrm>
              <a:custGeom>
                <a:avLst/>
                <a:gdLst/>
                <a:ahLst/>
                <a:cxnLst/>
                <a:rect l="l" t="t" r="r" b="b"/>
                <a:pathLst>
                  <a:path w="22" h="43" extrusionOk="0">
                    <a:moveTo>
                      <a:pt x="1" y="0"/>
                    </a:moveTo>
                    <a:cubicBezTo>
                      <a:pt x="11" y="14"/>
                      <a:pt x="18" y="32"/>
                      <a:pt x="22" y="43"/>
                    </a:cubicBezTo>
                    <a:cubicBezTo>
                      <a:pt x="18" y="32"/>
                      <a:pt x="11" y="14"/>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56" name="Google Shape;6329;p65">
                <a:extLst>
                  <a:ext uri="{FF2B5EF4-FFF2-40B4-BE49-F238E27FC236}">
                    <a16:creationId xmlns:a16="http://schemas.microsoft.com/office/drawing/2014/main" id="{D24654F2-06B2-48BB-A12E-AD3DCDFDBE8E}"/>
                  </a:ext>
                </a:extLst>
              </p:cNvPr>
              <p:cNvSpPr/>
              <p:nvPr/>
            </p:nvSpPr>
            <p:spPr>
              <a:xfrm>
                <a:off x="7021479" y="3303381"/>
                <a:ext cx="51" cy="855"/>
              </a:xfrm>
              <a:custGeom>
                <a:avLst/>
                <a:gdLst/>
                <a:ahLst/>
                <a:cxnLst/>
                <a:rect l="l" t="t" r="r" b="b"/>
                <a:pathLst>
                  <a:path w="1" h="15" extrusionOk="0">
                    <a:moveTo>
                      <a:pt x="1" y="0"/>
                    </a:moveTo>
                    <a:cubicBezTo>
                      <a:pt x="1" y="4"/>
                      <a:pt x="1" y="11"/>
                      <a:pt x="1" y="14"/>
                    </a:cubicBezTo>
                    <a:cubicBezTo>
                      <a:pt x="1" y="11"/>
                      <a:pt x="1" y="4"/>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57" name="Google Shape;6330;p65">
                <a:extLst>
                  <a:ext uri="{FF2B5EF4-FFF2-40B4-BE49-F238E27FC236}">
                    <a16:creationId xmlns:a16="http://schemas.microsoft.com/office/drawing/2014/main" id="{DF03700D-BB35-4C20-BBC7-F7A0D6DB32BB}"/>
                  </a:ext>
                </a:extLst>
              </p:cNvPr>
              <p:cNvSpPr/>
              <p:nvPr/>
            </p:nvSpPr>
            <p:spPr>
              <a:xfrm>
                <a:off x="7021130" y="3300760"/>
                <a:ext cx="250" cy="1480"/>
              </a:xfrm>
              <a:custGeom>
                <a:avLst/>
                <a:gdLst/>
                <a:ahLst/>
                <a:cxnLst/>
                <a:rect l="l" t="t" r="r" b="b"/>
                <a:pathLst>
                  <a:path w="5" h="26" extrusionOk="0">
                    <a:moveTo>
                      <a:pt x="1" y="1"/>
                    </a:moveTo>
                    <a:cubicBezTo>
                      <a:pt x="1" y="8"/>
                      <a:pt x="4" y="18"/>
                      <a:pt x="4" y="25"/>
                    </a:cubicBezTo>
                    <a:cubicBezTo>
                      <a:pt x="4" y="18"/>
                      <a:pt x="4" y="8"/>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58" name="Google Shape;6331;p65">
                <a:extLst>
                  <a:ext uri="{FF2B5EF4-FFF2-40B4-BE49-F238E27FC236}">
                    <a16:creationId xmlns:a16="http://schemas.microsoft.com/office/drawing/2014/main" id="{62726BEE-EBA1-4B19-92AC-F6153A7D45A9}"/>
                  </a:ext>
                </a:extLst>
              </p:cNvPr>
              <p:cNvSpPr/>
              <p:nvPr/>
            </p:nvSpPr>
            <p:spPr>
              <a:xfrm>
                <a:off x="7005634" y="3208314"/>
                <a:ext cx="5978" cy="15769"/>
              </a:xfrm>
              <a:custGeom>
                <a:avLst/>
                <a:gdLst/>
                <a:ahLst/>
                <a:cxnLst/>
                <a:rect l="l" t="t" r="r" b="b"/>
                <a:pathLst>
                  <a:path w="120" h="277" extrusionOk="0">
                    <a:moveTo>
                      <a:pt x="105" y="0"/>
                    </a:moveTo>
                    <a:cubicBezTo>
                      <a:pt x="104" y="3"/>
                      <a:pt x="103" y="5"/>
                      <a:pt x="102" y="8"/>
                    </a:cubicBezTo>
                    <a:lnTo>
                      <a:pt x="102" y="8"/>
                    </a:lnTo>
                    <a:cubicBezTo>
                      <a:pt x="106" y="1"/>
                      <a:pt x="112" y="0"/>
                      <a:pt x="119" y="0"/>
                    </a:cubicBezTo>
                    <a:close/>
                    <a:moveTo>
                      <a:pt x="102" y="8"/>
                    </a:moveTo>
                    <a:lnTo>
                      <a:pt x="102" y="8"/>
                    </a:lnTo>
                    <a:cubicBezTo>
                      <a:pt x="99" y="13"/>
                      <a:pt x="96" y="20"/>
                      <a:pt x="94" y="32"/>
                    </a:cubicBezTo>
                    <a:lnTo>
                      <a:pt x="94" y="32"/>
                    </a:lnTo>
                    <a:cubicBezTo>
                      <a:pt x="96" y="24"/>
                      <a:pt x="99" y="16"/>
                      <a:pt x="102" y="8"/>
                    </a:cubicBezTo>
                    <a:close/>
                    <a:moveTo>
                      <a:pt x="94" y="32"/>
                    </a:moveTo>
                    <a:cubicBezTo>
                      <a:pt x="90" y="53"/>
                      <a:pt x="89" y="74"/>
                      <a:pt x="91" y="95"/>
                    </a:cubicBezTo>
                    <a:cubicBezTo>
                      <a:pt x="91" y="66"/>
                      <a:pt x="92" y="46"/>
                      <a:pt x="94" y="32"/>
                    </a:cubicBezTo>
                    <a:close/>
                    <a:moveTo>
                      <a:pt x="91" y="95"/>
                    </a:moveTo>
                    <a:lnTo>
                      <a:pt x="91" y="95"/>
                    </a:lnTo>
                    <a:cubicBezTo>
                      <a:pt x="91" y="151"/>
                      <a:pt x="87" y="259"/>
                      <a:pt x="0" y="277"/>
                    </a:cubicBezTo>
                    <a:cubicBezTo>
                      <a:pt x="91" y="259"/>
                      <a:pt x="91" y="151"/>
                      <a:pt x="91" y="9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59" name="Google Shape;6332;p65">
                <a:extLst>
                  <a:ext uri="{FF2B5EF4-FFF2-40B4-BE49-F238E27FC236}">
                    <a16:creationId xmlns:a16="http://schemas.microsoft.com/office/drawing/2014/main" id="{9FE8279B-C261-4C52-83B8-9B66925BF5D4}"/>
                  </a:ext>
                </a:extLst>
              </p:cNvPr>
              <p:cNvSpPr/>
              <p:nvPr/>
            </p:nvSpPr>
            <p:spPr>
              <a:xfrm>
                <a:off x="7021329" y="3302186"/>
                <a:ext cx="51" cy="1254"/>
              </a:xfrm>
              <a:custGeom>
                <a:avLst/>
                <a:gdLst/>
                <a:ahLst/>
                <a:cxnLst/>
                <a:rect l="l" t="t" r="r" b="b"/>
                <a:pathLst>
                  <a:path w="1" h="22" extrusionOk="0">
                    <a:moveTo>
                      <a:pt x="0" y="0"/>
                    </a:moveTo>
                    <a:cubicBezTo>
                      <a:pt x="0" y="7"/>
                      <a:pt x="0" y="14"/>
                      <a:pt x="0" y="21"/>
                    </a:cubicBezTo>
                    <a:cubicBezTo>
                      <a:pt x="0" y="14"/>
                      <a:pt x="0" y="7"/>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60" name="Google Shape;6333;p65">
                <a:extLst>
                  <a:ext uri="{FF2B5EF4-FFF2-40B4-BE49-F238E27FC236}">
                    <a16:creationId xmlns:a16="http://schemas.microsoft.com/office/drawing/2014/main" id="{272FEC30-E0EA-40C9-B7A8-3E172512DCBA}"/>
                  </a:ext>
                </a:extLst>
              </p:cNvPr>
              <p:cNvSpPr/>
              <p:nvPr/>
            </p:nvSpPr>
            <p:spPr>
              <a:xfrm>
                <a:off x="7007029" y="3271843"/>
                <a:ext cx="51" cy="684"/>
              </a:xfrm>
              <a:custGeom>
                <a:avLst/>
                <a:gdLst/>
                <a:ahLst/>
                <a:cxnLst/>
                <a:rect l="l" t="t" r="r" b="b"/>
                <a:pathLst>
                  <a:path w="1" h="12" extrusionOk="0">
                    <a:moveTo>
                      <a:pt x="0" y="1"/>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61" name="Google Shape;6334;p65">
                <a:extLst>
                  <a:ext uri="{FF2B5EF4-FFF2-40B4-BE49-F238E27FC236}">
                    <a16:creationId xmlns:a16="http://schemas.microsoft.com/office/drawing/2014/main" id="{11F73434-843F-44BD-B1AF-0128C5D23BA8}"/>
                  </a:ext>
                </a:extLst>
              </p:cNvPr>
              <p:cNvSpPr/>
              <p:nvPr/>
            </p:nvSpPr>
            <p:spPr>
              <a:xfrm>
                <a:off x="7020632" y="3299000"/>
                <a:ext cx="547" cy="1652"/>
              </a:xfrm>
              <a:custGeom>
                <a:avLst/>
                <a:gdLst/>
                <a:ahLst/>
                <a:cxnLst/>
                <a:rect l="l" t="t" r="r" b="b"/>
                <a:pathLst>
                  <a:path w="11" h="29" extrusionOk="0">
                    <a:moveTo>
                      <a:pt x="0" y="0"/>
                    </a:moveTo>
                    <a:cubicBezTo>
                      <a:pt x="4" y="11"/>
                      <a:pt x="7" y="21"/>
                      <a:pt x="11" y="28"/>
                    </a:cubicBezTo>
                    <a:cubicBezTo>
                      <a:pt x="7" y="21"/>
                      <a:pt x="4" y="11"/>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62" name="Google Shape;6335;p65">
                <a:extLst>
                  <a:ext uri="{FF2B5EF4-FFF2-40B4-BE49-F238E27FC236}">
                    <a16:creationId xmlns:a16="http://schemas.microsoft.com/office/drawing/2014/main" id="{A35A1CF5-B5EB-4595-BA27-DD853A7BB9AF}"/>
                  </a:ext>
                </a:extLst>
              </p:cNvPr>
              <p:cNvSpPr/>
              <p:nvPr/>
            </p:nvSpPr>
            <p:spPr>
              <a:xfrm>
                <a:off x="7004589" y="3224250"/>
                <a:ext cx="895" cy="59"/>
              </a:xfrm>
              <a:custGeom>
                <a:avLst/>
                <a:gdLst/>
                <a:ahLst/>
                <a:cxnLst/>
                <a:rect l="l" t="t" r="r" b="b"/>
                <a:pathLst>
                  <a:path w="18" h="1" extrusionOk="0">
                    <a:moveTo>
                      <a:pt x="18" y="0"/>
                    </a:moveTo>
                    <a:cubicBezTo>
                      <a:pt x="11" y="0"/>
                      <a:pt x="7" y="0"/>
                      <a:pt x="0" y="0"/>
                    </a:cubicBezTo>
                    <a:cubicBezTo>
                      <a:pt x="7" y="0"/>
                      <a:pt x="11" y="0"/>
                      <a:pt x="18"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63" name="Google Shape;6336;p65">
                <a:extLst>
                  <a:ext uri="{FF2B5EF4-FFF2-40B4-BE49-F238E27FC236}">
                    <a16:creationId xmlns:a16="http://schemas.microsoft.com/office/drawing/2014/main" id="{298FFCE6-CAA0-4DD6-94E0-879E8CFC951F}"/>
                  </a:ext>
                </a:extLst>
              </p:cNvPr>
              <p:cNvSpPr/>
              <p:nvPr/>
            </p:nvSpPr>
            <p:spPr>
              <a:xfrm>
                <a:off x="7007029" y="3276455"/>
                <a:ext cx="8421" cy="10419"/>
              </a:xfrm>
              <a:custGeom>
                <a:avLst/>
                <a:gdLst/>
                <a:ahLst/>
                <a:cxnLst/>
                <a:rect l="l" t="t" r="r" b="b"/>
                <a:pathLst>
                  <a:path w="169" h="183" extrusionOk="0">
                    <a:moveTo>
                      <a:pt x="168" y="182"/>
                    </a:moveTo>
                    <a:cubicBezTo>
                      <a:pt x="123" y="109"/>
                      <a:pt x="60" y="28"/>
                      <a:pt x="0" y="0"/>
                    </a:cubicBezTo>
                    <a:lnTo>
                      <a:pt x="0" y="0"/>
                    </a:lnTo>
                    <a:cubicBezTo>
                      <a:pt x="60" y="28"/>
                      <a:pt x="123" y="109"/>
                      <a:pt x="168" y="18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64" name="Google Shape;6337;p65">
                <a:extLst>
                  <a:ext uri="{FF2B5EF4-FFF2-40B4-BE49-F238E27FC236}">
                    <a16:creationId xmlns:a16="http://schemas.microsoft.com/office/drawing/2014/main" id="{756801C9-B2C5-41F3-9A9F-58568E1D5D70}"/>
                  </a:ext>
                </a:extLst>
              </p:cNvPr>
              <p:cNvSpPr/>
              <p:nvPr/>
            </p:nvSpPr>
            <p:spPr>
              <a:xfrm>
                <a:off x="7019935" y="3296605"/>
                <a:ext cx="748" cy="2222"/>
              </a:xfrm>
              <a:custGeom>
                <a:avLst/>
                <a:gdLst/>
                <a:ahLst/>
                <a:cxnLst/>
                <a:rect l="l" t="t" r="r" b="b"/>
                <a:pathLst>
                  <a:path w="15" h="39" extrusionOk="0">
                    <a:moveTo>
                      <a:pt x="0" y="0"/>
                    </a:moveTo>
                    <a:cubicBezTo>
                      <a:pt x="4" y="14"/>
                      <a:pt x="11" y="28"/>
                      <a:pt x="14" y="39"/>
                    </a:cubicBezTo>
                    <a:cubicBezTo>
                      <a:pt x="11" y="28"/>
                      <a:pt x="4" y="14"/>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65" name="Google Shape;6338;p65">
                <a:extLst>
                  <a:ext uri="{FF2B5EF4-FFF2-40B4-BE49-F238E27FC236}">
                    <a16:creationId xmlns:a16="http://schemas.microsoft.com/office/drawing/2014/main" id="{634E267C-071A-4932-BD0E-39D03C6C241B}"/>
                  </a:ext>
                </a:extLst>
              </p:cNvPr>
              <p:cNvSpPr/>
              <p:nvPr/>
            </p:nvSpPr>
            <p:spPr>
              <a:xfrm>
                <a:off x="7017292" y="3290572"/>
                <a:ext cx="1446" cy="3245"/>
              </a:xfrm>
              <a:custGeom>
                <a:avLst/>
                <a:gdLst/>
                <a:ahLst/>
                <a:cxnLst/>
                <a:rect l="l" t="t" r="r" b="b"/>
                <a:pathLst>
                  <a:path w="29" h="57" extrusionOk="0">
                    <a:moveTo>
                      <a:pt x="1" y="1"/>
                    </a:moveTo>
                    <a:cubicBezTo>
                      <a:pt x="11" y="22"/>
                      <a:pt x="22" y="39"/>
                      <a:pt x="29" y="57"/>
                    </a:cubicBezTo>
                    <a:cubicBezTo>
                      <a:pt x="22" y="39"/>
                      <a:pt x="11" y="22"/>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66" name="Google Shape;6339;p65">
                <a:extLst>
                  <a:ext uri="{FF2B5EF4-FFF2-40B4-BE49-F238E27FC236}">
                    <a16:creationId xmlns:a16="http://schemas.microsoft.com/office/drawing/2014/main" id="{EF94CCD5-FBC5-4F63-98A5-29245A8B07D1}"/>
                  </a:ext>
                </a:extLst>
              </p:cNvPr>
              <p:cNvSpPr/>
              <p:nvPr/>
            </p:nvSpPr>
            <p:spPr>
              <a:xfrm>
                <a:off x="7007029" y="3262107"/>
                <a:ext cx="895" cy="9791"/>
              </a:xfrm>
              <a:custGeom>
                <a:avLst/>
                <a:gdLst/>
                <a:ahLst/>
                <a:cxnLst/>
                <a:rect l="l" t="t" r="r" b="b"/>
                <a:pathLst>
                  <a:path w="18" h="172" extrusionOk="0">
                    <a:moveTo>
                      <a:pt x="18" y="0"/>
                    </a:moveTo>
                    <a:cubicBezTo>
                      <a:pt x="14" y="46"/>
                      <a:pt x="4" y="116"/>
                      <a:pt x="0" y="172"/>
                    </a:cubicBezTo>
                    <a:cubicBezTo>
                      <a:pt x="4" y="116"/>
                      <a:pt x="14" y="49"/>
                      <a:pt x="18"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67" name="Google Shape;6340;p65">
                <a:extLst>
                  <a:ext uri="{FF2B5EF4-FFF2-40B4-BE49-F238E27FC236}">
                    <a16:creationId xmlns:a16="http://schemas.microsoft.com/office/drawing/2014/main" id="{7C75A080-7A6D-44AB-B722-C57B6C0CD26D}"/>
                  </a:ext>
                </a:extLst>
              </p:cNvPr>
              <p:cNvSpPr/>
              <p:nvPr/>
            </p:nvSpPr>
            <p:spPr>
              <a:xfrm>
                <a:off x="7021479" y="3304350"/>
                <a:ext cx="51" cy="457"/>
              </a:xfrm>
              <a:custGeom>
                <a:avLst/>
                <a:gdLst/>
                <a:ahLst/>
                <a:cxnLst/>
                <a:rect l="l" t="t" r="r" b="b"/>
                <a:pathLst>
                  <a:path w="1" h="8" extrusionOk="0">
                    <a:moveTo>
                      <a:pt x="1" y="1"/>
                    </a:moveTo>
                    <a:cubicBezTo>
                      <a:pt x="1" y="1"/>
                      <a:pt x="1" y="4"/>
                      <a:pt x="1" y="8"/>
                    </a:cubicBezTo>
                    <a:cubicBezTo>
                      <a:pt x="1" y="4"/>
                      <a:pt x="1" y="1"/>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68" name="Google Shape;6341;p65">
                <a:extLst>
                  <a:ext uri="{FF2B5EF4-FFF2-40B4-BE49-F238E27FC236}">
                    <a16:creationId xmlns:a16="http://schemas.microsoft.com/office/drawing/2014/main" id="{D57ED0D0-0D03-4B3E-A82C-19D06E92B714}"/>
                  </a:ext>
                </a:extLst>
              </p:cNvPr>
              <p:cNvSpPr/>
              <p:nvPr/>
            </p:nvSpPr>
            <p:spPr>
              <a:xfrm>
                <a:off x="7007029" y="3273667"/>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69" name="Google Shape;6342;p65">
                <a:extLst>
                  <a:ext uri="{FF2B5EF4-FFF2-40B4-BE49-F238E27FC236}">
                    <a16:creationId xmlns:a16="http://schemas.microsoft.com/office/drawing/2014/main" id="{8120007B-13A6-4858-8772-B19D31FD3852}"/>
                  </a:ext>
                </a:extLst>
              </p:cNvPr>
              <p:cNvSpPr/>
              <p:nvPr/>
            </p:nvSpPr>
            <p:spPr>
              <a:xfrm>
                <a:off x="7109917" y="3532970"/>
                <a:ext cx="400" cy="797"/>
              </a:xfrm>
              <a:custGeom>
                <a:avLst/>
                <a:gdLst/>
                <a:ahLst/>
                <a:cxnLst/>
                <a:rect l="l" t="t" r="r" b="b"/>
                <a:pathLst>
                  <a:path w="8" h="14" extrusionOk="0">
                    <a:moveTo>
                      <a:pt x="1" y="0"/>
                    </a:moveTo>
                    <a:lnTo>
                      <a:pt x="1" y="0"/>
                    </a:lnTo>
                    <a:cubicBezTo>
                      <a:pt x="2" y="2"/>
                      <a:pt x="3" y="4"/>
                      <a:pt x="4" y="5"/>
                    </a:cubicBezTo>
                    <a:lnTo>
                      <a:pt x="4" y="5"/>
                    </a:lnTo>
                    <a:cubicBezTo>
                      <a:pt x="3" y="3"/>
                      <a:pt x="2" y="2"/>
                      <a:pt x="1" y="0"/>
                    </a:cubicBezTo>
                    <a:close/>
                    <a:moveTo>
                      <a:pt x="4" y="5"/>
                    </a:moveTo>
                    <a:cubicBezTo>
                      <a:pt x="5" y="7"/>
                      <a:pt x="6" y="10"/>
                      <a:pt x="8" y="14"/>
                    </a:cubicBezTo>
                    <a:cubicBezTo>
                      <a:pt x="8" y="9"/>
                      <a:pt x="6" y="8"/>
                      <a:pt x="4" y="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70" name="Google Shape;6343;p65">
                <a:extLst>
                  <a:ext uri="{FF2B5EF4-FFF2-40B4-BE49-F238E27FC236}">
                    <a16:creationId xmlns:a16="http://schemas.microsoft.com/office/drawing/2014/main" id="{FE3F9F6B-77A1-4D05-8301-2712F76B7ED4}"/>
                  </a:ext>
                </a:extLst>
              </p:cNvPr>
              <p:cNvSpPr/>
              <p:nvPr/>
            </p:nvSpPr>
            <p:spPr>
              <a:xfrm>
                <a:off x="7110963" y="3535133"/>
                <a:ext cx="598" cy="855"/>
              </a:xfrm>
              <a:custGeom>
                <a:avLst/>
                <a:gdLst/>
                <a:ahLst/>
                <a:cxnLst/>
                <a:rect l="l" t="t" r="r" b="b"/>
                <a:pathLst>
                  <a:path w="12" h="15" extrusionOk="0">
                    <a:moveTo>
                      <a:pt x="11" y="15"/>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71" name="Google Shape;6344;p65">
                <a:extLst>
                  <a:ext uri="{FF2B5EF4-FFF2-40B4-BE49-F238E27FC236}">
                    <a16:creationId xmlns:a16="http://schemas.microsoft.com/office/drawing/2014/main" id="{5D8488D5-1879-4A18-9B9F-BC8BB487D865}"/>
                  </a:ext>
                </a:extLst>
              </p:cNvPr>
              <p:cNvSpPr/>
              <p:nvPr/>
            </p:nvSpPr>
            <p:spPr>
              <a:xfrm>
                <a:off x="7113752" y="3539347"/>
                <a:ext cx="400" cy="624"/>
              </a:xfrm>
              <a:custGeom>
                <a:avLst/>
                <a:gdLst/>
                <a:ahLst/>
                <a:cxnLst/>
                <a:rect l="l" t="t" r="r" b="b"/>
                <a:pathLst>
                  <a:path w="8" h="11" extrusionOk="0">
                    <a:moveTo>
                      <a:pt x="8" y="11"/>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72" name="Google Shape;6345;p65">
                <a:extLst>
                  <a:ext uri="{FF2B5EF4-FFF2-40B4-BE49-F238E27FC236}">
                    <a16:creationId xmlns:a16="http://schemas.microsoft.com/office/drawing/2014/main" id="{A253C358-47E4-4909-ABA7-BA9D5D36F564}"/>
                  </a:ext>
                </a:extLst>
              </p:cNvPr>
              <p:cNvSpPr/>
              <p:nvPr/>
            </p:nvSpPr>
            <p:spPr>
              <a:xfrm>
                <a:off x="7114801" y="3540940"/>
                <a:ext cx="400" cy="457"/>
              </a:xfrm>
              <a:custGeom>
                <a:avLst/>
                <a:gdLst/>
                <a:ahLst/>
                <a:cxnLst/>
                <a:rect l="l" t="t" r="r" b="b"/>
                <a:pathLst>
                  <a:path w="8" h="8" extrusionOk="0">
                    <a:moveTo>
                      <a:pt x="8" y="7"/>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73" name="Google Shape;6346;p65">
                <a:extLst>
                  <a:ext uri="{FF2B5EF4-FFF2-40B4-BE49-F238E27FC236}">
                    <a16:creationId xmlns:a16="http://schemas.microsoft.com/office/drawing/2014/main" id="{AA699E7A-BB0D-48FE-9F5C-F7F12CF2AB16}"/>
                  </a:ext>
                </a:extLst>
              </p:cNvPr>
              <p:cNvSpPr/>
              <p:nvPr/>
            </p:nvSpPr>
            <p:spPr>
              <a:xfrm>
                <a:off x="7109766" y="3531947"/>
                <a:ext cx="51" cy="624"/>
              </a:xfrm>
              <a:custGeom>
                <a:avLst/>
                <a:gdLst/>
                <a:ahLst/>
                <a:cxnLst/>
                <a:rect l="l" t="t" r="r" b="b"/>
                <a:pathLst>
                  <a:path w="1" h="11" extrusionOk="0">
                    <a:moveTo>
                      <a:pt x="0" y="11"/>
                    </a:moveTo>
                    <a:cubicBezTo>
                      <a:pt x="0" y="7"/>
                      <a:pt x="0" y="4"/>
                      <a:pt x="0" y="0"/>
                    </a:cubicBezTo>
                    <a:cubicBezTo>
                      <a:pt x="0" y="4"/>
                      <a:pt x="0" y="7"/>
                      <a:pt x="0" y="1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74" name="Google Shape;6347;p65">
                <a:extLst>
                  <a:ext uri="{FF2B5EF4-FFF2-40B4-BE49-F238E27FC236}">
                    <a16:creationId xmlns:a16="http://schemas.microsoft.com/office/drawing/2014/main" id="{BBF6CD87-72B2-474D-A63D-32541EFD91B2}"/>
                  </a:ext>
                </a:extLst>
              </p:cNvPr>
              <p:cNvSpPr/>
              <p:nvPr/>
            </p:nvSpPr>
            <p:spPr>
              <a:xfrm>
                <a:off x="7115847" y="3542307"/>
                <a:ext cx="400" cy="457"/>
              </a:xfrm>
              <a:custGeom>
                <a:avLst/>
                <a:gdLst/>
                <a:ahLst/>
                <a:cxnLst/>
                <a:rect l="l" t="t" r="r" b="b"/>
                <a:pathLst>
                  <a:path w="8" h="8" extrusionOk="0">
                    <a:moveTo>
                      <a:pt x="8" y="8"/>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75" name="Google Shape;6348;p65">
                <a:extLst>
                  <a:ext uri="{FF2B5EF4-FFF2-40B4-BE49-F238E27FC236}">
                    <a16:creationId xmlns:a16="http://schemas.microsoft.com/office/drawing/2014/main" id="{71F3AE89-1A87-408B-8B4B-C3844C89AD0F}"/>
                  </a:ext>
                </a:extLst>
              </p:cNvPr>
              <p:cNvSpPr/>
              <p:nvPr/>
            </p:nvSpPr>
            <p:spPr>
              <a:xfrm>
                <a:off x="7109568" y="3530752"/>
                <a:ext cx="51" cy="855"/>
              </a:xfrm>
              <a:custGeom>
                <a:avLst/>
                <a:gdLst/>
                <a:ahLst/>
                <a:cxnLst/>
                <a:rect l="l" t="t" r="r" b="b"/>
                <a:pathLst>
                  <a:path w="1" h="15" extrusionOk="0">
                    <a:moveTo>
                      <a:pt x="1" y="14"/>
                    </a:moveTo>
                    <a:cubicBezTo>
                      <a:pt x="1" y="11"/>
                      <a:pt x="1" y="4"/>
                      <a:pt x="1" y="0"/>
                    </a:cubicBezTo>
                    <a:cubicBezTo>
                      <a:pt x="1" y="4"/>
                      <a:pt x="1" y="11"/>
                      <a:pt x="1" y="1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76" name="Google Shape;6349;p65">
                <a:extLst>
                  <a:ext uri="{FF2B5EF4-FFF2-40B4-BE49-F238E27FC236}">
                    <a16:creationId xmlns:a16="http://schemas.microsoft.com/office/drawing/2014/main" id="{3E64EB63-BEF8-4EEB-8E30-C7DCDCF4FBCC}"/>
                  </a:ext>
                </a:extLst>
              </p:cNvPr>
              <p:cNvSpPr/>
              <p:nvPr/>
            </p:nvSpPr>
            <p:spPr>
              <a:xfrm>
                <a:off x="7118485" y="3545493"/>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77" name="Google Shape;6350;p65">
                <a:extLst>
                  <a:ext uri="{FF2B5EF4-FFF2-40B4-BE49-F238E27FC236}">
                    <a16:creationId xmlns:a16="http://schemas.microsoft.com/office/drawing/2014/main" id="{75138DC6-20B1-4469-8935-E5B4BA3B6D13}"/>
                  </a:ext>
                </a:extLst>
              </p:cNvPr>
              <p:cNvSpPr/>
              <p:nvPr/>
            </p:nvSpPr>
            <p:spPr>
              <a:xfrm>
                <a:off x="7111861" y="3536555"/>
                <a:ext cx="400" cy="624"/>
              </a:xfrm>
              <a:custGeom>
                <a:avLst/>
                <a:gdLst/>
                <a:ahLst/>
                <a:cxnLst/>
                <a:rect l="l" t="t" r="r" b="b"/>
                <a:pathLst>
                  <a:path w="8" h="11" extrusionOk="0">
                    <a:moveTo>
                      <a:pt x="7" y="11"/>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78" name="Google Shape;6351;p65">
                <a:extLst>
                  <a:ext uri="{FF2B5EF4-FFF2-40B4-BE49-F238E27FC236}">
                    <a16:creationId xmlns:a16="http://schemas.microsoft.com/office/drawing/2014/main" id="{907A658D-AF30-40BC-A789-21103492B110}"/>
                  </a:ext>
                </a:extLst>
              </p:cNvPr>
              <p:cNvSpPr/>
              <p:nvPr/>
            </p:nvSpPr>
            <p:spPr>
              <a:xfrm>
                <a:off x="7112706" y="3538152"/>
                <a:ext cx="400" cy="624"/>
              </a:xfrm>
              <a:custGeom>
                <a:avLst/>
                <a:gdLst/>
                <a:ahLst/>
                <a:cxnLst/>
                <a:rect l="l" t="t" r="r" b="b"/>
                <a:pathLst>
                  <a:path w="8" h="11" extrusionOk="0">
                    <a:moveTo>
                      <a:pt x="8" y="11"/>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79" name="Google Shape;6352;p65">
                <a:extLst>
                  <a:ext uri="{FF2B5EF4-FFF2-40B4-BE49-F238E27FC236}">
                    <a16:creationId xmlns:a16="http://schemas.microsoft.com/office/drawing/2014/main" id="{CDD884B9-2AC8-416A-AD04-0E232912CF73}"/>
                  </a:ext>
                </a:extLst>
              </p:cNvPr>
              <p:cNvSpPr/>
              <p:nvPr/>
            </p:nvSpPr>
            <p:spPr>
              <a:xfrm>
                <a:off x="7117090" y="3543900"/>
                <a:ext cx="198" cy="285"/>
              </a:xfrm>
              <a:custGeom>
                <a:avLst/>
                <a:gdLst/>
                <a:ahLst/>
                <a:cxnLst/>
                <a:rect l="l" t="t" r="r" b="b"/>
                <a:pathLst>
                  <a:path w="4" h="5" extrusionOk="0">
                    <a:moveTo>
                      <a:pt x="4"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0" name="Google Shape;6353;p65">
                <a:extLst>
                  <a:ext uri="{FF2B5EF4-FFF2-40B4-BE49-F238E27FC236}">
                    <a16:creationId xmlns:a16="http://schemas.microsoft.com/office/drawing/2014/main" id="{C9C718EC-4D4D-4F08-86A7-D83F39F4D956}"/>
                  </a:ext>
                </a:extLst>
              </p:cNvPr>
              <p:cNvSpPr/>
              <p:nvPr/>
            </p:nvSpPr>
            <p:spPr>
              <a:xfrm>
                <a:off x="7023769" y="3309926"/>
                <a:ext cx="748" cy="1254"/>
              </a:xfrm>
              <a:custGeom>
                <a:avLst/>
                <a:gdLst/>
                <a:ahLst/>
                <a:cxnLst/>
                <a:rect l="l" t="t" r="r" b="b"/>
                <a:pathLst>
                  <a:path w="15" h="22" extrusionOk="0">
                    <a:moveTo>
                      <a:pt x="14" y="22"/>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1" name="Google Shape;6354;p65">
                <a:extLst>
                  <a:ext uri="{FF2B5EF4-FFF2-40B4-BE49-F238E27FC236}">
                    <a16:creationId xmlns:a16="http://schemas.microsoft.com/office/drawing/2014/main" id="{0DF98D1F-F998-461D-BC2E-E875DF4F0731}"/>
                  </a:ext>
                </a:extLst>
              </p:cNvPr>
              <p:cNvSpPr/>
              <p:nvPr/>
            </p:nvSpPr>
            <p:spPr>
              <a:xfrm>
                <a:off x="7059695" y="3449059"/>
                <a:ext cx="23764" cy="16393"/>
              </a:xfrm>
              <a:custGeom>
                <a:avLst/>
                <a:gdLst/>
                <a:ahLst/>
                <a:cxnLst/>
                <a:rect l="l" t="t" r="r" b="b"/>
                <a:pathLst>
                  <a:path w="477" h="288" extrusionOk="0">
                    <a:moveTo>
                      <a:pt x="0" y="0"/>
                    </a:moveTo>
                    <a:cubicBezTo>
                      <a:pt x="53" y="67"/>
                      <a:pt x="119" y="119"/>
                      <a:pt x="193" y="158"/>
                    </a:cubicBezTo>
                    <a:cubicBezTo>
                      <a:pt x="280" y="210"/>
                      <a:pt x="375" y="256"/>
                      <a:pt x="476" y="287"/>
                    </a:cubicBezTo>
                    <a:cubicBezTo>
                      <a:pt x="375" y="256"/>
                      <a:pt x="280" y="210"/>
                      <a:pt x="193" y="158"/>
                    </a:cubicBezTo>
                    <a:cubicBezTo>
                      <a:pt x="119" y="119"/>
                      <a:pt x="53" y="67"/>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2" name="Google Shape;6355;p65">
                <a:extLst>
                  <a:ext uri="{FF2B5EF4-FFF2-40B4-BE49-F238E27FC236}">
                    <a16:creationId xmlns:a16="http://schemas.microsoft.com/office/drawing/2014/main" id="{1C2D24D1-A45A-4C58-A241-0F155651FA59}"/>
                  </a:ext>
                </a:extLst>
              </p:cNvPr>
              <p:cNvSpPr/>
              <p:nvPr/>
            </p:nvSpPr>
            <p:spPr>
              <a:xfrm>
                <a:off x="7021329" y="3304748"/>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3" name="Google Shape;6356;p65">
                <a:extLst>
                  <a:ext uri="{FF2B5EF4-FFF2-40B4-BE49-F238E27FC236}">
                    <a16:creationId xmlns:a16="http://schemas.microsoft.com/office/drawing/2014/main" id="{C5E1CEED-F251-4678-A233-ED8B679DA405}"/>
                  </a:ext>
                </a:extLst>
              </p:cNvPr>
              <p:cNvSpPr/>
              <p:nvPr/>
            </p:nvSpPr>
            <p:spPr>
              <a:xfrm>
                <a:off x="7110266" y="3533938"/>
                <a:ext cx="400" cy="855"/>
              </a:xfrm>
              <a:custGeom>
                <a:avLst/>
                <a:gdLst/>
                <a:ahLst/>
                <a:cxnLst/>
                <a:rect l="l" t="t" r="r" b="b"/>
                <a:pathLst>
                  <a:path w="8" h="15" extrusionOk="0">
                    <a:moveTo>
                      <a:pt x="8" y="15"/>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4" name="Google Shape;6357;p65">
                <a:extLst>
                  <a:ext uri="{FF2B5EF4-FFF2-40B4-BE49-F238E27FC236}">
                    <a16:creationId xmlns:a16="http://schemas.microsoft.com/office/drawing/2014/main" id="{2ADA3E32-9228-447B-AAB0-A81FE1D2ECC2}"/>
                  </a:ext>
                </a:extLst>
              </p:cNvPr>
              <p:cNvSpPr/>
              <p:nvPr/>
            </p:nvSpPr>
            <p:spPr>
              <a:xfrm>
                <a:off x="7281910" y="3300362"/>
                <a:ext cx="1097" cy="285"/>
              </a:xfrm>
              <a:custGeom>
                <a:avLst/>
                <a:gdLst/>
                <a:ahLst/>
                <a:cxnLst/>
                <a:rect l="l" t="t" r="r" b="b"/>
                <a:pathLst>
                  <a:path w="22" h="5" extrusionOk="0">
                    <a:moveTo>
                      <a:pt x="21" y="1"/>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5" name="Google Shape;6358;p65">
                <a:extLst>
                  <a:ext uri="{FF2B5EF4-FFF2-40B4-BE49-F238E27FC236}">
                    <a16:creationId xmlns:a16="http://schemas.microsoft.com/office/drawing/2014/main" id="{F57EC286-9AE4-4355-916C-18E1622497CE}"/>
                  </a:ext>
                </a:extLst>
              </p:cNvPr>
              <p:cNvSpPr/>
              <p:nvPr/>
            </p:nvSpPr>
            <p:spPr>
              <a:xfrm>
                <a:off x="7294812" y="3295754"/>
                <a:ext cx="198" cy="285"/>
              </a:xfrm>
              <a:custGeom>
                <a:avLst/>
                <a:gdLst/>
                <a:ahLst/>
                <a:cxnLst/>
                <a:rect l="l" t="t" r="r" b="b"/>
                <a:pathLst>
                  <a:path w="4" h="5" extrusionOk="0">
                    <a:moveTo>
                      <a:pt x="4" y="1"/>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6" name="Google Shape;6359;p65">
                <a:extLst>
                  <a:ext uri="{FF2B5EF4-FFF2-40B4-BE49-F238E27FC236}">
                    <a16:creationId xmlns:a16="http://schemas.microsoft.com/office/drawing/2014/main" id="{C8EA40A4-9522-4F38-9DD6-227DB38BDC61}"/>
                  </a:ext>
                </a:extLst>
              </p:cNvPr>
              <p:cNvSpPr/>
              <p:nvPr/>
            </p:nvSpPr>
            <p:spPr>
              <a:xfrm>
                <a:off x="7279616" y="3300593"/>
                <a:ext cx="1097" cy="59"/>
              </a:xfrm>
              <a:custGeom>
                <a:avLst/>
                <a:gdLst/>
                <a:ahLst/>
                <a:cxnLst/>
                <a:rect l="l" t="t" r="r" b="b"/>
                <a:pathLst>
                  <a:path w="22" h="1" extrusionOk="0">
                    <a:moveTo>
                      <a:pt x="22"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7" name="Google Shape;6360;p65">
                <a:extLst>
                  <a:ext uri="{FF2B5EF4-FFF2-40B4-BE49-F238E27FC236}">
                    <a16:creationId xmlns:a16="http://schemas.microsoft.com/office/drawing/2014/main" id="{D19FCF05-A18A-4B9A-A384-3F48D2845A2E}"/>
                  </a:ext>
                </a:extLst>
              </p:cNvPr>
              <p:cNvSpPr/>
              <p:nvPr/>
            </p:nvSpPr>
            <p:spPr>
              <a:xfrm>
                <a:off x="7290629" y="3298371"/>
                <a:ext cx="547" cy="227"/>
              </a:xfrm>
              <a:custGeom>
                <a:avLst/>
                <a:gdLst/>
                <a:ahLst/>
                <a:cxnLst/>
                <a:rect l="l" t="t" r="r" b="b"/>
                <a:pathLst>
                  <a:path w="11" h="4" extrusionOk="0">
                    <a:moveTo>
                      <a:pt x="11" y="1"/>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8" name="Google Shape;6361;p65">
                <a:extLst>
                  <a:ext uri="{FF2B5EF4-FFF2-40B4-BE49-F238E27FC236}">
                    <a16:creationId xmlns:a16="http://schemas.microsoft.com/office/drawing/2014/main" id="{CB05665A-5AF1-41CE-A8E5-B9198AC986B8}"/>
                  </a:ext>
                </a:extLst>
              </p:cNvPr>
              <p:cNvSpPr/>
              <p:nvPr/>
            </p:nvSpPr>
            <p:spPr>
              <a:xfrm>
                <a:off x="7289231" y="3298769"/>
                <a:ext cx="748" cy="227"/>
              </a:xfrm>
              <a:custGeom>
                <a:avLst/>
                <a:gdLst/>
                <a:ahLst/>
                <a:cxnLst/>
                <a:rect l="l" t="t" r="r" b="b"/>
                <a:pathLst>
                  <a:path w="15" h="4" extrusionOk="0">
                    <a:moveTo>
                      <a:pt x="14" y="1"/>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9" name="Google Shape;6362;p65">
                <a:extLst>
                  <a:ext uri="{FF2B5EF4-FFF2-40B4-BE49-F238E27FC236}">
                    <a16:creationId xmlns:a16="http://schemas.microsoft.com/office/drawing/2014/main" id="{3A097210-17D2-4601-BE7A-70BB2182BFEB}"/>
                  </a:ext>
                </a:extLst>
              </p:cNvPr>
              <p:cNvSpPr/>
              <p:nvPr/>
            </p:nvSpPr>
            <p:spPr>
              <a:xfrm>
                <a:off x="7293418" y="3296778"/>
                <a:ext cx="400" cy="227"/>
              </a:xfrm>
              <a:custGeom>
                <a:avLst/>
                <a:gdLst/>
                <a:ahLst/>
                <a:cxnLst/>
                <a:rect l="l" t="t" r="r" b="b"/>
                <a:pathLst>
                  <a:path w="8" h="4" extrusionOk="0">
                    <a:moveTo>
                      <a:pt x="7" y="1"/>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0" name="Google Shape;6363;p65">
                <a:extLst>
                  <a:ext uri="{FF2B5EF4-FFF2-40B4-BE49-F238E27FC236}">
                    <a16:creationId xmlns:a16="http://schemas.microsoft.com/office/drawing/2014/main" id="{654E9C05-DBC6-4164-8847-D83B025CC9D9}"/>
                  </a:ext>
                </a:extLst>
              </p:cNvPr>
              <p:cNvSpPr/>
              <p:nvPr/>
            </p:nvSpPr>
            <p:spPr>
              <a:xfrm>
                <a:off x="7276828" y="3300760"/>
                <a:ext cx="1097" cy="59"/>
              </a:xfrm>
              <a:custGeom>
                <a:avLst/>
                <a:gdLst/>
                <a:ahLst/>
                <a:cxnLst/>
                <a:rect l="l" t="t" r="r" b="b"/>
                <a:pathLst>
                  <a:path w="22" h="1" extrusionOk="0">
                    <a:moveTo>
                      <a:pt x="22"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1" name="Google Shape;6364;p65">
                <a:extLst>
                  <a:ext uri="{FF2B5EF4-FFF2-40B4-BE49-F238E27FC236}">
                    <a16:creationId xmlns:a16="http://schemas.microsoft.com/office/drawing/2014/main" id="{611DF5ED-5701-4B7B-926B-F4CA1D5F988E}"/>
                  </a:ext>
                </a:extLst>
              </p:cNvPr>
              <p:cNvSpPr/>
              <p:nvPr/>
            </p:nvSpPr>
            <p:spPr>
              <a:xfrm>
                <a:off x="7273889" y="3300991"/>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2" name="Google Shape;6365;p65">
                <a:extLst>
                  <a:ext uri="{FF2B5EF4-FFF2-40B4-BE49-F238E27FC236}">
                    <a16:creationId xmlns:a16="http://schemas.microsoft.com/office/drawing/2014/main" id="{D7B66ED4-1BFB-4ADB-9B60-45A09B30F895}"/>
                  </a:ext>
                </a:extLst>
              </p:cNvPr>
              <p:cNvSpPr/>
              <p:nvPr/>
            </p:nvSpPr>
            <p:spPr>
              <a:xfrm>
                <a:off x="7471140" y="3331276"/>
                <a:ext cx="51" cy="624"/>
              </a:xfrm>
              <a:custGeom>
                <a:avLst/>
                <a:gdLst/>
                <a:ahLst/>
                <a:cxnLst/>
                <a:rect l="l" t="t" r="r" b="b"/>
                <a:pathLst>
                  <a:path w="1" h="11" extrusionOk="0">
                    <a:moveTo>
                      <a:pt x="1" y="11"/>
                    </a:moveTo>
                    <a:lnTo>
                      <a:pt x="1" y="0"/>
                    </a:lnTo>
                    <a:cubicBezTo>
                      <a:pt x="1" y="4"/>
                      <a:pt x="1" y="7"/>
                      <a:pt x="1" y="1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3" name="Google Shape;6366;p65">
                <a:extLst>
                  <a:ext uri="{FF2B5EF4-FFF2-40B4-BE49-F238E27FC236}">
                    <a16:creationId xmlns:a16="http://schemas.microsoft.com/office/drawing/2014/main" id="{5EBFFA9A-B117-4B22-9CB0-845DCA7FD1C1}"/>
                  </a:ext>
                </a:extLst>
              </p:cNvPr>
              <p:cNvSpPr/>
              <p:nvPr/>
            </p:nvSpPr>
            <p:spPr>
              <a:xfrm>
                <a:off x="7471140" y="3332643"/>
                <a:ext cx="51" cy="855"/>
              </a:xfrm>
              <a:custGeom>
                <a:avLst/>
                <a:gdLst/>
                <a:ahLst/>
                <a:cxnLst/>
                <a:rect l="l" t="t" r="r" b="b"/>
                <a:pathLst>
                  <a:path w="1" h="15" extrusionOk="0">
                    <a:moveTo>
                      <a:pt x="1" y="15"/>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4" name="Google Shape;6367;p65">
                <a:extLst>
                  <a:ext uri="{FF2B5EF4-FFF2-40B4-BE49-F238E27FC236}">
                    <a16:creationId xmlns:a16="http://schemas.microsoft.com/office/drawing/2014/main" id="{A9593DF4-C42C-4D7C-8C18-D1E994E220CD}"/>
                  </a:ext>
                </a:extLst>
              </p:cNvPr>
              <p:cNvSpPr/>
              <p:nvPr/>
            </p:nvSpPr>
            <p:spPr>
              <a:xfrm>
                <a:off x="7287837" y="3299167"/>
                <a:ext cx="748" cy="227"/>
              </a:xfrm>
              <a:custGeom>
                <a:avLst/>
                <a:gdLst/>
                <a:ahLst/>
                <a:cxnLst/>
                <a:rect l="l" t="t" r="r" b="b"/>
                <a:pathLst>
                  <a:path w="15" h="4" extrusionOk="0">
                    <a:moveTo>
                      <a:pt x="14" y="1"/>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5" name="Google Shape;6368;p65">
                <a:extLst>
                  <a:ext uri="{FF2B5EF4-FFF2-40B4-BE49-F238E27FC236}">
                    <a16:creationId xmlns:a16="http://schemas.microsoft.com/office/drawing/2014/main" id="{DEF8011E-5A48-4D40-8909-C29B77A19041}"/>
                  </a:ext>
                </a:extLst>
              </p:cNvPr>
              <p:cNvSpPr/>
              <p:nvPr/>
            </p:nvSpPr>
            <p:spPr>
              <a:xfrm>
                <a:off x="7292721" y="3297402"/>
                <a:ext cx="400" cy="227"/>
              </a:xfrm>
              <a:custGeom>
                <a:avLst/>
                <a:gdLst/>
                <a:ahLst/>
                <a:cxnLst/>
                <a:rect l="l" t="t" r="r" b="b"/>
                <a:pathLst>
                  <a:path w="8" h="4" extrusionOk="0">
                    <a:moveTo>
                      <a:pt x="7" y="0"/>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6" name="Google Shape;6369;p65">
                <a:extLst>
                  <a:ext uri="{FF2B5EF4-FFF2-40B4-BE49-F238E27FC236}">
                    <a16:creationId xmlns:a16="http://schemas.microsoft.com/office/drawing/2014/main" id="{8AFAEEA4-D4B8-4558-99D1-37F46256AFAB}"/>
                  </a:ext>
                </a:extLst>
              </p:cNvPr>
              <p:cNvSpPr/>
              <p:nvPr/>
            </p:nvSpPr>
            <p:spPr>
              <a:xfrm>
                <a:off x="7284153" y="3299964"/>
                <a:ext cx="947" cy="285"/>
              </a:xfrm>
              <a:custGeom>
                <a:avLst/>
                <a:gdLst/>
                <a:ahLst/>
                <a:cxnLst/>
                <a:rect l="l" t="t" r="r" b="b"/>
                <a:pathLst>
                  <a:path w="19" h="5" extrusionOk="0">
                    <a:moveTo>
                      <a:pt x="18" y="1"/>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7" name="Google Shape;6370;p65">
                <a:extLst>
                  <a:ext uri="{FF2B5EF4-FFF2-40B4-BE49-F238E27FC236}">
                    <a16:creationId xmlns:a16="http://schemas.microsoft.com/office/drawing/2014/main" id="{898293E4-F5F7-423E-9CA3-507B6D6D4ABB}"/>
                  </a:ext>
                </a:extLst>
              </p:cNvPr>
              <p:cNvSpPr/>
              <p:nvPr/>
            </p:nvSpPr>
            <p:spPr>
              <a:xfrm>
                <a:off x="7471338" y="3334236"/>
                <a:ext cx="51" cy="1082"/>
              </a:xfrm>
              <a:custGeom>
                <a:avLst/>
                <a:gdLst/>
                <a:ahLst/>
                <a:cxnLst/>
                <a:rect l="l" t="t" r="r" b="b"/>
                <a:pathLst>
                  <a:path w="1" h="19" extrusionOk="0">
                    <a:moveTo>
                      <a:pt x="0" y="18"/>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8" name="Google Shape;6371;p65">
                <a:extLst>
                  <a:ext uri="{FF2B5EF4-FFF2-40B4-BE49-F238E27FC236}">
                    <a16:creationId xmlns:a16="http://schemas.microsoft.com/office/drawing/2014/main" id="{EBD6DEC4-F6E1-4F94-BB47-9D55AF179B23}"/>
                  </a:ext>
                </a:extLst>
              </p:cNvPr>
              <p:cNvSpPr/>
              <p:nvPr/>
            </p:nvSpPr>
            <p:spPr>
              <a:xfrm>
                <a:off x="7471837" y="3340613"/>
                <a:ext cx="51" cy="1254"/>
              </a:xfrm>
              <a:custGeom>
                <a:avLst/>
                <a:gdLst/>
                <a:ahLst/>
                <a:cxnLst/>
                <a:rect l="l" t="t" r="r" b="b"/>
                <a:pathLst>
                  <a:path w="1" h="22" extrusionOk="0">
                    <a:moveTo>
                      <a:pt x="1" y="22"/>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9" name="Google Shape;6372;p65">
                <a:extLst>
                  <a:ext uri="{FF2B5EF4-FFF2-40B4-BE49-F238E27FC236}">
                    <a16:creationId xmlns:a16="http://schemas.microsoft.com/office/drawing/2014/main" id="{9A17A25C-D926-4FF0-BDB9-4D6B6CBC974E}"/>
                  </a:ext>
                </a:extLst>
              </p:cNvPr>
              <p:cNvSpPr/>
              <p:nvPr/>
            </p:nvSpPr>
            <p:spPr>
              <a:xfrm>
                <a:off x="7471338" y="3336228"/>
                <a:ext cx="198" cy="1082"/>
              </a:xfrm>
              <a:custGeom>
                <a:avLst/>
                <a:gdLst/>
                <a:ahLst/>
                <a:cxnLst/>
                <a:rect l="l" t="t" r="r" b="b"/>
                <a:pathLst>
                  <a:path w="4" h="19" extrusionOk="0">
                    <a:moveTo>
                      <a:pt x="4" y="1"/>
                    </a:moveTo>
                    <a:cubicBezTo>
                      <a:pt x="0" y="4"/>
                      <a:pt x="4" y="11"/>
                      <a:pt x="4" y="18"/>
                    </a:cubicBez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0" name="Google Shape;6373;p65">
                <a:extLst>
                  <a:ext uri="{FF2B5EF4-FFF2-40B4-BE49-F238E27FC236}">
                    <a16:creationId xmlns:a16="http://schemas.microsoft.com/office/drawing/2014/main" id="{703752CB-ECBB-4487-828F-5A38255B9F5B}"/>
                  </a:ext>
                </a:extLst>
              </p:cNvPr>
              <p:cNvSpPr/>
              <p:nvPr/>
            </p:nvSpPr>
            <p:spPr>
              <a:xfrm>
                <a:off x="7471687" y="3338219"/>
                <a:ext cx="51" cy="1480"/>
              </a:xfrm>
              <a:custGeom>
                <a:avLst/>
                <a:gdLst/>
                <a:ahLst/>
                <a:cxnLst/>
                <a:rect l="l" t="t" r="r" b="b"/>
                <a:pathLst>
                  <a:path w="1" h="26" extrusionOk="0">
                    <a:moveTo>
                      <a:pt x="0" y="25"/>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1" name="Google Shape;6374;p65">
                <a:extLst>
                  <a:ext uri="{FF2B5EF4-FFF2-40B4-BE49-F238E27FC236}">
                    <a16:creationId xmlns:a16="http://schemas.microsoft.com/office/drawing/2014/main" id="{6E305AD1-1C69-42D1-992F-281010192702}"/>
                  </a:ext>
                </a:extLst>
              </p:cNvPr>
              <p:cNvSpPr/>
              <p:nvPr/>
            </p:nvSpPr>
            <p:spPr>
              <a:xfrm>
                <a:off x="7291675" y="3297800"/>
                <a:ext cx="547" cy="398"/>
              </a:xfrm>
              <a:custGeom>
                <a:avLst/>
                <a:gdLst/>
                <a:ahLst/>
                <a:cxnLst/>
                <a:rect l="l" t="t" r="r" b="b"/>
                <a:pathLst>
                  <a:path w="11" h="7" extrusionOk="0">
                    <a:moveTo>
                      <a:pt x="11" y="0"/>
                    </a:moveTo>
                    <a:lnTo>
                      <a:pt x="0"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2" name="Google Shape;6375;p65">
                <a:extLst>
                  <a:ext uri="{FF2B5EF4-FFF2-40B4-BE49-F238E27FC236}">
                    <a16:creationId xmlns:a16="http://schemas.microsoft.com/office/drawing/2014/main" id="{2913ECC2-2276-45C5-9E5E-03E79E568260}"/>
                  </a:ext>
                </a:extLst>
              </p:cNvPr>
              <p:cNvSpPr/>
              <p:nvPr/>
            </p:nvSpPr>
            <p:spPr>
              <a:xfrm>
                <a:off x="7286094" y="3299565"/>
                <a:ext cx="748" cy="227"/>
              </a:xfrm>
              <a:custGeom>
                <a:avLst/>
                <a:gdLst/>
                <a:ahLst/>
                <a:cxnLst/>
                <a:rect l="l" t="t" r="r" b="b"/>
                <a:pathLst>
                  <a:path w="15" h="4" extrusionOk="0">
                    <a:moveTo>
                      <a:pt x="14" y="1"/>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3" name="Google Shape;6376;p65">
                <a:extLst>
                  <a:ext uri="{FF2B5EF4-FFF2-40B4-BE49-F238E27FC236}">
                    <a16:creationId xmlns:a16="http://schemas.microsoft.com/office/drawing/2014/main" id="{38030600-BE42-4105-A2AA-8D09D9337167}"/>
                  </a:ext>
                </a:extLst>
              </p:cNvPr>
              <p:cNvSpPr/>
              <p:nvPr/>
            </p:nvSpPr>
            <p:spPr>
              <a:xfrm>
                <a:off x="7295312" y="3295184"/>
                <a:ext cx="51" cy="227"/>
              </a:xfrm>
              <a:custGeom>
                <a:avLst/>
                <a:gdLst/>
                <a:ahLst/>
                <a:cxnLst/>
                <a:rect l="l" t="t" r="r" b="b"/>
                <a:pathLst>
                  <a:path w="1" h="4" extrusionOk="0">
                    <a:moveTo>
                      <a:pt x="1" y="0"/>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4" name="Google Shape;6377;p65">
                <a:extLst>
                  <a:ext uri="{FF2B5EF4-FFF2-40B4-BE49-F238E27FC236}">
                    <a16:creationId xmlns:a16="http://schemas.microsoft.com/office/drawing/2014/main" id="{DA75230C-1180-45CB-9E90-610812CFB818}"/>
                  </a:ext>
                </a:extLst>
              </p:cNvPr>
              <p:cNvSpPr/>
              <p:nvPr/>
            </p:nvSpPr>
            <p:spPr>
              <a:xfrm>
                <a:off x="7472733" y="3351200"/>
                <a:ext cx="198" cy="1421"/>
              </a:xfrm>
              <a:custGeom>
                <a:avLst/>
                <a:gdLst/>
                <a:ahLst/>
                <a:cxnLst/>
                <a:rect l="l" t="t" r="r" b="b"/>
                <a:pathLst>
                  <a:path w="4" h="25" extrusionOk="0">
                    <a:moveTo>
                      <a:pt x="4" y="25"/>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5" name="Google Shape;6378;p65">
                <a:extLst>
                  <a:ext uri="{FF2B5EF4-FFF2-40B4-BE49-F238E27FC236}">
                    <a16:creationId xmlns:a16="http://schemas.microsoft.com/office/drawing/2014/main" id="{E95C2703-4C18-4D38-B2EB-4E222BC66132}"/>
                  </a:ext>
                </a:extLst>
              </p:cNvPr>
              <p:cNvSpPr/>
              <p:nvPr/>
            </p:nvSpPr>
            <p:spPr>
              <a:xfrm>
                <a:off x="7473580" y="3356948"/>
                <a:ext cx="250" cy="1254"/>
              </a:xfrm>
              <a:custGeom>
                <a:avLst/>
                <a:gdLst/>
                <a:ahLst/>
                <a:cxnLst/>
                <a:rect l="l" t="t" r="r" b="b"/>
                <a:pathLst>
                  <a:path w="5" h="22" extrusionOk="0">
                    <a:moveTo>
                      <a:pt x="4" y="22"/>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6" name="Google Shape;6379;p65">
                <a:extLst>
                  <a:ext uri="{FF2B5EF4-FFF2-40B4-BE49-F238E27FC236}">
                    <a16:creationId xmlns:a16="http://schemas.microsoft.com/office/drawing/2014/main" id="{3E78CC7C-C709-4346-8A44-CECD211E435B}"/>
                  </a:ext>
                </a:extLst>
              </p:cNvPr>
              <p:cNvSpPr/>
              <p:nvPr/>
            </p:nvSpPr>
            <p:spPr>
              <a:xfrm>
                <a:off x="7473231" y="3353988"/>
                <a:ext cx="250" cy="1421"/>
              </a:xfrm>
              <a:custGeom>
                <a:avLst/>
                <a:gdLst/>
                <a:ahLst/>
                <a:cxnLst/>
                <a:rect l="l" t="t" r="r" b="b"/>
                <a:pathLst>
                  <a:path w="5" h="25" extrusionOk="0">
                    <a:moveTo>
                      <a:pt x="4" y="25"/>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7" name="Google Shape;6380;p65">
                <a:extLst>
                  <a:ext uri="{FF2B5EF4-FFF2-40B4-BE49-F238E27FC236}">
                    <a16:creationId xmlns:a16="http://schemas.microsoft.com/office/drawing/2014/main" id="{72ABDBD4-ADB1-4083-9D2C-A0DC5961365B}"/>
                  </a:ext>
                </a:extLst>
              </p:cNvPr>
              <p:cNvSpPr/>
              <p:nvPr/>
            </p:nvSpPr>
            <p:spPr>
              <a:xfrm>
                <a:off x="7294115" y="3296379"/>
                <a:ext cx="400" cy="227"/>
              </a:xfrm>
              <a:custGeom>
                <a:avLst/>
                <a:gdLst/>
                <a:ahLst/>
                <a:cxnLst/>
                <a:rect l="l" t="t" r="r" b="b"/>
                <a:pathLst>
                  <a:path w="8" h="4" extrusionOk="0">
                    <a:moveTo>
                      <a:pt x="7" y="1"/>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8" name="Google Shape;6381;p65">
                <a:extLst>
                  <a:ext uri="{FF2B5EF4-FFF2-40B4-BE49-F238E27FC236}">
                    <a16:creationId xmlns:a16="http://schemas.microsoft.com/office/drawing/2014/main" id="{0F6F4A64-516B-4B20-B4A8-3C886814FC20}"/>
                  </a:ext>
                </a:extLst>
              </p:cNvPr>
              <p:cNvSpPr/>
              <p:nvPr/>
            </p:nvSpPr>
            <p:spPr>
              <a:xfrm>
                <a:off x="7474131" y="3359967"/>
                <a:ext cx="198" cy="1023"/>
              </a:xfrm>
              <a:custGeom>
                <a:avLst/>
                <a:gdLst/>
                <a:ahLst/>
                <a:cxnLst/>
                <a:rect l="l" t="t" r="r" b="b"/>
                <a:pathLst>
                  <a:path w="4" h="18" extrusionOk="0">
                    <a:moveTo>
                      <a:pt x="4" y="18"/>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9" name="Google Shape;6382;p65">
                <a:extLst>
                  <a:ext uri="{FF2B5EF4-FFF2-40B4-BE49-F238E27FC236}">
                    <a16:creationId xmlns:a16="http://schemas.microsoft.com/office/drawing/2014/main" id="{BB64BC30-7BCD-4D92-AB40-26F6E49000B2}"/>
                  </a:ext>
                </a:extLst>
              </p:cNvPr>
              <p:cNvSpPr/>
              <p:nvPr/>
            </p:nvSpPr>
            <p:spPr>
              <a:xfrm>
                <a:off x="7471837" y="3343003"/>
                <a:ext cx="250" cy="1480"/>
              </a:xfrm>
              <a:custGeom>
                <a:avLst/>
                <a:gdLst/>
                <a:ahLst/>
                <a:cxnLst/>
                <a:rect l="l" t="t" r="r" b="b"/>
                <a:pathLst>
                  <a:path w="5" h="26" extrusionOk="0">
                    <a:moveTo>
                      <a:pt x="4" y="25"/>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0" name="Google Shape;6383;p65">
                <a:extLst>
                  <a:ext uri="{FF2B5EF4-FFF2-40B4-BE49-F238E27FC236}">
                    <a16:creationId xmlns:a16="http://schemas.microsoft.com/office/drawing/2014/main" id="{4FD75E71-C1D7-406A-ADF8-0020F9A5481E}"/>
                  </a:ext>
                </a:extLst>
              </p:cNvPr>
              <p:cNvSpPr/>
              <p:nvPr/>
            </p:nvSpPr>
            <p:spPr>
              <a:xfrm>
                <a:off x="7472186" y="3345623"/>
                <a:ext cx="250" cy="1421"/>
              </a:xfrm>
              <a:custGeom>
                <a:avLst/>
                <a:gdLst/>
                <a:ahLst/>
                <a:cxnLst/>
                <a:rect l="l" t="t" r="r" b="b"/>
                <a:pathLst>
                  <a:path w="5" h="25" extrusionOk="0">
                    <a:moveTo>
                      <a:pt x="4" y="25"/>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1" name="Google Shape;6384;p65">
                <a:extLst>
                  <a:ext uri="{FF2B5EF4-FFF2-40B4-BE49-F238E27FC236}">
                    <a16:creationId xmlns:a16="http://schemas.microsoft.com/office/drawing/2014/main" id="{B1CC188A-1F52-425A-8552-B1A1561B51C5}"/>
                  </a:ext>
                </a:extLst>
              </p:cNvPr>
              <p:cNvSpPr/>
              <p:nvPr/>
            </p:nvSpPr>
            <p:spPr>
              <a:xfrm>
                <a:off x="7472384" y="3348412"/>
                <a:ext cx="198" cy="1421"/>
              </a:xfrm>
              <a:custGeom>
                <a:avLst/>
                <a:gdLst/>
                <a:ahLst/>
                <a:cxnLst/>
                <a:rect l="l" t="t" r="r" b="b"/>
                <a:pathLst>
                  <a:path w="4" h="25" extrusionOk="0">
                    <a:moveTo>
                      <a:pt x="4" y="25"/>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2" name="Google Shape;6385;p65">
                <a:extLst>
                  <a:ext uri="{FF2B5EF4-FFF2-40B4-BE49-F238E27FC236}">
                    <a16:creationId xmlns:a16="http://schemas.microsoft.com/office/drawing/2014/main" id="{F15F370E-C4EB-425F-BDF1-93ADBD594D15}"/>
                  </a:ext>
                </a:extLst>
              </p:cNvPr>
              <p:cNvSpPr/>
              <p:nvPr/>
            </p:nvSpPr>
            <p:spPr>
              <a:xfrm>
                <a:off x="7474828" y="3363551"/>
                <a:ext cx="198" cy="855"/>
              </a:xfrm>
              <a:custGeom>
                <a:avLst/>
                <a:gdLst/>
                <a:ahLst/>
                <a:cxnLst/>
                <a:rect l="l" t="t" r="r" b="b"/>
                <a:pathLst>
                  <a:path w="4" h="15" extrusionOk="0">
                    <a:moveTo>
                      <a:pt x="4" y="1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3" name="Google Shape;6386;p65">
                <a:extLst>
                  <a:ext uri="{FF2B5EF4-FFF2-40B4-BE49-F238E27FC236}">
                    <a16:creationId xmlns:a16="http://schemas.microsoft.com/office/drawing/2014/main" id="{E274C66D-1946-4926-8469-D9DF7492F6B9}"/>
                  </a:ext>
                </a:extLst>
              </p:cNvPr>
              <p:cNvSpPr/>
              <p:nvPr/>
            </p:nvSpPr>
            <p:spPr>
              <a:xfrm>
                <a:off x="7071701" y="2591844"/>
                <a:ext cx="1101406" cy="581628"/>
              </a:xfrm>
              <a:custGeom>
                <a:avLst/>
                <a:gdLst/>
                <a:ahLst/>
                <a:cxnLst/>
                <a:rect l="l" t="t" r="r" b="b"/>
                <a:pathLst>
                  <a:path w="22106" h="10217" extrusionOk="0">
                    <a:moveTo>
                      <a:pt x="7610" y="6221"/>
                    </a:moveTo>
                    <a:cubicBezTo>
                      <a:pt x="7825" y="6221"/>
                      <a:pt x="8164" y="6301"/>
                      <a:pt x="8266" y="6411"/>
                    </a:cubicBezTo>
                    <a:cubicBezTo>
                      <a:pt x="8319" y="6457"/>
                      <a:pt x="8326" y="6534"/>
                      <a:pt x="8284" y="6586"/>
                    </a:cubicBezTo>
                    <a:cubicBezTo>
                      <a:pt x="8256" y="6621"/>
                      <a:pt x="8210" y="6639"/>
                      <a:pt x="8133" y="6639"/>
                    </a:cubicBezTo>
                    <a:cubicBezTo>
                      <a:pt x="8105" y="6639"/>
                      <a:pt x="8074" y="6635"/>
                      <a:pt x="8042" y="6632"/>
                    </a:cubicBezTo>
                    <a:cubicBezTo>
                      <a:pt x="7857" y="6607"/>
                      <a:pt x="7468" y="6506"/>
                      <a:pt x="7412" y="6366"/>
                    </a:cubicBezTo>
                    <a:cubicBezTo>
                      <a:pt x="7391" y="6324"/>
                      <a:pt x="7409" y="6271"/>
                      <a:pt x="7451" y="6250"/>
                    </a:cubicBezTo>
                    <a:lnTo>
                      <a:pt x="7447" y="6250"/>
                    </a:lnTo>
                    <a:cubicBezTo>
                      <a:pt x="7478" y="6230"/>
                      <a:pt x="7537" y="6221"/>
                      <a:pt x="7610" y="6221"/>
                    </a:cubicBezTo>
                    <a:close/>
                    <a:moveTo>
                      <a:pt x="17938" y="6158"/>
                    </a:moveTo>
                    <a:cubicBezTo>
                      <a:pt x="17962" y="6158"/>
                      <a:pt x="17981" y="6161"/>
                      <a:pt x="17995" y="6166"/>
                    </a:cubicBezTo>
                    <a:cubicBezTo>
                      <a:pt x="18048" y="6177"/>
                      <a:pt x="18079" y="6222"/>
                      <a:pt x="18072" y="6275"/>
                    </a:cubicBezTo>
                    <a:cubicBezTo>
                      <a:pt x="18055" y="6404"/>
                      <a:pt x="17778" y="6551"/>
                      <a:pt x="17411" y="6551"/>
                    </a:cubicBezTo>
                    <a:cubicBezTo>
                      <a:pt x="17306" y="6551"/>
                      <a:pt x="17180" y="6541"/>
                      <a:pt x="17029" y="6527"/>
                    </a:cubicBezTo>
                    <a:cubicBezTo>
                      <a:pt x="16851" y="6511"/>
                      <a:pt x="16649" y="6494"/>
                      <a:pt x="16450" y="6494"/>
                    </a:cubicBezTo>
                    <a:cubicBezTo>
                      <a:pt x="16112" y="6494"/>
                      <a:pt x="15784" y="6544"/>
                      <a:pt x="15601" y="6740"/>
                    </a:cubicBezTo>
                    <a:cubicBezTo>
                      <a:pt x="15373" y="6985"/>
                      <a:pt x="15380" y="7150"/>
                      <a:pt x="15391" y="7258"/>
                    </a:cubicBezTo>
                    <a:cubicBezTo>
                      <a:pt x="15394" y="7328"/>
                      <a:pt x="15401" y="7433"/>
                      <a:pt x="15272" y="7458"/>
                    </a:cubicBezTo>
                    <a:lnTo>
                      <a:pt x="15247" y="7458"/>
                    </a:lnTo>
                    <a:cubicBezTo>
                      <a:pt x="15205" y="7458"/>
                      <a:pt x="15139" y="7437"/>
                      <a:pt x="15083" y="7335"/>
                    </a:cubicBezTo>
                    <a:cubicBezTo>
                      <a:pt x="14974" y="7125"/>
                      <a:pt x="14953" y="6656"/>
                      <a:pt x="15149" y="6457"/>
                    </a:cubicBezTo>
                    <a:cubicBezTo>
                      <a:pt x="15333" y="6275"/>
                      <a:pt x="15770" y="6180"/>
                      <a:pt x="16168" y="6180"/>
                    </a:cubicBezTo>
                    <a:cubicBezTo>
                      <a:pt x="16332" y="6180"/>
                      <a:pt x="16489" y="6196"/>
                      <a:pt x="16619" y="6229"/>
                    </a:cubicBezTo>
                    <a:cubicBezTo>
                      <a:pt x="16712" y="6252"/>
                      <a:pt x="16822" y="6260"/>
                      <a:pt x="16938" y="6260"/>
                    </a:cubicBezTo>
                    <a:cubicBezTo>
                      <a:pt x="17181" y="6260"/>
                      <a:pt x="17450" y="6222"/>
                      <a:pt x="17649" y="6194"/>
                    </a:cubicBezTo>
                    <a:cubicBezTo>
                      <a:pt x="17794" y="6172"/>
                      <a:pt x="17882" y="6158"/>
                      <a:pt x="17938" y="6158"/>
                    </a:cubicBezTo>
                    <a:close/>
                    <a:moveTo>
                      <a:pt x="12780" y="0"/>
                    </a:moveTo>
                    <a:cubicBezTo>
                      <a:pt x="12609" y="0"/>
                      <a:pt x="12323" y="74"/>
                      <a:pt x="12292" y="131"/>
                    </a:cubicBezTo>
                    <a:cubicBezTo>
                      <a:pt x="12271" y="236"/>
                      <a:pt x="12089" y="292"/>
                      <a:pt x="11666" y="390"/>
                    </a:cubicBezTo>
                    <a:cubicBezTo>
                      <a:pt x="11571" y="407"/>
                      <a:pt x="11484" y="428"/>
                      <a:pt x="11452" y="442"/>
                    </a:cubicBezTo>
                    <a:cubicBezTo>
                      <a:pt x="11323" y="495"/>
                      <a:pt x="10815" y="568"/>
                      <a:pt x="10661" y="589"/>
                    </a:cubicBezTo>
                    <a:cubicBezTo>
                      <a:pt x="10647" y="593"/>
                      <a:pt x="10629" y="596"/>
                      <a:pt x="10615" y="600"/>
                    </a:cubicBezTo>
                    <a:cubicBezTo>
                      <a:pt x="10563" y="617"/>
                      <a:pt x="10510" y="638"/>
                      <a:pt x="10461" y="659"/>
                    </a:cubicBezTo>
                    <a:cubicBezTo>
                      <a:pt x="10377" y="701"/>
                      <a:pt x="10286" y="733"/>
                      <a:pt x="10195" y="750"/>
                    </a:cubicBezTo>
                    <a:cubicBezTo>
                      <a:pt x="10164" y="757"/>
                      <a:pt x="10129" y="761"/>
                      <a:pt x="10094" y="761"/>
                    </a:cubicBezTo>
                    <a:cubicBezTo>
                      <a:pt x="9961" y="761"/>
                      <a:pt x="9502" y="771"/>
                      <a:pt x="9310" y="918"/>
                    </a:cubicBezTo>
                    <a:cubicBezTo>
                      <a:pt x="9215" y="989"/>
                      <a:pt x="9097" y="1006"/>
                      <a:pt x="8986" y="1006"/>
                    </a:cubicBezTo>
                    <a:cubicBezTo>
                      <a:pt x="8933" y="1006"/>
                      <a:pt x="8881" y="1002"/>
                      <a:pt x="8834" y="999"/>
                    </a:cubicBezTo>
                    <a:cubicBezTo>
                      <a:pt x="8800" y="994"/>
                      <a:pt x="8767" y="991"/>
                      <a:pt x="8734" y="991"/>
                    </a:cubicBezTo>
                    <a:cubicBezTo>
                      <a:pt x="8701" y="991"/>
                      <a:pt x="8669" y="994"/>
                      <a:pt x="8637" y="999"/>
                    </a:cubicBezTo>
                    <a:cubicBezTo>
                      <a:pt x="8588" y="1013"/>
                      <a:pt x="8543" y="1020"/>
                      <a:pt x="8494" y="1020"/>
                    </a:cubicBezTo>
                    <a:lnTo>
                      <a:pt x="8420" y="1020"/>
                    </a:lnTo>
                    <a:lnTo>
                      <a:pt x="8347" y="1016"/>
                    </a:lnTo>
                    <a:cubicBezTo>
                      <a:pt x="8321" y="1013"/>
                      <a:pt x="8294" y="1011"/>
                      <a:pt x="8268" y="1011"/>
                    </a:cubicBezTo>
                    <a:cubicBezTo>
                      <a:pt x="8242" y="1011"/>
                      <a:pt x="8216" y="1013"/>
                      <a:pt x="8189" y="1016"/>
                    </a:cubicBezTo>
                    <a:cubicBezTo>
                      <a:pt x="8161" y="1051"/>
                      <a:pt x="8172" y="1286"/>
                      <a:pt x="8235" y="1387"/>
                    </a:cubicBezTo>
                    <a:cubicBezTo>
                      <a:pt x="8263" y="1433"/>
                      <a:pt x="8399" y="1482"/>
                      <a:pt x="8490" y="1510"/>
                    </a:cubicBezTo>
                    <a:cubicBezTo>
                      <a:pt x="8525" y="1520"/>
                      <a:pt x="8553" y="1531"/>
                      <a:pt x="8578" y="1541"/>
                    </a:cubicBezTo>
                    <a:cubicBezTo>
                      <a:pt x="8658" y="1569"/>
                      <a:pt x="8711" y="1597"/>
                      <a:pt x="8725" y="1643"/>
                    </a:cubicBezTo>
                    <a:cubicBezTo>
                      <a:pt x="8728" y="1650"/>
                      <a:pt x="8728" y="1657"/>
                      <a:pt x="8728" y="1664"/>
                    </a:cubicBezTo>
                    <a:cubicBezTo>
                      <a:pt x="8732" y="1681"/>
                      <a:pt x="8725" y="1702"/>
                      <a:pt x="8714" y="1716"/>
                    </a:cubicBezTo>
                    <a:cubicBezTo>
                      <a:pt x="8683" y="1762"/>
                      <a:pt x="8613" y="1783"/>
                      <a:pt x="8459" y="1797"/>
                    </a:cubicBezTo>
                    <a:lnTo>
                      <a:pt x="8420" y="1800"/>
                    </a:lnTo>
                    <a:lnTo>
                      <a:pt x="8333" y="1807"/>
                    </a:lnTo>
                    <a:lnTo>
                      <a:pt x="8284" y="1811"/>
                    </a:lnTo>
                    <a:cubicBezTo>
                      <a:pt x="8210" y="1814"/>
                      <a:pt x="8144" y="1821"/>
                      <a:pt x="8091" y="1828"/>
                    </a:cubicBezTo>
                    <a:lnTo>
                      <a:pt x="8077" y="1828"/>
                    </a:lnTo>
                    <a:cubicBezTo>
                      <a:pt x="8053" y="1832"/>
                      <a:pt x="8035" y="1846"/>
                      <a:pt x="8025" y="1863"/>
                    </a:cubicBezTo>
                    <a:cubicBezTo>
                      <a:pt x="7993" y="1916"/>
                      <a:pt x="8007" y="2011"/>
                      <a:pt x="8035" y="2091"/>
                    </a:cubicBezTo>
                    <a:cubicBezTo>
                      <a:pt x="8039" y="2105"/>
                      <a:pt x="8042" y="2116"/>
                      <a:pt x="8046" y="2126"/>
                    </a:cubicBezTo>
                    <a:cubicBezTo>
                      <a:pt x="8063" y="2168"/>
                      <a:pt x="8060" y="2214"/>
                      <a:pt x="8042" y="2252"/>
                    </a:cubicBezTo>
                    <a:cubicBezTo>
                      <a:pt x="7979" y="2385"/>
                      <a:pt x="7748" y="2476"/>
                      <a:pt x="7678" y="2501"/>
                    </a:cubicBezTo>
                    <a:lnTo>
                      <a:pt x="7668" y="2504"/>
                    </a:lnTo>
                    <a:lnTo>
                      <a:pt x="7657" y="2508"/>
                    </a:lnTo>
                    <a:cubicBezTo>
                      <a:pt x="7654" y="2511"/>
                      <a:pt x="7650" y="2515"/>
                      <a:pt x="7650" y="2532"/>
                    </a:cubicBezTo>
                    <a:cubicBezTo>
                      <a:pt x="7668" y="2592"/>
                      <a:pt x="7710" y="2641"/>
                      <a:pt x="7769" y="2665"/>
                    </a:cubicBezTo>
                    <a:lnTo>
                      <a:pt x="7790" y="2665"/>
                    </a:lnTo>
                    <a:cubicBezTo>
                      <a:pt x="7815" y="2669"/>
                      <a:pt x="7836" y="2669"/>
                      <a:pt x="7857" y="2672"/>
                    </a:cubicBezTo>
                    <a:cubicBezTo>
                      <a:pt x="7920" y="2686"/>
                      <a:pt x="7976" y="2711"/>
                      <a:pt x="8032" y="2739"/>
                    </a:cubicBezTo>
                    <a:cubicBezTo>
                      <a:pt x="8070" y="2756"/>
                      <a:pt x="8105" y="2770"/>
                      <a:pt x="8147" y="2781"/>
                    </a:cubicBezTo>
                    <a:cubicBezTo>
                      <a:pt x="8158" y="2784"/>
                      <a:pt x="8168" y="2788"/>
                      <a:pt x="8179" y="2788"/>
                    </a:cubicBezTo>
                    <a:cubicBezTo>
                      <a:pt x="8364" y="2788"/>
                      <a:pt x="8392" y="3071"/>
                      <a:pt x="8392" y="3239"/>
                    </a:cubicBezTo>
                    <a:cubicBezTo>
                      <a:pt x="8392" y="3358"/>
                      <a:pt x="8322" y="3498"/>
                      <a:pt x="7986" y="3498"/>
                    </a:cubicBezTo>
                    <a:cubicBezTo>
                      <a:pt x="7874" y="3495"/>
                      <a:pt x="7769" y="3456"/>
                      <a:pt x="7678" y="3390"/>
                    </a:cubicBezTo>
                    <a:cubicBezTo>
                      <a:pt x="7643" y="3362"/>
                      <a:pt x="7605" y="3341"/>
                      <a:pt x="7563" y="3327"/>
                    </a:cubicBezTo>
                    <a:cubicBezTo>
                      <a:pt x="7549" y="3334"/>
                      <a:pt x="7535" y="3383"/>
                      <a:pt x="7524" y="3411"/>
                    </a:cubicBezTo>
                    <a:cubicBezTo>
                      <a:pt x="7503" y="3481"/>
                      <a:pt x="7479" y="3558"/>
                      <a:pt x="7409" y="3586"/>
                    </a:cubicBezTo>
                    <a:cubicBezTo>
                      <a:pt x="7388" y="3597"/>
                      <a:pt x="7369" y="3601"/>
                      <a:pt x="7351" y="3601"/>
                    </a:cubicBezTo>
                    <a:cubicBezTo>
                      <a:pt x="7288" y="3601"/>
                      <a:pt x="7243" y="3544"/>
                      <a:pt x="7216" y="3505"/>
                    </a:cubicBezTo>
                    <a:cubicBezTo>
                      <a:pt x="7178" y="3456"/>
                      <a:pt x="7153" y="3425"/>
                      <a:pt x="7115" y="3425"/>
                    </a:cubicBezTo>
                    <a:cubicBezTo>
                      <a:pt x="7027" y="3425"/>
                      <a:pt x="6761" y="3425"/>
                      <a:pt x="6687" y="3211"/>
                    </a:cubicBezTo>
                    <a:cubicBezTo>
                      <a:pt x="6663" y="3173"/>
                      <a:pt x="6624" y="3148"/>
                      <a:pt x="6582" y="3145"/>
                    </a:cubicBezTo>
                    <a:cubicBezTo>
                      <a:pt x="6555" y="3138"/>
                      <a:pt x="6524" y="3134"/>
                      <a:pt x="6492" y="3134"/>
                    </a:cubicBezTo>
                    <a:cubicBezTo>
                      <a:pt x="6408" y="3134"/>
                      <a:pt x="6317" y="3158"/>
                      <a:pt x="6264" y="3211"/>
                    </a:cubicBezTo>
                    <a:cubicBezTo>
                      <a:pt x="6187" y="3288"/>
                      <a:pt x="6127" y="3313"/>
                      <a:pt x="6075" y="3313"/>
                    </a:cubicBezTo>
                    <a:cubicBezTo>
                      <a:pt x="6005" y="3313"/>
                      <a:pt x="5949" y="3267"/>
                      <a:pt x="5900" y="3222"/>
                    </a:cubicBezTo>
                    <a:lnTo>
                      <a:pt x="5861" y="3190"/>
                    </a:lnTo>
                    <a:cubicBezTo>
                      <a:pt x="5849" y="3182"/>
                      <a:pt x="5825" y="3176"/>
                      <a:pt x="5788" y="3176"/>
                    </a:cubicBezTo>
                    <a:cubicBezTo>
                      <a:pt x="5760" y="3176"/>
                      <a:pt x="5723" y="3180"/>
                      <a:pt x="5679" y="3190"/>
                    </a:cubicBezTo>
                    <a:cubicBezTo>
                      <a:pt x="5588" y="3211"/>
                      <a:pt x="5508" y="3257"/>
                      <a:pt x="5441" y="3320"/>
                    </a:cubicBezTo>
                    <a:cubicBezTo>
                      <a:pt x="5438" y="3327"/>
                      <a:pt x="5434" y="3330"/>
                      <a:pt x="5431" y="3337"/>
                    </a:cubicBezTo>
                    <a:cubicBezTo>
                      <a:pt x="5399" y="3404"/>
                      <a:pt x="5336" y="3453"/>
                      <a:pt x="5263" y="3474"/>
                    </a:cubicBezTo>
                    <a:cubicBezTo>
                      <a:pt x="5213" y="3488"/>
                      <a:pt x="5163" y="3495"/>
                      <a:pt x="5112" y="3495"/>
                    </a:cubicBezTo>
                    <a:cubicBezTo>
                      <a:pt x="5012" y="3495"/>
                      <a:pt x="4913" y="3468"/>
                      <a:pt x="4825" y="3414"/>
                    </a:cubicBezTo>
                    <a:cubicBezTo>
                      <a:pt x="4697" y="3334"/>
                      <a:pt x="4645" y="3316"/>
                      <a:pt x="4624" y="3316"/>
                    </a:cubicBezTo>
                    <a:cubicBezTo>
                      <a:pt x="4622" y="3316"/>
                      <a:pt x="4620" y="3316"/>
                      <a:pt x="4619" y="3316"/>
                    </a:cubicBezTo>
                    <a:cubicBezTo>
                      <a:pt x="4611" y="3330"/>
                      <a:pt x="4611" y="3344"/>
                      <a:pt x="4611" y="3358"/>
                    </a:cubicBezTo>
                    <a:cubicBezTo>
                      <a:pt x="4611" y="3390"/>
                      <a:pt x="4608" y="3421"/>
                      <a:pt x="4594" y="3449"/>
                    </a:cubicBezTo>
                    <a:cubicBezTo>
                      <a:pt x="4576" y="3484"/>
                      <a:pt x="4545" y="3502"/>
                      <a:pt x="4506" y="3502"/>
                    </a:cubicBezTo>
                    <a:cubicBezTo>
                      <a:pt x="4419" y="3502"/>
                      <a:pt x="4331" y="3379"/>
                      <a:pt x="4331" y="3285"/>
                    </a:cubicBezTo>
                    <a:cubicBezTo>
                      <a:pt x="4317" y="3225"/>
                      <a:pt x="4058" y="3057"/>
                      <a:pt x="3960" y="2991"/>
                    </a:cubicBezTo>
                    <a:lnTo>
                      <a:pt x="3901" y="2952"/>
                    </a:lnTo>
                    <a:cubicBezTo>
                      <a:pt x="3845" y="2914"/>
                      <a:pt x="3712" y="2893"/>
                      <a:pt x="3593" y="2872"/>
                    </a:cubicBezTo>
                    <a:cubicBezTo>
                      <a:pt x="3404" y="2837"/>
                      <a:pt x="3267" y="2812"/>
                      <a:pt x="3243" y="2721"/>
                    </a:cubicBezTo>
                    <a:cubicBezTo>
                      <a:pt x="3207" y="2686"/>
                      <a:pt x="3160" y="2668"/>
                      <a:pt x="3112" y="2668"/>
                    </a:cubicBezTo>
                    <a:cubicBezTo>
                      <a:pt x="3108" y="2668"/>
                      <a:pt x="3104" y="2668"/>
                      <a:pt x="3099" y="2669"/>
                    </a:cubicBezTo>
                    <a:cubicBezTo>
                      <a:pt x="3094" y="2668"/>
                      <a:pt x="3088" y="2667"/>
                      <a:pt x="3083" y="2667"/>
                    </a:cubicBezTo>
                    <a:cubicBezTo>
                      <a:pt x="3039" y="2667"/>
                      <a:pt x="2999" y="2691"/>
                      <a:pt x="2980" y="2732"/>
                    </a:cubicBezTo>
                    <a:cubicBezTo>
                      <a:pt x="2959" y="2784"/>
                      <a:pt x="2917" y="2830"/>
                      <a:pt x="2865" y="2851"/>
                    </a:cubicBezTo>
                    <a:cubicBezTo>
                      <a:pt x="2849" y="2856"/>
                      <a:pt x="2834" y="2858"/>
                      <a:pt x="2819" y="2858"/>
                    </a:cubicBezTo>
                    <a:cubicBezTo>
                      <a:pt x="2758" y="2858"/>
                      <a:pt x="2698" y="2822"/>
                      <a:pt x="2648" y="2791"/>
                    </a:cubicBezTo>
                    <a:cubicBezTo>
                      <a:pt x="2630" y="2781"/>
                      <a:pt x="2616" y="2770"/>
                      <a:pt x="2599" y="2763"/>
                    </a:cubicBezTo>
                    <a:cubicBezTo>
                      <a:pt x="2591" y="2760"/>
                      <a:pt x="2582" y="2758"/>
                      <a:pt x="2572" y="2758"/>
                    </a:cubicBezTo>
                    <a:cubicBezTo>
                      <a:pt x="2493" y="2758"/>
                      <a:pt x="2332" y="2840"/>
                      <a:pt x="2276" y="2868"/>
                    </a:cubicBezTo>
                    <a:lnTo>
                      <a:pt x="2245" y="2886"/>
                    </a:lnTo>
                    <a:cubicBezTo>
                      <a:pt x="2224" y="2893"/>
                      <a:pt x="2189" y="2914"/>
                      <a:pt x="2150" y="2938"/>
                    </a:cubicBezTo>
                    <a:lnTo>
                      <a:pt x="2122" y="2956"/>
                    </a:lnTo>
                    <a:cubicBezTo>
                      <a:pt x="1975" y="3043"/>
                      <a:pt x="1772" y="3159"/>
                      <a:pt x="1632" y="3159"/>
                    </a:cubicBezTo>
                    <a:cubicBezTo>
                      <a:pt x="1601" y="3159"/>
                      <a:pt x="1594" y="3166"/>
                      <a:pt x="1569" y="3225"/>
                    </a:cubicBezTo>
                    <a:cubicBezTo>
                      <a:pt x="1541" y="3327"/>
                      <a:pt x="1461" y="3404"/>
                      <a:pt x="1356" y="3425"/>
                    </a:cubicBezTo>
                    <a:cubicBezTo>
                      <a:pt x="1317" y="3428"/>
                      <a:pt x="1279" y="3449"/>
                      <a:pt x="1251" y="3481"/>
                    </a:cubicBezTo>
                    <a:cubicBezTo>
                      <a:pt x="1230" y="3516"/>
                      <a:pt x="1244" y="3572"/>
                      <a:pt x="1258" y="3621"/>
                    </a:cubicBezTo>
                    <a:lnTo>
                      <a:pt x="1261" y="3635"/>
                    </a:lnTo>
                    <a:cubicBezTo>
                      <a:pt x="1265" y="3656"/>
                      <a:pt x="1272" y="3673"/>
                      <a:pt x="1282" y="3691"/>
                    </a:cubicBezTo>
                    <a:cubicBezTo>
                      <a:pt x="1307" y="3761"/>
                      <a:pt x="1345" y="3852"/>
                      <a:pt x="1307" y="3936"/>
                    </a:cubicBezTo>
                    <a:cubicBezTo>
                      <a:pt x="1279" y="3992"/>
                      <a:pt x="1230" y="4034"/>
                      <a:pt x="1170" y="4051"/>
                    </a:cubicBezTo>
                    <a:cubicBezTo>
                      <a:pt x="1142" y="4062"/>
                      <a:pt x="1116" y="4067"/>
                      <a:pt x="1092" y="4067"/>
                    </a:cubicBezTo>
                    <a:cubicBezTo>
                      <a:pt x="969" y="4067"/>
                      <a:pt x="887" y="3948"/>
                      <a:pt x="817" y="3848"/>
                    </a:cubicBezTo>
                    <a:cubicBezTo>
                      <a:pt x="778" y="3785"/>
                      <a:pt x="729" y="3729"/>
                      <a:pt x="673" y="3680"/>
                    </a:cubicBezTo>
                    <a:cubicBezTo>
                      <a:pt x="651" y="3659"/>
                      <a:pt x="622" y="3648"/>
                      <a:pt x="593" y="3648"/>
                    </a:cubicBezTo>
                    <a:cubicBezTo>
                      <a:pt x="575" y="3648"/>
                      <a:pt x="557" y="3652"/>
                      <a:pt x="540" y="3659"/>
                    </a:cubicBezTo>
                    <a:cubicBezTo>
                      <a:pt x="495" y="3687"/>
                      <a:pt x="463" y="3736"/>
                      <a:pt x="459" y="3792"/>
                    </a:cubicBezTo>
                    <a:cubicBezTo>
                      <a:pt x="459" y="3803"/>
                      <a:pt x="459" y="3810"/>
                      <a:pt x="459" y="3820"/>
                    </a:cubicBezTo>
                    <a:cubicBezTo>
                      <a:pt x="459" y="3950"/>
                      <a:pt x="372" y="4009"/>
                      <a:pt x="302" y="4058"/>
                    </a:cubicBezTo>
                    <a:cubicBezTo>
                      <a:pt x="242" y="4094"/>
                      <a:pt x="197" y="4136"/>
                      <a:pt x="162" y="4192"/>
                    </a:cubicBezTo>
                    <a:cubicBezTo>
                      <a:pt x="137" y="4230"/>
                      <a:pt x="137" y="4244"/>
                      <a:pt x="232" y="4300"/>
                    </a:cubicBezTo>
                    <a:cubicBezTo>
                      <a:pt x="281" y="4328"/>
                      <a:pt x="340" y="4360"/>
                      <a:pt x="340" y="4426"/>
                    </a:cubicBezTo>
                    <a:cubicBezTo>
                      <a:pt x="340" y="4458"/>
                      <a:pt x="330" y="4486"/>
                      <a:pt x="309" y="4510"/>
                    </a:cubicBezTo>
                    <a:cubicBezTo>
                      <a:pt x="256" y="4573"/>
                      <a:pt x="186" y="4619"/>
                      <a:pt x="113" y="4654"/>
                    </a:cubicBezTo>
                    <a:cubicBezTo>
                      <a:pt x="74" y="4689"/>
                      <a:pt x="1" y="4853"/>
                      <a:pt x="15" y="4899"/>
                    </a:cubicBezTo>
                    <a:lnTo>
                      <a:pt x="22" y="4902"/>
                    </a:lnTo>
                    <a:cubicBezTo>
                      <a:pt x="43" y="4913"/>
                      <a:pt x="64" y="4920"/>
                      <a:pt x="88" y="4923"/>
                    </a:cubicBezTo>
                    <a:lnTo>
                      <a:pt x="99" y="4927"/>
                    </a:lnTo>
                    <a:cubicBezTo>
                      <a:pt x="197" y="4955"/>
                      <a:pt x="361" y="4997"/>
                      <a:pt x="340" y="5161"/>
                    </a:cubicBezTo>
                    <a:cubicBezTo>
                      <a:pt x="330" y="5224"/>
                      <a:pt x="323" y="5287"/>
                      <a:pt x="319" y="5347"/>
                    </a:cubicBezTo>
                    <a:cubicBezTo>
                      <a:pt x="319" y="5357"/>
                      <a:pt x="319" y="5364"/>
                      <a:pt x="319" y="5371"/>
                    </a:cubicBezTo>
                    <a:cubicBezTo>
                      <a:pt x="323" y="5375"/>
                      <a:pt x="323" y="5382"/>
                      <a:pt x="326" y="5389"/>
                    </a:cubicBezTo>
                    <a:cubicBezTo>
                      <a:pt x="333" y="5385"/>
                      <a:pt x="340" y="5385"/>
                      <a:pt x="347" y="5382"/>
                    </a:cubicBezTo>
                    <a:cubicBezTo>
                      <a:pt x="424" y="5360"/>
                      <a:pt x="505" y="5348"/>
                      <a:pt x="586" y="5348"/>
                    </a:cubicBezTo>
                    <a:cubicBezTo>
                      <a:pt x="620" y="5348"/>
                      <a:pt x="653" y="5350"/>
                      <a:pt x="687" y="5354"/>
                    </a:cubicBezTo>
                    <a:lnTo>
                      <a:pt x="757" y="5354"/>
                    </a:lnTo>
                    <a:cubicBezTo>
                      <a:pt x="852" y="5354"/>
                      <a:pt x="915" y="5445"/>
                      <a:pt x="992" y="5560"/>
                    </a:cubicBezTo>
                    <a:cubicBezTo>
                      <a:pt x="1041" y="5630"/>
                      <a:pt x="1090" y="5700"/>
                      <a:pt x="1146" y="5767"/>
                    </a:cubicBezTo>
                    <a:cubicBezTo>
                      <a:pt x="1279" y="5914"/>
                      <a:pt x="1352" y="6008"/>
                      <a:pt x="1328" y="6103"/>
                    </a:cubicBezTo>
                    <a:cubicBezTo>
                      <a:pt x="1303" y="6180"/>
                      <a:pt x="1216" y="6205"/>
                      <a:pt x="1188" y="6212"/>
                    </a:cubicBezTo>
                    <a:cubicBezTo>
                      <a:pt x="1174" y="6215"/>
                      <a:pt x="1160" y="6219"/>
                      <a:pt x="1146" y="6226"/>
                    </a:cubicBezTo>
                    <a:cubicBezTo>
                      <a:pt x="1184" y="6264"/>
                      <a:pt x="1230" y="6292"/>
                      <a:pt x="1279" y="6313"/>
                    </a:cubicBezTo>
                    <a:lnTo>
                      <a:pt x="1317" y="6331"/>
                    </a:lnTo>
                    <a:cubicBezTo>
                      <a:pt x="1370" y="6359"/>
                      <a:pt x="1419" y="6387"/>
                      <a:pt x="1468" y="6418"/>
                    </a:cubicBezTo>
                    <a:cubicBezTo>
                      <a:pt x="1485" y="6404"/>
                      <a:pt x="1503" y="6390"/>
                      <a:pt x="1520" y="6376"/>
                    </a:cubicBezTo>
                    <a:cubicBezTo>
                      <a:pt x="1768" y="6155"/>
                      <a:pt x="2173" y="5963"/>
                      <a:pt x="2526" y="5963"/>
                    </a:cubicBezTo>
                    <a:cubicBezTo>
                      <a:pt x="2597" y="5963"/>
                      <a:pt x="2666" y="5970"/>
                      <a:pt x="2732" y="5987"/>
                    </a:cubicBezTo>
                    <a:cubicBezTo>
                      <a:pt x="2832" y="6010"/>
                      <a:pt x="2938" y="6021"/>
                      <a:pt x="3044" y="6021"/>
                    </a:cubicBezTo>
                    <a:cubicBezTo>
                      <a:pt x="3070" y="6021"/>
                      <a:pt x="3097" y="6020"/>
                      <a:pt x="3124" y="6019"/>
                    </a:cubicBezTo>
                    <a:cubicBezTo>
                      <a:pt x="3151" y="6018"/>
                      <a:pt x="3179" y="6018"/>
                      <a:pt x="3206" y="6018"/>
                    </a:cubicBezTo>
                    <a:cubicBezTo>
                      <a:pt x="3363" y="6018"/>
                      <a:pt x="3508" y="6035"/>
                      <a:pt x="3607" y="6173"/>
                    </a:cubicBezTo>
                    <a:cubicBezTo>
                      <a:pt x="3715" y="6331"/>
                      <a:pt x="3694" y="6548"/>
                      <a:pt x="3677" y="6740"/>
                    </a:cubicBezTo>
                    <a:cubicBezTo>
                      <a:pt x="3666" y="6842"/>
                      <a:pt x="3656" y="6947"/>
                      <a:pt x="3677" y="6996"/>
                    </a:cubicBezTo>
                    <a:cubicBezTo>
                      <a:pt x="3698" y="7045"/>
                      <a:pt x="3691" y="7101"/>
                      <a:pt x="3659" y="7143"/>
                    </a:cubicBezTo>
                    <a:cubicBezTo>
                      <a:pt x="3594" y="7226"/>
                      <a:pt x="3431" y="7245"/>
                      <a:pt x="3294" y="7245"/>
                    </a:cubicBezTo>
                    <a:cubicBezTo>
                      <a:pt x="3187" y="7245"/>
                      <a:pt x="3095" y="7233"/>
                      <a:pt x="3075" y="7230"/>
                    </a:cubicBezTo>
                    <a:cubicBezTo>
                      <a:pt x="3048" y="7227"/>
                      <a:pt x="3020" y="7225"/>
                      <a:pt x="2990" y="7225"/>
                    </a:cubicBezTo>
                    <a:cubicBezTo>
                      <a:pt x="2766" y="7225"/>
                      <a:pt x="2477" y="7322"/>
                      <a:pt x="2462" y="7381"/>
                    </a:cubicBezTo>
                    <a:cubicBezTo>
                      <a:pt x="2465" y="7391"/>
                      <a:pt x="2472" y="7405"/>
                      <a:pt x="2479" y="7419"/>
                    </a:cubicBezTo>
                    <a:cubicBezTo>
                      <a:pt x="2560" y="7594"/>
                      <a:pt x="2613" y="7731"/>
                      <a:pt x="2539" y="7801"/>
                    </a:cubicBezTo>
                    <a:cubicBezTo>
                      <a:pt x="2515" y="7822"/>
                      <a:pt x="2488" y="7830"/>
                      <a:pt x="2458" y="7830"/>
                    </a:cubicBezTo>
                    <a:cubicBezTo>
                      <a:pt x="2403" y="7830"/>
                      <a:pt x="2341" y="7802"/>
                      <a:pt x="2287" y="7773"/>
                    </a:cubicBezTo>
                    <a:cubicBezTo>
                      <a:pt x="2238" y="7744"/>
                      <a:pt x="2191" y="7730"/>
                      <a:pt x="2150" y="7730"/>
                    </a:cubicBezTo>
                    <a:cubicBezTo>
                      <a:pt x="2112" y="7730"/>
                      <a:pt x="2080" y="7742"/>
                      <a:pt x="2056" y="7766"/>
                    </a:cubicBezTo>
                    <a:cubicBezTo>
                      <a:pt x="2038" y="7780"/>
                      <a:pt x="2028" y="7804"/>
                      <a:pt x="2031" y="7825"/>
                    </a:cubicBezTo>
                    <a:lnTo>
                      <a:pt x="2045" y="7825"/>
                    </a:lnTo>
                    <a:cubicBezTo>
                      <a:pt x="2259" y="7825"/>
                      <a:pt x="2532" y="8060"/>
                      <a:pt x="2532" y="8246"/>
                    </a:cubicBezTo>
                    <a:cubicBezTo>
                      <a:pt x="2532" y="8470"/>
                      <a:pt x="2567" y="8578"/>
                      <a:pt x="2602" y="8603"/>
                    </a:cubicBezTo>
                    <a:cubicBezTo>
                      <a:pt x="2604" y="8603"/>
                      <a:pt x="2607" y="8606"/>
                      <a:pt x="2613" y="8606"/>
                    </a:cubicBezTo>
                    <a:cubicBezTo>
                      <a:pt x="2616" y="8606"/>
                      <a:pt x="2621" y="8605"/>
                      <a:pt x="2627" y="8603"/>
                    </a:cubicBezTo>
                    <a:cubicBezTo>
                      <a:pt x="2647" y="8596"/>
                      <a:pt x="2665" y="8593"/>
                      <a:pt x="2683" y="8593"/>
                    </a:cubicBezTo>
                    <a:cubicBezTo>
                      <a:pt x="2768" y="8593"/>
                      <a:pt x="2820" y="8663"/>
                      <a:pt x="2861" y="8718"/>
                    </a:cubicBezTo>
                    <a:cubicBezTo>
                      <a:pt x="2912" y="8785"/>
                      <a:pt x="2946" y="8827"/>
                      <a:pt x="3017" y="8827"/>
                    </a:cubicBezTo>
                    <a:cubicBezTo>
                      <a:pt x="3020" y="8827"/>
                      <a:pt x="3023" y="8827"/>
                      <a:pt x="3026" y="8827"/>
                    </a:cubicBezTo>
                    <a:cubicBezTo>
                      <a:pt x="3047" y="8825"/>
                      <a:pt x="3069" y="8824"/>
                      <a:pt x="3089" y="8824"/>
                    </a:cubicBezTo>
                    <a:cubicBezTo>
                      <a:pt x="3249" y="8824"/>
                      <a:pt x="3363" y="8872"/>
                      <a:pt x="3404" y="8953"/>
                    </a:cubicBezTo>
                    <a:cubicBezTo>
                      <a:pt x="3432" y="9005"/>
                      <a:pt x="3442" y="9089"/>
                      <a:pt x="3341" y="9208"/>
                    </a:cubicBezTo>
                    <a:cubicBezTo>
                      <a:pt x="3299" y="9257"/>
                      <a:pt x="3288" y="9345"/>
                      <a:pt x="3309" y="9457"/>
                    </a:cubicBezTo>
                    <a:cubicBezTo>
                      <a:pt x="3327" y="9562"/>
                      <a:pt x="3365" y="9660"/>
                      <a:pt x="3421" y="9747"/>
                    </a:cubicBezTo>
                    <a:cubicBezTo>
                      <a:pt x="3425" y="9723"/>
                      <a:pt x="3425" y="9698"/>
                      <a:pt x="3428" y="9674"/>
                    </a:cubicBezTo>
                    <a:cubicBezTo>
                      <a:pt x="3428" y="9600"/>
                      <a:pt x="3439" y="9527"/>
                      <a:pt x="3467" y="9457"/>
                    </a:cubicBezTo>
                    <a:lnTo>
                      <a:pt x="3467" y="9450"/>
                    </a:lnTo>
                    <a:cubicBezTo>
                      <a:pt x="3467" y="9446"/>
                      <a:pt x="3463" y="9443"/>
                      <a:pt x="3463" y="9439"/>
                    </a:cubicBezTo>
                    <a:cubicBezTo>
                      <a:pt x="3460" y="9432"/>
                      <a:pt x="3460" y="9425"/>
                      <a:pt x="3456" y="9418"/>
                    </a:cubicBezTo>
                    <a:cubicBezTo>
                      <a:pt x="3456" y="9411"/>
                      <a:pt x="3456" y="9408"/>
                      <a:pt x="3456" y="9404"/>
                    </a:cubicBezTo>
                    <a:lnTo>
                      <a:pt x="3456" y="9387"/>
                    </a:lnTo>
                    <a:lnTo>
                      <a:pt x="3456" y="9376"/>
                    </a:lnTo>
                    <a:lnTo>
                      <a:pt x="3456" y="9359"/>
                    </a:lnTo>
                    <a:lnTo>
                      <a:pt x="3456" y="9348"/>
                    </a:lnTo>
                    <a:cubicBezTo>
                      <a:pt x="3456" y="9345"/>
                      <a:pt x="3456" y="9338"/>
                      <a:pt x="3460" y="9331"/>
                    </a:cubicBezTo>
                    <a:cubicBezTo>
                      <a:pt x="3463" y="9327"/>
                      <a:pt x="3460" y="9327"/>
                      <a:pt x="3460" y="9324"/>
                    </a:cubicBezTo>
                    <a:cubicBezTo>
                      <a:pt x="3460" y="9320"/>
                      <a:pt x="3463" y="9313"/>
                      <a:pt x="3463" y="9310"/>
                    </a:cubicBezTo>
                    <a:lnTo>
                      <a:pt x="3467" y="9299"/>
                    </a:lnTo>
                    <a:cubicBezTo>
                      <a:pt x="3467" y="9296"/>
                      <a:pt x="3470" y="9292"/>
                      <a:pt x="3474" y="9289"/>
                    </a:cubicBezTo>
                    <a:lnTo>
                      <a:pt x="3477" y="9282"/>
                    </a:lnTo>
                    <a:cubicBezTo>
                      <a:pt x="3481" y="9275"/>
                      <a:pt x="3484" y="9271"/>
                      <a:pt x="3488" y="9264"/>
                    </a:cubicBezTo>
                    <a:cubicBezTo>
                      <a:pt x="3586" y="9114"/>
                      <a:pt x="3887" y="9096"/>
                      <a:pt x="4104" y="9096"/>
                    </a:cubicBezTo>
                    <a:cubicBezTo>
                      <a:pt x="4307" y="9096"/>
                      <a:pt x="4629" y="9376"/>
                      <a:pt x="4825" y="9642"/>
                    </a:cubicBezTo>
                    <a:cubicBezTo>
                      <a:pt x="4860" y="9702"/>
                      <a:pt x="4920" y="9744"/>
                      <a:pt x="4990" y="9758"/>
                    </a:cubicBezTo>
                    <a:cubicBezTo>
                      <a:pt x="4995" y="9758"/>
                      <a:pt x="4999" y="9759"/>
                      <a:pt x="5004" y="9759"/>
                    </a:cubicBezTo>
                    <a:cubicBezTo>
                      <a:pt x="5037" y="9759"/>
                      <a:pt x="5067" y="9749"/>
                      <a:pt x="5095" y="9733"/>
                    </a:cubicBezTo>
                    <a:lnTo>
                      <a:pt x="5161" y="7297"/>
                    </a:lnTo>
                    <a:lnTo>
                      <a:pt x="6561" y="6926"/>
                    </a:lnTo>
                    <a:cubicBezTo>
                      <a:pt x="6572" y="6898"/>
                      <a:pt x="6586" y="6873"/>
                      <a:pt x="6600" y="6852"/>
                    </a:cubicBezTo>
                    <a:cubicBezTo>
                      <a:pt x="6649" y="6772"/>
                      <a:pt x="6726" y="6719"/>
                      <a:pt x="6817" y="6702"/>
                    </a:cubicBezTo>
                    <a:cubicBezTo>
                      <a:pt x="6833" y="6699"/>
                      <a:pt x="6850" y="6697"/>
                      <a:pt x="6866" y="6697"/>
                    </a:cubicBezTo>
                    <a:cubicBezTo>
                      <a:pt x="6977" y="6697"/>
                      <a:pt x="7079" y="6765"/>
                      <a:pt x="7146" y="6814"/>
                    </a:cubicBezTo>
                    <a:cubicBezTo>
                      <a:pt x="7170" y="6736"/>
                      <a:pt x="7213" y="6578"/>
                      <a:pt x="7368" y="6578"/>
                    </a:cubicBezTo>
                    <a:cubicBezTo>
                      <a:pt x="7374" y="6578"/>
                      <a:pt x="7381" y="6579"/>
                      <a:pt x="7388" y="6579"/>
                    </a:cubicBezTo>
                    <a:cubicBezTo>
                      <a:pt x="7433" y="6583"/>
                      <a:pt x="7475" y="6600"/>
                      <a:pt x="7503" y="6635"/>
                    </a:cubicBezTo>
                    <a:cubicBezTo>
                      <a:pt x="7549" y="6691"/>
                      <a:pt x="7538" y="6772"/>
                      <a:pt x="7528" y="6838"/>
                    </a:cubicBezTo>
                    <a:cubicBezTo>
                      <a:pt x="7524" y="6859"/>
                      <a:pt x="7524" y="6880"/>
                      <a:pt x="7524" y="6901"/>
                    </a:cubicBezTo>
                    <a:cubicBezTo>
                      <a:pt x="7580" y="6908"/>
                      <a:pt x="7636" y="6950"/>
                      <a:pt x="7699" y="7031"/>
                    </a:cubicBezTo>
                    <a:cubicBezTo>
                      <a:pt x="7815" y="7181"/>
                      <a:pt x="7916" y="7437"/>
                      <a:pt x="7878" y="7661"/>
                    </a:cubicBezTo>
                    <a:lnTo>
                      <a:pt x="7881" y="7664"/>
                    </a:lnTo>
                    <a:lnTo>
                      <a:pt x="7902" y="7682"/>
                    </a:lnTo>
                    <a:lnTo>
                      <a:pt x="7923" y="7703"/>
                    </a:lnTo>
                    <a:lnTo>
                      <a:pt x="7944" y="7724"/>
                    </a:lnTo>
                    <a:lnTo>
                      <a:pt x="7969" y="7745"/>
                    </a:lnTo>
                    <a:lnTo>
                      <a:pt x="7993" y="7766"/>
                    </a:lnTo>
                    <a:lnTo>
                      <a:pt x="8018" y="7790"/>
                    </a:lnTo>
                    <a:lnTo>
                      <a:pt x="8042" y="7811"/>
                    </a:lnTo>
                    <a:lnTo>
                      <a:pt x="8067" y="7839"/>
                    </a:lnTo>
                    <a:lnTo>
                      <a:pt x="8091" y="7860"/>
                    </a:lnTo>
                    <a:lnTo>
                      <a:pt x="8116" y="7888"/>
                    </a:lnTo>
                    <a:lnTo>
                      <a:pt x="8140" y="7913"/>
                    </a:lnTo>
                    <a:lnTo>
                      <a:pt x="8165" y="7941"/>
                    </a:lnTo>
                    <a:lnTo>
                      <a:pt x="8189" y="7965"/>
                    </a:lnTo>
                    <a:lnTo>
                      <a:pt x="8214" y="7993"/>
                    </a:lnTo>
                    <a:lnTo>
                      <a:pt x="8238" y="8018"/>
                    </a:lnTo>
                    <a:lnTo>
                      <a:pt x="8263" y="8042"/>
                    </a:lnTo>
                    <a:lnTo>
                      <a:pt x="8287" y="8070"/>
                    </a:lnTo>
                    <a:lnTo>
                      <a:pt x="8308" y="8095"/>
                    </a:lnTo>
                    <a:lnTo>
                      <a:pt x="8329" y="8119"/>
                    </a:lnTo>
                    <a:lnTo>
                      <a:pt x="8350" y="8144"/>
                    </a:lnTo>
                    <a:lnTo>
                      <a:pt x="8371" y="8168"/>
                    </a:lnTo>
                    <a:lnTo>
                      <a:pt x="8392" y="8193"/>
                    </a:lnTo>
                    <a:lnTo>
                      <a:pt x="8410" y="8214"/>
                    </a:lnTo>
                    <a:lnTo>
                      <a:pt x="8424" y="8235"/>
                    </a:lnTo>
                    <a:lnTo>
                      <a:pt x="8441" y="8256"/>
                    </a:lnTo>
                    <a:lnTo>
                      <a:pt x="8455" y="8277"/>
                    </a:lnTo>
                    <a:lnTo>
                      <a:pt x="8469" y="8295"/>
                    </a:lnTo>
                    <a:lnTo>
                      <a:pt x="8480" y="8312"/>
                    </a:lnTo>
                    <a:lnTo>
                      <a:pt x="8490" y="8330"/>
                    </a:lnTo>
                    <a:cubicBezTo>
                      <a:pt x="8494" y="8337"/>
                      <a:pt x="8494" y="8340"/>
                      <a:pt x="8497" y="8347"/>
                    </a:cubicBezTo>
                    <a:cubicBezTo>
                      <a:pt x="8501" y="8351"/>
                      <a:pt x="8501" y="8354"/>
                      <a:pt x="8504" y="8358"/>
                    </a:cubicBezTo>
                    <a:cubicBezTo>
                      <a:pt x="8512" y="8361"/>
                      <a:pt x="8525" y="8362"/>
                      <a:pt x="8541" y="8362"/>
                    </a:cubicBezTo>
                    <a:cubicBezTo>
                      <a:pt x="8616" y="8362"/>
                      <a:pt x="8764" y="8332"/>
                      <a:pt x="8851" y="8312"/>
                    </a:cubicBezTo>
                    <a:lnTo>
                      <a:pt x="8900" y="8302"/>
                    </a:lnTo>
                    <a:lnTo>
                      <a:pt x="8918" y="8298"/>
                    </a:lnTo>
                    <a:lnTo>
                      <a:pt x="8956" y="8291"/>
                    </a:lnTo>
                    <a:lnTo>
                      <a:pt x="8967" y="8288"/>
                    </a:lnTo>
                    <a:lnTo>
                      <a:pt x="9009" y="8281"/>
                    </a:lnTo>
                    <a:lnTo>
                      <a:pt x="9019" y="8281"/>
                    </a:lnTo>
                    <a:lnTo>
                      <a:pt x="9047" y="8277"/>
                    </a:lnTo>
                    <a:lnTo>
                      <a:pt x="9061" y="8277"/>
                    </a:lnTo>
                    <a:lnTo>
                      <a:pt x="9093" y="8274"/>
                    </a:lnTo>
                    <a:lnTo>
                      <a:pt x="9152" y="8274"/>
                    </a:lnTo>
                    <a:cubicBezTo>
                      <a:pt x="9163" y="8277"/>
                      <a:pt x="9170" y="8277"/>
                      <a:pt x="9180" y="8281"/>
                    </a:cubicBezTo>
                    <a:cubicBezTo>
                      <a:pt x="9222" y="8298"/>
                      <a:pt x="9534" y="8319"/>
                      <a:pt x="10258" y="8319"/>
                    </a:cubicBezTo>
                    <a:cubicBezTo>
                      <a:pt x="10363" y="8319"/>
                      <a:pt x="10444" y="8407"/>
                      <a:pt x="10521" y="8494"/>
                    </a:cubicBezTo>
                    <a:cubicBezTo>
                      <a:pt x="10580" y="8561"/>
                      <a:pt x="10640" y="8631"/>
                      <a:pt x="10706" y="8648"/>
                    </a:cubicBezTo>
                    <a:cubicBezTo>
                      <a:pt x="10882" y="8690"/>
                      <a:pt x="10882" y="8897"/>
                      <a:pt x="10882" y="9061"/>
                    </a:cubicBezTo>
                    <a:cubicBezTo>
                      <a:pt x="10878" y="9114"/>
                      <a:pt x="10878" y="9170"/>
                      <a:pt x="10885" y="9222"/>
                    </a:cubicBezTo>
                    <a:cubicBezTo>
                      <a:pt x="10892" y="9303"/>
                      <a:pt x="10962" y="9397"/>
                      <a:pt x="11029" y="9488"/>
                    </a:cubicBezTo>
                    <a:cubicBezTo>
                      <a:pt x="11106" y="9586"/>
                      <a:pt x="11176" y="9681"/>
                      <a:pt x="11186" y="9782"/>
                    </a:cubicBezTo>
                    <a:cubicBezTo>
                      <a:pt x="11193" y="9831"/>
                      <a:pt x="11249" y="9838"/>
                      <a:pt x="11400" y="9838"/>
                    </a:cubicBezTo>
                    <a:cubicBezTo>
                      <a:pt x="11473" y="9838"/>
                      <a:pt x="11543" y="9842"/>
                      <a:pt x="11613" y="9856"/>
                    </a:cubicBezTo>
                    <a:cubicBezTo>
                      <a:pt x="11802" y="9905"/>
                      <a:pt x="12086" y="9975"/>
                      <a:pt x="12114" y="10192"/>
                    </a:cubicBezTo>
                    <a:cubicBezTo>
                      <a:pt x="12114" y="10202"/>
                      <a:pt x="12117" y="10209"/>
                      <a:pt x="12121" y="10216"/>
                    </a:cubicBezTo>
                    <a:cubicBezTo>
                      <a:pt x="12138" y="10216"/>
                      <a:pt x="12152" y="10213"/>
                      <a:pt x="12163" y="10206"/>
                    </a:cubicBezTo>
                    <a:lnTo>
                      <a:pt x="12177" y="10195"/>
                    </a:lnTo>
                    <a:cubicBezTo>
                      <a:pt x="12208" y="10174"/>
                      <a:pt x="12233" y="10139"/>
                      <a:pt x="12243" y="10104"/>
                    </a:cubicBezTo>
                    <a:cubicBezTo>
                      <a:pt x="12271" y="9943"/>
                      <a:pt x="12499" y="9758"/>
                      <a:pt x="12845" y="9621"/>
                    </a:cubicBezTo>
                    <a:cubicBezTo>
                      <a:pt x="12863" y="9614"/>
                      <a:pt x="12884" y="9607"/>
                      <a:pt x="12901" y="9600"/>
                    </a:cubicBezTo>
                    <a:lnTo>
                      <a:pt x="12915" y="9597"/>
                    </a:lnTo>
                    <a:cubicBezTo>
                      <a:pt x="12930" y="9593"/>
                      <a:pt x="12944" y="9586"/>
                      <a:pt x="12958" y="9583"/>
                    </a:cubicBezTo>
                    <a:lnTo>
                      <a:pt x="12965" y="9583"/>
                    </a:lnTo>
                    <a:cubicBezTo>
                      <a:pt x="12982" y="9579"/>
                      <a:pt x="12996" y="9579"/>
                      <a:pt x="13010" y="9576"/>
                    </a:cubicBezTo>
                    <a:lnTo>
                      <a:pt x="13031" y="9572"/>
                    </a:lnTo>
                    <a:lnTo>
                      <a:pt x="13049" y="9572"/>
                    </a:lnTo>
                    <a:cubicBezTo>
                      <a:pt x="13058" y="9571"/>
                      <a:pt x="13067" y="9571"/>
                      <a:pt x="13076" y="9571"/>
                    </a:cubicBezTo>
                    <a:cubicBezTo>
                      <a:pt x="13098" y="9571"/>
                      <a:pt x="13121" y="9573"/>
                      <a:pt x="13143" y="9576"/>
                    </a:cubicBezTo>
                    <a:cubicBezTo>
                      <a:pt x="13161" y="9534"/>
                      <a:pt x="13178" y="9495"/>
                      <a:pt x="13192" y="9464"/>
                    </a:cubicBezTo>
                    <a:lnTo>
                      <a:pt x="13196" y="9457"/>
                    </a:lnTo>
                    <a:lnTo>
                      <a:pt x="13206" y="9432"/>
                    </a:lnTo>
                    <a:lnTo>
                      <a:pt x="13213" y="9425"/>
                    </a:lnTo>
                    <a:lnTo>
                      <a:pt x="13220" y="9408"/>
                    </a:lnTo>
                    <a:lnTo>
                      <a:pt x="13227" y="9397"/>
                    </a:lnTo>
                    <a:lnTo>
                      <a:pt x="13234" y="9383"/>
                    </a:lnTo>
                    <a:lnTo>
                      <a:pt x="13238" y="9376"/>
                    </a:lnTo>
                    <a:lnTo>
                      <a:pt x="13245" y="9366"/>
                    </a:lnTo>
                    <a:lnTo>
                      <a:pt x="13252" y="9359"/>
                    </a:lnTo>
                    <a:lnTo>
                      <a:pt x="13255" y="9348"/>
                    </a:lnTo>
                    <a:lnTo>
                      <a:pt x="13262" y="9345"/>
                    </a:lnTo>
                    <a:lnTo>
                      <a:pt x="13266" y="9334"/>
                    </a:lnTo>
                    <a:lnTo>
                      <a:pt x="13273" y="9331"/>
                    </a:lnTo>
                    <a:lnTo>
                      <a:pt x="13276" y="9324"/>
                    </a:lnTo>
                    <a:lnTo>
                      <a:pt x="13280" y="9320"/>
                    </a:lnTo>
                    <a:lnTo>
                      <a:pt x="13287" y="9313"/>
                    </a:lnTo>
                    <a:lnTo>
                      <a:pt x="13290" y="9313"/>
                    </a:lnTo>
                    <a:lnTo>
                      <a:pt x="13294" y="9306"/>
                    </a:lnTo>
                    <a:lnTo>
                      <a:pt x="13297" y="9306"/>
                    </a:lnTo>
                    <a:lnTo>
                      <a:pt x="13304" y="9303"/>
                    </a:lnTo>
                    <a:lnTo>
                      <a:pt x="13308" y="9303"/>
                    </a:lnTo>
                    <a:lnTo>
                      <a:pt x="13311" y="9299"/>
                    </a:lnTo>
                    <a:lnTo>
                      <a:pt x="13318" y="9296"/>
                    </a:lnTo>
                    <a:cubicBezTo>
                      <a:pt x="13416" y="9250"/>
                      <a:pt x="13605" y="9107"/>
                      <a:pt x="13619" y="8977"/>
                    </a:cubicBezTo>
                    <a:cubicBezTo>
                      <a:pt x="13626" y="8918"/>
                      <a:pt x="13665" y="8869"/>
                      <a:pt x="13717" y="8844"/>
                    </a:cubicBezTo>
                    <a:cubicBezTo>
                      <a:pt x="13778" y="8810"/>
                      <a:pt x="13867" y="8794"/>
                      <a:pt x="13966" y="8794"/>
                    </a:cubicBezTo>
                    <a:cubicBezTo>
                      <a:pt x="14124" y="8794"/>
                      <a:pt x="14309" y="8834"/>
                      <a:pt x="14459" y="8907"/>
                    </a:cubicBezTo>
                    <a:cubicBezTo>
                      <a:pt x="14608" y="8983"/>
                      <a:pt x="14696" y="9003"/>
                      <a:pt x="14747" y="9003"/>
                    </a:cubicBezTo>
                    <a:cubicBezTo>
                      <a:pt x="14774" y="9003"/>
                      <a:pt x="14792" y="8997"/>
                      <a:pt x="14802" y="8991"/>
                    </a:cubicBezTo>
                    <a:cubicBezTo>
                      <a:pt x="14834" y="8974"/>
                      <a:pt x="14848" y="8939"/>
                      <a:pt x="14851" y="8883"/>
                    </a:cubicBezTo>
                    <a:cubicBezTo>
                      <a:pt x="14862" y="8785"/>
                      <a:pt x="14921" y="8697"/>
                      <a:pt x="15013" y="8655"/>
                    </a:cubicBezTo>
                    <a:cubicBezTo>
                      <a:pt x="15106" y="8602"/>
                      <a:pt x="15236" y="8572"/>
                      <a:pt x="15348" y="8572"/>
                    </a:cubicBezTo>
                    <a:cubicBezTo>
                      <a:pt x="15412" y="8572"/>
                      <a:pt x="15471" y="8582"/>
                      <a:pt x="15513" y="8603"/>
                    </a:cubicBezTo>
                    <a:lnTo>
                      <a:pt x="15555" y="8624"/>
                    </a:lnTo>
                    <a:cubicBezTo>
                      <a:pt x="15669" y="8683"/>
                      <a:pt x="15941" y="8822"/>
                      <a:pt x="16109" y="8822"/>
                    </a:cubicBezTo>
                    <a:cubicBezTo>
                      <a:pt x="16138" y="8822"/>
                      <a:pt x="16164" y="8818"/>
                      <a:pt x="16185" y="8809"/>
                    </a:cubicBezTo>
                    <a:cubicBezTo>
                      <a:pt x="16245" y="8785"/>
                      <a:pt x="16364" y="8775"/>
                      <a:pt x="16510" y="8775"/>
                    </a:cubicBezTo>
                    <a:cubicBezTo>
                      <a:pt x="16891" y="8775"/>
                      <a:pt x="17455" y="8842"/>
                      <a:pt x="17635" y="8890"/>
                    </a:cubicBezTo>
                    <a:cubicBezTo>
                      <a:pt x="17671" y="8898"/>
                      <a:pt x="17709" y="8903"/>
                      <a:pt x="17747" y="8903"/>
                    </a:cubicBezTo>
                    <a:cubicBezTo>
                      <a:pt x="17772" y="8903"/>
                      <a:pt x="17797" y="8901"/>
                      <a:pt x="17820" y="8897"/>
                    </a:cubicBezTo>
                    <a:cubicBezTo>
                      <a:pt x="17845" y="8893"/>
                      <a:pt x="17866" y="8893"/>
                      <a:pt x="17890" y="8893"/>
                    </a:cubicBezTo>
                    <a:cubicBezTo>
                      <a:pt x="17985" y="8893"/>
                      <a:pt x="18065" y="8918"/>
                      <a:pt x="18184" y="9054"/>
                    </a:cubicBezTo>
                    <a:cubicBezTo>
                      <a:pt x="18240" y="9117"/>
                      <a:pt x="18279" y="9135"/>
                      <a:pt x="18321" y="9138"/>
                    </a:cubicBezTo>
                    <a:lnTo>
                      <a:pt x="18464" y="9138"/>
                    </a:lnTo>
                    <a:lnTo>
                      <a:pt x="18482" y="9142"/>
                    </a:lnTo>
                    <a:cubicBezTo>
                      <a:pt x="18489" y="9142"/>
                      <a:pt x="18499" y="9149"/>
                      <a:pt x="18506" y="9149"/>
                    </a:cubicBezTo>
                    <a:lnTo>
                      <a:pt x="18517" y="9152"/>
                    </a:lnTo>
                    <a:lnTo>
                      <a:pt x="18517" y="9128"/>
                    </a:lnTo>
                    <a:lnTo>
                      <a:pt x="18517" y="9117"/>
                    </a:lnTo>
                    <a:cubicBezTo>
                      <a:pt x="18517" y="9093"/>
                      <a:pt x="18517" y="9072"/>
                      <a:pt x="18517" y="9047"/>
                    </a:cubicBezTo>
                    <a:cubicBezTo>
                      <a:pt x="18517" y="8928"/>
                      <a:pt x="18615" y="8830"/>
                      <a:pt x="18699" y="8743"/>
                    </a:cubicBezTo>
                    <a:cubicBezTo>
                      <a:pt x="18744" y="8704"/>
                      <a:pt x="18779" y="8662"/>
                      <a:pt x="18811" y="8610"/>
                    </a:cubicBezTo>
                    <a:cubicBezTo>
                      <a:pt x="18828" y="8568"/>
                      <a:pt x="18741" y="8400"/>
                      <a:pt x="18695" y="8309"/>
                    </a:cubicBezTo>
                    <a:cubicBezTo>
                      <a:pt x="18629" y="8179"/>
                      <a:pt x="18587" y="8095"/>
                      <a:pt x="18587" y="8028"/>
                    </a:cubicBezTo>
                    <a:lnTo>
                      <a:pt x="18587" y="7972"/>
                    </a:lnTo>
                    <a:cubicBezTo>
                      <a:pt x="18583" y="7710"/>
                      <a:pt x="18538" y="7633"/>
                      <a:pt x="18503" y="7615"/>
                    </a:cubicBezTo>
                    <a:cubicBezTo>
                      <a:pt x="18457" y="7598"/>
                      <a:pt x="18433" y="7549"/>
                      <a:pt x="18443" y="7500"/>
                    </a:cubicBezTo>
                    <a:cubicBezTo>
                      <a:pt x="18474" y="7386"/>
                      <a:pt x="18757" y="7276"/>
                      <a:pt x="18845" y="7276"/>
                    </a:cubicBezTo>
                    <a:cubicBezTo>
                      <a:pt x="18847" y="7276"/>
                      <a:pt x="18848" y="7276"/>
                      <a:pt x="18849" y="7276"/>
                    </a:cubicBezTo>
                    <a:cubicBezTo>
                      <a:pt x="18853" y="7276"/>
                      <a:pt x="18856" y="7276"/>
                      <a:pt x="18859" y="7276"/>
                    </a:cubicBezTo>
                    <a:cubicBezTo>
                      <a:pt x="18928" y="7276"/>
                      <a:pt x="19018" y="7243"/>
                      <a:pt x="19094" y="7213"/>
                    </a:cubicBezTo>
                    <a:cubicBezTo>
                      <a:pt x="19170" y="7185"/>
                      <a:pt x="19245" y="7156"/>
                      <a:pt x="19308" y="7156"/>
                    </a:cubicBezTo>
                    <a:cubicBezTo>
                      <a:pt x="19347" y="7156"/>
                      <a:pt x="19382" y="7167"/>
                      <a:pt x="19410" y="7195"/>
                    </a:cubicBezTo>
                    <a:cubicBezTo>
                      <a:pt x="19445" y="7230"/>
                      <a:pt x="19525" y="7272"/>
                      <a:pt x="19714" y="7276"/>
                    </a:cubicBezTo>
                    <a:lnTo>
                      <a:pt x="19753" y="7276"/>
                    </a:lnTo>
                    <a:cubicBezTo>
                      <a:pt x="19763" y="7276"/>
                      <a:pt x="19774" y="7276"/>
                      <a:pt x="19781" y="7272"/>
                    </a:cubicBezTo>
                    <a:cubicBezTo>
                      <a:pt x="19788" y="7258"/>
                      <a:pt x="19767" y="7185"/>
                      <a:pt x="19711" y="7132"/>
                    </a:cubicBezTo>
                    <a:cubicBezTo>
                      <a:pt x="19627" y="7062"/>
                      <a:pt x="19690" y="6884"/>
                      <a:pt x="19875" y="6429"/>
                    </a:cubicBezTo>
                    <a:cubicBezTo>
                      <a:pt x="19931" y="6296"/>
                      <a:pt x="19984" y="6159"/>
                      <a:pt x="20026" y="6019"/>
                    </a:cubicBezTo>
                    <a:cubicBezTo>
                      <a:pt x="20036" y="5963"/>
                      <a:pt x="20061" y="5889"/>
                      <a:pt x="20124" y="5861"/>
                    </a:cubicBezTo>
                    <a:cubicBezTo>
                      <a:pt x="20138" y="5854"/>
                      <a:pt x="20155" y="5851"/>
                      <a:pt x="20173" y="5851"/>
                    </a:cubicBezTo>
                    <a:cubicBezTo>
                      <a:pt x="20225" y="5858"/>
                      <a:pt x="20278" y="5875"/>
                      <a:pt x="20323" y="5907"/>
                    </a:cubicBezTo>
                    <a:cubicBezTo>
                      <a:pt x="20355" y="5928"/>
                      <a:pt x="20393" y="5945"/>
                      <a:pt x="20428" y="5959"/>
                    </a:cubicBezTo>
                    <a:cubicBezTo>
                      <a:pt x="20442" y="5963"/>
                      <a:pt x="20453" y="5966"/>
                      <a:pt x="20467" y="5966"/>
                    </a:cubicBezTo>
                    <a:cubicBezTo>
                      <a:pt x="20533" y="5973"/>
                      <a:pt x="20603" y="5977"/>
                      <a:pt x="20670" y="5977"/>
                    </a:cubicBezTo>
                    <a:cubicBezTo>
                      <a:pt x="20792" y="5977"/>
                      <a:pt x="20908" y="5977"/>
                      <a:pt x="20992" y="6019"/>
                    </a:cubicBezTo>
                    <a:cubicBezTo>
                      <a:pt x="21002" y="6024"/>
                      <a:pt x="21017" y="6026"/>
                      <a:pt x="21035" y="6026"/>
                    </a:cubicBezTo>
                    <a:cubicBezTo>
                      <a:pt x="21143" y="6026"/>
                      <a:pt x="21365" y="5941"/>
                      <a:pt x="21423" y="5851"/>
                    </a:cubicBezTo>
                    <a:cubicBezTo>
                      <a:pt x="21437" y="5826"/>
                      <a:pt x="21437" y="5819"/>
                      <a:pt x="21409" y="5763"/>
                    </a:cubicBezTo>
                    <a:cubicBezTo>
                      <a:pt x="21353" y="5669"/>
                      <a:pt x="21325" y="5560"/>
                      <a:pt x="21332" y="5452"/>
                    </a:cubicBezTo>
                    <a:cubicBezTo>
                      <a:pt x="21346" y="5119"/>
                      <a:pt x="21556" y="4972"/>
                      <a:pt x="21755" y="4972"/>
                    </a:cubicBezTo>
                    <a:cubicBezTo>
                      <a:pt x="21913" y="4972"/>
                      <a:pt x="21927" y="4794"/>
                      <a:pt x="21927" y="4738"/>
                    </a:cubicBezTo>
                    <a:cubicBezTo>
                      <a:pt x="21927" y="4650"/>
                      <a:pt x="21976" y="4587"/>
                      <a:pt x="22025" y="4524"/>
                    </a:cubicBezTo>
                    <a:lnTo>
                      <a:pt x="22049" y="4493"/>
                    </a:lnTo>
                    <a:lnTo>
                      <a:pt x="22056" y="4482"/>
                    </a:lnTo>
                    <a:lnTo>
                      <a:pt x="22074" y="4458"/>
                    </a:lnTo>
                    <a:lnTo>
                      <a:pt x="22084" y="4444"/>
                    </a:lnTo>
                    <a:cubicBezTo>
                      <a:pt x="22088" y="4437"/>
                      <a:pt x="22091" y="4426"/>
                      <a:pt x="22098" y="4419"/>
                    </a:cubicBezTo>
                    <a:lnTo>
                      <a:pt x="22105" y="4405"/>
                    </a:lnTo>
                    <a:cubicBezTo>
                      <a:pt x="22105" y="4402"/>
                      <a:pt x="22105" y="4402"/>
                      <a:pt x="22105" y="4398"/>
                    </a:cubicBezTo>
                    <a:cubicBezTo>
                      <a:pt x="22053" y="4339"/>
                      <a:pt x="22018" y="4265"/>
                      <a:pt x="22000" y="4188"/>
                    </a:cubicBezTo>
                    <a:cubicBezTo>
                      <a:pt x="22000" y="4185"/>
                      <a:pt x="22000" y="4181"/>
                      <a:pt x="21997" y="4178"/>
                    </a:cubicBezTo>
                    <a:cubicBezTo>
                      <a:pt x="21965" y="4188"/>
                      <a:pt x="21934" y="4202"/>
                      <a:pt x="21906" y="4220"/>
                    </a:cubicBezTo>
                    <a:cubicBezTo>
                      <a:pt x="21818" y="4272"/>
                      <a:pt x="21594" y="4304"/>
                      <a:pt x="21479" y="4307"/>
                    </a:cubicBezTo>
                    <a:lnTo>
                      <a:pt x="21433" y="4307"/>
                    </a:lnTo>
                    <a:cubicBezTo>
                      <a:pt x="21311" y="4307"/>
                      <a:pt x="21093" y="4160"/>
                      <a:pt x="21093" y="4016"/>
                    </a:cubicBezTo>
                    <a:cubicBezTo>
                      <a:pt x="21093" y="3964"/>
                      <a:pt x="21086" y="3876"/>
                      <a:pt x="21041" y="3876"/>
                    </a:cubicBezTo>
                    <a:cubicBezTo>
                      <a:pt x="20943" y="3876"/>
                      <a:pt x="20757" y="3834"/>
                      <a:pt x="20642" y="3558"/>
                    </a:cubicBezTo>
                    <a:cubicBezTo>
                      <a:pt x="20603" y="3449"/>
                      <a:pt x="20516" y="3369"/>
                      <a:pt x="20407" y="3337"/>
                    </a:cubicBezTo>
                    <a:cubicBezTo>
                      <a:pt x="20376" y="3327"/>
                      <a:pt x="20348" y="3313"/>
                      <a:pt x="20320" y="3299"/>
                    </a:cubicBezTo>
                    <a:cubicBezTo>
                      <a:pt x="20316" y="3295"/>
                      <a:pt x="20313" y="3295"/>
                      <a:pt x="20309" y="3295"/>
                    </a:cubicBezTo>
                    <a:cubicBezTo>
                      <a:pt x="20306" y="3294"/>
                      <a:pt x="20303" y="3293"/>
                      <a:pt x="20301" y="3293"/>
                    </a:cubicBezTo>
                    <a:cubicBezTo>
                      <a:pt x="20298" y="3293"/>
                      <a:pt x="20295" y="3294"/>
                      <a:pt x="20292" y="3295"/>
                    </a:cubicBezTo>
                    <a:cubicBezTo>
                      <a:pt x="20215" y="3295"/>
                      <a:pt x="20043" y="3369"/>
                      <a:pt x="19952" y="3407"/>
                    </a:cubicBezTo>
                    <a:cubicBezTo>
                      <a:pt x="19903" y="3428"/>
                      <a:pt x="19861" y="3449"/>
                      <a:pt x="19826" y="3460"/>
                    </a:cubicBezTo>
                    <a:cubicBezTo>
                      <a:pt x="19792" y="3473"/>
                      <a:pt x="19754" y="3478"/>
                      <a:pt x="19715" y="3478"/>
                    </a:cubicBezTo>
                    <a:cubicBezTo>
                      <a:pt x="19637" y="3478"/>
                      <a:pt x="19550" y="3457"/>
                      <a:pt x="19462" y="3432"/>
                    </a:cubicBezTo>
                    <a:lnTo>
                      <a:pt x="19399" y="3418"/>
                    </a:lnTo>
                    <a:cubicBezTo>
                      <a:pt x="19350" y="3400"/>
                      <a:pt x="19301" y="3390"/>
                      <a:pt x="19259" y="3379"/>
                    </a:cubicBezTo>
                    <a:cubicBezTo>
                      <a:pt x="19203" y="3365"/>
                      <a:pt x="19154" y="3337"/>
                      <a:pt x="19115" y="3295"/>
                    </a:cubicBezTo>
                    <a:cubicBezTo>
                      <a:pt x="19080" y="3264"/>
                      <a:pt x="19049" y="3232"/>
                      <a:pt x="19021" y="3197"/>
                    </a:cubicBezTo>
                    <a:cubicBezTo>
                      <a:pt x="18958" y="3125"/>
                      <a:pt x="18914" y="3074"/>
                      <a:pt x="18875" y="3074"/>
                    </a:cubicBezTo>
                    <a:cubicBezTo>
                      <a:pt x="18872" y="3074"/>
                      <a:pt x="18869" y="3074"/>
                      <a:pt x="18867" y="3075"/>
                    </a:cubicBezTo>
                    <a:lnTo>
                      <a:pt x="18863" y="3075"/>
                    </a:lnTo>
                    <a:cubicBezTo>
                      <a:pt x="18818" y="3085"/>
                      <a:pt x="18779" y="3148"/>
                      <a:pt x="18744" y="3211"/>
                    </a:cubicBezTo>
                    <a:lnTo>
                      <a:pt x="18730" y="3239"/>
                    </a:lnTo>
                    <a:cubicBezTo>
                      <a:pt x="18681" y="3334"/>
                      <a:pt x="18629" y="3428"/>
                      <a:pt x="18531" y="3428"/>
                    </a:cubicBezTo>
                    <a:cubicBezTo>
                      <a:pt x="18426" y="3428"/>
                      <a:pt x="18342" y="3264"/>
                      <a:pt x="18177" y="2924"/>
                    </a:cubicBezTo>
                    <a:lnTo>
                      <a:pt x="18146" y="2861"/>
                    </a:lnTo>
                    <a:cubicBezTo>
                      <a:pt x="18076" y="2707"/>
                      <a:pt x="17995" y="2560"/>
                      <a:pt x="17908" y="2417"/>
                    </a:cubicBezTo>
                    <a:cubicBezTo>
                      <a:pt x="17880" y="2371"/>
                      <a:pt x="17848" y="2329"/>
                      <a:pt x="17817" y="2277"/>
                    </a:cubicBezTo>
                    <a:cubicBezTo>
                      <a:pt x="17582" y="1912"/>
                      <a:pt x="17232" y="1363"/>
                      <a:pt x="16931" y="1254"/>
                    </a:cubicBezTo>
                    <a:cubicBezTo>
                      <a:pt x="16861" y="1230"/>
                      <a:pt x="16791" y="1191"/>
                      <a:pt x="16731" y="1146"/>
                    </a:cubicBezTo>
                    <a:cubicBezTo>
                      <a:pt x="16686" y="1111"/>
                      <a:pt x="16658" y="1062"/>
                      <a:pt x="16644" y="1006"/>
                    </a:cubicBezTo>
                    <a:cubicBezTo>
                      <a:pt x="16626" y="925"/>
                      <a:pt x="16654" y="845"/>
                      <a:pt x="16728" y="761"/>
                    </a:cubicBezTo>
                    <a:cubicBezTo>
                      <a:pt x="16706" y="758"/>
                      <a:pt x="16684" y="757"/>
                      <a:pt x="16663" y="757"/>
                    </a:cubicBezTo>
                    <a:cubicBezTo>
                      <a:pt x="16595" y="757"/>
                      <a:pt x="16530" y="770"/>
                      <a:pt x="16469" y="799"/>
                    </a:cubicBezTo>
                    <a:cubicBezTo>
                      <a:pt x="16423" y="824"/>
                      <a:pt x="16381" y="855"/>
                      <a:pt x="16332" y="887"/>
                    </a:cubicBezTo>
                    <a:cubicBezTo>
                      <a:pt x="16217" y="967"/>
                      <a:pt x="16084" y="1058"/>
                      <a:pt x="15951" y="1086"/>
                    </a:cubicBezTo>
                    <a:cubicBezTo>
                      <a:pt x="15944" y="1086"/>
                      <a:pt x="15937" y="1090"/>
                      <a:pt x="15930" y="1093"/>
                    </a:cubicBezTo>
                    <a:cubicBezTo>
                      <a:pt x="15895" y="1104"/>
                      <a:pt x="15860" y="1121"/>
                      <a:pt x="15828" y="1142"/>
                    </a:cubicBezTo>
                    <a:cubicBezTo>
                      <a:pt x="15804" y="1156"/>
                      <a:pt x="15776" y="1174"/>
                      <a:pt x="15751" y="1191"/>
                    </a:cubicBezTo>
                    <a:cubicBezTo>
                      <a:pt x="15639" y="1263"/>
                      <a:pt x="15518" y="1340"/>
                      <a:pt x="15400" y="1340"/>
                    </a:cubicBezTo>
                    <a:cubicBezTo>
                      <a:pt x="15375" y="1340"/>
                      <a:pt x="15349" y="1336"/>
                      <a:pt x="15324" y="1328"/>
                    </a:cubicBezTo>
                    <a:cubicBezTo>
                      <a:pt x="15313" y="1324"/>
                      <a:pt x="15303" y="1323"/>
                      <a:pt x="15294" y="1323"/>
                    </a:cubicBezTo>
                    <a:cubicBezTo>
                      <a:pt x="15256" y="1323"/>
                      <a:pt x="15224" y="1348"/>
                      <a:pt x="15174" y="1384"/>
                    </a:cubicBezTo>
                    <a:cubicBezTo>
                      <a:pt x="15153" y="1401"/>
                      <a:pt x="15128" y="1419"/>
                      <a:pt x="15104" y="1433"/>
                    </a:cubicBezTo>
                    <a:cubicBezTo>
                      <a:pt x="15076" y="1450"/>
                      <a:pt x="15044" y="1461"/>
                      <a:pt x="15013" y="1461"/>
                    </a:cubicBezTo>
                    <a:cubicBezTo>
                      <a:pt x="14967" y="1461"/>
                      <a:pt x="14921" y="1443"/>
                      <a:pt x="14886" y="1408"/>
                    </a:cubicBezTo>
                    <a:cubicBezTo>
                      <a:pt x="14858" y="1387"/>
                      <a:pt x="14841" y="1356"/>
                      <a:pt x="14834" y="1321"/>
                    </a:cubicBezTo>
                    <a:cubicBezTo>
                      <a:pt x="14830" y="1310"/>
                      <a:pt x="14830" y="1300"/>
                      <a:pt x="14830" y="1289"/>
                    </a:cubicBezTo>
                    <a:cubicBezTo>
                      <a:pt x="14830" y="1272"/>
                      <a:pt x="14834" y="1251"/>
                      <a:pt x="14844" y="1233"/>
                    </a:cubicBezTo>
                    <a:cubicBezTo>
                      <a:pt x="14876" y="1181"/>
                      <a:pt x="14918" y="1135"/>
                      <a:pt x="14970" y="1100"/>
                    </a:cubicBezTo>
                    <a:cubicBezTo>
                      <a:pt x="14984" y="1090"/>
                      <a:pt x="15013" y="1069"/>
                      <a:pt x="15030" y="1051"/>
                    </a:cubicBezTo>
                    <a:cubicBezTo>
                      <a:pt x="15037" y="1044"/>
                      <a:pt x="15044" y="1037"/>
                      <a:pt x="15048" y="1034"/>
                    </a:cubicBezTo>
                    <a:cubicBezTo>
                      <a:pt x="15034" y="1034"/>
                      <a:pt x="15016" y="1041"/>
                      <a:pt x="15006" y="1041"/>
                    </a:cubicBezTo>
                    <a:cubicBezTo>
                      <a:pt x="14969" y="1050"/>
                      <a:pt x="14928" y="1060"/>
                      <a:pt x="14889" y="1060"/>
                    </a:cubicBezTo>
                    <a:cubicBezTo>
                      <a:pt x="14850" y="1060"/>
                      <a:pt x="14813" y="1050"/>
                      <a:pt x="14785" y="1016"/>
                    </a:cubicBezTo>
                    <a:cubicBezTo>
                      <a:pt x="14746" y="978"/>
                      <a:pt x="14697" y="957"/>
                      <a:pt x="14645" y="946"/>
                    </a:cubicBezTo>
                    <a:cubicBezTo>
                      <a:pt x="14645" y="978"/>
                      <a:pt x="14634" y="1006"/>
                      <a:pt x="14613" y="1030"/>
                    </a:cubicBezTo>
                    <a:cubicBezTo>
                      <a:pt x="14589" y="1051"/>
                      <a:pt x="14561" y="1062"/>
                      <a:pt x="14529" y="1062"/>
                    </a:cubicBezTo>
                    <a:cubicBezTo>
                      <a:pt x="14438" y="1062"/>
                      <a:pt x="14365" y="992"/>
                      <a:pt x="14358" y="901"/>
                    </a:cubicBezTo>
                    <a:cubicBezTo>
                      <a:pt x="14354" y="859"/>
                      <a:pt x="14330" y="820"/>
                      <a:pt x="14295" y="799"/>
                    </a:cubicBezTo>
                    <a:cubicBezTo>
                      <a:pt x="14293" y="799"/>
                      <a:pt x="14291" y="798"/>
                      <a:pt x="14289" y="798"/>
                    </a:cubicBezTo>
                    <a:cubicBezTo>
                      <a:pt x="14284" y="798"/>
                      <a:pt x="14277" y="801"/>
                      <a:pt x="14267" y="813"/>
                    </a:cubicBezTo>
                    <a:cubicBezTo>
                      <a:pt x="14185" y="902"/>
                      <a:pt x="14002" y="957"/>
                      <a:pt x="13863" y="957"/>
                    </a:cubicBezTo>
                    <a:cubicBezTo>
                      <a:pt x="13859" y="957"/>
                      <a:pt x="13854" y="957"/>
                      <a:pt x="13850" y="957"/>
                    </a:cubicBezTo>
                    <a:cubicBezTo>
                      <a:pt x="13833" y="957"/>
                      <a:pt x="13812" y="957"/>
                      <a:pt x="13791" y="953"/>
                    </a:cubicBezTo>
                    <a:cubicBezTo>
                      <a:pt x="13745" y="950"/>
                      <a:pt x="13703" y="929"/>
                      <a:pt x="13672" y="894"/>
                    </a:cubicBezTo>
                    <a:cubicBezTo>
                      <a:pt x="13633" y="855"/>
                      <a:pt x="13619" y="799"/>
                      <a:pt x="13644" y="750"/>
                    </a:cubicBezTo>
                    <a:cubicBezTo>
                      <a:pt x="13651" y="729"/>
                      <a:pt x="13665" y="708"/>
                      <a:pt x="13679" y="691"/>
                    </a:cubicBezTo>
                    <a:cubicBezTo>
                      <a:pt x="13696" y="670"/>
                      <a:pt x="13710" y="642"/>
                      <a:pt x="13717" y="614"/>
                    </a:cubicBezTo>
                    <a:cubicBezTo>
                      <a:pt x="13710" y="568"/>
                      <a:pt x="13696" y="523"/>
                      <a:pt x="13675" y="481"/>
                    </a:cubicBezTo>
                    <a:cubicBezTo>
                      <a:pt x="13640" y="404"/>
                      <a:pt x="13602" y="313"/>
                      <a:pt x="13619" y="222"/>
                    </a:cubicBezTo>
                    <a:cubicBezTo>
                      <a:pt x="13619" y="218"/>
                      <a:pt x="13619" y="211"/>
                      <a:pt x="13619" y="204"/>
                    </a:cubicBezTo>
                    <a:cubicBezTo>
                      <a:pt x="13609" y="180"/>
                      <a:pt x="13591" y="155"/>
                      <a:pt x="13570" y="141"/>
                    </a:cubicBezTo>
                    <a:cubicBezTo>
                      <a:pt x="13521" y="103"/>
                      <a:pt x="13462" y="78"/>
                      <a:pt x="13399" y="71"/>
                    </a:cubicBezTo>
                    <a:cubicBezTo>
                      <a:pt x="13385" y="71"/>
                      <a:pt x="13371" y="71"/>
                      <a:pt x="13357" y="78"/>
                    </a:cubicBezTo>
                    <a:cubicBezTo>
                      <a:pt x="13314" y="95"/>
                      <a:pt x="13267" y="103"/>
                      <a:pt x="13219" y="103"/>
                    </a:cubicBezTo>
                    <a:cubicBezTo>
                      <a:pt x="13102" y="103"/>
                      <a:pt x="12977" y="60"/>
                      <a:pt x="12880" y="15"/>
                    </a:cubicBezTo>
                    <a:cubicBezTo>
                      <a:pt x="12858" y="5"/>
                      <a:pt x="12822" y="0"/>
                      <a:pt x="1278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4" name="Google Shape;6387;p65">
                <a:extLst>
                  <a:ext uri="{FF2B5EF4-FFF2-40B4-BE49-F238E27FC236}">
                    <a16:creationId xmlns:a16="http://schemas.microsoft.com/office/drawing/2014/main" id="{9306B149-804E-46FB-8930-C87299100371}"/>
                  </a:ext>
                </a:extLst>
              </p:cNvPr>
              <p:cNvSpPr/>
              <p:nvPr/>
            </p:nvSpPr>
            <p:spPr>
              <a:xfrm>
                <a:off x="7730026" y="3128156"/>
                <a:ext cx="198" cy="684"/>
              </a:xfrm>
              <a:custGeom>
                <a:avLst/>
                <a:gdLst/>
                <a:ahLst/>
                <a:cxnLst/>
                <a:rect l="l" t="t" r="r" b="b"/>
                <a:pathLst>
                  <a:path w="4" h="12" extrusionOk="0">
                    <a:moveTo>
                      <a:pt x="0" y="11"/>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5" name="Google Shape;6388;p65">
                <a:extLst>
                  <a:ext uri="{FF2B5EF4-FFF2-40B4-BE49-F238E27FC236}">
                    <a16:creationId xmlns:a16="http://schemas.microsoft.com/office/drawing/2014/main" id="{BB7D8C48-BC0D-4FCD-8EFF-903292396B76}"/>
                  </a:ext>
                </a:extLst>
              </p:cNvPr>
              <p:cNvSpPr/>
              <p:nvPr/>
            </p:nvSpPr>
            <p:spPr>
              <a:xfrm>
                <a:off x="7732965" y="3122806"/>
                <a:ext cx="400" cy="457"/>
              </a:xfrm>
              <a:custGeom>
                <a:avLst/>
                <a:gdLst/>
                <a:ahLst/>
                <a:cxnLst/>
                <a:rect l="l" t="t" r="r" b="b"/>
                <a:pathLst>
                  <a:path w="8" h="8" extrusionOk="0">
                    <a:moveTo>
                      <a:pt x="1" y="7"/>
                    </a:moveTo>
                    <a:lnTo>
                      <a:pt x="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6" name="Google Shape;6389;p65">
                <a:extLst>
                  <a:ext uri="{FF2B5EF4-FFF2-40B4-BE49-F238E27FC236}">
                    <a16:creationId xmlns:a16="http://schemas.microsoft.com/office/drawing/2014/main" id="{F3AEB6D8-AFC2-4C54-AA35-7B6D3D44CE6E}"/>
                  </a:ext>
                </a:extLst>
              </p:cNvPr>
              <p:cNvSpPr/>
              <p:nvPr/>
            </p:nvSpPr>
            <p:spPr>
              <a:xfrm>
                <a:off x="7734360" y="3121385"/>
                <a:ext cx="250" cy="59"/>
              </a:xfrm>
              <a:custGeom>
                <a:avLst/>
                <a:gdLst/>
                <a:ahLst/>
                <a:cxnLst/>
                <a:rect l="l" t="t" r="r" b="b"/>
                <a:pathLst>
                  <a:path w="5" h="1" extrusionOk="0">
                    <a:moveTo>
                      <a:pt x="1" y="1"/>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7" name="Google Shape;6390;p65">
                <a:extLst>
                  <a:ext uri="{FF2B5EF4-FFF2-40B4-BE49-F238E27FC236}">
                    <a16:creationId xmlns:a16="http://schemas.microsoft.com/office/drawing/2014/main" id="{F682E3EE-A493-4AB0-AF9A-FA3535D83081}"/>
                  </a:ext>
                </a:extLst>
              </p:cNvPr>
              <p:cNvSpPr/>
              <p:nvPr/>
            </p:nvSpPr>
            <p:spPr>
              <a:xfrm>
                <a:off x="7734011" y="3121783"/>
                <a:ext cx="250" cy="285"/>
              </a:xfrm>
              <a:custGeom>
                <a:avLst/>
                <a:gdLst/>
                <a:ahLst/>
                <a:cxnLst/>
                <a:rect l="l" t="t" r="r" b="b"/>
                <a:pathLst>
                  <a:path w="5" h="5" extrusionOk="0">
                    <a:moveTo>
                      <a:pt x="1" y="4"/>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8" name="Google Shape;6391;p65">
                <a:extLst>
                  <a:ext uri="{FF2B5EF4-FFF2-40B4-BE49-F238E27FC236}">
                    <a16:creationId xmlns:a16="http://schemas.microsoft.com/office/drawing/2014/main" id="{4B6A8B1E-FE7C-4107-8D21-D62086A4E01D}"/>
                  </a:ext>
                </a:extLst>
              </p:cNvPr>
              <p:cNvSpPr/>
              <p:nvPr/>
            </p:nvSpPr>
            <p:spPr>
              <a:xfrm>
                <a:off x="7731421" y="3125599"/>
                <a:ext cx="198" cy="457"/>
              </a:xfrm>
              <a:custGeom>
                <a:avLst/>
                <a:gdLst/>
                <a:ahLst/>
                <a:cxnLst/>
                <a:rect l="l" t="t" r="r" b="b"/>
                <a:pathLst>
                  <a:path w="4" h="8" extrusionOk="0">
                    <a:moveTo>
                      <a:pt x="0" y="7"/>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9" name="Google Shape;6392;p65">
                <a:extLst>
                  <a:ext uri="{FF2B5EF4-FFF2-40B4-BE49-F238E27FC236}">
                    <a16:creationId xmlns:a16="http://schemas.microsoft.com/office/drawing/2014/main" id="{1DCBE81E-759D-4176-807A-19D1AD41388D}"/>
                  </a:ext>
                </a:extLst>
              </p:cNvPr>
              <p:cNvSpPr/>
              <p:nvPr/>
            </p:nvSpPr>
            <p:spPr>
              <a:xfrm>
                <a:off x="7732118" y="3124399"/>
                <a:ext cx="198" cy="457"/>
              </a:xfrm>
              <a:custGeom>
                <a:avLst/>
                <a:gdLst/>
                <a:ahLst/>
                <a:cxnLst/>
                <a:rect l="l" t="t" r="r" b="b"/>
                <a:pathLst>
                  <a:path w="4" h="8" extrusionOk="0">
                    <a:moveTo>
                      <a:pt x="0" y="7"/>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0" name="Google Shape;6393;p65">
                <a:extLst>
                  <a:ext uri="{FF2B5EF4-FFF2-40B4-BE49-F238E27FC236}">
                    <a16:creationId xmlns:a16="http://schemas.microsoft.com/office/drawing/2014/main" id="{5B409664-60C0-4134-A50F-578C0F278F1F}"/>
                  </a:ext>
                </a:extLst>
              </p:cNvPr>
              <p:cNvSpPr/>
              <p:nvPr/>
            </p:nvSpPr>
            <p:spPr>
              <a:xfrm>
                <a:off x="7730723" y="3126794"/>
                <a:ext cx="198" cy="457"/>
              </a:xfrm>
              <a:custGeom>
                <a:avLst/>
                <a:gdLst/>
                <a:ahLst/>
                <a:cxnLst/>
                <a:rect l="l" t="t" r="r" b="b"/>
                <a:pathLst>
                  <a:path w="4" h="8" extrusionOk="0">
                    <a:moveTo>
                      <a:pt x="0" y="7"/>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1" name="Google Shape;6394;p65">
                <a:extLst>
                  <a:ext uri="{FF2B5EF4-FFF2-40B4-BE49-F238E27FC236}">
                    <a16:creationId xmlns:a16="http://schemas.microsoft.com/office/drawing/2014/main" id="{14A36645-2C87-4AC1-A1A1-509798F2D31B}"/>
                  </a:ext>
                </a:extLst>
              </p:cNvPr>
              <p:cNvSpPr/>
              <p:nvPr/>
            </p:nvSpPr>
            <p:spPr>
              <a:xfrm>
                <a:off x="7733512" y="3122182"/>
                <a:ext cx="198" cy="285"/>
              </a:xfrm>
              <a:custGeom>
                <a:avLst/>
                <a:gdLst/>
                <a:ahLst/>
                <a:cxnLst/>
                <a:rect l="l" t="t" r="r" b="b"/>
                <a:pathLst>
                  <a:path w="4" h="5" extrusionOk="0">
                    <a:moveTo>
                      <a:pt x="0" y="4"/>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2" name="Google Shape;6395;p65">
                <a:extLst>
                  <a:ext uri="{FF2B5EF4-FFF2-40B4-BE49-F238E27FC236}">
                    <a16:creationId xmlns:a16="http://schemas.microsoft.com/office/drawing/2014/main" id="{1FD0853A-108D-4A9B-9EA7-753211E6E0FD}"/>
                  </a:ext>
                </a:extLst>
              </p:cNvPr>
              <p:cNvSpPr/>
              <p:nvPr/>
            </p:nvSpPr>
            <p:spPr>
              <a:xfrm>
                <a:off x="7729325" y="3129980"/>
                <a:ext cx="198" cy="457"/>
              </a:xfrm>
              <a:custGeom>
                <a:avLst/>
                <a:gdLst/>
                <a:ahLst/>
                <a:cxnLst/>
                <a:rect l="l" t="t" r="r" b="b"/>
                <a:pathLst>
                  <a:path w="4" h="8" extrusionOk="0">
                    <a:moveTo>
                      <a:pt x="0" y="7"/>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3" name="Google Shape;6396;p65">
                <a:extLst>
                  <a:ext uri="{FF2B5EF4-FFF2-40B4-BE49-F238E27FC236}">
                    <a16:creationId xmlns:a16="http://schemas.microsoft.com/office/drawing/2014/main" id="{724C35ED-FC23-4427-9416-4AAEB5CE3ACD}"/>
                  </a:ext>
                </a:extLst>
              </p:cNvPr>
              <p:cNvSpPr/>
              <p:nvPr/>
            </p:nvSpPr>
            <p:spPr>
              <a:xfrm>
                <a:off x="7987114" y="3111649"/>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4" name="Google Shape;6397;p65">
                <a:extLst>
                  <a:ext uri="{FF2B5EF4-FFF2-40B4-BE49-F238E27FC236}">
                    <a16:creationId xmlns:a16="http://schemas.microsoft.com/office/drawing/2014/main" id="{DE4B3C6C-E422-483F-8C04-29512D0C23DB}"/>
                  </a:ext>
                </a:extLst>
              </p:cNvPr>
              <p:cNvSpPr/>
              <p:nvPr/>
            </p:nvSpPr>
            <p:spPr>
              <a:xfrm>
                <a:off x="7735255" y="3120814"/>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5" name="Google Shape;6398;p65">
                <a:extLst>
                  <a:ext uri="{FF2B5EF4-FFF2-40B4-BE49-F238E27FC236}">
                    <a16:creationId xmlns:a16="http://schemas.microsoft.com/office/drawing/2014/main" id="{7C0BF210-6133-49A6-8240-C96C3157840C}"/>
                  </a:ext>
                </a:extLst>
              </p:cNvPr>
              <p:cNvSpPr/>
              <p:nvPr/>
            </p:nvSpPr>
            <p:spPr>
              <a:xfrm>
                <a:off x="7989356" y="3111649"/>
                <a:ext cx="748" cy="59"/>
              </a:xfrm>
              <a:custGeom>
                <a:avLst/>
                <a:gdLst/>
                <a:ahLst/>
                <a:cxnLst/>
                <a:rect l="l" t="t" r="r" b="b"/>
                <a:pathLst>
                  <a:path w="15" h="1" extrusionOk="0">
                    <a:moveTo>
                      <a:pt x="1" y="0"/>
                    </a:moveTo>
                    <a:lnTo>
                      <a:pt x="15"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6" name="Google Shape;6399;p65">
                <a:extLst>
                  <a:ext uri="{FF2B5EF4-FFF2-40B4-BE49-F238E27FC236}">
                    <a16:creationId xmlns:a16="http://schemas.microsoft.com/office/drawing/2014/main" id="{70EED57A-F8B9-4084-A588-6F7B483B3191}"/>
                  </a:ext>
                </a:extLst>
              </p:cNvPr>
              <p:cNvSpPr/>
              <p:nvPr/>
            </p:nvSpPr>
            <p:spPr>
              <a:xfrm>
                <a:off x="7732466" y="3123603"/>
                <a:ext cx="400" cy="457"/>
              </a:xfrm>
              <a:custGeom>
                <a:avLst/>
                <a:gdLst/>
                <a:ahLst/>
                <a:cxnLst/>
                <a:rect l="l" t="t" r="r" b="b"/>
                <a:pathLst>
                  <a:path w="8" h="8" extrusionOk="0">
                    <a:moveTo>
                      <a:pt x="0" y="7"/>
                    </a:moveTo>
                    <a:lnTo>
                      <a:pt x="7"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7" name="Google Shape;6400;p65">
                <a:extLst>
                  <a:ext uri="{FF2B5EF4-FFF2-40B4-BE49-F238E27FC236}">
                    <a16:creationId xmlns:a16="http://schemas.microsoft.com/office/drawing/2014/main" id="{681C792B-A2E7-4FB3-BADE-1D738DF1B9EE}"/>
                  </a:ext>
                </a:extLst>
              </p:cNvPr>
              <p:cNvSpPr/>
              <p:nvPr/>
            </p:nvSpPr>
            <p:spPr>
              <a:xfrm>
                <a:off x="7991103" y="3111821"/>
                <a:ext cx="947" cy="285"/>
              </a:xfrm>
              <a:custGeom>
                <a:avLst/>
                <a:gdLst/>
                <a:ahLst/>
                <a:cxnLst/>
                <a:rect l="l" t="t" r="r" b="b"/>
                <a:pathLst>
                  <a:path w="19" h="5" extrusionOk="0">
                    <a:moveTo>
                      <a:pt x="1" y="1"/>
                    </a:moveTo>
                    <a:lnTo>
                      <a:pt x="18"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8" name="Google Shape;6401;p65">
                <a:extLst>
                  <a:ext uri="{FF2B5EF4-FFF2-40B4-BE49-F238E27FC236}">
                    <a16:creationId xmlns:a16="http://schemas.microsoft.com/office/drawing/2014/main" id="{218DEA9C-FF0B-41F2-BF6E-84AAF20597F4}"/>
                  </a:ext>
                </a:extLst>
              </p:cNvPr>
              <p:cNvSpPr/>
              <p:nvPr/>
            </p:nvSpPr>
            <p:spPr>
              <a:xfrm>
                <a:off x="7992846" y="3112047"/>
                <a:ext cx="1296" cy="624"/>
              </a:xfrm>
              <a:custGeom>
                <a:avLst/>
                <a:gdLst/>
                <a:ahLst/>
                <a:cxnLst/>
                <a:rect l="l" t="t" r="r" b="b"/>
                <a:pathLst>
                  <a:path w="26" h="11" extrusionOk="0">
                    <a:moveTo>
                      <a:pt x="1" y="0"/>
                    </a:moveTo>
                    <a:cubicBezTo>
                      <a:pt x="8" y="4"/>
                      <a:pt x="18" y="7"/>
                      <a:pt x="25" y="11"/>
                    </a:cubicBezTo>
                    <a:cubicBezTo>
                      <a:pt x="18" y="7"/>
                      <a:pt x="8" y="0"/>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9" name="Google Shape;6402;p65">
                <a:extLst>
                  <a:ext uri="{FF2B5EF4-FFF2-40B4-BE49-F238E27FC236}">
                    <a16:creationId xmlns:a16="http://schemas.microsoft.com/office/drawing/2014/main" id="{726AD464-50E6-4C19-9A02-CC765CF65F6C}"/>
                  </a:ext>
                </a:extLst>
              </p:cNvPr>
              <p:cNvSpPr/>
              <p:nvPr/>
            </p:nvSpPr>
            <p:spPr>
              <a:xfrm>
                <a:off x="7963401" y="3097704"/>
                <a:ext cx="14696" cy="9224"/>
              </a:xfrm>
              <a:custGeom>
                <a:avLst/>
                <a:gdLst/>
                <a:ahLst/>
                <a:cxnLst/>
                <a:rect l="l" t="t" r="r" b="b"/>
                <a:pathLst>
                  <a:path w="295" h="162" extrusionOk="0">
                    <a:moveTo>
                      <a:pt x="0" y="0"/>
                    </a:moveTo>
                    <a:cubicBezTo>
                      <a:pt x="91" y="0"/>
                      <a:pt x="175" y="28"/>
                      <a:pt x="294" y="161"/>
                    </a:cubicBezTo>
                    <a:cubicBezTo>
                      <a:pt x="175" y="28"/>
                      <a:pt x="95" y="0"/>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0" name="Google Shape;6403;p65">
                <a:extLst>
                  <a:ext uri="{FF2B5EF4-FFF2-40B4-BE49-F238E27FC236}">
                    <a16:creationId xmlns:a16="http://schemas.microsoft.com/office/drawing/2014/main" id="{ABDF1D9D-4E66-4B92-9724-119582AE7F0D}"/>
                  </a:ext>
                </a:extLst>
              </p:cNvPr>
              <p:cNvSpPr/>
              <p:nvPr/>
            </p:nvSpPr>
            <p:spPr>
              <a:xfrm>
                <a:off x="7734907" y="3121213"/>
                <a:ext cx="198" cy="59"/>
              </a:xfrm>
              <a:custGeom>
                <a:avLst/>
                <a:gdLst/>
                <a:ahLst/>
                <a:cxnLst/>
                <a:rect l="l" t="t" r="r" b="b"/>
                <a:pathLst>
                  <a:path w="4" h="1" extrusionOk="0">
                    <a:moveTo>
                      <a:pt x="0" y="0"/>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1" name="Google Shape;6404;p65">
                <a:extLst>
                  <a:ext uri="{FF2B5EF4-FFF2-40B4-BE49-F238E27FC236}">
                    <a16:creationId xmlns:a16="http://schemas.microsoft.com/office/drawing/2014/main" id="{9C90E9EC-8DCF-4BD5-B78D-F93265B63FF6}"/>
                  </a:ext>
                </a:extLst>
              </p:cNvPr>
              <p:cNvSpPr/>
              <p:nvPr/>
            </p:nvSpPr>
            <p:spPr>
              <a:xfrm>
                <a:off x="7491568" y="3060812"/>
                <a:ext cx="895" cy="1254"/>
              </a:xfrm>
              <a:custGeom>
                <a:avLst/>
                <a:gdLst/>
                <a:ahLst/>
                <a:cxnLst/>
                <a:rect l="l" t="t" r="r" b="b"/>
                <a:pathLst>
                  <a:path w="18" h="22" extrusionOk="0">
                    <a:moveTo>
                      <a:pt x="0" y="1"/>
                    </a:moveTo>
                    <a:lnTo>
                      <a:pt x="18" y="2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2" name="Google Shape;6405;p65">
                <a:extLst>
                  <a:ext uri="{FF2B5EF4-FFF2-40B4-BE49-F238E27FC236}">
                    <a16:creationId xmlns:a16="http://schemas.microsoft.com/office/drawing/2014/main" id="{9D118575-4B6C-4724-B41C-B43391BF7A53}"/>
                  </a:ext>
                </a:extLst>
              </p:cNvPr>
              <p:cNvSpPr/>
              <p:nvPr/>
            </p:nvSpPr>
            <p:spPr>
              <a:xfrm>
                <a:off x="7485789" y="3052841"/>
                <a:ext cx="1097" cy="1421"/>
              </a:xfrm>
              <a:custGeom>
                <a:avLst/>
                <a:gdLst/>
                <a:ahLst/>
                <a:cxnLst/>
                <a:rect l="l" t="t" r="r" b="b"/>
                <a:pathLst>
                  <a:path w="22" h="25" extrusionOk="0">
                    <a:moveTo>
                      <a:pt x="1" y="0"/>
                    </a:moveTo>
                    <a:lnTo>
                      <a:pt x="22" y="2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3" name="Google Shape;6406;p65">
                <a:extLst>
                  <a:ext uri="{FF2B5EF4-FFF2-40B4-BE49-F238E27FC236}">
                    <a16:creationId xmlns:a16="http://schemas.microsoft.com/office/drawing/2014/main" id="{D9D5313D-73EB-4796-9F33-811C6062E705}"/>
                  </a:ext>
                </a:extLst>
              </p:cNvPr>
              <p:cNvSpPr/>
              <p:nvPr/>
            </p:nvSpPr>
            <p:spPr>
              <a:xfrm>
                <a:off x="7487881" y="3055633"/>
                <a:ext cx="1097" cy="1421"/>
              </a:xfrm>
              <a:custGeom>
                <a:avLst/>
                <a:gdLst/>
                <a:ahLst/>
                <a:cxnLst/>
                <a:rect l="l" t="t" r="r" b="b"/>
                <a:pathLst>
                  <a:path w="22" h="25" extrusionOk="0">
                    <a:moveTo>
                      <a:pt x="1" y="0"/>
                    </a:moveTo>
                    <a:lnTo>
                      <a:pt x="22" y="2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4" name="Google Shape;6407;p65">
                <a:extLst>
                  <a:ext uri="{FF2B5EF4-FFF2-40B4-BE49-F238E27FC236}">
                    <a16:creationId xmlns:a16="http://schemas.microsoft.com/office/drawing/2014/main" id="{0340384F-EFEC-4784-8115-4BCE80DF5617}"/>
                  </a:ext>
                </a:extLst>
              </p:cNvPr>
              <p:cNvSpPr/>
              <p:nvPr/>
            </p:nvSpPr>
            <p:spPr>
              <a:xfrm>
                <a:off x="7481103" y="3047038"/>
                <a:ext cx="1244" cy="1480"/>
              </a:xfrm>
              <a:custGeom>
                <a:avLst/>
                <a:gdLst/>
                <a:ahLst/>
                <a:cxnLst/>
                <a:rect l="l" t="t" r="r" b="b"/>
                <a:pathLst>
                  <a:path w="25" h="26" extrusionOk="0">
                    <a:moveTo>
                      <a:pt x="0" y="1"/>
                    </a:moveTo>
                    <a:lnTo>
                      <a:pt x="25" y="2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5" name="Google Shape;6408;p65">
                <a:extLst>
                  <a:ext uri="{FF2B5EF4-FFF2-40B4-BE49-F238E27FC236}">
                    <a16:creationId xmlns:a16="http://schemas.microsoft.com/office/drawing/2014/main" id="{D7D2AE11-39FB-42DF-A26E-C9D7C7730E67}"/>
                  </a:ext>
                </a:extLst>
              </p:cNvPr>
              <p:cNvSpPr/>
              <p:nvPr/>
            </p:nvSpPr>
            <p:spPr>
              <a:xfrm>
                <a:off x="7720257" y="3136756"/>
                <a:ext cx="895" cy="227"/>
              </a:xfrm>
              <a:custGeom>
                <a:avLst/>
                <a:gdLst/>
                <a:ahLst/>
                <a:cxnLst/>
                <a:rect l="l" t="t" r="r" b="b"/>
                <a:pathLst>
                  <a:path w="18" h="4" extrusionOk="0">
                    <a:moveTo>
                      <a:pt x="0" y="4"/>
                    </a:moveTo>
                    <a:lnTo>
                      <a:pt x="1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6" name="Google Shape;6409;p65">
                <a:extLst>
                  <a:ext uri="{FF2B5EF4-FFF2-40B4-BE49-F238E27FC236}">
                    <a16:creationId xmlns:a16="http://schemas.microsoft.com/office/drawing/2014/main" id="{AE26FEAD-E6DB-4CC1-8E11-017F461822EE}"/>
                  </a:ext>
                </a:extLst>
              </p:cNvPr>
              <p:cNvSpPr/>
              <p:nvPr/>
            </p:nvSpPr>
            <p:spPr>
              <a:xfrm>
                <a:off x="7717619" y="3137552"/>
                <a:ext cx="400" cy="59"/>
              </a:xfrm>
              <a:custGeom>
                <a:avLst/>
                <a:gdLst/>
                <a:ahLst/>
                <a:cxnLst/>
                <a:rect l="l" t="t" r="r" b="b"/>
                <a:pathLst>
                  <a:path w="8" h="1" extrusionOk="0">
                    <a:moveTo>
                      <a:pt x="1" y="0"/>
                    </a:moveTo>
                    <a:lnTo>
                      <a:pt x="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7" name="Google Shape;6410;p65">
                <a:extLst>
                  <a:ext uri="{FF2B5EF4-FFF2-40B4-BE49-F238E27FC236}">
                    <a16:creationId xmlns:a16="http://schemas.microsoft.com/office/drawing/2014/main" id="{D852C88A-CA51-4CE9-84D7-11FFA6E38A26}"/>
                  </a:ext>
                </a:extLst>
              </p:cNvPr>
              <p:cNvSpPr/>
              <p:nvPr/>
            </p:nvSpPr>
            <p:spPr>
              <a:xfrm>
                <a:off x="7328991" y="2986293"/>
                <a:ext cx="69803" cy="21178"/>
              </a:xfrm>
              <a:custGeom>
                <a:avLst/>
                <a:gdLst/>
                <a:ahLst/>
                <a:cxnLst/>
                <a:rect l="l" t="t" r="r" b="b"/>
                <a:pathLst>
                  <a:path w="1401" h="372" extrusionOk="0">
                    <a:moveTo>
                      <a:pt x="1401" y="0"/>
                    </a:moveTo>
                    <a:lnTo>
                      <a:pt x="1" y="37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8" name="Google Shape;6411;p65">
                <a:extLst>
                  <a:ext uri="{FF2B5EF4-FFF2-40B4-BE49-F238E27FC236}">
                    <a16:creationId xmlns:a16="http://schemas.microsoft.com/office/drawing/2014/main" id="{2A5CD456-6F20-46C5-B2DF-5F4FE1B9F0E1}"/>
                  </a:ext>
                </a:extLst>
              </p:cNvPr>
              <p:cNvSpPr/>
              <p:nvPr/>
            </p:nvSpPr>
            <p:spPr>
              <a:xfrm>
                <a:off x="7527839" y="3063033"/>
                <a:ext cx="1446" cy="398"/>
              </a:xfrm>
              <a:custGeom>
                <a:avLst/>
                <a:gdLst/>
                <a:ahLst/>
                <a:cxnLst/>
                <a:rect l="l" t="t" r="r" b="b"/>
                <a:pathLst>
                  <a:path w="29" h="7" extrusionOk="0">
                    <a:moveTo>
                      <a:pt x="1" y="0"/>
                    </a:moveTo>
                    <a:cubicBezTo>
                      <a:pt x="11" y="0"/>
                      <a:pt x="18" y="4"/>
                      <a:pt x="29" y="7"/>
                    </a:cubicBezTo>
                    <a:cubicBezTo>
                      <a:pt x="18" y="4"/>
                      <a:pt x="11" y="0"/>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9" name="Google Shape;6412;p65">
                <a:extLst>
                  <a:ext uri="{FF2B5EF4-FFF2-40B4-BE49-F238E27FC236}">
                    <a16:creationId xmlns:a16="http://schemas.microsoft.com/office/drawing/2014/main" id="{39F9F055-F43C-4312-90CB-70DDC25B06C7}"/>
                  </a:ext>
                </a:extLst>
              </p:cNvPr>
              <p:cNvSpPr/>
              <p:nvPr/>
            </p:nvSpPr>
            <p:spPr>
              <a:xfrm>
                <a:off x="7524899" y="3062807"/>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0" name="Google Shape;6413;p65">
                <a:extLst>
                  <a:ext uri="{FF2B5EF4-FFF2-40B4-BE49-F238E27FC236}">
                    <a16:creationId xmlns:a16="http://schemas.microsoft.com/office/drawing/2014/main" id="{F35A3FE4-D1EE-4648-B539-662822C179F4}"/>
                  </a:ext>
                </a:extLst>
              </p:cNvPr>
              <p:cNvSpPr/>
              <p:nvPr/>
            </p:nvSpPr>
            <p:spPr>
              <a:xfrm>
                <a:off x="7522808" y="3063206"/>
                <a:ext cx="547" cy="59"/>
              </a:xfrm>
              <a:custGeom>
                <a:avLst/>
                <a:gdLst/>
                <a:ahLst/>
                <a:cxnLst/>
                <a:rect l="l" t="t" r="r" b="b"/>
                <a:pathLst>
                  <a:path w="11" h="1" extrusionOk="0">
                    <a:moveTo>
                      <a:pt x="0" y="1"/>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1" name="Google Shape;6414;p65">
                <a:extLst>
                  <a:ext uri="{FF2B5EF4-FFF2-40B4-BE49-F238E27FC236}">
                    <a16:creationId xmlns:a16="http://schemas.microsoft.com/office/drawing/2014/main" id="{CD179E38-30C3-4BB0-8C64-2E1D5C1BB698}"/>
                  </a:ext>
                </a:extLst>
              </p:cNvPr>
              <p:cNvSpPr/>
              <p:nvPr/>
            </p:nvSpPr>
            <p:spPr>
              <a:xfrm>
                <a:off x="7520712" y="3063432"/>
                <a:ext cx="547" cy="0"/>
              </a:xfrm>
              <a:custGeom>
                <a:avLst/>
                <a:gdLst/>
                <a:ahLst/>
                <a:cxnLst/>
                <a:rect l="l" t="t" r="r" b="b"/>
                <a:pathLst>
                  <a:path w="11" extrusionOk="0">
                    <a:moveTo>
                      <a:pt x="0" y="0"/>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2" name="Google Shape;6415;p65">
                <a:extLst>
                  <a:ext uri="{FF2B5EF4-FFF2-40B4-BE49-F238E27FC236}">
                    <a16:creationId xmlns:a16="http://schemas.microsoft.com/office/drawing/2014/main" id="{DEF37340-9F02-488B-87AE-C869A73B8775}"/>
                  </a:ext>
                </a:extLst>
              </p:cNvPr>
              <p:cNvSpPr/>
              <p:nvPr/>
            </p:nvSpPr>
            <p:spPr>
              <a:xfrm>
                <a:off x="7466604" y="3030527"/>
                <a:ext cx="1097" cy="1254"/>
              </a:xfrm>
              <a:custGeom>
                <a:avLst/>
                <a:gdLst/>
                <a:ahLst/>
                <a:cxnLst/>
                <a:rect l="l" t="t" r="r" b="b"/>
                <a:pathLst>
                  <a:path w="22" h="22" extrusionOk="0">
                    <a:moveTo>
                      <a:pt x="1" y="0"/>
                    </a:moveTo>
                    <a:lnTo>
                      <a:pt x="22" y="2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3" name="Google Shape;6416;p65">
                <a:extLst>
                  <a:ext uri="{FF2B5EF4-FFF2-40B4-BE49-F238E27FC236}">
                    <a16:creationId xmlns:a16="http://schemas.microsoft.com/office/drawing/2014/main" id="{C34C477C-388D-4580-9179-5DFB7AF9E436}"/>
                  </a:ext>
                </a:extLst>
              </p:cNvPr>
              <p:cNvSpPr/>
              <p:nvPr/>
            </p:nvSpPr>
            <p:spPr>
              <a:xfrm>
                <a:off x="7489973" y="3058421"/>
                <a:ext cx="947" cy="1254"/>
              </a:xfrm>
              <a:custGeom>
                <a:avLst/>
                <a:gdLst/>
                <a:ahLst/>
                <a:cxnLst/>
                <a:rect l="l" t="t" r="r" b="b"/>
                <a:pathLst>
                  <a:path w="19" h="22" extrusionOk="0">
                    <a:moveTo>
                      <a:pt x="1" y="0"/>
                    </a:moveTo>
                    <a:lnTo>
                      <a:pt x="18" y="2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4" name="Google Shape;6417;p65">
                <a:extLst>
                  <a:ext uri="{FF2B5EF4-FFF2-40B4-BE49-F238E27FC236}">
                    <a16:creationId xmlns:a16="http://schemas.microsoft.com/office/drawing/2014/main" id="{D7238377-6C9F-4228-9092-301F0F36042C}"/>
                  </a:ext>
                </a:extLst>
              </p:cNvPr>
              <p:cNvSpPr/>
              <p:nvPr/>
            </p:nvSpPr>
            <p:spPr>
              <a:xfrm>
                <a:off x="7464513" y="3028309"/>
                <a:ext cx="947" cy="1082"/>
              </a:xfrm>
              <a:custGeom>
                <a:avLst/>
                <a:gdLst/>
                <a:ahLst/>
                <a:cxnLst/>
                <a:rect l="l" t="t" r="r" b="b"/>
                <a:pathLst>
                  <a:path w="19" h="19" extrusionOk="0">
                    <a:moveTo>
                      <a:pt x="1" y="1"/>
                    </a:moveTo>
                    <a:lnTo>
                      <a:pt x="18"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5" name="Google Shape;6418;p65">
                <a:extLst>
                  <a:ext uri="{FF2B5EF4-FFF2-40B4-BE49-F238E27FC236}">
                    <a16:creationId xmlns:a16="http://schemas.microsoft.com/office/drawing/2014/main" id="{34476A69-DFB7-4101-882C-D3AB5087C786}"/>
                  </a:ext>
                </a:extLst>
              </p:cNvPr>
              <p:cNvSpPr/>
              <p:nvPr/>
            </p:nvSpPr>
            <p:spPr>
              <a:xfrm>
                <a:off x="7495206" y="3067189"/>
                <a:ext cx="400" cy="684"/>
              </a:xfrm>
              <a:custGeom>
                <a:avLst/>
                <a:gdLst/>
                <a:ahLst/>
                <a:cxnLst/>
                <a:rect l="l" t="t" r="r" b="b"/>
                <a:pathLst>
                  <a:path w="8" h="12" extrusionOk="0">
                    <a:moveTo>
                      <a:pt x="1" y="1"/>
                    </a:moveTo>
                    <a:cubicBezTo>
                      <a:pt x="1" y="4"/>
                      <a:pt x="4" y="8"/>
                      <a:pt x="8" y="11"/>
                    </a:cubicBezTo>
                    <a:cubicBezTo>
                      <a:pt x="8" y="8"/>
                      <a:pt x="4" y="4"/>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6" name="Google Shape;6419;p65">
                <a:extLst>
                  <a:ext uri="{FF2B5EF4-FFF2-40B4-BE49-F238E27FC236}">
                    <a16:creationId xmlns:a16="http://schemas.microsoft.com/office/drawing/2014/main" id="{B97C29D5-A3AD-4273-809C-51981EF199E0}"/>
                  </a:ext>
                </a:extLst>
              </p:cNvPr>
              <p:cNvSpPr/>
              <p:nvPr/>
            </p:nvSpPr>
            <p:spPr>
              <a:xfrm>
                <a:off x="7473779" y="3038271"/>
                <a:ext cx="1244" cy="1480"/>
              </a:xfrm>
              <a:custGeom>
                <a:avLst/>
                <a:gdLst/>
                <a:ahLst/>
                <a:cxnLst/>
                <a:rect l="l" t="t" r="r" b="b"/>
                <a:pathLst>
                  <a:path w="25" h="26" extrusionOk="0">
                    <a:moveTo>
                      <a:pt x="0" y="1"/>
                    </a:moveTo>
                    <a:lnTo>
                      <a:pt x="25" y="2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7" name="Google Shape;6420;p65">
                <a:extLst>
                  <a:ext uri="{FF2B5EF4-FFF2-40B4-BE49-F238E27FC236}">
                    <a16:creationId xmlns:a16="http://schemas.microsoft.com/office/drawing/2014/main" id="{4B937ED1-D538-43E1-A523-7C1678D5640B}"/>
                  </a:ext>
                </a:extLst>
              </p:cNvPr>
              <p:cNvSpPr/>
              <p:nvPr/>
            </p:nvSpPr>
            <p:spPr>
              <a:xfrm>
                <a:off x="7678556" y="3167040"/>
                <a:ext cx="3340" cy="5237"/>
              </a:xfrm>
              <a:custGeom>
                <a:avLst/>
                <a:gdLst/>
                <a:ahLst/>
                <a:cxnLst/>
                <a:rect l="l" t="t" r="r" b="b"/>
                <a:pathLst>
                  <a:path w="67" h="92" extrusionOk="0">
                    <a:moveTo>
                      <a:pt x="67" y="0"/>
                    </a:moveTo>
                    <a:cubicBezTo>
                      <a:pt x="56" y="39"/>
                      <a:pt x="32" y="70"/>
                      <a:pt x="0" y="91"/>
                    </a:cubicBezTo>
                    <a:cubicBezTo>
                      <a:pt x="32" y="70"/>
                      <a:pt x="56" y="39"/>
                      <a:pt x="67"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8" name="Google Shape;6421;p65">
                <a:extLst>
                  <a:ext uri="{FF2B5EF4-FFF2-40B4-BE49-F238E27FC236}">
                    <a16:creationId xmlns:a16="http://schemas.microsoft.com/office/drawing/2014/main" id="{104365BB-A1B4-48F6-9890-82F09C497A5E}"/>
                  </a:ext>
                </a:extLst>
              </p:cNvPr>
              <p:cNvSpPr/>
              <p:nvPr/>
            </p:nvSpPr>
            <p:spPr>
              <a:xfrm>
                <a:off x="7476223" y="3041059"/>
                <a:ext cx="1244" cy="1480"/>
              </a:xfrm>
              <a:custGeom>
                <a:avLst/>
                <a:gdLst/>
                <a:ahLst/>
                <a:cxnLst/>
                <a:rect l="l" t="t" r="r" b="b"/>
                <a:pathLst>
                  <a:path w="25" h="26" extrusionOk="0">
                    <a:moveTo>
                      <a:pt x="0" y="1"/>
                    </a:moveTo>
                    <a:lnTo>
                      <a:pt x="25" y="2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9" name="Google Shape;6422;p65">
                <a:extLst>
                  <a:ext uri="{FF2B5EF4-FFF2-40B4-BE49-F238E27FC236}">
                    <a16:creationId xmlns:a16="http://schemas.microsoft.com/office/drawing/2014/main" id="{B37B71CA-22F9-44ED-9771-1A2EAD28A860}"/>
                  </a:ext>
                </a:extLst>
              </p:cNvPr>
              <p:cNvSpPr/>
              <p:nvPr/>
            </p:nvSpPr>
            <p:spPr>
              <a:xfrm>
                <a:off x="7471338" y="3035479"/>
                <a:ext cx="1097" cy="1254"/>
              </a:xfrm>
              <a:custGeom>
                <a:avLst/>
                <a:gdLst/>
                <a:ahLst/>
                <a:cxnLst/>
                <a:rect l="l" t="t" r="r" b="b"/>
                <a:pathLst>
                  <a:path w="22" h="22" extrusionOk="0">
                    <a:moveTo>
                      <a:pt x="0" y="1"/>
                    </a:moveTo>
                    <a:lnTo>
                      <a:pt x="21" y="2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0" name="Google Shape;6423;p65">
                <a:extLst>
                  <a:ext uri="{FF2B5EF4-FFF2-40B4-BE49-F238E27FC236}">
                    <a16:creationId xmlns:a16="http://schemas.microsoft.com/office/drawing/2014/main" id="{ABC9CF2A-82E4-4F5E-9D28-67322385C6CA}"/>
                  </a:ext>
                </a:extLst>
              </p:cNvPr>
              <p:cNvSpPr/>
              <p:nvPr/>
            </p:nvSpPr>
            <p:spPr>
              <a:xfrm>
                <a:off x="7494357" y="3065424"/>
                <a:ext cx="547" cy="855"/>
              </a:xfrm>
              <a:custGeom>
                <a:avLst/>
                <a:gdLst/>
                <a:ahLst/>
                <a:cxnLst/>
                <a:rect l="l" t="t" r="r" b="b"/>
                <a:pathLst>
                  <a:path w="11" h="15" extrusionOk="0">
                    <a:moveTo>
                      <a:pt x="0" y="0"/>
                    </a:moveTo>
                    <a:lnTo>
                      <a:pt x="11"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1" name="Google Shape;6424;p65">
                <a:extLst>
                  <a:ext uri="{FF2B5EF4-FFF2-40B4-BE49-F238E27FC236}">
                    <a16:creationId xmlns:a16="http://schemas.microsoft.com/office/drawing/2014/main" id="{7298159F-D874-45A2-82F6-CB62E18CF478}"/>
                  </a:ext>
                </a:extLst>
              </p:cNvPr>
              <p:cNvSpPr/>
              <p:nvPr/>
            </p:nvSpPr>
            <p:spPr>
              <a:xfrm>
                <a:off x="7483547" y="3050053"/>
                <a:ext cx="1097" cy="1421"/>
              </a:xfrm>
              <a:custGeom>
                <a:avLst/>
                <a:gdLst/>
                <a:ahLst/>
                <a:cxnLst/>
                <a:rect l="l" t="t" r="r" b="b"/>
                <a:pathLst>
                  <a:path w="22" h="25" extrusionOk="0">
                    <a:moveTo>
                      <a:pt x="0" y="0"/>
                    </a:moveTo>
                    <a:lnTo>
                      <a:pt x="21" y="2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2" name="Google Shape;6425;p65">
                <a:extLst>
                  <a:ext uri="{FF2B5EF4-FFF2-40B4-BE49-F238E27FC236}">
                    <a16:creationId xmlns:a16="http://schemas.microsoft.com/office/drawing/2014/main" id="{FA1AEA4E-860F-4E74-95FE-E8CD5AFE74B1}"/>
                  </a:ext>
                </a:extLst>
              </p:cNvPr>
              <p:cNvSpPr/>
              <p:nvPr/>
            </p:nvSpPr>
            <p:spPr>
              <a:xfrm>
                <a:off x="7493114" y="3063206"/>
                <a:ext cx="748" cy="1082"/>
              </a:xfrm>
              <a:custGeom>
                <a:avLst/>
                <a:gdLst/>
                <a:ahLst/>
                <a:cxnLst/>
                <a:rect l="l" t="t" r="r" b="b"/>
                <a:pathLst>
                  <a:path w="15" h="19" extrusionOk="0">
                    <a:moveTo>
                      <a:pt x="1" y="1"/>
                    </a:moveTo>
                    <a:lnTo>
                      <a:pt x="15"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3" name="Google Shape;6426;p65">
                <a:extLst>
                  <a:ext uri="{FF2B5EF4-FFF2-40B4-BE49-F238E27FC236}">
                    <a16:creationId xmlns:a16="http://schemas.microsoft.com/office/drawing/2014/main" id="{AB65FA7D-CA18-407A-80BC-D70D021D3BBC}"/>
                  </a:ext>
                </a:extLst>
              </p:cNvPr>
              <p:cNvSpPr/>
              <p:nvPr/>
            </p:nvSpPr>
            <p:spPr>
              <a:xfrm>
                <a:off x="7526294" y="3062807"/>
                <a:ext cx="1097" cy="59"/>
              </a:xfrm>
              <a:custGeom>
                <a:avLst/>
                <a:gdLst/>
                <a:ahLst/>
                <a:cxnLst/>
                <a:rect l="l" t="t" r="r" b="b"/>
                <a:pathLst>
                  <a:path w="22" h="1" extrusionOk="0">
                    <a:moveTo>
                      <a:pt x="0" y="1"/>
                    </a:moveTo>
                    <a:lnTo>
                      <a:pt x="2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4" name="Google Shape;6427;p65">
                <a:extLst>
                  <a:ext uri="{FF2B5EF4-FFF2-40B4-BE49-F238E27FC236}">
                    <a16:creationId xmlns:a16="http://schemas.microsoft.com/office/drawing/2014/main" id="{5C335A1E-BEDA-4873-B864-04AE0C7C0AD3}"/>
                  </a:ext>
                </a:extLst>
              </p:cNvPr>
              <p:cNvSpPr/>
              <p:nvPr/>
            </p:nvSpPr>
            <p:spPr>
              <a:xfrm>
                <a:off x="7722004" y="3136525"/>
                <a:ext cx="4932" cy="457"/>
              </a:xfrm>
              <a:custGeom>
                <a:avLst/>
                <a:gdLst/>
                <a:ahLst/>
                <a:cxnLst/>
                <a:rect l="l" t="t" r="r" b="b"/>
                <a:pathLst>
                  <a:path w="99" h="8" extrusionOk="0">
                    <a:moveTo>
                      <a:pt x="98" y="8"/>
                    </a:moveTo>
                    <a:lnTo>
                      <a:pt x="98" y="8"/>
                    </a:lnTo>
                    <a:cubicBezTo>
                      <a:pt x="67" y="1"/>
                      <a:pt x="35" y="1"/>
                      <a:pt x="0" y="4"/>
                    </a:cubicBezTo>
                    <a:cubicBezTo>
                      <a:pt x="35" y="1"/>
                      <a:pt x="67" y="1"/>
                      <a:pt x="98" y="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5" name="Google Shape;6428;p65">
                <a:extLst>
                  <a:ext uri="{FF2B5EF4-FFF2-40B4-BE49-F238E27FC236}">
                    <a16:creationId xmlns:a16="http://schemas.microsoft.com/office/drawing/2014/main" id="{50379F6F-2D90-4F16-AB1F-96642D26C754}"/>
                  </a:ext>
                </a:extLst>
              </p:cNvPr>
              <p:cNvSpPr/>
              <p:nvPr/>
            </p:nvSpPr>
            <p:spPr>
              <a:xfrm>
                <a:off x="7515286" y="3064400"/>
                <a:ext cx="947" cy="285"/>
              </a:xfrm>
              <a:custGeom>
                <a:avLst/>
                <a:gdLst/>
                <a:ahLst/>
                <a:cxnLst/>
                <a:rect l="l" t="t" r="r" b="b"/>
                <a:pathLst>
                  <a:path w="19" h="5" extrusionOk="0">
                    <a:moveTo>
                      <a:pt x="1" y="4"/>
                    </a:moveTo>
                    <a:lnTo>
                      <a:pt x="1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6" name="Google Shape;6429;p65">
                <a:extLst>
                  <a:ext uri="{FF2B5EF4-FFF2-40B4-BE49-F238E27FC236}">
                    <a16:creationId xmlns:a16="http://schemas.microsoft.com/office/drawing/2014/main" id="{48961FB6-8961-4B60-845D-59B9D7A74ECB}"/>
                  </a:ext>
                </a:extLst>
              </p:cNvPr>
              <p:cNvSpPr/>
              <p:nvPr/>
            </p:nvSpPr>
            <p:spPr>
              <a:xfrm>
                <a:off x="7468898" y="3032917"/>
                <a:ext cx="1097" cy="1254"/>
              </a:xfrm>
              <a:custGeom>
                <a:avLst/>
                <a:gdLst/>
                <a:ahLst/>
                <a:cxnLst/>
                <a:rect l="l" t="t" r="r" b="b"/>
                <a:pathLst>
                  <a:path w="22" h="22" extrusionOk="0">
                    <a:moveTo>
                      <a:pt x="0" y="0"/>
                    </a:moveTo>
                    <a:lnTo>
                      <a:pt x="21" y="2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7" name="Google Shape;6430;p65">
                <a:extLst>
                  <a:ext uri="{FF2B5EF4-FFF2-40B4-BE49-F238E27FC236}">
                    <a16:creationId xmlns:a16="http://schemas.microsoft.com/office/drawing/2014/main" id="{4F7E286B-C667-43FA-B989-82583767EA84}"/>
                  </a:ext>
                </a:extLst>
              </p:cNvPr>
              <p:cNvSpPr/>
              <p:nvPr/>
            </p:nvSpPr>
            <p:spPr>
              <a:xfrm>
                <a:off x="7518074" y="3063830"/>
                <a:ext cx="598" cy="227"/>
              </a:xfrm>
              <a:custGeom>
                <a:avLst/>
                <a:gdLst/>
                <a:ahLst/>
                <a:cxnLst/>
                <a:rect l="l" t="t" r="r" b="b"/>
                <a:pathLst>
                  <a:path w="12" h="4" extrusionOk="0">
                    <a:moveTo>
                      <a:pt x="1" y="4"/>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8" name="Google Shape;6431;p65">
                <a:extLst>
                  <a:ext uri="{FF2B5EF4-FFF2-40B4-BE49-F238E27FC236}">
                    <a16:creationId xmlns:a16="http://schemas.microsoft.com/office/drawing/2014/main" id="{0A33D4D9-0B04-4948-AA8E-7F7CAC5D1456}"/>
                  </a:ext>
                </a:extLst>
              </p:cNvPr>
              <p:cNvSpPr/>
              <p:nvPr/>
            </p:nvSpPr>
            <p:spPr>
              <a:xfrm>
                <a:off x="7714628" y="3138348"/>
                <a:ext cx="598" cy="227"/>
              </a:xfrm>
              <a:custGeom>
                <a:avLst/>
                <a:gdLst/>
                <a:ahLst/>
                <a:cxnLst/>
                <a:rect l="l" t="t" r="r" b="b"/>
                <a:pathLst>
                  <a:path w="12" h="4" extrusionOk="0">
                    <a:moveTo>
                      <a:pt x="1" y="4"/>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9" name="Google Shape;6432;p65">
                <a:extLst>
                  <a:ext uri="{FF2B5EF4-FFF2-40B4-BE49-F238E27FC236}">
                    <a16:creationId xmlns:a16="http://schemas.microsoft.com/office/drawing/2014/main" id="{87C958F4-5F6A-4DD2-BE69-164ABA5952C7}"/>
                  </a:ext>
                </a:extLst>
              </p:cNvPr>
              <p:cNvSpPr/>
              <p:nvPr/>
            </p:nvSpPr>
            <p:spPr>
              <a:xfrm>
                <a:off x="7478663" y="3044078"/>
                <a:ext cx="1244" cy="1421"/>
              </a:xfrm>
              <a:custGeom>
                <a:avLst/>
                <a:gdLst/>
                <a:ahLst/>
                <a:cxnLst/>
                <a:rect l="l" t="t" r="r" b="b"/>
                <a:pathLst>
                  <a:path w="25" h="25" extrusionOk="0">
                    <a:moveTo>
                      <a:pt x="0" y="0"/>
                    </a:moveTo>
                    <a:lnTo>
                      <a:pt x="25" y="2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0" name="Google Shape;6433;p65">
                <a:extLst>
                  <a:ext uri="{FF2B5EF4-FFF2-40B4-BE49-F238E27FC236}">
                    <a16:creationId xmlns:a16="http://schemas.microsoft.com/office/drawing/2014/main" id="{2AE0B705-CC97-4AD0-B09C-99DA8EE7D350}"/>
                  </a:ext>
                </a:extLst>
              </p:cNvPr>
              <p:cNvSpPr/>
              <p:nvPr/>
            </p:nvSpPr>
            <p:spPr>
              <a:xfrm>
                <a:off x="8169221" y="2847164"/>
                <a:ext cx="1244" cy="2050"/>
              </a:xfrm>
              <a:custGeom>
                <a:avLst/>
                <a:gdLst/>
                <a:ahLst/>
                <a:cxnLst/>
                <a:rect l="l" t="t" r="r" b="b"/>
                <a:pathLst>
                  <a:path w="25" h="36" extrusionOk="0">
                    <a:moveTo>
                      <a:pt x="25" y="1"/>
                    </a:moveTo>
                    <a:lnTo>
                      <a:pt x="0" y="36"/>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1" name="Google Shape;6434;p65">
                <a:extLst>
                  <a:ext uri="{FF2B5EF4-FFF2-40B4-BE49-F238E27FC236}">
                    <a16:creationId xmlns:a16="http://schemas.microsoft.com/office/drawing/2014/main" id="{03433DA1-1BB5-448B-BA1E-B6345814F48B}"/>
                  </a:ext>
                </a:extLst>
              </p:cNvPr>
              <p:cNvSpPr/>
              <p:nvPr/>
            </p:nvSpPr>
            <p:spPr>
              <a:xfrm>
                <a:off x="8170964" y="2845172"/>
                <a:ext cx="895" cy="1480"/>
              </a:xfrm>
              <a:custGeom>
                <a:avLst/>
                <a:gdLst/>
                <a:ahLst/>
                <a:cxnLst/>
                <a:rect l="l" t="t" r="r" b="b"/>
                <a:pathLst>
                  <a:path w="18" h="26" extrusionOk="0">
                    <a:moveTo>
                      <a:pt x="18" y="1"/>
                    </a:moveTo>
                    <a:lnTo>
                      <a:pt x="0" y="2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2" name="Google Shape;6435;p65">
                <a:extLst>
                  <a:ext uri="{FF2B5EF4-FFF2-40B4-BE49-F238E27FC236}">
                    <a16:creationId xmlns:a16="http://schemas.microsoft.com/office/drawing/2014/main" id="{83A5C205-456E-4714-9D5C-9E6D8886E36B}"/>
                  </a:ext>
                </a:extLst>
              </p:cNvPr>
              <p:cNvSpPr/>
              <p:nvPr/>
            </p:nvSpPr>
            <p:spPr>
              <a:xfrm>
                <a:off x="8172161" y="2843180"/>
                <a:ext cx="748" cy="1480"/>
              </a:xfrm>
              <a:custGeom>
                <a:avLst/>
                <a:gdLst/>
                <a:ahLst/>
                <a:cxnLst/>
                <a:rect l="l" t="t" r="r" b="b"/>
                <a:pathLst>
                  <a:path w="15" h="26" extrusionOk="0">
                    <a:moveTo>
                      <a:pt x="15" y="1"/>
                    </a:moveTo>
                    <a:cubicBezTo>
                      <a:pt x="11" y="8"/>
                      <a:pt x="4" y="15"/>
                      <a:pt x="1" y="25"/>
                    </a:cubicBezTo>
                    <a:cubicBezTo>
                      <a:pt x="8" y="15"/>
                      <a:pt x="11" y="8"/>
                      <a:pt x="15"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3" name="Google Shape;6436;p65">
                <a:extLst>
                  <a:ext uri="{FF2B5EF4-FFF2-40B4-BE49-F238E27FC236}">
                    <a16:creationId xmlns:a16="http://schemas.microsoft.com/office/drawing/2014/main" id="{148C2268-0317-4363-9A87-2C40A23C70BE}"/>
                  </a:ext>
                </a:extLst>
              </p:cNvPr>
              <p:cNvSpPr/>
              <p:nvPr/>
            </p:nvSpPr>
            <p:spPr>
              <a:xfrm>
                <a:off x="8038932" y="3001211"/>
                <a:ext cx="15196" cy="4666"/>
              </a:xfrm>
              <a:custGeom>
                <a:avLst/>
                <a:gdLst/>
                <a:ahLst/>
                <a:cxnLst/>
                <a:rect l="l" t="t" r="r" b="b"/>
                <a:pathLst>
                  <a:path w="305" h="82" extrusionOk="0">
                    <a:moveTo>
                      <a:pt x="305" y="81"/>
                    </a:moveTo>
                    <a:cubicBezTo>
                      <a:pt x="116" y="78"/>
                      <a:pt x="35" y="36"/>
                      <a:pt x="0" y="1"/>
                    </a:cubicBezTo>
                    <a:cubicBezTo>
                      <a:pt x="35" y="36"/>
                      <a:pt x="116" y="78"/>
                      <a:pt x="305" y="8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4" name="Google Shape;6437;p65">
                <a:extLst>
                  <a:ext uri="{FF2B5EF4-FFF2-40B4-BE49-F238E27FC236}">
                    <a16:creationId xmlns:a16="http://schemas.microsoft.com/office/drawing/2014/main" id="{EF6540B7-6D6B-4FD4-BA56-58A81DE2A785}"/>
                  </a:ext>
                </a:extLst>
              </p:cNvPr>
              <p:cNvSpPr/>
              <p:nvPr/>
            </p:nvSpPr>
            <p:spPr>
              <a:xfrm>
                <a:off x="8173207" y="2841981"/>
                <a:ext cx="250" cy="457"/>
              </a:xfrm>
              <a:custGeom>
                <a:avLst/>
                <a:gdLst/>
                <a:ahLst/>
                <a:cxnLst/>
                <a:rect l="l" t="t" r="r" b="b"/>
                <a:pathLst>
                  <a:path w="5" h="8" extrusionOk="0">
                    <a:moveTo>
                      <a:pt x="4" y="1"/>
                    </a:moveTo>
                    <a:lnTo>
                      <a:pt x="1" y="8"/>
                    </a:lnTo>
                    <a:cubicBezTo>
                      <a:pt x="4" y="4"/>
                      <a:pt x="4" y="4"/>
                      <a:pt x="4"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5" name="Google Shape;6438;p65">
                <a:extLst>
                  <a:ext uri="{FF2B5EF4-FFF2-40B4-BE49-F238E27FC236}">
                    <a16:creationId xmlns:a16="http://schemas.microsoft.com/office/drawing/2014/main" id="{9C7B0DB4-AA80-4E79-9609-970D4E7937E1}"/>
                  </a:ext>
                </a:extLst>
              </p:cNvPr>
              <p:cNvSpPr/>
              <p:nvPr/>
            </p:nvSpPr>
            <p:spPr>
              <a:xfrm>
                <a:off x="7994589" y="3110626"/>
                <a:ext cx="51" cy="684"/>
              </a:xfrm>
              <a:custGeom>
                <a:avLst/>
                <a:gdLst/>
                <a:ahLst/>
                <a:cxnLst/>
                <a:rect l="l" t="t" r="r" b="b"/>
                <a:pathLst>
                  <a:path w="1" h="12" extrusionOk="0">
                    <a:moveTo>
                      <a:pt x="1" y="1"/>
                    </a:moveTo>
                    <a:lnTo>
                      <a:pt x="1" y="11"/>
                    </a:lnTo>
                    <a:cubicBezTo>
                      <a:pt x="1" y="8"/>
                      <a:pt x="1" y="4"/>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6" name="Google Shape;6439;p65">
                <a:extLst>
                  <a:ext uri="{FF2B5EF4-FFF2-40B4-BE49-F238E27FC236}">
                    <a16:creationId xmlns:a16="http://schemas.microsoft.com/office/drawing/2014/main" id="{67CFCB92-157A-470A-8074-5E76D4AD18ED}"/>
                  </a:ext>
                </a:extLst>
              </p:cNvPr>
              <p:cNvSpPr/>
              <p:nvPr/>
            </p:nvSpPr>
            <p:spPr>
              <a:xfrm>
                <a:off x="7244939" y="3120416"/>
                <a:ext cx="198" cy="457"/>
              </a:xfrm>
              <a:custGeom>
                <a:avLst/>
                <a:gdLst/>
                <a:ahLst/>
                <a:cxnLst/>
                <a:rect l="l" t="t" r="r" b="b"/>
                <a:pathLst>
                  <a:path w="4" h="8" extrusionOk="0">
                    <a:moveTo>
                      <a:pt x="0" y="7"/>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7" name="Google Shape;6440;p65">
                <a:extLst>
                  <a:ext uri="{FF2B5EF4-FFF2-40B4-BE49-F238E27FC236}">
                    <a16:creationId xmlns:a16="http://schemas.microsoft.com/office/drawing/2014/main" id="{0614F6C3-AE6D-447F-A8ED-ECF6C2127D0F}"/>
                  </a:ext>
                </a:extLst>
              </p:cNvPr>
              <p:cNvSpPr/>
              <p:nvPr/>
            </p:nvSpPr>
            <p:spPr>
              <a:xfrm>
                <a:off x="7244590" y="3121611"/>
                <a:ext cx="51" cy="457"/>
              </a:xfrm>
              <a:custGeom>
                <a:avLst/>
                <a:gdLst/>
                <a:ahLst/>
                <a:cxnLst/>
                <a:rect l="l" t="t" r="r" b="b"/>
                <a:pathLst>
                  <a:path w="1" h="8" extrusionOk="0">
                    <a:moveTo>
                      <a:pt x="0" y="7"/>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8" name="Google Shape;6441;p65">
                <a:extLst>
                  <a:ext uri="{FF2B5EF4-FFF2-40B4-BE49-F238E27FC236}">
                    <a16:creationId xmlns:a16="http://schemas.microsoft.com/office/drawing/2014/main" id="{460CE3B4-8860-4CC3-8A2B-10654BC72B30}"/>
                  </a:ext>
                </a:extLst>
              </p:cNvPr>
              <p:cNvSpPr/>
              <p:nvPr/>
            </p:nvSpPr>
            <p:spPr>
              <a:xfrm>
                <a:off x="7244393" y="3129355"/>
                <a:ext cx="250" cy="855"/>
              </a:xfrm>
              <a:custGeom>
                <a:avLst/>
                <a:gdLst/>
                <a:ahLst/>
                <a:cxnLst/>
                <a:rect l="l" t="t" r="r" b="b"/>
                <a:pathLst>
                  <a:path w="5" h="15" extrusionOk="0">
                    <a:moveTo>
                      <a:pt x="1" y="1"/>
                    </a:moveTo>
                    <a:cubicBezTo>
                      <a:pt x="1" y="4"/>
                      <a:pt x="1" y="8"/>
                      <a:pt x="4" y="15"/>
                    </a:cubicBezTo>
                    <a:cubicBezTo>
                      <a:pt x="4" y="8"/>
                      <a:pt x="1" y="4"/>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9" name="Google Shape;6442;p65">
                <a:extLst>
                  <a:ext uri="{FF2B5EF4-FFF2-40B4-BE49-F238E27FC236}">
                    <a16:creationId xmlns:a16="http://schemas.microsoft.com/office/drawing/2014/main" id="{618DF29A-1D8D-4E44-BF7C-A7DFD020B4D4}"/>
                  </a:ext>
                </a:extLst>
              </p:cNvPr>
              <p:cNvSpPr/>
              <p:nvPr/>
            </p:nvSpPr>
            <p:spPr>
              <a:xfrm>
                <a:off x="7243893" y="3125766"/>
                <a:ext cx="51" cy="684"/>
              </a:xfrm>
              <a:custGeom>
                <a:avLst/>
                <a:gdLst/>
                <a:ahLst/>
                <a:cxnLst/>
                <a:rect l="l" t="t" r="r" b="b"/>
                <a:pathLst>
                  <a:path w="1" h="12" extrusionOk="0">
                    <a:moveTo>
                      <a:pt x="0" y="1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0" name="Google Shape;6443;p65">
                <a:extLst>
                  <a:ext uri="{FF2B5EF4-FFF2-40B4-BE49-F238E27FC236}">
                    <a16:creationId xmlns:a16="http://schemas.microsoft.com/office/drawing/2014/main" id="{8F8FEF9F-5A5F-45A2-B0BF-C6090544DF0E}"/>
                  </a:ext>
                </a:extLst>
              </p:cNvPr>
              <p:cNvSpPr/>
              <p:nvPr/>
            </p:nvSpPr>
            <p:spPr>
              <a:xfrm>
                <a:off x="7244242" y="3122579"/>
                <a:ext cx="51" cy="855"/>
              </a:xfrm>
              <a:custGeom>
                <a:avLst/>
                <a:gdLst/>
                <a:ahLst/>
                <a:cxnLst/>
                <a:rect l="l" t="t" r="r" b="b"/>
                <a:pathLst>
                  <a:path w="1" h="15" extrusionOk="0">
                    <a:moveTo>
                      <a:pt x="0" y="15"/>
                    </a:moveTo>
                    <a:lnTo>
                      <a:pt x="0" y="4"/>
                    </a:lnTo>
                    <a:cubicBezTo>
                      <a:pt x="0" y="1"/>
                      <a:pt x="0" y="11"/>
                      <a:pt x="0" y="1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1" name="Google Shape;6444;p65">
                <a:extLst>
                  <a:ext uri="{FF2B5EF4-FFF2-40B4-BE49-F238E27FC236}">
                    <a16:creationId xmlns:a16="http://schemas.microsoft.com/office/drawing/2014/main" id="{4710CAA8-EDFC-4D9F-BC9C-AB9EA62F3364}"/>
                  </a:ext>
                </a:extLst>
              </p:cNvPr>
              <p:cNvSpPr/>
              <p:nvPr/>
            </p:nvSpPr>
            <p:spPr>
              <a:xfrm>
                <a:off x="7244044" y="3124173"/>
                <a:ext cx="51" cy="684"/>
              </a:xfrm>
              <a:custGeom>
                <a:avLst/>
                <a:gdLst/>
                <a:ahLst/>
                <a:cxnLst/>
                <a:rect l="l" t="t" r="r" b="b"/>
                <a:pathLst>
                  <a:path w="1" h="12" extrusionOk="0">
                    <a:moveTo>
                      <a:pt x="1" y="11"/>
                    </a:moveTo>
                    <a:lnTo>
                      <a:pt x="1" y="1"/>
                    </a:lnTo>
                    <a:cubicBezTo>
                      <a:pt x="1" y="4"/>
                      <a:pt x="1" y="8"/>
                      <a:pt x="1" y="1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2" name="Google Shape;6445;p65">
                <a:extLst>
                  <a:ext uri="{FF2B5EF4-FFF2-40B4-BE49-F238E27FC236}">
                    <a16:creationId xmlns:a16="http://schemas.microsoft.com/office/drawing/2014/main" id="{391D41FF-EF67-4389-93FF-F8EC9B558DE1}"/>
                  </a:ext>
                </a:extLst>
              </p:cNvPr>
              <p:cNvSpPr/>
              <p:nvPr/>
            </p:nvSpPr>
            <p:spPr>
              <a:xfrm>
                <a:off x="7244044" y="3127359"/>
                <a:ext cx="51" cy="855"/>
              </a:xfrm>
              <a:custGeom>
                <a:avLst/>
                <a:gdLst/>
                <a:ahLst/>
                <a:cxnLst/>
                <a:rect l="l" t="t" r="r" b="b"/>
                <a:pathLst>
                  <a:path w="1" h="15" extrusionOk="0">
                    <a:moveTo>
                      <a:pt x="1" y="15"/>
                    </a:moveTo>
                    <a:lnTo>
                      <a:pt x="1" y="1"/>
                    </a:lnTo>
                    <a:cubicBezTo>
                      <a:pt x="1" y="8"/>
                      <a:pt x="1" y="11"/>
                      <a:pt x="1" y="1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3" name="Google Shape;6446;p65">
                <a:extLst>
                  <a:ext uri="{FF2B5EF4-FFF2-40B4-BE49-F238E27FC236}">
                    <a16:creationId xmlns:a16="http://schemas.microsoft.com/office/drawing/2014/main" id="{86F9B02E-CEA7-452A-A257-18326BA15E60}"/>
                  </a:ext>
                </a:extLst>
              </p:cNvPr>
              <p:cNvSpPr/>
              <p:nvPr/>
            </p:nvSpPr>
            <p:spPr>
              <a:xfrm>
                <a:off x="9609429" y="1617754"/>
                <a:ext cx="23617" cy="11103"/>
              </a:xfrm>
              <a:custGeom>
                <a:avLst/>
                <a:gdLst/>
                <a:ahLst/>
                <a:cxnLst/>
                <a:rect l="l" t="t" r="r" b="b"/>
                <a:pathLst>
                  <a:path w="474" h="195" extrusionOk="0">
                    <a:moveTo>
                      <a:pt x="391" y="0"/>
                    </a:moveTo>
                    <a:cubicBezTo>
                      <a:pt x="242" y="0"/>
                      <a:pt x="32" y="100"/>
                      <a:pt x="1" y="150"/>
                    </a:cubicBezTo>
                    <a:cubicBezTo>
                      <a:pt x="11" y="157"/>
                      <a:pt x="25" y="164"/>
                      <a:pt x="39" y="168"/>
                    </a:cubicBezTo>
                    <a:cubicBezTo>
                      <a:pt x="88" y="185"/>
                      <a:pt x="146" y="194"/>
                      <a:pt x="205" y="194"/>
                    </a:cubicBezTo>
                    <a:cubicBezTo>
                      <a:pt x="282" y="194"/>
                      <a:pt x="359" y="178"/>
                      <a:pt x="410" y="140"/>
                    </a:cubicBezTo>
                    <a:cubicBezTo>
                      <a:pt x="449" y="115"/>
                      <a:pt x="473" y="66"/>
                      <a:pt x="470" y="21"/>
                    </a:cubicBezTo>
                    <a:cubicBezTo>
                      <a:pt x="470" y="17"/>
                      <a:pt x="470" y="7"/>
                      <a:pt x="435" y="3"/>
                    </a:cubicBezTo>
                    <a:cubicBezTo>
                      <a:pt x="421" y="1"/>
                      <a:pt x="406" y="0"/>
                      <a:pt x="39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4" name="Google Shape;6449;p65">
                <a:extLst>
                  <a:ext uri="{FF2B5EF4-FFF2-40B4-BE49-F238E27FC236}">
                    <a16:creationId xmlns:a16="http://schemas.microsoft.com/office/drawing/2014/main" id="{920C9871-3B3B-4927-BACB-036165BAD050}"/>
                  </a:ext>
                </a:extLst>
              </p:cNvPr>
              <p:cNvSpPr/>
              <p:nvPr/>
            </p:nvSpPr>
            <p:spPr>
              <a:xfrm>
                <a:off x="9623032" y="1644114"/>
                <a:ext cx="78573" cy="32846"/>
              </a:xfrm>
              <a:custGeom>
                <a:avLst/>
                <a:gdLst/>
                <a:ahLst/>
                <a:cxnLst/>
                <a:rect l="l" t="t" r="r" b="b"/>
                <a:pathLst>
                  <a:path w="1577" h="577" extrusionOk="0">
                    <a:moveTo>
                      <a:pt x="714" y="0"/>
                    </a:moveTo>
                    <a:cubicBezTo>
                      <a:pt x="345" y="0"/>
                      <a:pt x="36" y="259"/>
                      <a:pt x="1" y="339"/>
                    </a:cubicBezTo>
                    <a:cubicBezTo>
                      <a:pt x="129" y="473"/>
                      <a:pt x="886" y="576"/>
                      <a:pt x="1312" y="576"/>
                    </a:cubicBezTo>
                    <a:cubicBezTo>
                      <a:pt x="1409" y="576"/>
                      <a:pt x="1490" y="571"/>
                      <a:pt x="1541" y="559"/>
                    </a:cubicBezTo>
                    <a:cubicBezTo>
                      <a:pt x="1576" y="552"/>
                      <a:pt x="1576" y="542"/>
                      <a:pt x="1576" y="531"/>
                    </a:cubicBezTo>
                    <a:cubicBezTo>
                      <a:pt x="1573" y="402"/>
                      <a:pt x="1219" y="73"/>
                      <a:pt x="834" y="10"/>
                    </a:cubicBezTo>
                    <a:cubicBezTo>
                      <a:pt x="794" y="3"/>
                      <a:pt x="754" y="0"/>
                      <a:pt x="71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5" name="Google Shape;6450;p65">
                <a:extLst>
                  <a:ext uri="{FF2B5EF4-FFF2-40B4-BE49-F238E27FC236}">
                    <a16:creationId xmlns:a16="http://schemas.microsoft.com/office/drawing/2014/main" id="{BBE118E5-F40C-438F-8DFC-174399819FDD}"/>
                  </a:ext>
                </a:extLst>
              </p:cNvPr>
              <p:cNvSpPr/>
              <p:nvPr/>
            </p:nvSpPr>
            <p:spPr>
              <a:xfrm>
                <a:off x="6551041" y="1395511"/>
                <a:ext cx="4434822" cy="1754850"/>
              </a:xfrm>
              <a:custGeom>
                <a:avLst/>
                <a:gdLst/>
                <a:ahLst/>
                <a:cxnLst/>
                <a:rect l="l" t="t" r="r" b="b"/>
                <a:pathLst>
                  <a:path w="89010" h="30826" extrusionOk="0">
                    <a:moveTo>
                      <a:pt x="44495" y="20619"/>
                    </a:moveTo>
                    <a:cubicBezTo>
                      <a:pt x="44507" y="20619"/>
                      <a:pt x="44519" y="20620"/>
                      <a:pt x="44532" y="20624"/>
                    </a:cubicBezTo>
                    <a:cubicBezTo>
                      <a:pt x="44577" y="20641"/>
                      <a:pt x="44609" y="20683"/>
                      <a:pt x="44612" y="20732"/>
                    </a:cubicBezTo>
                    <a:cubicBezTo>
                      <a:pt x="44686" y="21048"/>
                      <a:pt x="44371" y="22301"/>
                      <a:pt x="43950" y="22675"/>
                    </a:cubicBezTo>
                    <a:cubicBezTo>
                      <a:pt x="43733" y="22871"/>
                      <a:pt x="43425" y="22994"/>
                      <a:pt x="43156" y="23106"/>
                    </a:cubicBezTo>
                    <a:cubicBezTo>
                      <a:pt x="42865" y="23222"/>
                      <a:pt x="42589" y="23334"/>
                      <a:pt x="42589" y="23477"/>
                    </a:cubicBezTo>
                    <a:cubicBezTo>
                      <a:pt x="42589" y="23680"/>
                      <a:pt x="42326" y="23803"/>
                      <a:pt x="42106" y="23869"/>
                    </a:cubicBezTo>
                    <a:cubicBezTo>
                      <a:pt x="41920" y="23925"/>
                      <a:pt x="41727" y="23953"/>
                      <a:pt x="41531" y="23960"/>
                    </a:cubicBezTo>
                    <a:cubicBezTo>
                      <a:pt x="41402" y="23960"/>
                      <a:pt x="41293" y="23939"/>
                      <a:pt x="41255" y="23876"/>
                    </a:cubicBezTo>
                    <a:cubicBezTo>
                      <a:pt x="41237" y="23852"/>
                      <a:pt x="41234" y="23820"/>
                      <a:pt x="41244" y="23792"/>
                    </a:cubicBezTo>
                    <a:cubicBezTo>
                      <a:pt x="41265" y="23722"/>
                      <a:pt x="41360" y="23694"/>
                      <a:pt x="41531" y="23638"/>
                    </a:cubicBezTo>
                    <a:cubicBezTo>
                      <a:pt x="41783" y="23558"/>
                      <a:pt x="42169" y="23432"/>
                      <a:pt x="42295" y="23159"/>
                    </a:cubicBezTo>
                    <a:cubicBezTo>
                      <a:pt x="42407" y="22903"/>
                      <a:pt x="42673" y="22714"/>
                      <a:pt x="42953" y="22511"/>
                    </a:cubicBezTo>
                    <a:cubicBezTo>
                      <a:pt x="43247" y="22304"/>
                      <a:pt x="43551" y="22087"/>
                      <a:pt x="43754" y="21769"/>
                    </a:cubicBezTo>
                    <a:cubicBezTo>
                      <a:pt x="43856" y="21604"/>
                      <a:pt x="43950" y="21415"/>
                      <a:pt x="44045" y="21230"/>
                    </a:cubicBezTo>
                    <a:cubicBezTo>
                      <a:pt x="44226" y="20865"/>
                      <a:pt x="44350" y="20619"/>
                      <a:pt x="44495" y="20619"/>
                    </a:cubicBezTo>
                    <a:close/>
                    <a:moveTo>
                      <a:pt x="41372" y="0"/>
                    </a:moveTo>
                    <a:cubicBezTo>
                      <a:pt x="41295" y="0"/>
                      <a:pt x="41205" y="24"/>
                      <a:pt x="41087" y="56"/>
                    </a:cubicBezTo>
                    <a:cubicBezTo>
                      <a:pt x="40982" y="84"/>
                      <a:pt x="40852" y="123"/>
                      <a:pt x="40684" y="154"/>
                    </a:cubicBezTo>
                    <a:cubicBezTo>
                      <a:pt x="40474" y="193"/>
                      <a:pt x="40383" y="305"/>
                      <a:pt x="40299" y="417"/>
                    </a:cubicBezTo>
                    <a:cubicBezTo>
                      <a:pt x="40240" y="491"/>
                      <a:pt x="40184" y="561"/>
                      <a:pt x="40093" y="603"/>
                    </a:cubicBezTo>
                    <a:cubicBezTo>
                      <a:pt x="39945" y="669"/>
                      <a:pt x="39746" y="879"/>
                      <a:pt x="39721" y="956"/>
                    </a:cubicBezTo>
                    <a:cubicBezTo>
                      <a:pt x="39875" y="995"/>
                      <a:pt x="39868" y="1103"/>
                      <a:pt x="39861" y="1166"/>
                    </a:cubicBezTo>
                    <a:cubicBezTo>
                      <a:pt x="39858" y="1191"/>
                      <a:pt x="39858" y="1215"/>
                      <a:pt x="39861" y="1240"/>
                    </a:cubicBezTo>
                    <a:cubicBezTo>
                      <a:pt x="39875" y="1285"/>
                      <a:pt x="39861" y="1334"/>
                      <a:pt x="39830" y="1369"/>
                    </a:cubicBezTo>
                    <a:cubicBezTo>
                      <a:pt x="39786" y="1415"/>
                      <a:pt x="39712" y="1430"/>
                      <a:pt x="39635" y="1430"/>
                    </a:cubicBezTo>
                    <a:cubicBezTo>
                      <a:pt x="39582" y="1430"/>
                      <a:pt x="39528" y="1423"/>
                      <a:pt x="39480" y="1415"/>
                    </a:cubicBezTo>
                    <a:cubicBezTo>
                      <a:pt x="39421" y="1404"/>
                      <a:pt x="39336" y="1399"/>
                      <a:pt x="39244" y="1399"/>
                    </a:cubicBezTo>
                    <a:cubicBezTo>
                      <a:pt x="39031" y="1399"/>
                      <a:pt x="38779" y="1426"/>
                      <a:pt x="38727" y="1467"/>
                    </a:cubicBezTo>
                    <a:cubicBezTo>
                      <a:pt x="38741" y="1506"/>
                      <a:pt x="38853" y="1555"/>
                      <a:pt x="38906" y="1579"/>
                    </a:cubicBezTo>
                    <a:cubicBezTo>
                      <a:pt x="39004" y="1625"/>
                      <a:pt x="39105" y="1670"/>
                      <a:pt x="39077" y="1758"/>
                    </a:cubicBezTo>
                    <a:cubicBezTo>
                      <a:pt x="39067" y="1789"/>
                      <a:pt x="39042" y="1810"/>
                      <a:pt x="39014" y="1821"/>
                    </a:cubicBezTo>
                    <a:cubicBezTo>
                      <a:pt x="38996" y="1828"/>
                      <a:pt x="38973" y="1832"/>
                      <a:pt x="38947" y="1832"/>
                    </a:cubicBezTo>
                    <a:cubicBezTo>
                      <a:pt x="38829" y="1832"/>
                      <a:pt x="38653" y="1762"/>
                      <a:pt x="38570" y="1716"/>
                    </a:cubicBezTo>
                    <a:cubicBezTo>
                      <a:pt x="38537" y="1697"/>
                      <a:pt x="38487" y="1688"/>
                      <a:pt x="38434" y="1688"/>
                    </a:cubicBezTo>
                    <a:cubicBezTo>
                      <a:pt x="38386" y="1688"/>
                      <a:pt x="38334" y="1696"/>
                      <a:pt x="38290" y="1712"/>
                    </a:cubicBezTo>
                    <a:cubicBezTo>
                      <a:pt x="38248" y="1723"/>
                      <a:pt x="38209" y="1751"/>
                      <a:pt x="38185" y="1789"/>
                    </a:cubicBezTo>
                    <a:cubicBezTo>
                      <a:pt x="38164" y="1842"/>
                      <a:pt x="38118" y="1884"/>
                      <a:pt x="38062" y="1905"/>
                    </a:cubicBezTo>
                    <a:cubicBezTo>
                      <a:pt x="38014" y="1921"/>
                      <a:pt x="37965" y="1929"/>
                      <a:pt x="37916" y="1929"/>
                    </a:cubicBezTo>
                    <a:cubicBezTo>
                      <a:pt x="37857" y="1929"/>
                      <a:pt x="37799" y="1917"/>
                      <a:pt x="37743" y="1894"/>
                    </a:cubicBezTo>
                    <a:cubicBezTo>
                      <a:pt x="37708" y="1894"/>
                      <a:pt x="37673" y="1901"/>
                      <a:pt x="37642" y="1912"/>
                    </a:cubicBezTo>
                    <a:cubicBezTo>
                      <a:pt x="37594" y="1923"/>
                      <a:pt x="37539" y="1936"/>
                      <a:pt x="37484" y="1936"/>
                    </a:cubicBezTo>
                    <a:cubicBezTo>
                      <a:pt x="37453" y="1936"/>
                      <a:pt x="37423" y="1932"/>
                      <a:pt x="37393" y="1922"/>
                    </a:cubicBezTo>
                    <a:cubicBezTo>
                      <a:pt x="37358" y="1912"/>
                      <a:pt x="37334" y="1887"/>
                      <a:pt x="37323" y="1852"/>
                    </a:cubicBezTo>
                    <a:cubicBezTo>
                      <a:pt x="37313" y="1789"/>
                      <a:pt x="37365" y="1740"/>
                      <a:pt x="37428" y="1681"/>
                    </a:cubicBezTo>
                    <a:cubicBezTo>
                      <a:pt x="37460" y="1656"/>
                      <a:pt x="37488" y="1625"/>
                      <a:pt x="37512" y="1593"/>
                    </a:cubicBezTo>
                    <a:cubicBezTo>
                      <a:pt x="37481" y="1586"/>
                      <a:pt x="37448" y="1582"/>
                      <a:pt x="37416" y="1582"/>
                    </a:cubicBezTo>
                    <a:cubicBezTo>
                      <a:pt x="37374" y="1582"/>
                      <a:pt x="37332" y="1588"/>
                      <a:pt x="37292" y="1600"/>
                    </a:cubicBezTo>
                    <a:cubicBezTo>
                      <a:pt x="37187" y="1628"/>
                      <a:pt x="37124" y="1677"/>
                      <a:pt x="37113" y="1709"/>
                    </a:cubicBezTo>
                    <a:cubicBezTo>
                      <a:pt x="37106" y="1747"/>
                      <a:pt x="37078" y="1779"/>
                      <a:pt x="37043" y="1793"/>
                    </a:cubicBezTo>
                    <a:cubicBezTo>
                      <a:pt x="37028" y="1800"/>
                      <a:pt x="37011" y="1802"/>
                      <a:pt x="36994" y="1802"/>
                    </a:cubicBezTo>
                    <a:cubicBezTo>
                      <a:pt x="36940" y="1802"/>
                      <a:pt x="36882" y="1772"/>
                      <a:pt x="36826" y="1740"/>
                    </a:cubicBezTo>
                    <a:cubicBezTo>
                      <a:pt x="36791" y="1719"/>
                      <a:pt x="36756" y="1705"/>
                      <a:pt x="36718" y="1695"/>
                    </a:cubicBezTo>
                    <a:lnTo>
                      <a:pt x="36683" y="1712"/>
                    </a:lnTo>
                    <a:cubicBezTo>
                      <a:pt x="36578" y="1772"/>
                      <a:pt x="36469" y="1824"/>
                      <a:pt x="36357" y="1873"/>
                    </a:cubicBezTo>
                    <a:cubicBezTo>
                      <a:pt x="36313" y="1892"/>
                      <a:pt x="36263" y="1898"/>
                      <a:pt x="36213" y="1898"/>
                    </a:cubicBezTo>
                    <a:cubicBezTo>
                      <a:pt x="36158" y="1898"/>
                      <a:pt x="36103" y="1891"/>
                      <a:pt x="36053" y="1884"/>
                    </a:cubicBezTo>
                    <a:cubicBezTo>
                      <a:pt x="36012" y="1878"/>
                      <a:pt x="35967" y="1872"/>
                      <a:pt x="35931" y="1872"/>
                    </a:cubicBezTo>
                    <a:cubicBezTo>
                      <a:pt x="35901" y="1872"/>
                      <a:pt x="35878" y="1876"/>
                      <a:pt x="35871" y="1887"/>
                    </a:cubicBezTo>
                    <a:cubicBezTo>
                      <a:pt x="35892" y="1915"/>
                      <a:pt x="35993" y="1947"/>
                      <a:pt x="36035" y="1964"/>
                    </a:cubicBezTo>
                    <a:cubicBezTo>
                      <a:pt x="36133" y="1996"/>
                      <a:pt x="36196" y="2017"/>
                      <a:pt x="36207" y="2076"/>
                    </a:cubicBezTo>
                    <a:cubicBezTo>
                      <a:pt x="36210" y="2097"/>
                      <a:pt x="36203" y="2118"/>
                      <a:pt x="36189" y="2132"/>
                    </a:cubicBezTo>
                    <a:cubicBezTo>
                      <a:pt x="36158" y="2174"/>
                      <a:pt x="36088" y="2181"/>
                      <a:pt x="35772" y="2206"/>
                    </a:cubicBezTo>
                    <a:cubicBezTo>
                      <a:pt x="35615" y="2216"/>
                      <a:pt x="35356" y="2234"/>
                      <a:pt x="35293" y="2262"/>
                    </a:cubicBezTo>
                    <a:cubicBezTo>
                      <a:pt x="35244" y="2367"/>
                      <a:pt x="35044" y="2378"/>
                      <a:pt x="34621" y="2385"/>
                    </a:cubicBezTo>
                    <a:lnTo>
                      <a:pt x="34551" y="2385"/>
                    </a:lnTo>
                    <a:cubicBezTo>
                      <a:pt x="34379" y="2392"/>
                      <a:pt x="34348" y="2430"/>
                      <a:pt x="34306" y="2479"/>
                    </a:cubicBezTo>
                    <a:cubicBezTo>
                      <a:pt x="34243" y="2563"/>
                      <a:pt x="34152" y="2616"/>
                      <a:pt x="34050" y="2626"/>
                    </a:cubicBezTo>
                    <a:lnTo>
                      <a:pt x="33959" y="2644"/>
                    </a:lnTo>
                    <a:cubicBezTo>
                      <a:pt x="33738" y="2686"/>
                      <a:pt x="33647" y="2703"/>
                      <a:pt x="33577" y="2808"/>
                    </a:cubicBezTo>
                    <a:cubicBezTo>
                      <a:pt x="33514" y="2903"/>
                      <a:pt x="33409" y="2962"/>
                      <a:pt x="33297" y="2966"/>
                    </a:cubicBezTo>
                    <a:cubicBezTo>
                      <a:pt x="33286" y="2967"/>
                      <a:pt x="33275" y="2968"/>
                      <a:pt x="33265" y="2968"/>
                    </a:cubicBezTo>
                    <a:cubicBezTo>
                      <a:pt x="33183" y="2968"/>
                      <a:pt x="33108" y="2933"/>
                      <a:pt x="33052" y="2871"/>
                    </a:cubicBezTo>
                    <a:cubicBezTo>
                      <a:pt x="33041" y="2863"/>
                      <a:pt x="33027" y="2856"/>
                      <a:pt x="33013" y="2856"/>
                    </a:cubicBezTo>
                    <a:cubicBezTo>
                      <a:pt x="33010" y="2856"/>
                      <a:pt x="33006" y="2857"/>
                      <a:pt x="33003" y="2857"/>
                    </a:cubicBezTo>
                    <a:cubicBezTo>
                      <a:pt x="32993" y="2857"/>
                      <a:pt x="32979" y="2861"/>
                      <a:pt x="32965" y="2864"/>
                    </a:cubicBezTo>
                    <a:cubicBezTo>
                      <a:pt x="32986" y="2875"/>
                      <a:pt x="33000" y="2892"/>
                      <a:pt x="33007" y="2913"/>
                    </a:cubicBezTo>
                    <a:cubicBezTo>
                      <a:pt x="33021" y="2962"/>
                      <a:pt x="33003" y="3011"/>
                      <a:pt x="32965" y="3043"/>
                    </a:cubicBezTo>
                    <a:cubicBezTo>
                      <a:pt x="32931" y="3082"/>
                      <a:pt x="32881" y="3102"/>
                      <a:pt x="32830" y="3102"/>
                    </a:cubicBezTo>
                    <a:cubicBezTo>
                      <a:pt x="32813" y="3102"/>
                      <a:pt x="32796" y="3100"/>
                      <a:pt x="32779" y="3095"/>
                    </a:cubicBezTo>
                    <a:cubicBezTo>
                      <a:pt x="32755" y="3095"/>
                      <a:pt x="32730" y="3102"/>
                      <a:pt x="32706" y="3116"/>
                    </a:cubicBezTo>
                    <a:cubicBezTo>
                      <a:pt x="32755" y="3130"/>
                      <a:pt x="32793" y="3162"/>
                      <a:pt x="32818" y="3207"/>
                    </a:cubicBezTo>
                    <a:cubicBezTo>
                      <a:pt x="32853" y="3270"/>
                      <a:pt x="32846" y="3351"/>
                      <a:pt x="32797" y="3407"/>
                    </a:cubicBezTo>
                    <a:cubicBezTo>
                      <a:pt x="32771" y="3436"/>
                      <a:pt x="32737" y="3453"/>
                      <a:pt x="32699" y="3453"/>
                    </a:cubicBezTo>
                    <a:cubicBezTo>
                      <a:pt x="32695" y="3453"/>
                      <a:pt x="32692" y="3453"/>
                      <a:pt x="32688" y="3452"/>
                    </a:cubicBezTo>
                    <a:lnTo>
                      <a:pt x="32688" y="3452"/>
                    </a:lnTo>
                    <a:cubicBezTo>
                      <a:pt x="32793" y="3487"/>
                      <a:pt x="32870" y="3578"/>
                      <a:pt x="32884" y="3687"/>
                    </a:cubicBezTo>
                    <a:cubicBezTo>
                      <a:pt x="32888" y="3715"/>
                      <a:pt x="32881" y="3746"/>
                      <a:pt x="32856" y="3767"/>
                    </a:cubicBezTo>
                    <a:cubicBezTo>
                      <a:pt x="32834" y="3790"/>
                      <a:pt x="32805" y="3798"/>
                      <a:pt x="32770" y="3798"/>
                    </a:cubicBezTo>
                    <a:cubicBezTo>
                      <a:pt x="32733" y="3798"/>
                      <a:pt x="32688" y="3789"/>
                      <a:pt x="32636" y="3778"/>
                    </a:cubicBezTo>
                    <a:cubicBezTo>
                      <a:pt x="32600" y="3770"/>
                      <a:pt x="32535" y="3759"/>
                      <a:pt x="32494" y="3759"/>
                    </a:cubicBezTo>
                    <a:cubicBezTo>
                      <a:pt x="32479" y="3759"/>
                      <a:pt x="32467" y="3760"/>
                      <a:pt x="32461" y="3764"/>
                    </a:cubicBezTo>
                    <a:cubicBezTo>
                      <a:pt x="32513" y="3785"/>
                      <a:pt x="32569" y="3799"/>
                      <a:pt x="32625" y="3799"/>
                    </a:cubicBezTo>
                    <a:cubicBezTo>
                      <a:pt x="32734" y="3813"/>
                      <a:pt x="32762" y="3848"/>
                      <a:pt x="32779" y="3914"/>
                    </a:cubicBezTo>
                    <a:cubicBezTo>
                      <a:pt x="32786" y="3953"/>
                      <a:pt x="32807" y="3988"/>
                      <a:pt x="32839" y="4009"/>
                    </a:cubicBezTo>
                    <a:cubicBezTo>
                      <a:pt x="32849" y="4019"/>
                      <a:pt x="32860" y="4030"/>
                      <a:pt x="32870" y="4044"/>
                    </a:cubicBezTo>
                    <a:cubicBezTo>
                      <a:pt x="32954" y="4142"/>
                      <a:pt x="32888" y="4222"/>
                      <a:pt x="32856" y="4257"/>
                    </a:cubicBezTo>
                    <a:cubicBezTo>
                      <a:pt x="32839" y="4282"/>
                      <a:pt x="32825" y="4296"/>
                      <a:pt x="32828" y="4306"/>
                    </a:cubicBezTo>
                    <a:cubicBezTo>
                      <a:pt x="32839" y="4366"/>
                      <a:pt x="32814" y="4422"/>
                      <a:pt x="32765" y="4454"/>
                    </a:cubicBezTo>
                    <a:cubicBezTo>
                      <a:pt x="32737" y="4475"/>
                      <a:pt x="32703" y="4486"/>
                      <a:pt x="32669" y="4486"/>
                    </a:cubicBezTo>
                    <a:cubicBezTo>
                      <a:pt x="32648" y="4486"/>
                      <a:pt x="32627" y="4482"/>
                      <a:pt x="32608" y="4475"/>
                    </a:cubicBezTo>
                    <a:cubicBezTo>
                      <a:pt x="32573" y="4454"/>
                      <a:pt x="32548" y="4419"/>
                      <a:pt x="32545" y="4380"/>
                    </a:cubicBezTo>
                    <a:cubicBezTo>
                      <a:pt x="32486" y="4355"/>
                      <a:pt x="32422" y="4343"/>
                      <a:pt x="32359" y="4343"/>
                    </a:cubicBezTo>
                    <a:cubicBezTo>
                      <a:pt x="32344" y="4343"/>
                      <a:pt x="32329" y="4344"/>
                      <a:pt x="32314" y="4345"/>
                    </a:cubicBezTo>
                    <a:cubicBezTo>
                      <a:pt x="32212" y="4345"/>
                      <a:pt x="32156" y="4370"/>
                      <a:pt x="32142" y="4384"/>
                    </a:cubicBezTo>
                    <a:lnTo>
                      <a:pt x="32139" y="4391"/>
                    </a:lnTo>
                    <a:cubicBezTo>
                      <a:pt x="32076" y="4464"/>
                      <a:pt x="32016" y="4534"/>
                      <a:pt x="31932" y="4541"/>
                    </a:cubicBezTo>
                    <a:cubicBezTo>
                      <a:pt x="31880" y="4541"/>
                      <a:pt x="31827" y="4520"/>
                      <a:pt x="31789" y="4478"/>
                    </a:cubicBezTo>
                    <a:cubicBezTo>
                      <a:pt x="31774" y="4465"/>
                      <a:pt x="31744" y="4460"/>
                      <a:pt x="31703" y="4460"/>
                    </a:cubicBezTo>
                    <a:cubicBezTo>
                      <a:pt x="31638" y="4460"/>
                      <a:pt x="31546" y="4473"/>
                      <a:pt x="31452" y="4489"/>
                    </a:cubicBezTo>
                    <a:cubicBezTo>
                      <a:pt x="31312" y="4513"/>
                      <a:pt x="31169" y="4531"/>
                      <a:pt x="31029" y="4538"/>
                    </a:cubicBezTo>
                    <a:lnTo>
                      <a:pt x="31015" y="4538"/>
                    </a:lnTo>
                    <a:cubicBezTo>
                      <a:pt x="30626" y="4555"/>
                      <a:pt x="29825" y="4587"/>
                      <a:pt x="29632" y="4653"/>
                    </a:cubicBezTo>
                    <a:cubicBezTo>
                      <a:pt x="29527" y="4695"/>
                      <a:pt x="29443" y="4786"/>
                      <a:pt x="29415" y="4898"/>
                    </a:cubicBezTo>
                    <a:cubicBezTo>
                      <a:pt x="29397" y="4965"/>
                      <a:pt x="29418" y="5038"/>
                      <a:pt x="29467" y="5087"/>
                    </a:cubicBezTo>
                    <a:cubicBezTo>
                      <a:pt x="29629" y="5248"/>
                      <a:pt x="29565" y="5367"/>
                      <a:pt x="29527" y="5444"/>
                    </a:cubicBezTo>
                    <a:cubicBezTo>
                      <a:pt x="29509" y="5469"/>
                      <a:pt x="29499" y="5493"/>
                      <a:pt x="29495" y="5521"/>
                    </a:cubicBezTo>
                    <a:cubicBezTo>
                      <a:pt x="29516" y="5598"/>
                      <a:pt x="29937" y="5829"/>
                      <a:pt x="30182" y="5854"/>
                    </a:cubicBezTo>
                    <a:cubicBezTo>
                      <a:pt x="30357" y="5875"/>
                      <a:pt x="30504" y="5987"/>
                      <a:pt x="30574" y="6148"/>
                    </a:cubicBezTo>
                    <a:cubicBezTo>
                      <a:pt x="30630" y="6260"/>
                      <a:pt x="30616" y="6393"/>
                      <a:pt x="30542" y="6495"/>
                    </a:cubicBezTo>
                    <a:cubicBezTo>
                      <a:pt x="30490" y="6561"/>
                      <a:pt x="30414" y="6588"/>
                      <a:pt x="30326" y="6588"/>
                    </a:cubicBezTo>
                    <a:cubicBezTo>
                      <a:pt x="30078" y="6588"/>
                      <a:pt x="29729" y="6372"/>
                      <a:pt x="29520" y="6204"/>
                    </a:cubicBezTo>
                    <a:cubicBezTo>
                      <a:pt x="29254" y="5996"/>
                      <a:pt x="28639" y="5894"/>
                      <a:pt x="28370" y="5894"/>
                    </a:cubicBezTo>
                    <a:cubicBezTo>
                      <a:pt x="28348" y="5894"/>
                      <a:pt x="28329" y="5895"/>
                      <a:pt x="28312" y="5896"/>
                    </a:cubicBezTo>
                    <a:cubicBezTo>
                      <a:pt x="28303" y="5897"/>
                      <a:pt x="28293" y="5897"/>
                      <a:pt x="28285" y="5897"/>
                    </a:cubicBezTo>
                    <a:cubicBezTo>
                      <a:pt x="28153" y="5897"/>
                      <a:pt x="28111" y="5826"/>
                      <a:pt x="28081" y="5773"/>
                    </a:cubicBezTo>
                    <a:cubicBezTo>
                      <a:pt x="28048" y="5720"/>
                      <a:pt x="28034" y="5693"/>
                      <a:pt x="27932" y="5693"/>
                    </a:cubicBezTo>
                    <a:cubicBezTo>
                      <a:pt x="27926" y="5693"/>
                      <a:pt x="27920" y="5693"/>
                      <a:pt x="27913" y="5693"/>
                    </a:cubicBezTo>
                    <a:cubicBezTo>
                      <a:pt x="27784" y="5696"/>
                      <a:pt x="27661" y="5749"/>
                      <a:pt x="27570" y="5836"/>
                    </a:cubicBezTo>
                    <a:lnTo>
                      <a:pt x="27637" y="5836"/>
                    </a:lnTo>
                    <a:cubicBezTo>
                      <a:pt x="27650" y="5836"/>
                      <a:pt x="27663" y="5836"/>
                      <a:pt x="27676" y="5836"/>
                    </a:cubicBezTo>
                    <a:cubicBezTo>
                      <a:pt x="27795" y="5836"/>
                      <a:pt x="27863" y="5839"/>
                      <a:pt x="27885" y="5899"/>
                    </a:cubicBezTo>
                    <a:cubicBezTo>
                      <a:pt x="27899" y="5941"/>
                      <a:pt x="27885" y="5987"/>
                      <a:pt x="27850" y="6015"/>
                    </a:cubicBezTo>
                    <a:lnTo>
                      <a:pt x="27885" y="6022"/>
                    </a:lnTo>
                    <a:cubicBezTo>
                      <a:pt x="27966" y="6043"/>
                      <a:pt x="28039" y="6071"/>
                      <a:pt x="28113" y="6102"/>
                    </a:cubicBezTo>
                    <a:cubicBezTo>
                      <a:pt x="28183" y="6130"/>
                      <a:pt x="28221" y="6172"/>
                      <a:pt x="28225" y="6221"/>
                    </a:cubicBezTo>
                    <a:cubicBezTo>
                      <a:pt x="28225" y="6270"/>
                      <a:pt x="28193" y="6316"/>
                      <a:pt x="28148" y="6337"/>
                    </a:cubicBezTo>
                    <a:cubicBezTo>
                      <a:pt x="28096" y="6365"/>
                      <a:pt x="28010" y="6386"/>
                      <a:pt x="27915" y="6386"/>
                    </a:cubicBezTo>
                    <a:cubicBezTo>
                      <a:pt x="27810" y="6386"/>
                      <a:pt x="27693" y="6361"/>
                      <a:pt x="27598" y="6295"/>
                    </a:cubicBezTo>
                    <a:cubicBezTo>
                      <a:pt x="27539" y="6254"/>
                      <a:pt x="27472" y="6234"/>
                      <a:pt x="27403" y="6234"/>
                    </a:cubicBezTo>
                    <a:cubicBezTo>
                      <a:pt x="27377" y="6234"/>
                      <a:pt x="27351" y="6237"/>
                      <a:pt x="27325" y="6242"/>
                    </a:cubicBezTo>
                    <a:cubicBezTo>
                      <a:pt x="27234" y="6263"/>
                      <a:pt x="27153" y="6319"/>
                      <a:pt x="27101" y="6396"/>
                    </a:cubicBezTo>
                    <a:cubicBezTo>
                      <a:pt x="27101" y="6396"/>
                      <a:pt x="27097" y="6414"/>
                      <a:pt x="27115" y="6449"/>
                    </a:cubicBezTo>
                    <a:cubicBezTo>
                      <a:pt x="27181" y="6589"/>
                      <a:pt x="27458" y="6817"/>
                      <a:pt x="27780" y="6866"/>
                    </a:cubicBezTo>
                    <a:cubicBezTo>
                      <a:pt x="28057" y="6904"/>
                      <a:pt x="28127" y="6974"/>
                      <a:pt x="28186" y="7062"/>
                    </a:cubicBezTo>
                    <a:cubicBezTo>
                      <a:pt x="28211" y="7100"/>
                      <a:pt x="28246" y="7128"/>
                      <a:pt x="28288" y="7142"/>
                    </a:cubicBezTo>
                    <a:cubicBezTo>
                      <a:pt x="28393" y="7181"/>
                      <a:pt x="28438" y="7230"/>
                      <a:pt x="28431" y="7296"/>
                    </a:cubicBezTo>
                    <a:cubicBezTo>
                      <a:pt x="28417" y="7394"/>
                      <a:pt x="28270" y="7426"/>
                      <a:pt x="28190" y="7433"/>
                    </a:cubicBezTo>
                    <a:cubicBezTo>
                      <a:pt x="28188" y="7433"/>
                      <a:pt x="28185" y="7433"/>
                      <a:pt x="28183" y="7433"/>
                    </a:cubicBezTo>
                    <a:cubicBezTo>
                      <a:pt x="28069" y="7433"/>
                      <a:pt x="27924" y="7343"/>
                      <a:pt x="27749" y="7233"/>
                    </a:cubicBezTo>
                    <a:cubicBezTo>
                      <a:pt x="27672" y="7188"/>
                      <a:pt x="27595" y="7139"/>
                      <a:pt x="27524" y="7104"/>
                    </a:cubicBezTo>
                    <a:cubicBezTo>
                      <a:pt x="27472" y="7075"/>
                      <a:pt x="27384" y="7067"/>
                      <a:pt x="27286" y="7067"/>
                    </a:cubicBezTo>
                    <a:cubicBezTo>
                      <a:pt x="27216" y="7067"/>
                      <a:pt x="27140" y="7071"/>
                      <a:pt x="27069" y="7076"/>
                    </a:cubicBezTo>
                    <a:cubicBezTo>
                      <a:pt x="26997" y="7079"/>
                      <a:pt x="26928" y="7083"/>
                      <a:pt x="26866" y="7083"/>
                    </a:cubicBezTo>
                    <a:cubicBezTo>
                      <a:pt x="26736" y="7083"/>
                      <a:pt x="26632" y="7068"/>
                      <a:pt x="26576" y="7009"/>
                    </a:cubicBezTo>
                    <a:cubicBezTo>
                      <a:pt x="26488" y="6915"/>
                      <a:pt x="26523" y="6813"/>
                      <a:pt x="26544" y="6747"/>
                    </a:cubicBezTo>
                    <a:cubicBezTo>
                      <a:pt x="26569" y="6680"/>
                      <a:pt x="26565" y="6673"/>
                      <a:pt x="26548" y="6659"/>
                    </a:cubicBezTo>
                    <a:cubicBezTo>
                      <a:pt x="26383" y="6516"/>
                      <a:pt x="26537" y="6232"/>
                      <a:pt x="26667" y="6032"/>
                    </a:cubicBezTo>
                    <a:cubicBezTo>
                      <a:pt x="26719" y="5948"/>
                      <a:pt x="26723" y="5822"/>
                      <a:pt x="26677" y="5696"/>
                    </a:cubicBezTo>
                    <a:cubicBezTo>
                      <a:pt x="26632" y="5570"/>
                      <a:pt x="26548" y="5476"/>
                      <a:pt x="26467" y="5451"/>
                    </a:cubicBezTo>
                    <a:cubicBezTo>
                      <a:pt x="26454" y="5447"/>
                      <a:pt x="26433" y="5440"/>
                      <a:pt x="26414" y="5440"/>
                    </a:cubicBezTo>
                    <a:cubicBezTo>
                      <a:pt x="26403" y="5440"/>
                      <a:pt x="26392" y="5443"/>
                      <a:pt x="26387" y="5451"/>
                    </a:cubicBezTo>
                    <a:cubicBezTo>
                      <a:pt x="26373" y="5490"/>
                      <a:pt x="26373" y="5532"/>
                      <a:pt x="26394" y="5567"/>
                    </a:cubicBezTo>
                    <a:cubicBezTo>
                      <a:pt x="26464" y="5661"/>
                      <a:pt x="26432" y="6001"/>
                      <a:pt x="26254" y="6221"/>
                    </a:cubicBezTo>
                    <a:cubicBezTo>
                      <a:pt x="26159" y="6344"/>
                      <a:pt x="25981" y="6396"/>
                      <a:pt x="25823" y="6442"/>
                    </a:cubicBezTo>
                    <a:cubicBezTo>
                      <a:pt x="25746" y="6463"/>
                      <a:pt x="25634" y="6498"/>
                      <a:pt x="25613" y="6523"/>
                    </a:cubicBezTo>
                    <a:cubicBezTo>
                      <a:pt x="25613" y="6617"/>
                      <a:pt x="25526" y="6684"/>
                      <a:pt x="25456" y="6743"/>
                    </a:cubicBezTo>
                    <a:cubicBezTo>
                      <a:pt x="25427" y="6764"/>
                      <a:pt x="25399" y="6785"/>
                      <a:pt x="25378" y="6813"/>
                    </a:cubicBezTo>
                    <a:cubicBezTo>
                      <a:pt x="25501" y="6922"/>
                      <a:pt x="25946" y="7419"/>
                      <a:pt x="26016" y="7583"/>
                    </a:cubicBezTo>
                    <a:cubicBezTo>
                      <a:pt x="26054" y="7685"/>
                      <a:pt x="25977" y="7821"/>
                      <a:pt x="25876" y="8000"/>
                    </a:cubicBezTo>
                    <a:cubicBezTo>
                      <a:pt x="25778" y="8175"/>
                      <a:pt x="25659" y="8385"/>
                      <a:pt x="25694" y="8515"/>
                    </a:cubicBezTo>
                    <a:cubicBezTo>
                      <a:pt x="25725" y="8634"/>
                      <a:pt x="25725" y="8756"/>
                      <a:pt x="25701" y="8879"/>
                    </a:cubicBezTo>
                    <a:cubicBezTo>
                      <a:pt x="25687" y="8959"/>
                      <a:pt x="25680" y="9001"/>
                      <a:pt x="25708" y="9047"/>
                    </a:cubicBezTo>
                    <a:cubicBezTo>
                      <a:pt x="25728" y="9076"/>
                      <a:pt x="25754" y="9085"/>
                      <a:pt x="25795" y="9085"/>
                    </a:cubicBezTo>
                    <a:cubicBezTo>
                      <a:pt x="25819" y="9085"/>
                      <a:pt x="25847" y="9082"/>
                      <a:pt x="25883" y="9078"/>
                    </a:cubicBezTo>
                    <a:cubicBezTo>
                      <a:pt x="25908" y="9073"/>
                      <a:pt x="25933" y="9071"/>
                      <a:pt x="25958" y="9071"/>
                    </a:cubicBezTo>
                    <a:cubicBezTo>
                      <a:pt x="26006" y="9071"/>
                      <a:pt x="26054" y="9080"/>
                      <a:pt x="26100" y="9096"/>
                    </a:cubicBezTo>
                    <a:cubicBezTo>
                      <a:pt x="26112" y="9101"/>
                      <a:pt x="26126" y="9104"/>
                      <a:pt x="26143" y="9104"/>
                    </a:cubicBezTo>
                    <a:cubicBezTo>
                      <a:pt x="26201" y="9104"/>
                      <a:pt x="26284" y="9076"/>
                      <a:pt x="26373" y="9043"/>
                    </a:cubicBezTo>
                    <a:cubicBezTo>
                      <a:pt x="26481" y="9005"/>
                      <a:pt x="26590" y="8973"/>
                      <a:pt x="26698" y="8952"/>
                    </a:cubicBezTo>
                    <a:cubicBezTo>
                      <a:pt x="26726" y="8947"/>
                      <a:pt x="26756" y="8944"/>
                      <a:pt x="26787" y="8944"/>
                    </a:cubicBezTo>
                    <a:cubicBezTo>
                      <a:pt x="27065" y="8944"/>
                      <a:pt x="27446" y="9141"/>
                      <a:pt x="27686" y="9260"/>
                    </a:cubicBezTo>
                    <a:cubicBezTo>
                      <a:pt x="27728" y="9281"/>
                      <a:pt x="27763" y="9299"/>
                      <a:pt x="27791" y="9313"/>
                    </a:cubicBezTo>
                    <a:cubicBezTo>
                      <a:pt x="27945" y="9386"/>
                      <a:pt x="27959" y="9502"/>
                      <a:pt x="27973" y="9593"/>
                    </a:cubicBezTo>
                    <a:cubicBezTo>
                      <a:pt x="27976" y="9649"/>
                      <a:pt x="27990" y="9705"/>
                      <a:pt x="28022" y="9754"/>
                    </a:cubicBezTo>
                    <a:cubicBezTo>
                      <a:pt x="28109" y="9890"/>
                      <a:pt x="27990" y="9971"/>
                      <a:pt x="27920" y="10016"/>
                    </a:cubicBezTo>
                    <a:cubicBezTo>
                      <a:pt x="27836" y="10072"/>
                      <a:pt x="27784" y="10118"/>
                      <a:pt x="27780" y="10198"/>
                    </a:cubicBezTo>
                    <a:cubicBezTo>
                      <a:pt x="27777" y="10314"/>
                      <a:pt x="28036" y="10408"/>
                      <a:pt x="28190" y="10468"/>
                    </a:cubicBezTo>
                    <a:cubicBezTo>
                      <a:pt x="28323" y="10517"/>
                      <a:pt x="28389" y="10541"/>
                      <a:pt x="28407" y="10598"/>
                    </a:cubicBezTo>
                    <a:cubicBezTo>
                      <a:pt x="28417" y="10629"/>
                      <a:pt x="28410" y="10661"/>
                      <a:pt x="28386" y="10682"/>
                    </a:cubicBezTo>
                    <a:cubicBezTo>
                      <a:pt x="28357" y="10709"/>
                      <a:pt x="28296" y="10719"/>
                      <a:pt x="28220" y="10719"/>
                    </a:cubicBezTo>
                    <a:cubicBezTo>
                      <a:pt x="28043" y="10719"/>
                      <a:pt x="27788" y="10662"/>
                      <a:pt x="27707" y="10633"/>
                    </a:cubicBezTo>
                    <a:cubicBezTo>
                      <a:pt x="27563" y="10580"/>
                      <a:pt x="27507" y="10436"/>
                      <a:pt x="27468" y="10342"/>
                    </a:cubicBezTo>
                    <a:cubicBezTo>
                      <a:pt x="27461" y="10317"/>
                      <a:pt x="27451" y="10293"/>
                      <a:pt x="27437" y="10272"/>
                    </a:cubicBezTo>
                    <a:cubicBezTo>
                      <a:pt x="27367" y="10212"/>
                      <a:pt x="27416" y="10118"/>
                      <a:pt x="27468" y="10020"/>
                    </a:cubicBezTo>
                    <a:cubicBezTo>
                      <a:pt x="27507" y="9957"/>
                      <a:pt x="27535" y="9890"/>
                      <a:pt x="27553" y="9820"/>
                    </a:cubicBezTo>
                    <a:cubicBezTo>
                      <a:pt x="27560" y="9754"/>
                      <a:pt x="27482" y="9694"/>
                      <a:pt x="27412" y="9635"/>
                    </a:cubicBezTo>
                    <a:cubicBezTo>
                      <a:pt x="27367" y="9600"/>
                      <a:pt x="27325" y="9561"/>
                      <a:pt x="27290" y="9516"/>
                    </a:cubicBezTo>
                    <a:cubicBezTo>
                      <a:pt x="27222" y="9422"/>
                      <a:pt x="27128" y="9314"/>
                      <a:pt x="27034" y="9314"/>
                    </a:cubicBezTo>
                    <a:cubicBezTo>
                      <a:pt x="27026" y="9314"/>
                      <a:pt x="27018" y="9315"/>
                      <a:pt x="27010" y="9316"/>
                    </a:cubicBezTo>
                    <a:cubicBezTo>
                      <a:pt x="26975" y="9323"/>
                      <a:pt x="26922" y="9334"/>
                      <a:pt x="26859" y="9341"/>
                    </a:cubicBezTo>
                    <a:cubicBezTo>
                      <a:pt x="26667" y="9372"/>
                      <a:pt x="26310" y="9428"/>
                      <a:pt x="26198" y="9526"/>
                    </a:cubicBezTo>
                    <a:cubicBezTo>
                      <a:pt x="26075" y="9638"/>
                      <a:pt x="26247" y="10034"/>
                      <a:pt x="26324" y="10202"/>
                    </a:cubicBezTo>
                    <a:lnTo>
                      <a:pt x="26327" y="10212"/>
                    </a:lnTo>
                    <a:cubicBezTo>
                      <a:pt x="26397" y="10370"/>
                      <a:pt x="26222" y="10527"/>
                      <a:pt x="26068" y="10668"/>
                    </a:cubicBezTo>
                    <a:cubicBezTo>
                      <a:pt x="25995" y="10731"/>
                      <a:pt x="25876" y="10843"/>
                      <a:pt x="25879" y="10878"/>
                    </a:cubicBezTo>
                    <a:cubicBezTo>
                      <a:pt x="25900" y="11067"/>
                      <a:pt x="25732" y="11151"/>
                      <a:pt x="25519" y="11263"/>
                    </a:cubicBezTo>
                    <a:lnTo>
                      <a:pt x="25431" y="11305"/>
                    </a:lnTo>
                    <a:cubicBezTo>
                      <a:pt x="25396" y="11326"/>
                      <a:pt x="25357" y="11343"/>
                      <a:pt x="25322" y="11364"/>
                    </a:cubicBezTo>
                    <a:cubicBezTo>
                      <a:pt x="25126" y="11462"/>
                      <a:pt x="24962" y="11546"/>
                      <a:pt x="24965" y="11683"/>
                    </a:cubicBezTo>
                    <a:cubicBezTo>
                      <a:pt x="24972" y="11746"/>
                      <a:pt x="24941" y="11805"/>
                      <a:pt x="24888" y="11840"/>
                    </a:cubicBezTo>
                    <a:cubicBezTo>
                      <a:pt x="24855" y="11860"/>
                      <a:pt x="24814" y="11868"/>
                      <a:pt x="24770" y="11868"/>
                    </a:cubicBezTo>
                    <a:cubicBezTo>
                      <a:pt x="24600" y="11868"/>
                      <a:pt x="24385" y="11748"/>
                      <a:pt x="24374" y="11742"/>
                    </a:cubicBezTo>
                    <a:cubicBezTo>
                      <a:pt x="24344" y="11725"/>
                      <a:pt x="24311" y="11718"/>
                      <a:pt x="24275" y="11718"/>
                    </a:cubicBezTo>
                    <a:cubicBezTo>
                      <a:pt x="24217" y="11718"/>
                      <a:pt x="24151" y="11735"/>
                      <a:pt x="24080" y="11753"/>
                    </a:cubicBezTo>
                    <a:cubicBezTo>
                      <a:pt x="23978" y="11781"/>
                      <a:pt x="23877" y="11795"/>
                      <a:pt x="23772" y="11798"/>
                    </a:cubicBezTo>
                    <a:cubicBezTo>
                      <a:pt x="23674" y="11795"/>
                      <a:pt x="23579" y="11756"/>
                      <a:pt x="23506" y="11690"/>
                    </a:cubicBezTo>
                    <a:cubicBezTo>
                      <a:pt x="23469" y="11661"/>
                      <a:pt x="23447" y="11644"/>
                      <a:pt x="23414" y="11644"/>
                    </a:cubicBezTo>
                    <a:cubicBezTo>
                      <a:pt x="23399" y="11644"/>
                      <a:pt x="23383" y="11647"/>
                      <a:pt x="23362" y="11655"/>
                    </a:cubicBezTo>
                    <a:cubicBezTo>
                      <a:pt x="23326" y="11671"/>
                      <a:pt x="23289" y="11679"/>
                      <a:pt x="23252" y="11679"/>
                    </a:cubicBezTo>
                    <a:cubicBezTo>
                      <a:pt x="23184" y="11679"/>
                      <a:pt x="23117" y="11652"/>
                      <a:pt x="23064" y="11602"/>
                    </a:cubicBezTo>
                    <a:cubicBezTo>
                      <a:pt x="22994" y="11532"/>
                      <a:pt x="22973" y="11427"/>
                      <a:pt x="23008" y="11336"/>
                    </a:cubicBezTo>
                    <a:cubicBezTo>
                      <a:pt x="23034" y="11267"/>
                      <a:pt x="23099" y="11223"/>
                      <a:pt x="23171" y="11223"/>
                    </a:cubicBezTo>
                    <a:cubicBezTo>
                      <a:pt x="23179" y="11223"/>
                      <a:pt x="23186" y="11223"/>
                      <a:pt x="23194" y="11224"/>
                    </a:cubicBezTo>
                    <a:cubicBezTo>
                      <a:pt x="23292" y="11235"/>
                      <a:pt x="23411" y="11319"/>
                      <a:pt x="23429" y="11420"/>
                    </a:cubicBezTo>
                    <a:cubicBezTo>
                      <a:pt x="23425" y="11424"/>
                      <a:pt x="23425" y="11424"/>
                      <a:pt x="23429" y="11427"/>
                    </a:cubicBezTo>
                    <a:cubicBezTo>
                      <a:pt x="23439" y="11427"/>
                      <a:pt x="23488" y="11427"/>
                      <a:pt x="23646" y="11343"/>
                    </a:cubicBezTo>
                    <a:cubicBezTo>
                      <a:pt x="23686" y="11321"/>
                      <a:pt x="23719" y="11312"/>
                      <a:pt x="23747" y="11312"/>
                    </a:cubicBezTo>
                    <a:cubicBezTo>
                      <a:pt x="23802" y="11312"/>
                      <a:pt x="23835" y="11348"/>
                      <a:pt x="23863" y="11385"/>
                    </a:cubicBezTo>
                    <a:cubicBezTo>
                      <a:pt x="23887" y="11434"/>
                      <a:pt x="23940" y="11462"/>
                      <a:pt x="23996" y="11462"/>
                    </a:cubicBezTo>
                    <a:cubicBezTo>
                      <a:pt x="24011" y="11463"/>
                      <a:pt x="24024" y="11464"/>
                      <a:pt x="24035" y="11464"/>
                    </a:cubicBezTo>
                    <a:cubicBezTo>
                      <a:pt x="24086" y="11464"/>
                      <a:pt x="24093" y="11451"/>
                      <a:pt x="24104" y="11434"/>
                    </a:cubicBezTo>
                    <a:cubicBezTo>
                      <a:pt x="24126" y="11396"/>
                      <a:pt x="24160" y="11356"/>
                      <a:pt x="24251" y="11356"/>
                    </a:cubicBezTo>
                    <a:cubicBezTo>
                      <a:pt x="24261" y="11356"/>
                      <a:pt x="24271" y="11356"/>
                      <a:pt x="24283" y="11357"/>
                    </a:cubicBezTo>
                    <a:cubicBezTo>
                      <a:pt x="24295" y="11359"/>
                      <a:pt x="24309" y="11360"/>
                      <a:pt x="24323" y="11360"/>
                    </a:cubicBezTo>
                    <a:cubicBezTo>
                      <a:pt x="24338" y="11360"/>
                      <a:pt x="24353" y="11359"/>
                      <a:pt x="24367" y="11357"/>
                    </a:cubicBezTo>
                    <a:cubicBezTo>
                      <a:pt x="24360" y="11347"/>
                      <a:pt x="24356" y="11336"/>
                      <a:pt x="24349" y="11329"/>
                    </a:cubicBezTo>
                    <a:cubicBezTo>
                      <a:pt x="24328" y="11298"/>
                      <a:pt x="24321" y="11259"/>
                      <a:pt x="24335" y="11224"/>
                    </a:cubicBezTo>
                    <a:cubicBezTo>
                      <a:pt x="24360" y="11140"/>
                      <a:pt x="24475" y="11091"/>
                      <a:pt x="24584" y="11046"/>
                    </a:cubicBezTo>
                    <a:lnTo>
                      <a:pt x="24622" y="11032"/>
                    </a:lnTo>
                    <a:cubicBezTo>
                      <a:pt x="24654" y="11018"/>
                      <a:pt x="24664" y="10986"/>
                      <a:pt x="24678" y="10923"/>
                    </a:cubicBezTo>
                    <a:cubicBezTo>
                      <a:pt x="24692" y="10857"/>
                      <a:pt x="24710" y="10783"/>
                      <a:pt x="24787" y="10741"/>
                    </a:cubicBezTo>
                    <a:cubicBezTo>
                      <a:pt x="24808" y="10731"/>
                      <a:pt x="24811" y="10717"/>
                      <a:pt x="24822" y="10682"/>
                    </a:cubicBezTo>
                    <a:cubicBezTo>
                      <a:pt x="24829" y="10612"/>
                      <a:pt x="24885" y="10559"/>
                      <a:pt x="24958" y="10555"/>
                    </a:cubicBezTo>
                    <a:cubicBezTo>
                      <a:pt x="24986" y="10555"/>
                      <a:pt x="25018" y="10520"/>
                      <a:pt x="25049" y="10485"/>
                    </a:cubicBezTo>
                    <a:cubicBezTo>
                      <a:pt x="25095" y="10436"/>
                      <a:pt x="25147" y="10377"/>
                      <a:pt x="25228" y="10377"/>
                    </a:cubicBezTo>
                    <a:cubicBezTo>
                      <a:pt x="25252" y="10377"/>
                      <a:pt x="25270" y="10349"/>
                      <a:pt x="25273" y="10342"/>
                    </a:cubicBezTo>
                    <a:cubicBezTo>
                      <a:pt x="25291" y="10303"/>
                      <a:pt x="25291" y="10261"/>
                      <a:pt x="25273" y="10223"/>
                    </a:cubicBezTo>
                    <a:cubicBezTo>
                      <a:pt x="25221" y="10153"/>
                      <a:pt x="25242" y="10048"/>
                      <a:pt x="25259" y="9992"/>
                    </a:cubicBezTo>
                    <a:cubicBezTo>
                      <a:pt x="25291" y="9904"/>
                      <a:pt x="25357" y="9789"/>
                      <a:pt x="25452" y="9757"/>
                    </a:cubicBezTo>
                    <a:cubicBezTo>
                      <a:pt x="25473" y="9754"/>
                      <a:pt x="25487" y="9743"/>
                      <a:pt x="25491" y="9733"/>
                    </a:cubicBezTo>
                    <a:cubicBezTo>
                      <a:pt x="25491" y="9722"/>
                      <a:pt x="25480" y="9694"/>
                      <a:pt x="25448" y="9673"/>
                    </a:cubicBezTo>
                    <a:lnTo>
                      <a:pt x="25417" y="9649"/>
                    </a:lnTo>
                    <a:cubicBezTo>
                      <a:pt x="25182" y="9477"/>
                      <a:pt x="24969" y="9299"/>
                      <a:pt x="24993" y="9141"/>
                    </a:cubicBezTo>
                    <a:cubicBezTo>
                      <a:pt x="25000" y="9061"/>
                      <a:pt x="24993" y="8977"/>
                      <a:pt x="24979" y="8896"/>
                    </a:cubicBezTo>
                    <a:cubicBezTo>
                      <a:pt x="24965" y="8770"/>
                      <a:pt x="24948" y="8651"/>
                      <a:pt x="24979" y="8567"/>
                    </a:cubicBezTo>
                    <a:cubicBezTo>
                      <a:pt x="25014" y="8479"/>
                      <a:pt x="24990" y="8276"/>
                      <a:pt x="24976" y="8143"/>
                    </a:cubicBezTo>
                    <a:cubicBezTo>
                      <a:pt x="24972" y="8122"/>
                      <a:pt x="24969" y="8101"/>
                      <a:pt x="24969" y="8084"/>
                    </a:cubicBezTo>
                    <a:cubicBezTo>
                      <a:pt x="24958" y="7986"/>
                      <a:pt x="24990" y="7891"/>
                      <a:pt x="25025" y="7779"/>
                    </a:cubicBezTo>
                    <a:cubicBezTo>
                      <a:pt x="25060" y="7685"/>
                      <a:pt x="25088" y="7587"/>
                      <a:pt x="25105" y="7489"/>
                    </a:cubicBezTo>
                    <a:cubicBezTo>
                      <a:pt x="25147" y="7272"/>
                      <a:pt x="24857" y="7009"/>
                      <a:pt x="24699" y="6939"/>
                    </a:cubicBezTo>
                    <a:cubicBezTo>
                      <a:pt x="24640" y="6918"/>
                      <a:pt x="24594" y="6866"/>
                      <a:pt x="24584" y="6803"/>
                    </a:cubicBezTo>
                    <a:cubicBezTo>
                      <a:pt x="24570" y="6705"/>
                      <a:pt x="24650" y="6589"/>
                      <a:pt x="24860" y="6418"/>
                    </a:cubicBezTo>
                    <a:cubicBezTo>
                      <a:pt x="25060" y="6253"/>
                      <a:pt x="25091" y="5693"/>
                      <a:pt x="25074" y="5546"/>
                    </a:cubicBezTo>
                    <a:cubicBezTo>
                      <a:pt x="25051" y="5483"/>
                      <a:pt x="24699" y="5373"/>
                      <a:pt x="24498" y="5373"/>
                    </a:cubicBezTo>
                    <a:cubicBezTo>
                      <a:pt x="24486" y="5373"/>
                      <a:pt x="24475" y="5373"/>
                      <a:pt x="24465" y="5374"/>
                    </a:cubicBezTo>
                    <a:cubicBezTo>
                      <a:pt x="24427" y="5378"/>
                      <a:pt x="24370" y="5379"/>
                      <a:pt x="24301" y="5379"/>
                    </a:cubicBezTo>
                    <a:cubicBezTo>
                      <a:pt x="24020" y="5379"/>
                      <a:pt x="23545" y="5353"/>
                      <a:pt x="23404" y="5325"/>
                    </a:cubicBezTo>
                    <a:cubicBezTo>
                      <a:pt x="23395" y="5323"/>
                      <a:pt x="23387" y="5323"/>
                      <a:pt x="23379" y="5323"/>
                    </a:cubicBezTo>
                    <a:cubicBezTo>
                      <a:pt x="23307" y="5323"/>
                      <a:pt x="23264" y="5394"/>
                      <a:pt x="23197" y="5535"/>
                    </a:cubicBezTo>
                    <a:cubicBezTo>
                      <a:pt x="23187" y="5556"/>
                      <a:pt x="23180" y="5577"/>
                      <a:pt x="23166" y="5598"/>
                    </a:cubicBezTo>
                    <a:cubicBezTo>
                      <a:pt x="23145" y="5640"/>
                      <a:pt x="23120" y="5686"/>
                      <a:pt x="23089" y="5742"/>
                    </a:cubicBezTo>
                    <a:cubicBezTo>
                      <a:pt x="22970" y="5938"/>
                      <a:pt x="22875" y="6144"/>
                      <a:pt x="22809" y="6365"/>
                    </a:cubicBezTo>
                    <a:cubicBezTo>
                      <a:pt x="22707" y="6712"/>
                      <a:pt x="22343" y="6848"/>
                      <a:pt x="22126" y="6932"/>
                    </a:cubicBezTo>
                    <a:cubicBezTo>
                      <a:pt x="22095" y="6943"/>
                      <a:pt x="22067" y="6957"/>
                      <a:pt x="22042" y="6967"/>
                    </a:cubicBezTo>
                    <a:cubicBezTo>
                      <a:pt x="21944" y="7013"/>
                      <a:pt x="21871" y="7100"/>
                      <a:pt x="21839" y="7205"/>
                    </a:cubicBezTo>
                    <a:cubicBezTo>
                      <a:pt x="21822" y="7251"/>
                      <a:pt x="21822" y="7300"/>
                      <a:pt x="21846" y="7345"/>
                    </a:cubicBezTo>
                    <a:cubicBezTo>
                      <a:pt x="21866" y="7375"/>
                      <a:pt x="21888" y="7384"/>
                      <a:pt x="21922" y="7384"/>
                    </a:cubicBezTo>
                    <a:cubicBezTo>
                      <a:pt x="21937" y="7384"/>
                      <a:pt x="21953" y="7382"/>
                      <a:pt x="21972" y="7380"/>
                    </a:cubicBezTo>
                    <a:cubicBezTo>
                      <a:pt x="21990" y="7377"/>
                      <a:pt x="22009" y="7375"/>
                      <a:pt x="22027" y="7375"/>
                    </a:cubicBezTo>
                    <a:cubicBezTo>
                      <a:pt x="22063" y="7375"/>
                      <a:pt x="22098" y="7382"/>
                      <a:pt x="22130" y="7398"/>
                    </a:cubicBezTo>
                    <a:cubicBezTo>
                      <a:pt x="22172" y="7422"/>
                      <a:pt x="22200" y="7471"/>
                      <a:pt x="22200" y="7520"/>
                    </a:cubicBezTo>
                    <a:cubicBezTo>
                      <a:pt x="22210" y="7639"/>
                      <a:pt x="22151" y="7856"/>
                      <a:pt x="22088" y="7930"/>
                    </a:cubicBezTo>
                    <a:cubicBezTo>
                      <a:pt x="22091" y="7937"/>
                      <a:pt x="22095" y="7947"/>
                      <a:pt x="22098" y="7954"/>
                    </a:cubicBezTo>
                    <a:cubicBezTo>
                      <a:pt x="22119" y="8007"/>
                      <a:pt x="22165" y="8122"/>
                      <a:pt x="22035" y="8206"/>
                    </a:cubicBezTo>
                    <a:cubicBezTo>
                      <a:pt x="21948" y="8262"/>
                      <a:pt x="21867" y="8364"/>
                      <a:pt x="21857" y="8434"/>
                    </a:cubicBezTo>
                    <a:cubicBezTo>
                      <a:pt x="21853" y="8448"/>
                      <a:pt x="21857" y="8465"/>
                      <a:pt x="21867" y="8479"/>
                    </a:cubicBezTo>
                    <a:cubicBezTo>
                      <a:pt x="21899" y="8515"/>
                      <a:pt x="22049" y="8560"/>
                      <a:pt x="22161" y="8588"/>
                    </a:cubicBezTo>
                    <a:cubicBezTo>
                      <a:pt x="22277" y="8616"/>
                      <a:pt x="22389" y="8655"/>
                      <a:pt x="22494" y="8707"/>
                    </a:cubicBezTo>
                    <a:cubicBezTo>
                      <a:pt x="22616" y="8774"/>
                      <a:pt x="22641" y="8882"/>
                      <a:pt x="22665" y="8973"/>
                    </a:cubicBezTo>
                    <a:cubicBezTo>
                      <a:pt x="22679" y="9043"/>
                      <a:pt x="22707" y="9110"/>
                      <a:pt x="22749" y="9169"/>
                    </a:cubicBezTo>
                    <a:cubicBezTo>
                      <a:pt x="22788" y="9222"/>
                      <a:pt x="22851" y="9253"/>
                      <a:pt x="22914" y="9257"/>
                    </a:cubicBezTo>
                    <a:cubicBezTo>
                      <a:pt x="22917" y="9257"/>
                      <a:pt x="22920" y="9256"/>
                      <a:pt x="22923" y="9256"/>
                    </a:cubicBezTo>
                    <a:cubicBezTo>
                      <a:pt x="22990" y="9256"/>
                      <a:pt x="23049" y="9291"/>
                      <a:pt x="23085" y="9344"/>
                    </a:cubicBezTo>
                    <a:cubicBezTo>
                      <a:pt x="23117" y="9393"/>
                      <a:pt x="23106" y="9470"/>
                      <a:pt x="23061" y="9572"/>
                    </a:cubicBezTo>
                    <a:cubicBezTo>
                      <a:pt x="22998" y="9705"/>
                      <a:pt x="22819" y="9967"/>
                      <a:pt x="22697" y="9985"/>
                    </a:cubicBezTo>
                    <a:cubicBezTo>
                      <a:pt x="22693" y="9985"/>
                      <a:pt x="22688" y="9986"/>
                      <a:pt x="22684" y="9986"/>
                    </a:cubicBezTo>
                    <a:cubicBezTo>
                      <a:pt x="22597" y="9986"/>
                      <a:pt x="22468" y="9883"/>
                      <a:pt x="22165" y="9603"/>
                    </a:cubicBezTo>
                    <a:cubicBezTo>
                      <a:pt x="22091" y="9537"/>
                      <a:pt x="22025" y="9474"/>
                      <a:pt x="21986" y="9446"/>
                    </a:cubicBezTo>
                    <a:cubicBezTo>
                      <a:pt x="21923" y="9397"/>
                      <a:pt x="21738" y="9327"/>
                      <a:pt x="21559" y="9257"/>
                    </a:cubicBezTo>
                    <a:cubicBezTo>
                      <a:pt x="21398" y="9197"/>
                      <a:pt x="21230" y="9131"/>
                      <a:pt x="21114" y="9071"/>
                    </a:cubicBezTo>
                    <a:cubicBezTo>
                      <a:pt x="21023" y="9026"/>
                      <a:pt x="20925" y="8991"/>
                      <a:pt x="20827" y="8963"/>
                    </a:cubicBezTo>
                    <a:cubicBezTo>
                      <a:pt x="20666" y="8924"/>
                      <a:pt x="20516" y="8858"/>
                      <a:pt x="20379" y="8767"/>
                    </a:cubicBezTo>
                    <a:cubicBezTo>
                      <a:pt x="20126" y="8598"/>
                      <a:pt x="19913" y="8511"/>
                      <a:pt x="19459" y="8511"/>
                    </a:cubicBezTo>
                    <a:cubicBezTo>
                      <a:pt x="19442" y="8511"/>
                      <a:pt x="19424" y="8511"/>
                      <a:pt x="19406" y="8511"/>
                    </a:cubicBezTo>
                    <a:cubicBezTo>
                      <a:pt x="19171" y="8511"/>
                      <a:pt x="18937" y="8490"/>
                      <a:pt x="18706" y="8448"/>
                    </a:cubicBezTo>
                    <a:cubicBezTo>
                      <a:pt x="18623" y="8430"/>
                      <a:pt x="18538" y="8419"/>
                      <a:pt x="18453" y="8419"/>
                    </a:cubicBezTo>
                    <a:cubicBezTo>
                      <a:pt x="18440" y="8419"/>
                      <a:pt x="18428" y="8420"/>
                      <a:pt x="18415" y="8420"/>
                    </a:cubicBezTo>
                    <a:cubicBezTo>
                      <a:pt x="18402" y="8422"/>
                      <a:pt x="18390" y="8423"/>
                      <a:pt x="18379" y="8423"/>
                    </a:cubicBezTo>
                    <a:cubicBezTo>
                      <a:pt x="18283" y="8423"/>
                      <a:pt x="18243" y="8361"/>
                      <a:pt x="18205" y="8304"/>
                    </a:cubicBezTo>
                    <a:cubicBezTo>
                      <a:pt x="18149" y="8220"/>
                      <a:pt x="18072" y="8154"/>
                      <a:pt x="17978" y="8115"/>
                    </a:cubicBezTo>
                    <a:cubicBezTo>
                      <a:pt x="17887" y="8077"/>
                      <a:pt x="17806" y="8035"/>
                      <a:pt x="17736" y="7996"/>
                    </a:cubicBezTo>
                    <a:cubicBezTo>
                      <a:pt x="17605" y="7925"/>
                      <a:pt x="17513" y="7878"/>
                      <a:pt x="17440" y="7878"/>
                    </a:cubicBezTo>
                    <a:cubicBezTo>
                      <a:pt x="17415" y="7878"/>
                      <a:pt x="17393" y="7883"/>
                      <a:pt x="17372" y="7895"/>
                    </a:cubicBezTo>
                    <a:cubicBezTo>
                      <a:pt x="17323" y="7926"/>
                      <a:pt x="17299" y="7986"/>
                      <a:pt x="17313" y="8038"/>
                    </a:cubicBezTo>
                    <a:cubicBezTo>
                      <a:pt x="17330" y="8136"/>
                      <a:pt x="17407" y="8210"/>
                      <a:pt x="17505" y="8224"/>
                    </a:cubicBezTo>
                    <a:cubicBezTo>
                      <a:pt x="17649" y="8248"/>
                      <a:pt x="17698" y="8301"/>
                      <a:pt x="17733" y="8339"/>
                    </a:cubicBezTo>
                    <a:cubicBezTo>
                      <a:pt x="17762" y="8372"/>
                      <a:pt x="17774" y="8387"/>
                      <a:pt x="17845" y="8387"/>
                    </a:cubicBezTo>
                    <a:cubicBezTo>
                      <a:pt x="17859" y="8387"/>
                      <a:pt x="17875" y="8386"/>
                      <a:pt x="17894" y="8385"/>
                    </a:cubicBezTo>
                    <a:cubicBezTo>
                      <a:pt x="17916" y="8384"/>
                      <a:pt x="17936" y="8383"/>
                      <a:pt x="17957" y="8383"/>
                    </a:cubicBezTo>
                    <a:cubicBezTo>
                      <a:pt x="18085" y="8383"/>
                      <a:pt x="18179" y="8412"/>
                      <a:pt x="18237" y="8472"/>
                    </a:cubicBezTo>
                    <a:cubicBezTo>
                      <a:pt x="18296" y="8536"/>
                      <a:pt x="18321" y="8620"/>
                      <a:pt x="18310" y="8704"/>
                    </a:cubicBezTo>
                    <a:cubicBezTo>
                      <a:pt x="18303" y="8861"/>
                      <a:pt x="18450" y="9022"/>
                      <a:pt x="18541" y="9106"/>
                    </a:cubicBezTo>
                    <a:cubicBezTo>
                      <a:pt x="18615" y="9169"/>
                      <a:pt x="18639" y="9271"/>
                      <a:pt x="18604" y="9358"/>
                    </a:cubicBezTo>
                    <a:cubicBezTo>
                      <a:pt x="18566" y="9456"/>
                      <a:pt x="18457" y="9519"/>
                      <a:pt x="18328" y="9519"/>
                    </a:cubicBezTo>
                    <a:cubicBezTo>
                      <a:pt x="18034" y="9519"/>
                      <a:pt x="17999" y="9575"/>
                      <a:pt x="17999" y="9575"/>
                    </a:cubicBezTo>
                    <a:cubicBezTo>
                      <a:pt x="17999" y="9579"/>
                      <a:pt x="17999" y="9586"/>
                      <a:pt x="18009" y="9603"/>
                    </a:cubicBezTo>
                    <a:cubicBezTo>
                      <a:pt x="18076" y="9708"/>
                      <a:pt x="18044" y="9771"/>
                      <a:pt x="18023" y="9799"/>
                    </a:cubicBezTo>
                    <a:cubicBezTo>
                      <a:pt x="17991" y="9839"/>
                      <a:pt x="17936" y="9859"/>
                      <a:pt x="17865" y="9859"/>
                    </a:cubicBezTo>
                    <a:cubicBezTo>
                      <a:pt x="17803" y="9859"/>
                      <a:pt x="17730" y="9844"/>
                      <a:pt x="17649" y="9813"/>
                    </a:cubicBezTo>
                    <a:cubicBezTo>
                      <a:pt x="17558" y="9782"/>
                      <a:pt x="17505" y="9729"/>
                      <a:pt x="17491" y="9663"/>
                    </a:cubicBezTo>
                    <a:cubicBezTo>
                      <a:pt x="17467" y="9561"/>
                      <a:pt x="17544" y="9463"/>
                      <a:pt x="17617" y="9390"/>
                    </a:cubicBezTo>
                    <a:cubicBezTo>
                      <a:pt x="17596" y="9365"/>
                      <a:pt x="17519" y="9313"/>
                      <a:pt x="17320" y="9239"/>
                    </a:cubicBezTo>
                    <a:cubicBezTo>
                      <a:pt x="17316" y="9238"/>
                      <a:pt x="17313" y="9238"/>
                      <a:pt x="17309" y="9238"/>
                    </a:cubicBezTo>
                    <a:cubicBezTo>
                      <a:pt x="17220" y="9238"/>
                      <a:pt x="16928" y="9422"/>
                      <a:pt x="16780" y="9512"/>
                    </a:cubicBezTo>
                    <a:cubicBezTo>
                      <a:pt x="16700" y="9565"/>
                      <a:pt x="16612" y="9614"/>
                      <a:pt x="16525" y="9659"/>
                    </a:cubicBezTo>
                    <a:cubicBezTo>
                      <a:pt x="16488" y="9675"/>
                      <a:pt x="16445" y="9681"/>
                      <a:pt x="16397" y="9681"/>
                    </a:cubicBezTo>
                    <a:cubicBezTo>
                      <a:pt x="16335" y="9681"/>
                      <a:pt x="16264" y="9671"/>
                      <a:pt x="16182" y="9659"/>
                    </a:cubicBezTo>
                    <a:cubicBezTo>
                      <a:pt x="16085" y="9647"/>
                      <a:pt x="15974" y="9633"/>
                      <a:pt x="15857" y="9633"/>
                    </a:cubicBezTo>
                    <a:cubicBezTo>
                      <a:pt x="15772" y="9633"/>
                      <a:pt x="15683" y="9641"/>
                      <a:pt x="15594" y="9663"/>
                    </a:cubicBezTo>
                    <a:cubicBezTo>
                      <a:pt x="15454" y="9694"/>
                      <a:pt x="15331" y="9782"/>
                      <a:pt x="15258" y="9908"/>
                    </a:cubicBezTo>
                    <a:cubicBezTo>
                      <a:pt x="15218" y="9969"/>
                      <a:pt x="15173" y="10038"/>
                      <a:pt x="15092" y="10038"/>
                    </a:cubicBezTo>
                    <a:cubicBezTo>
                      <a:pt x="15080" y="10038"/>
                      <a:pt x="15068" y="10037"/>
                      <a:pt x="15054" y="10034"/>
                    </a:cubicBezTo>
                    <a:cubicBezTo>
                      <a:pt x="15005" y="10030"/>
                      <a:pt x="14956" y="10027"/>
                      <a:pt x="14908" y="10027"/>
                    </a:cubicBezTo>
                    <a:cubicBezTo>
                      <a:pt x="14877" y="10027"/>
                      <a:pt x="14847" y="10028"/>
                      <a:pt x="14816" y="10030"/>
                    </a:cubicBezTo>
                    <a:cubicBezTo>
                      <a:pt x="14769" y="10031"/>
                      <a:pt x="14719" y="10032"/>
                      <a:pt x="14670" y="10032"/>
                    </a:cubicBezTo>
                    <a:cubicBezTo>
                      <a:pt x="14528" y="10032"/>
                      <a:pt x="14387" y="10023"/>
                      <a:pt x="14298" y="9971"/>
                    </a:cubicBezTo>
                    <a:cubicBezTo>
                      <a:pt x="14214" y="9918"/>
                      <a:pt x="14179" y="9862"/>
                      <a:pt x="14197" y="9806"/>
                    </a:cubicBezTo>
                    <a:cubicBezTo>
                      <a:pt x="14224" y="9715"/>
                      <a:pt x="14357" y="9700"/>
                      <a:pt x="14440" y="9700"/>
                    </a:cubicBezTo>
                    <a:cubicBezTo>
                      <a:pt x="14452" y="9700"/>
                      <a:pt x="14464" y="9701"/>
                      <a:pt x="14473" y="9701"/>
                    </a:cubicBezTo>
                    <a:cubicBezTo>
                      <a:pt x="14486" y="9704"/>
                      <a:pt x="14498" y="9705"/>
                      <a:pt x="14511" y="9705"/>
                    </a:cubicBezTo>
                    <a:cubicBezTo>
                      <a:pt x="14533" y="9705"/>
                      <a:pt x="14556" y="9701"/>
                      <a:pt x="14578" y="9694"/>
                    </a:cubicBezTo>
                    <a:cubicBezTo>
                      <a:pt x="14571" y="9677"/>
                      <a:pt x="14561" y="9663"/>
                      <a:pt x="14550" y="9649"/>
                    </a:cubicBezTo>
                    <a:cubicBezTo>
                      <a:pt x="14456" y="9540"/>
                      <a:pt x="14547" y="9407"/>
                      <a:pt x="14606" y="9323"/>
                    </a:cubicBezTo>
                    <a:cubicBezTo>
                      <a:pt x="14613" y="9309"/>
                      <a:pt x="14620" y="9299"/>
                      <a:pt x="14631" y="9285"/>
                    </a:cubicBezTo>
                    <a:lnTo>
                      <a:pt x="14631" y="9285"/>
                    </a:lnTo>
                    <a:cubicBezTo>
                      <a:pt x="14473" y="9309"/>
                      <a:pt x="14095" y="9439"/>
                      <a:pt x="14018" y="9505"/>
                    </a:cubicBezTo>
                    <a:cubicBezTo>
                      <a:pt x="13990" y="9526"/>
                      <a:pt x="13990" y="9561"/>
                      <a:pt x="13990" y="9617"/>
                    </a:cubicBezTo>
                    <a:cubicBezTo>
                      <a:pt x="13994" y="9673"/>
                      <a:pt x="13994" y="9771"/>
                      <a:pt x="13899" y="9820"/>
                    </a:cubicBezTo>
                    <a:cubicBezTo>
                      <a:pt x="13871" y="9834"/>
                      <a:pt x="13847" y="9840"/>
                      <a:pt x="13825" y="9840"/>
                    </a:cubicBezTo>
                    <a:cubicBezTo>
                      <a:pt x="13759" y="9840"/>
                      <a:pt x="13719" y="9788"/>
                      <a:pt x="13693" y="9754"/>
                    </a:cubicBezTo>
                    <a:cubicBezTo>
                      <a:pt x="13672" y="9719"/>
                      <a:pt x="13640" y="9694"/>
                      <a:pt x="13605" y="9677"/>
                    </a:cubicBezTo>
                    <a:cubicBezTo>
                      <a:pt x="13597" y="9674"/>
                      <a:pt x="13584" y="9673"/>
                      <a:pt x="13568" y="9673"/>
                    </a:cubicBezTo>
                    <a:cubicBezTo>
                      <a:pt x="13364" y="9673"/>
                      <a:pt x="12568" y="9865"/>
                      <a:pt x="12422" y="10030"/>
                    </a:cubicBezTo>
                    <a:cubicBezTo>
                      <a:pt x="12317" y="10149"/>
                      <a:pt x="12170" y="10205"/>
                      <a:pt x="12051" y="10251"/>
                    </a:cubicBezTo>
                    <a:cubicBezTo>
                      <a:pt x="12002" y="10265"/>
                      <a:pt x="11956" y="10286"/>
                      <a:pt x="11914" y="10314"/>
                    </a:cubicBezTo>
                    <a:cubicBezTo>
                      <a:pt x="11911" y="10436"/>
                      <a:pt x="11743" y="10461"/>
                      <a:pt x="11550" y="10492"/>
                    </a:cubicBezTo>
                    <a:cubicBezTo>
                      <a:pt x="11456" y="10503"/>
                      <a:pt x="11365" y="10524"/>
                      <a:pt x="11277" y="10555"/>
                    </a:cubicBezTo>
                    <a:cubicBezTo>
                      <a:pt x="11211" y="10587"/>
                      <a:pt x="11214" y="10710"/>
                      <a:pt x="11214" y="10832"/>
                    </a:cubicBezTo>
                    <a:cubicBezTo>
                      <a:pt x="11225" y="10920"/>
                      <a:pt x="11214" y="11007"/>
                      <a:pt x="11190" y="11095"/>
                    </a:cubicBezTo>
                    <a:cubicBezTo>
                      <a:pt x="11135" y="11231"/>
                      <a:pt x="10878" y="11257"/>
                      <a:pt x="10533" y="11257"/>
                    </a:cubicBezTo>
                    <a:cubicBezTo>
                      <a:pt x="10479" y="11257"/>
                      <a:pt x="10424" y="11257"/>
                      <a:pt x="10367" y="11256"/>
                    </a:cubicBezTo>
                    <a:lnTo>
                      <a:pt x="10199" y="11256"/>
                    </a:lnTo>
                    <a:cubicBezTo>
                      <a:pt x="10195" y="11256"/>
                      <a:pt x="10192" y="11256"/>
                      <a:pt x="10188" y="11256"/>
                    </a:cubicBezTo>
                    <a:cubicBezTo>
                      <a:pt x="10051" y="11256"/>
                      <a:pt x="9966" y="11123"/>
                      <a:pt x="9894" y="11007"/>
                    </a:cubicBezTo>
                    <a:cubicBezTo>
                      <a:pt x="9849" y="10934"/>
                      <a:pt x="9796" y="10850"/>
                      <a:pt x="9754" y="10843"/>
                    </a:cubicBezTo>
                    <a:cubicBezTo>
                      <a:pt x="9702" y="10839"/>
                      <a:pt x="9653" y="10808"/>
                      <a:pt x="9628" y="10759"/>
                    </a:cubicBezTo>
                    <a:cubicBezTo>
                      <a:pt x="9586" y="10682"/>
                      <a:pt x="9607" y="10562"/>
                      <a:pt x="9688" y="10401"/>
                    </a:cubicBezTo>
                    <a:cubicBezTo>
                      <a:pt x="9726" y="10324"/>
                      <a:pt x="9800" y="10314"/>
                      <a:pt x="9863" y="10307"/>
                    </a:cubicBezTo>
                    <a:cubicBezTo>
                      <a:pt x="9943" y="10300"/>
                      <a:pt x="10024" y="10275"/>
                      <a:pt x="10090" y="10230"/>
                    </a:cubicBezTo>
                    <a:cubicBezTo>
                      <a:pt x="10156" y="10188"/>
                      <a:pt x="10223" y="10174"/>
                      <a:pt x="10284" y="10174"/>
                    </a:cubicBezTo>
                    <a:cubicBezTo>
                      <a:pt x="10350" y="10174"/>
                      <a:pt x="10411" y="10189"/>
                      <a:pt x="10461" y="10202"/>
                    </a:cubicBezTo>
                    <a:cubicBezTo>
                      <a:pt x="10489" y="10212"/>
                      <a:pt x="10521" y="10216"/>
                      <a:pt x="10549" y="10219"/>
                    </a:cubicBezTo>
                    <a:cubicBezTo>
                      <a:pt x="10514" y="10174"/>
                      <a:pt x="10479" y="10128"/>
                      <a:pt x="10437" y="10090"/>
                    </a:cubicBezTo>
                    <a:cubicBezTo>
                      <a:pt x="10339" y="9985"/>
                      <a:pt x="10227" y="9869"/>
                      <a:pt x="10213" y="9747"/>
                    </a:cubicBezTo>
                    <a:cubicBezTo>
                      <a:pt x="10206" y="9712"/>
                      <a:pt x="10185" y="9684"/>
                      <a:pt x="10153" y="9666"/>
                    </a:cubicBezTo>
                    <a:cubicBezTo>
                      <a:pt x="10070" y="9610"/>
                      <a:pt x="9930" y="9584"/>
                      <a:pt x="9798" y="9584"/>
                    </a:cubicBezTo>
                    <a:cubicBezTo>
                      <a:pt x="9726" y="9584"/>
                      <a:pt x="9656" y="9592"/>
                      <a:pt x="9600" y="9607"/>
                    </a:cubicBezTo>
                    <a:cubicBezTo>
                      <a:pt x="9516" y="9626"/>
                      <a:pt x="9430" y="9636"/>
                      <a:pt x="9344" y="9636"/>
                    </a:cubicBezTo>
                    <a:cubicBezTo>
                      <a:pt x="9182" y="9636"/>
                      <a:pt x="9022" y="9601"/>
                      <a:pt x="8876" y="9530"/>
                    </a:cubicBezTo>
                    <a:lnTo>
                      <a:pt x="8869" y="9526"/>
                    </a:lnTo>
                    <a:lnTo>
                      <a:pt x="8869" y="9526"/>
                    </a:lnTo>
                    <a:cubicBezTo>
                      <a:pt x="8904" y="9575"/>
                      <a:pt x="8956" y="9607"/>
                      <a:pt x="9016" y="9617"/>
                    </a:cubicBezTo>
                    <a:cubicBezTo>
                      <a:pt x="9243" y="9677"/>
                      <a:pt x="9229" y="9841"/>
                      <a:pt x="9222" y="9939"/>
                    </a:cubicBezTo>
                    <a:cubicBezTo>
                      <a:pt x="9215" y="9974"/>
                      <a:pt x="9215" y="10006"/>
                      <a:pt x="9222" y="10041"/>
                    </a:cubicBezTo>
                    <a:cubicBezTo>
                      <a:pt x="9275" y="10195"/>
                      <a:pt x="9152" y="10492"/>
                      <a:pt x="9002" y="10706"/>
                    </a:cubicBezTo>
                    <a:cubicBezTo>
                      <a:pt x="8984" y="10734"/>
                      <a:pt x="8967" y="10762"/>
                      <a:pt x="8953" y="10797"/>
                    </a:cubicBezTo>
                    <a:cubicBezTo>
                      <a:pt x="8979" y="10799"/>
                      <a:pt x="9005" y="10800"/>
                      <a:pt x="9032" y="10800"/>
                    </a:cubicBezTo>
                    <a:cubicBezTo>
                      <a:pt x="9058" y="10800"/>
                      <a:pt x="9086" y="10799"/>
                      <a:pt x="9114" y="10797"/>
                    </a:cubicBezTo>
                    <a:lnTo>
                      <a:pt x="9124" y="10797"/>
                    </a:lnTo>
                    <a:cubicBezTo>
                      <a:pt x="9131" y="10796"/>
                      <a:pt x="9138" y="10796"/>
                      <a:pt x="9146" y="10796"/>
                    </a:cubicBezTo>
                    <a:cubicBezTo>
                      <a:pt x="9201" y="10796"/>
                      <a:pt x="9255" y="10819"/>
                      <a:pt x="9296" y="10857"/>
                    </a:cubicBezTo>
                    <a:cubicBezTo>
                      <a:pt x="9397" y="10955"/>
                      <a:pt x="9397" y="11144"/>
                      <a:pt x="9397" y="11308"/>
                    </a:cubicBezTo>
                    <a:lnTo>
                      <a:pt x="9397" y="11347"/>
                    </a:lnTo>
                    <a:cubicBezTo>
                      <a:pt x="9394" y="11452"/>
                      <a:pt x="9355" y="11553"/>
                      <a:pt x="9289" y="11630"/>
                    </a:cubicBezTo>
                    <a:cubicBezTo>
                      <a:pt x="9254" y="11669"/>
                      <a:pt x="9233" y="11718"/>
                      <a:pt x="9226" y="11767"/>
                    </a:cubicBezTo>
                    <a:cubicBezTo>
                      <a:pt x="9233" y="11809"/>
                      <a:pt x="9212" y="11851"/>
                      <a:pt x="9177" y="11875"/>
                    </a:cubicBezTo>
                    <a:cubicBezTo>
                      <a:pt x="9161" y="11884"/>
                      <a:pt x="9145" y="11888"/>
                      <a:pt x="9130" y="11888"/>
                    </a:cubicBezTo>
                    <a:cubicBezTo>
                      <a:pt x="9089" y="11888"/>
                      <a:pt x="9050" y="11864"/>
                      <a:pt x="9012" y="11844"/>
                    </a:cubicBezTo>
                    <a:cubicBezTo>
                      <a:pt x="8998" y="11833"/>
                      <a:pt x="8981" y="11823"/>
                      <a:pt x="8963" y="11816"/>
                    </a:cubicBezTo>
                    <a:cubicBezTo>
                      <a:pt x="8941" y="11835"/>
                      <a:pt x="8912" y="11846"/>
                      <a:pt x="8883" y="11846"/>
                    </a:cubicBezTo>
                    <a:cubicBezTo>
                      <a:pt x="8876" y="11846"/>
                      <a:pt x="8869" y="11845"/>
                      <a:pt x="8862" y="11844"/>
                    </a:cubicBezTo>
                    <a:cubicBezTo>
                      <a:pt x="8760" y="11819"/>
                      <a:pt x="8711" y="11662"/>
                      <a:pt x="8700" y="11613"/>
                    </a:cubicBezTo>
                    <a:cubicBezTo>
                      <a:pt x="8693" y="11581"/>
                      <a:pt x="8536" y="11581"/>
                      <a:pt x="8459" y="11578"/>
                    </a:cubicBezTo>
                    <a:cubicBezTo>
                      <a:pt x="8444" y="11578"/>
                      <a:pt x="8430" y="11579"/>
                      <a:pt x="8415" y="11579"/>
                    </a:cubicBezTo>
                    <a:cubicBezTo>
                      <a:pt x="8342" y="11579"/>
                      <a:pt x="8269" y="11571"/>
                      <a:pt x="8196" y="11557"/>
                    </a:cubicBezTo>
                    <a:cubicBezTo>
                      <a:pt x="8164" y="11548"/>
                      <a:pt x="8137" y="11544"/>
                      <a:pt x="8113" y="11544"/>
                    </a:cubicBezTo>
                    <a:cubicBezTo>
                      <a:pt x="8030" y="11544"/>
                      <a:pt x="7986" y="11596"/>
                      <a:pt x="7923" y="11697"/>
                    </a:cubicBezTo>
                    <a:cubicBezTo>
                      <a:pt x="7808" y="11875"/>
                      <a:pt x="7486" y="11928"/>
                      <a:pt x="7388" y="11938"/>
                    </a:cubicBezTo>
                    <a:cubicBezTo>
                      <a:pt x="7311" y="11945"/>
                      <a:pt x="7178" y="12064"/>
                      <a:pt x="7073" y="12155"/>
                    </a:cubicBezTo>
                    <a:cubicBezTo>
                      <a:pt x="7017" y="12211"/>
                      <a:pt x="6957" y="12260"/>
                      <a:pt x="6891" y="12306"/>
                    </a:cubicBezTo>
                    <a:cubicBezTo>
                      <a:pt x="6845" y="12334"/>
                      <a:pt x="6814" y="12383"/>
                      <a:pt x="6807" y="12435"/>
                    </a:cubicBezTo>
                    <a:cubicBezTo>
                      <a:pt x="6800" y="12509"/>
                      <a:pt x="6845" y="12596"/>
                      <a:pt x="6933" y="12681"/>
                    </a:cubicBezTo>
                    <a:cubicBezTo>
                      <a:pt x="7125" y="12863"/>
                      <a:pt x="7202" y="13017"/>
                      <a:pt x="7178" y="13167"/>
                    </a:cubicBezTo>
                    <a:cubicBezTo>
                      <a:pt x="7171" y="13216"/>
                      <a:pt x="7132" y="13251"/>
                      <a:pt x="7062" y="13269"/>
                    </a:cubicBezTo>
                    <a:cubicBezTo>
                      <a:pt x="7018" y="13281"/>
                      <a:pt x="6955" y="13287"/>
                      <a:pt x="6883" y="13287"/>
                    </a:cubicBezTo>
                    <a:cubicBezTo>
                      <a:pt x="6704" y="13287"/>
                      <a:pt x="6478" y="13247"/>
                      <a:pt x="6407" y="13157"/>
                    </a:cubicBezTo>
                    <a:cubicBezTo>
                      <a:pt x="6355" y="13090"/>
                      <a:pt x="6130" y="13045"/>
                      <a:pt x="5985" y="13045"/>
                    </a:cubicBezTo>
                    <a:cubicBezTo>
                      <a:pt x="5955" y="13045"/>
                      <a:pt x="5928" y="13047"/>
                      <a:pt x="5907" y="13052"/>
                    </a:cubicBezTo>
                    <a:cubicBezTo>
                      <a:pt x="5898" y="13053"/>
                      <a:pt x="5890" y="13054"/>
                      <a:pt x="5882" y="13054"/>
                    </a:cubicBezTo>
                    <a:cubicBezTo>
                      <a:pt x="5800" y="13054"/>
                      <a:pt x="5706" y="12980"/>
                      <a:pt x="5564" y="12870"/>
                    </a:cubicBezTo>
                    <a:cubicBezTo>
                      <a:pt x="5462" y="12786"/>
                      <a:pt x="5333" y="12684"/>
                      <a:pt x="5270" y="12681"/>
                    </a:cubicBezTo>
                    <a:cubicBezTo>
                      <a:pt x="5267" y="12680"/>
                      <a:pt x="5265" y="12680"/>
                      <a:pt x="5263" y="12680"/>
                    </a:cubicBezTo>
                    <a:cubicBezTo>
                      <a:pt x="5143" y="12680"/>
                      <a:pt x="5052" y="12850"/>
                      <a:pt x="5007" y="12940"/>
                    </a:cubicBezTo>
                    <a:lnTo>
                      <a:pt x="5000" y="12954"/>
                    </a:lnTo>
                    <a:cubicBezTo>
                      <a:pt x="4990" y="12971"/>
                      <a:pt x="4986" y="12975"/>
                      <a:pt x="5039" y="13031"/>
                    </a:cubicBezTo>
                    <a:cubicBezTo>
                      <a:pt x="5091" y="13083"/>
                      <a:pt x="5133" y="13146"/>
                      <a:pt x="5161" y="13209"/>
                    </a:cubicBezTo>
                    <a:cubicBezTo>
                      <a:pt x="5231" y="13356"/>
                      <a:pt x="5536" y="13356"/>
                      <a:pt x="5637" y="13356"/>
                    </a:cubicBezTo>
                    <a:cubicBezTo>
                      <a:pt x="5693" y="13356"/>
                      <a:pt x="5742" y="13384"/>
                      <a:pt x="5774" y="13430"/>
                    </a:cubicBezTo>
                    <a:cubicBezTo>
                      <a:pt x="5840" y="13538"/>
                      <a:pt x="5774" y="13720"/>
                      <a:pt x="5742" y="13783"/>
                    </a:cubicBezTo>
                    <a:cubicBezTo>
                      <a:pt x="5700" y="13871"/>
                      <a:pt x="5564" y="13923"/>
                      <a:pt x="5455" y="13934"/>
                    </a:cubicBezTo>
                    <a:cubicBezTo>
                      <a:pt x="5440" y="13935"/>
                      <a:pt x="5426" y="13936"/>
                      <a:pt x="5412" y="13936"/>
                    </a:cubicBezTo>
                    <a:cubicBezTo>
                      <a:pt x="5325" y="13936"/>
                      <a:pt x="5260" y="13909"/>
                      <a:pt x="5221" y="13860"/>
                    </a:cubicBezTo>
                    <a:cubicBezTo>
                      <a:pt x="5203" y="13836"/>
                      <a:pt x="5105" y="13832"/>
                      <a:pt x="5046" y="13829"/>
                    </a:cubicBezTo>
                    <a:cubicBezTo>
                      <a:pt x="4937" y="13825"/>
                      <a:pt x="4787" y="13822"/>
                      <a:pt x="4780" y="13692"/>
                    </a:cubicBezTo>
                    <a:cubicBezTo>
                      <a:pt x="4766" y="13643"/>
                      <a:pt x="4734" y="13598"/>
                      <a:pt x="4689" y="13566"/>
                    </a:cubicBezTo>
                    <a:cubicBezTo>
                      <a:pt x="4608" y="13503"/>
                      <a:pt x="4509" y="13469"/>
                      <a:pt x="4405" y="13469"/>
                    </a:cubicBezTo>
                    <a:cubicBezTo>
                      <a:pt x="4388" y="13469"/>
                      <a:pt x="4370" y="13470"/>
                      <a:pt x="4352" y="13472"/>
                    </a:cubicBezTo>
                    <a:cubicBezTo>
                      <a:pt x="4324" y="13476"/>
                      <a:pt x="4297" y="13478"/>
                      <a:pt x="4272" y="13478"/>
                    </a:cubicBezTo>
                    <a:cubicBezTo>
                      <a:pt x="4193" y="13478"/>
                      <a:pt x="4127" y="13457"/>
                      <a:pt x="4079" y="13412"/>
                    </a:cubicBezTo>
                    <a:cubicBezTo>
                      <a:pt x="4009" y="13346"/>
                      <a:pt x="3981" y="13241"/>
                      <a:pt x="3992" y="13087"/>
                    </a:cubicBezTo>
                    <a:cubicBezTo>
                      <a:pt x="3995" y="13003"/>
                      <a:pt x="3967" y="12919"/>
                      <a:pt x="3918" y="12852"/>
                    </a:cubicBezTo>
                    <a:cubicBezTo>
                      <a:pt x="3883" y="12807"/>
                      <a:pt x="3866" y="12747"/>
                      <a:pt x="3862" y="12691"/>
                    </a:cubicBezTo>
                    <a:cubicBezTo>
                      <a:pt x="3862" y="12663"/>
                      <a:pt x="3855" y="12635"/>
                      <a:pt x="3845" y="12607"/>
                    </a:cubicBezTo>
                    <a:cubicBezTo>
                      <a:pt x="3820" y="12512"/>
                      <a:pt x="3782" y="12372"/>
                      <a:pt x="3908" y="12285"/>
                    </a:cubicBezTo>
                    <a:cubicBezTo>
                      <a:pt x="3957" y="12253"/>
                      <a:pt x="3950" y="12218"/>
                      <a:pt x="3936" y="12124"/>
                    </a:cubicBezTo>
                    <a:cubicBezTo>
                      <a:pt x="3925" y="12078"/>
                      <a:pt x="3918" y="12033"/>
                      <a:pt x="3918" y="11987"/>
                    </a:cubicBezTo>
                    <a:cubicBezTo>
                      <a:pt x="3915" y="11952"/>
                      <a:pt x="3897" y="11917"/>
                      <a:pt x="3866" y="11893"/>
                    </a:cubicBezTo>
                    <a:cubicBezTo>
                      <a:pt x="3789" y="11809"/>
                      <a:pt x="3680" y="11756"/>
                      <a:pt x="3565" y="11749"/>
                    </a:cubicBezTo>
                    <a:cubicBezTo>
                      <a:pt x="3418" y="11749"/>
                      <a:pt x="3362" y="11662"/>
                      <a:pt x="3323" y="11599"/>
                    </a:cubicBezTo>
                    <a:cubicBezTo>
                      <a:pt x="3288" y="11546"/>
                      <a:pt x="3267" y="11518"/>
                      <a:pt x="3218" y="11508"/>
                    </a:cubicBezTo>
                    <a:cubicBezTo>
                      <a:pt x="3033" y="11462"/>
                      <a:pt x="2665" y="11168"/>
                      <a:pt x="2634" y="11011"/>
                    </a:cubicBezTo>
                    <a:cubicBezTo>
                      <a:pt x="2630" y="10979"/>
                      <a:pt x="2556" y="10948"/>
                      <a:pt x="2518" y="10934"/>
                    </a:cubicBezTo>
                    <a:cubicBezTo>
                      <a:pt x="2469" y="10909"/>
                      <a:pt x="2420" y="10892"/>
                      <a:pt x="2420" y="10836"/>
                    </a:cubicBezTo>
                    <a:cubicBezTo>
                      <a:pt x="2423" y="10801"/>
                      <a:pt x="2444" y="10769"/>
                      <a:pt x="2479" y="10759"/>
                    </a:cubicBezTo>
                    <a:cubicBezTo>
                      <a:pt x="2507" y="10746"/>
                      <a:pt x="2540" y="10740"/>
                      <a:pt x="2576" y="10740"/>
                    </a:cubicBezTo>
                    <a:cubicBezTo>
                      <a:pt x="2702" y="10740"/>
                      <a:pt x="2867" y="10814"/>
                      <a:pt x="2987" y="10934"/>
                    </a:cubicBezTo>
                    <a:cubicBezTo>
                      <a:pt x="3152" y="11098"/>
                      <a:pt x="3393" y="11196"/>
                      <a:pt x="3712" y="11242"/>
                    </a:cubicBezTo>
                    <a:cubicBezTo>
                      <a:pt x="3880" y="11266"/>
                      <a:pt x="4044" y="11315"/>
                      <a:pt x="4198" y="11389"/>
                    </a:cubicBezTo>
                    <a:cubicBezTo>
                      <a:pt x="4345" y="11459"/>
                      <a:pt x="4506" y="11511"/>
                      <a:pt x="4667" y="11539"/>
                    </a:cubicBezTo>
                    <a:lnTo>
                      <a:pt x="4899" y="11581"/>
                    </a:lnTo>
                    <a:cubicBezTo>
                      <a:pt x="5200" y="11634"/>
                      <a:pt x="5455" y="11679"/>
                      <a:pt x="5942" y="11749"/>
                    </a:cubicBezTo>
                    <a:cubicBezTo>
                      <a:pt x="5979" y="11755"/>
                      <a:pt x="6018" y="11757"/>
                      <a:pt x="6057" y="11757"/>
                    </a:cubicBezTo>
                    <a:cubicBezTo>
                      <a:pt x="6608" y="11757"/>
                      <a:pt x="7312" y="11237"/>
                      <a:pt x="7472" y="11074"/>
                    </a:cubicBezTo>
                    <a:cubicBezTo>
                      <a:pt x="7559" y="10986"/>
                      <a:pt x="7500" y="10808"/>
                      <a:pt x="7451" y="10664"/>
                    </a:cubicBezTo>
                    <a:cubicBezTo>
                      <a:pt x="7426" y="10601"/>
                      <a:pt x="7412" y="10538"/>
                      <a:pt x="7405" y="10471"/>
                    </a:cubicBezTo>
                    <a:cubicBezTo>
                      <a:pt x="7405" y="10443"/>
                      <a:pt x="7328" y="10412"/>
                      <a:pt x="7272" y="10387"/>
                    </a:cubicBezTo>
                    <a:cubicBezTo>
                      <a:pt x="7199" y="10356"/>
                      <a:pt x="7122" y="10324"/>
                      <a:pt x="7094" y="10258"/>
                    </a:cubicBezTo>
                    <a:cubicBezTo>
                      <a:pt x="7010" y="10118"/>
                      <a:pt x="6863" y="10027"/>
                      <a:pt x="6698" y="10023"/>
                    </a:cubicBezTo>
                    <a:cubicBezTo>
                      <a:pt x="6547" y="10023"/>
                      <a:pt x="6467" y="9936"/>
                      <a:pt x="6400" y="9862"/>
                    </a:cubicBezTo>
                    <a:cubicBezTo>
                      <a:pt x="6344" y="9806"/>
                      <a:pt x="6309" y="9771"/>
                      <a:pt x="6260" y="9771"/>
                    </a:cubicBezTo>
                    <a:cubicBezTo>
                      <a:pt x="6258" y="9771"/>
                      <a:pt x="6256" y="9771"/>
                      <a:pt x="6253" y="9771"/>
                    </a:cubicBezTo>
                    <a:cubicBezTo>
                      <a:pt x="6238" y="9773"/>
                      <a:pt x="6223" y="9773"/>
                      <a:pt x="6208" y="9773"/>
                    </a:cubicBezTo>
                    <a:cubicBezTo>
                      <a:pt x="6034" y="9773"/>
                      <a:pt x="5885" y="9676"/>
                      <a:pt x="5508" y="9421"/>
                    </a:cubicBezTo>
                    <a:lnTo>
                      <a:pt x="5410" y="9358"/>
                    </a:lnTo>
                    <a:cubicBezTo>
                      <a:pt x="4939" y="9043"/>
                      <a:pt x="4368" y="8858"/>
                      <a:pt x="4221" y="8858"/>
                    </a:cubicBezTo>
                    <a:cubicBezTo>
                      <a:pt x="4210" y="8858"/>
                      <a:pt x="4201" y="8859"/>
                      <a:pt x="4195" y="8861"/>
                    </a:cubicBezTo>
                    <a:cubicBezTo>
                      <a:pt x="4140" y="8888"/>
                      <a:pt x="4077" y="8917"/>
                      <a:pt x="4013" y="8917"/>
                    </a:cubicBezTo>
                    <a:cubicBezTo>
                      <a:pt x="3950" y="8917"/>
                      <a:pt x="3888" y="8890"/>
                      <a:pt x="3831" y="8805"/>
                    </a:cubicBezTo>
                    <a:cubicBezTo>
                      <a:pt x="3810" y="8777"/>
                      <a:pt x="3778" y="8756"/>
                      <a:pt x="3743" y="8753"/>
                    </a:cubicBezTo>
                    <a:cubicBezTo>
                      <a:pt x="3731" y="8751"/>
                      <a:pt x="3719" y="8750"/>
                      <a:pt x="3708" y="8750"/>
                    </a:cubicBezTo>
                    <a:cubicBezTo>
                      <a:pt x="3643" y="8750"/>
                      <a:pt x="3580" y="8774"/>
                      <a:pt x="3530" y="8812"/>
                    </a:cubicBezTo>
                    <a:cubicBezTo>
                      <a:pt x="3487" y="8844"/>
                      <a:pt x="3445" y="8854"/>
                      <a:pt x="3404" y="8854"/>
                    </a:cubicBezTo>
                    <a:cubicBezTo>
                      <a:pt x="3353" y="8854"/>
                      <a:pt x="3305" y="8838"/>
                      <a:pt x="3260" y="8823"/>
                    </a:cubicBezTo>
                    <a:cubicBezTo>
                      <a:pt x="3203" y="8798"/>
                      <a:pt x="3140" y="8785"/>
                      <a:pt x="3077" y="8785"/>
                    </a:cubicBezTo>
                    <a:cubicBezTo>
                      <a:pt x="3051" y="8785"/>
                      <a:pt x="3026" y="8787"/>
                      <a:pt x="3001" y="8791"/>
                    </a:cubicBezTo>
                    <a:cubicBezTo>
                      <a:pt x="2961" y="8801"/>
                      <a:pt x="2923" y="8805"/>
                      <a:pt x="2887" y="8805"/>
                    </a:cubicBezTo>
                    <a:cubicBezTo>
                      <a:pt x="2759" y="8805"/>
                      <a:pt x="2664" y="8748"/>
                      <a:pt x="2623" y="8679"/>
                    </a:cubicBezTo>
                    <a:cubicBezTo>
                      <a:pt x="2588" y="8627"/>
                      <a:pt x="2591" y="8557"/>
                      <a:pt x="2630" y="8508"/>
                    </a:cubicBezTo>
                    <a:cubicBezTo>
                      <a:pt x="2676" y="8455"/>
                      <a:pt x="2763" y="8448"/>
                      <a:pt x="2865" y="8441"/>
                    </a:cubicBezTo>
                    <a:cubicBezTo>
                      <a:pt x="2914" y="8441"/>
                      <a:pt x="2959" y="8434"/>
                      <a:pt x="3005" y="8423"/>
                    </a:cubicBezTo>
                    <a:lnTo>
                      <a:pt x="2980" y="8423"/>
                    </a:lnTo>
                    <a:cubicBezTo>
                      <a:pt x="2879" y="8420"/>
                      <a:pt x="2781" y="8385"/>
                      <a:pt x="2700" y="8329"/>
                    </a:cubicBezTo>
                    <a:cubicBezTo>
                      <a:pt x="2637" y="8285"/>
                      <a:pt x="2580" y="8265"/>
                      <a:pt x="2535" y="8265"/>
                    </a:cubicBezTo>
                    <a:cubicBezTo>
                      <a:pt x="2523" y="8265"/>
                      <a:pt x="2511" y="8266"/>
                      <a:pt x="2500" y="8269"/>
                    </a:cubicBezTo>
                    <a:cubicBezTo>
                      <a:pt x="2455" y="8287"/>
                      <a:pt x="2423" y="8325"/>
                      <a:pt x="2406" y="8371"/>
                    </a:cubicBezTo>
                    <a:cubicBezTo>
                      <a:pt x="2385" y="8427"/>
                      <a:pt x="2336" y="8469"/>
                      <a:pt x="2276" y="8483"/>
                    </a:cubicBezTo>
                    <a:cubicBezTo>
                      <a:pt x="2259" y="8486"/>
                      <a:pt x="2242" y="8487"/>
                      <a:pt x="2225" y="8487"/>
                    </a:cubicBezTo>
                    <a:cubicBezTo>
                      <a:pt x="2148" y="8487"/>
                      <a:pt x="2074" y="8462"/>
                      <a:pt x="2014" y="8413"/>
                    </a:cubicBezTo>
                    <a:lnTo>
                      <a:pt x="2014" y="8416"/>
                    </a:lnTo>
                    <a:cubicBezTo>
                      <a:pt x="2010" y="8427"/>
                      <a:pt x="2003" y="8437"/>
                      <a:pt x="1996" y="8448"/>
                    </a:cubicBezTo>
                    <a:lnTo>
                      <a:pt x="1993" y="8455"/>
                    </a:lnTo>
                    <a:cubicBezTo>
                      <a:pt x="1989" y="8462"/>
                      <a:pt x="1982" y="8472"/>
                      <a:pt x="1975" y="8479"/>
                    </a:cubicBezTo>
                    <a:lnTo>
                      <a:pt x="1968" y="8486"/>
                    </a:lnTo>
                    <a:cubicBezTo>
                      <a:pt x="1965" y="8494"/>
                      <a:pt x="1958" y="8501"/>
                      <a:pt x="1954" y="8508"/>
                    </a:cubicBezTo>
                    <a:lnTo>
                      <a:pt x="1947" y="8515"/>
                    </a:lnTo>
                    <a:cubicBezTo>
                      <a:pt x="1937" y="8522"/>
                      <a:pt x="1930" y="8529"/>
                      <a:pt x="1919" y="8536"/>
                    </a:cubicBezTo>
                    <a:cubicBezTo>
                      <a:pt x="1874" y="8562"/>
                      <a:pt x="1824" y="8575"/>
                      <a:pt x="1773" y="8575"/>
                    </a:cubicBezTo>
                    <a:cubicBezTo>
                      <a:pt x="1744" y="8575"/>
                      <a:pt x="1716" y="8571"/>
                      <a:pt x="1688" y="8564"/>
                    </a:cubicBezTo>
                    <a:cubicBezTo>
                      <a:pt x="1684" y="8563"/>
                      <a:pt x="1679" y="8562"/>
                      <a:pt x="1674" y="8562"/>
                    </a:cubicBezTo>
                    <a:cubicBezTo>
                      <a:pt x="1628" y="8562"/>
                      <a:pt x="1570" y="8607"/>
                      <a:pt x="1513" y="8651"/>
                    </a:cubicBezTo>
                    <a:cubicBezTo>
                      <a:pt x="1436" y="8707"/>
                      <a:pt x="1349" y="8774"/>
                      <a:pt x="1251" y="8774"/>
                    </a:cubicBezTo>
                    <a:cubicBezTo>
                      <a:pt x="1170" y="8784"/>
                      <a:pt x="1097" y="8819"/>
                      <a:pt x="1044" y="8879"/>
                    </a:cubicBezTo>
                    <a:cubicBezTo>
                      <a:pt x="999" y="8921"/>
                      <a:pt x="964" y="8970"/>
                      <a:pt x="943" y="9029"/>
                    </a:cubicBezTo>
                    <a:cubicBezTo>
                      <a:pt x="939" y="9036"/>
                      <a:pt x="939" y="9040"/>
                      <a:pt x="936" y="9047"/>
                    </a:cubicBezTo>
                    <a:cubicBezTo>
                      <a:pt x="922" y="9127"/>
                      <a:pt x="859" y="9183"/>
                      <a:pt x="778" y="9194"/>
                    </a:cubicBezTo>
                    <a:lnTo>
                      <a:pt x="757" y="9201"/>
                    </a:lnTo>
                    <a:lnTo>
                      <a:pt x="729" y="9208"/>
                    </a:lnTo>
                    <a:cubicBezTo>
                      <a:pt x="729" y="9306"/>
                      <a:pt x="726" y="9418"/>
                      <a:pt x="631" y="9530"/>
                    </a:cubicBezTo>
                    <a:cubicBezTo>
                      <a:pt x="607" y="9561"/>
                      <a:pt x="603" y="9565"/>
                      <a:pt x="656" y="9652"/>
                    </a:cubicBezTo>
                    <a:cubicBezTo>
                      <a:pt x="677" y="9680"/>
                      <a:pt x="698" y="9719"/>
                      <a:pt x="722" y="9764"/>
                    </a:cubicBezTo>
                    <a:cubicBezTo>
                      <a:pt x="733" y="9785"/>
                      <a:pt x="743" y="9803"/>
                      <a:pt x="761" y="9817"/>
                    </a:cubicBezTo>
                    <a:cubicBezTo>
                      <a:pt x="806" y="9855"/>
                      <a:pt x="862" y="9880"/>
                      <a:pt x="922" y="9890"/>
                    </a:cubicBezTo>
                    <a:cubicBezTo>
                      <a:pt x="953" y="9897"/>
                      <a:pt x="981" y="9908"/>
                      <a:pt x="1009" y="9918"/>
                    </a:cubicBezTo>
                    <a:cubicBezTo>
                      <a:pt x="1020" y="9922"/>
                      <a:pt x="1027" y="9925"/>
                      <a:pt x="1037" y="9932"/>
                    </a:cubicBezTo>
                    <a:cubicBezTo>
                      <a:pt x="1069" y="9950"/>
                      <a:pt x="1457" y="10237"/>
                      <a:pt x="1457" y="10394"/>
                    </a:cubicBezTo>
                    <a:cubicBezTo>
                      <a:pt x="1457" y="10538"/>
                      <a:pt x="1160" y="10804"/>
                      <a:pt x="1086" y="10853"/>
                    </a:cubicBezTo>
                    <a:cubicBezTo>
                      <a:pt x="1020" y="10899"/>
                      <a:pt x="967" y="10965"/>
                      <a:pt x="939" y="11042"/>
                    </a:cubicBezTo>
                    <a:cubicBezTo>
                      <a:pt x="936" y="11056"/>
                      <a:pt x="936" y="11070"/>
                      <a:pt x="943" y="11084"/>
                    </a:cubicBezTo>
                    <a:lnTo>
                      <a:pt x="964" y="11116"/>
                    </a:lnTo>
                    <a:lnTo>
                      <a:pt x="1006" y="11179"/>
                    </a:lnTo>
                    <a:cubicBezTo>
                      <a:pt x="1118" y="11343"/>
                      <a:pt x="1321" y="11655"/>
                      <a:pt x="1464" y="11914"/>
                    </a:cubicBezTo>
                    <a:cubicBezTo>
                      <a:pt x="1531" y="12036"/>
                      <a:pt x="1552" y="12110"/>
                      <a:pt x="1524" y="12166"/>
                    </a:cubicBezTo>
                    <a:cubicBezTo>
                      <a:pt x="1503" y="12211"/>
                      <a:pt x="1457" y="12239"/>
                      <a:pt x="1408" y="12246"/>
                    </a:cubicBezTo>
                    <a:lnTo>
                      <a:pt x="1391" y="12253"/>
                    </a:lnTo>
                    <a:cubicBezTo>
                      <a:pt x="1349" y="12257"/>
                      <a:pt x="1310" y="12278"/>
                      <a:pt x="1279" y="12309"/>
                    </a:cubicBezTo>
                    <a:cubicBezTo>
                      <a:pt x="1261" y="12334"/>
                      <a:pt x="1251" y="12365"/>
                      <a:pt x="1254" y="12397"/>
                    </a:cubicBezTo>
                    <a:cubicBezTo>
                      <a:pt x="1268" y="12460"/>
                      <a:pt x="1289" y="12519"/>
                      <a:pt x="1324" y="12572"/>
                    </a:cubicBezTo>
                    <a:cubicBezTo>
                      <a:pt x="1342" y="12603"/>
                      <a:pt x="1359" y="12635"/>
                      <a:pt x="1370" y="12670"/>
                    </a:cubicBezTo>
                    <a:cubicBezTo>
                      <a:pt x="1408" y="12779"/>
                      <a:pt x="1310" y="12824"/>
                      <a:pt x="1272" y="12842"/>
                    </a:cubicBezTo>
                    <a:lnTo>
                      <a:pt x="1258" y="12849"/>
                    </a:lnTo>
                    <a:cubicBezTo>
                      <a:pt x="1289" y="12863"/>
                      <a:pt x="1321" y="12880"/>
                      <a:pt x="1356" y="12891"/>
                    </a:cubicBezTo>
                    <a:cubicBezTo>
                      <a:pt x="1433" y="12922"/>
                      <a:pt x="1503" y="12950"/>
                      <a:pt x="1520" y="13013"/>
                    </a:cubicBezTo>
                    <a:cubicBezTo>
                      <a:pt x="1520" y="13020"/>
                      <a:pt x="1520" y="13027"/>
                      <a:pt x="1520" y="13034"/>
                    </a:cubicBezTo>
                    <a:cubicBezTo>
                      <a:pt x="1520" y="13080"/>
                      <a:pt x="1499" y="13122"/>
                      <a:pt x="1464" y="13153"/>
                    </a:cubicBezTo>
                    <a:cubicBezTo>
                      <a:pt x="1443" y="13174"/>
                      <a:pt x="1426" y="13202"/>
                      <a:pt x="1419" y="13234"/>
                    </a:cubicBezTo>
                    <a:cubicBezTo>
                      <a:pt x="1419" y="13237"/>
                      <a:pt x="1419" y="13241"/>
                      <a:pt x="1419" y="13244"/>
                    </a:cubicBezTo>
                    <a:cubicBezTo>
                      <a:pt x="1422" y="13255"/>
                      <a:pt x="1426" y="13262"/>
                      <a:pt x="1429" y="13269"/>
                    </a:cubicBezTo>
                    <a:cubicBezTo>
                      <a:pt x="1461" y="13311"/>
                      <a:pt x="1503" y="13342"/>
                      <a:pt x="1548" y="13363"/>
                    </a:cubicBezTo>
                    <a:cubicBezTo>
                      <a:pt x="1625" y="13409"/>
                      <a:pt x="1716" y="13461"/>
                      <a:pt x="1730" y="13587"/>
                    </a:cubicBezTo>
                    <a:cubicBezTo>
                      <a:pt x="1734" y="13619"/>
                      <a:pt x="1730" y="13650"/>
                      <a:pt x="1716" y="13675"/>
                    </a:cubicBezTo>
                    <a:cubicBezTo>
                      <a:pt x="1678" y="13752"/>
                      <a:pt x="1583" y="13794"/>
                      <a:pt x="1510" y="13829"/>
                    </a:cubicBezTo>
                    <a:cubicBezTo>
                      <a:pt x="1478" y="13839"/>
                      <a:pt x="1450" y="13857"/>
                      <a:pt x="1422" y="13871"/>
                    </a:cubicBezTo>
                    <a:cubicBezTo>
                      <a:pt x="1408" y="13878"/>
                      <a:pt x="1398" y="13885"/>
                      <a:pt x="1391" y="13899"/>
                    </a:cubicBezTo>
                    <a:cubicBezTo>
                      <a:pt x="1391" y="13899"/>
                      <a:pt x="1391" y="13902"/>
                      <a:pt x="1394" y="13906"/>
                    </a:cubicBezTo>
                    <a:cubicBezTo>
                      <a:pt x="1419" y="13944"/>
                      <a:pt x="1548" y="14021"/>
                      <a:pt x="1636" y="14074"/>
                    </a:cubicBezTo>
                    <a:cubicBezTo>
                      <a:pt x="1692" y="14105"/>
                      <a:pt x="1751" y="14144"/>
                      <a:pt x="1811" y="14179"/>
                    </a:cubicBezTo>
                    <a:cubicBezTo>
                      <a:pt x="1909" y="14238"/>
                      <a:pt x="1996" y="14312"/>
                      <a:pt x="2070" y="14396"/>
                    </a:cubicBezTo>
                    <a:cubicBezTo>
                      <a:pt x="2182" y="14522"/>
                      <a:pt x="2234" y="14606"/>
                      <a:pt x="2255" y="14679"/>
                    </a:cubicBezTo>
                    <a:cubicBezTo>
                      <a:pt x="2259" y="14697"/>
                      <a:pt x="2262" y="14718"/>
                      <a:pt x="2262" y="14736"/>
                    </a:cubicBezTo>
                    <a:cubicBezTo>
                      <a:pt x="2262" y="14792"/>
                      <a:pt x="2252" y="14844"/>
                      <a:pt x="2227" y="14897"/>
                    </a:cubicBezTo>
                    <a:cubicBezTo>
                      <a:pt x="2185" y="15016"/>
                      <a:pt x="2063" y="15121"/>
                      <a:pt x="1919" y="15226"/>
                    </a:cubicBezTo>
                    <a:cubicBezTo>
                      <a:pt x="1888" y="15250"/>
                      <a:pt x="1853" y="15275"/>
                      <a:pt x="1818" y="15299"/>
                    </a:cubicBezTo>
                    <a:cubicBezTo>
                      <a:pt x="1727" y="15362"/>
                      <a:pt x="1643" y="15429"/>
                      <a:pt x="1559" y="15502"/>
                    </a:cubicBezTo>
                    <a:cubicBezTo>
                      <a:pt x="1503" y="15548"/>
                      <a:pt x="1454" y="15607"/>
                      <a:pt x="1419" y="15677"/>
                    </a:cubicBezTo>
                    <a:cubicBezTo>
                      <a:pt x="1370" y="15779"/>
                      <a:pt x="1296" y="15866"/>
                      <a:pt x="1205" y="15933"/>
                    </a:cubicBezTo>
                    <a:cubicBezTo>
                      <a:pt x="1107" y="16006"/>
                      <a:pt x="1006" y="16076"/>
                      <a:pt x="901" y="16136"/>
                    </a:cubicBezTo>
                    <a:cubicBezTo>
                      <a:pt x="792" y="16199"/>
                      <a:pt x="691" y="16265"/>
                      <a:pt x="596" y="16342"/>
                    </a:cubicBezTo>
                    <a:cubicBezTo>
                      <a:pt x="586" y="16353"/>
                      <a:pt x="575" y="16363"/>
                      <a:pt x="565" y="16374"/>
                    </a:cubicBezTo>
                    <a:cubicBezTo>
                      <a:pt x="554" y="16384"/>
                      <a:pt x="544" y="16395"/>
                      <a:pt x="533" y="16409"/>
                    </a:cubicBezTo>
                    <a:lnTo>
                      <a:pt x="526" y="16416"/>
                    </a:lnTo>
                    <a:lnTo>
                      <a:pt x="498" y="16444"/>
                    </a:lnTo>
                    <a:lnTo>
                      <a:pt x="494" y="16451"/>
                    </a:lnTo>
                    <a:cubicBezTo>
                      <a:pt x="473" y="16475"/>
                      <a:pt x="452" y="16503"/>
                      <a:pt x="428" y="16535"/>
                    </a:cubicBezTo>
                    <a:lnTo>
                      <a:pt x="456" y="16521"/>
                    </a:lnTo>
                    <a:cubicBezTo>
                      <a:pt x="479" y="16509"/>
                      <a:pt x="501" y="16504"/>
                      <a:pt x="521" y="16504"/>
                    </a:cubicBezTo>
                    <a:cubicBezTo>
                      <a:pt x="620" y="16504"/>
                      <a:pt x="693" y="16622"/>
                      <a:pt x="754" y="16720"/>
                    </a:cubicBezTo>
                    <a:cubicBezTo>
                      <a:pt x="785" y="16780"/>
                      <a:pt x="827" y="16836"/>
                      <a:pt x="873" y="16885"/>
                    </a:cubicBezTo>
                    <a:cubicBezTo>
                      <a:pt x="922" y="16924"/>
                      <a:pt x="1009" y="16924"/>
                      <a:pt x="1093" y="16924"/>
                    </a:cubicBezTo>
                    <a:cubicBezTo>
                      <a:pt x="1195" y="16924"/>
                      <a:pt x="1296" y="16924"/>
                      <a:pt x="1359" y="16997"/>
                    </a:cubicBezTo>
                    <a:cubicBezTo>
                      <a:pt x="1415" y="17057"/>
                      <a:pt x="1401" y="17106"/>
                      <a:pt x="1391" y="17130"/>
                    </a:cubicBezTo>
                    <a:cubicBezTo>
                      <a:pt x="1380" y="17148"/>
                      <a:pt x="1356" y="17194"/>
                      <a:pt x="1220" y="17194"/>
                    </a:cubicBezTo>
                    <a:cubicBezTo>
                      <a:pt x="1174" y="17194"/>
                      <a:pt x="1116" y="17189"/>
                      <a:pt x="1041" y="17176"/>
                    </a:cubicBezTo>
                    <a:cubicBezTo>
                      <a:pt x="1024" y="17173"/>
                      <a:pt x="1009" y="17172"/>
                      <a:pt x="995" y="17172"/>
                    </a:cubicBezTo>
                    <a:cubicBezTo>
                      <a:pt x="933" y="17172"/>
                      <a:pt x="887" y="17195"/>
                      <a:pt x="813" y="17235"/>
                    </a:cubicBezTo>
                    <a:cubicBezTo>
                      <a:pt x="729" y="17281"/>
                      <a:pt x="638" y="17323"/>
                      <a:pt x="547" y="17351"/>
                    </a:cubicBezTo>
                    <a:cubicBezTo>
                      <a:pt x="414" y="17396"/>
                      <a:pt x="389" y="17435"/>
                      <a:pt x="361" y="17477"/>
                    </a:cubicBezTo>
                    <a:cubicBezTo>
                      <a:pt x="354" y="17487"/>
                      <a:pt x="347" y="17498"/>
                      <a:pt x="340" y="17508"/>
                    </a:cubicBezTo>
                    <a:lnTo>
                      <a:pt x="344" y="17519"/>
                    </a:lnTo>
                    <a:lnTo>
                      <a:pt x="347" y="17529"/>
                    </a:lnTo>
                    <a:lnTo>
                      <a:pt x="354" y="17547"/>
                    </a:lnTo>
                    <a:lnTo>
                      <a:pt x="358" y="17557"/>
                    </a:lnTo>
                    <a:cubicBezTo>
                      <a:pt x="358" y="17561"/>
                      <a:pt x="361" y="17568"/>
                      <a:pt x="361" y="17571"/>
                    </a:cubicBezTo>
                    <a:cubicBezTo>
                      <a:pt x="365" y="17575"/>
                      <a:pt x="361" y="17578"/>
                      <a:pt x="365" y="17582"/>
                    </a:cubicBezTo>
                    <a:cubicBezTo>
                      <a:pt x="368" y="17585"/>
                      <a:pt x="365" y="17592"/>
                      <a:pt x="368" y="17596"/>
                    </a:cubicBezTo>
                    <a:cubicBezTo>
                      <a:pt x="372" y="17603"/>
                      <a:pt x="368" y="17603"/>
                      <a:pt x="368" y="17603"/>
                    </a:cubicBezTo>
                    <a:cubicBezTo>
                      <a:pt x="368" y="17610"/>
                      <a:pt x="368" y="17617"/>
                      <a:pt x="368" y="17624"/>
                    </a:cubicBezTo>
                    <a:cubicBezTo>
                      <a:pt x="368" y="17631"/>
                      <a:pt x="368" y="17638"/>
                      <a:pt x="368" y="17645"/>
                    </a:cubicBezTo>
                    <a:lnTo>
                      <a:pt x="368" y="17652"/>
                    </a:lnTo>
                    <a:cubicBezTo>
                      <a:pt x="368" y="17652"/>
                      <a:pt x="368" y="17659"/>
                      <a:pt x="365" y="17666"/>
                    </a:cubicBezTo>
                    <a:lnTo>
                      <a:pt x="361" y="17673"/>
                    </a:lnTo>
                    <a:cubicBezTo>
                      <a:pt x="361" y="17676"/>
                      <a:pt x="361" y="17680"/>
                      <a:pt x="358" y="17683"/>
                    </a:cubicBezTo>
                    <a:lnTo>
                      <a:pt x="354" y="17690"/>
                    </a:lnTo>
                    <a:lnTo>
                      <a:pt x="351" y="17701"/>
                    </a:lnTo>
                    <a:lnTo>
                      <a:pt x="347" y="17708"/>
                    </a:lnTo>
                    <a:lnTo>
                      <a:pt x="340" y="17718"/>
                    </a:lnTo>
                    <a:lnTo>
                      <a:pt x="337" y="17722"/>
                    </a:lnTo>
                    <a:lnTo>
                      <a:pt x="330" y="17732"/>
                    </a:lnTo>
                    <a:lnTo>
                      <a:pt x="326" y="17739"/>
                    </a:lnTo>
                    <a:lnTo>
                      <a:pt x="319" y="17746"/>
                    </a:lnTo>
                    <a:lnTo>
                      <a:pt x="316" y="17753"/>
                    </a:lnTo>
                    <a:lnTo>
                      <a:pt x="305" y="17760"/>
                    </a:lnTo>
                    <a:lnTo>
                      <a:pt x="302" y="17767"/>
                    </a:lnTo>
                    <a:lnTo>
                      <a:pt x="295" y="17774"/>
                    </a:lnTo>
                    <a:lnTo>
                      <a:pt x="291" y="17778"/>
                    </a:lnTo>
                    <a:lnTo>
                      <a:pt x="281" y="17792"/>
                    </a:lnTo>
                    <a:cubicBezTo>
                      <a:pt x="260" y="17809"/>
                      <a:pt x="242" y="17830"/>
                      <a:pt x="225" y="17855"/>
                    </a:cubicBezTo>
                    <a:lnTo>
                      <a:pt x="221" y="17858"/>
                    </a:lnTo>
                    <a:lnTo>
                      <a:pt x="221" y="17862"/>
                    </a:lnTo>
                    <a:cubicBezTo>
                      <a:pt x="218" y="17869"/>
                      <a:pt x="211" y="17876"/>
                      <a:pt x="207" y="17886"/>
                    </a:cubicBezTo>
                    <a:cubicBezTo>
                      <a:pt x="200" y="17907"/>
                      <a:pt x="190" y="17925"/>
                      <a:pt x="176" y="17946"/>
                    </a:cubicBezTo>
                    <a:cubicBezTo>
                      <a:pt x="151" y="17988"/>
                      <a:pt x="120" y="18026"/>
                      <a:pt x="85" y="18061"/>
                    </a:cubicBezTo>
                    <a:cubicBezTo>
                      <a:pt x="50" y="18100"/>
                      <a:pt x="36" y="18117"/>
                      <a:pt x="32" y="18145"/>
                    </a:cubicBezTo>
                    <a:cubicBezTo>
                      <a:pt x="29" y="18194"/>
                      <a:pt x="32" y="18243"/>
                      <a:pt x="46" y="18289"/>
                    </a:cubicBezTo>
                    <a:cubicBezTo>
                      <a:pt x="57" y="18341"/>
                      <a:pt x="64" y="18394"/>
                      <a:pt x="71" y="18446"/>
                    </a:cubicBezTo>
                    <a:cubicBezTo>
                      <a:pt x="78" y="18565"/>
                      <a:pt x="92" y="18583"/>
                      <a:pt x="158" y="18681"/>
                    </a:cubicBezTo>
                    <a:lnTo>
                      <a:pt x="179" y="18705"/>
                    </a:lnTo>
                    <a:cubicBezTo>
                      <a:pt x="200" y="18733"/>
                      <a:pt x="214" y="18768"/>
                      <a:pt x="214" y="18803"/>
                    </a:cubicBezTo>
                    <a:cubicBezTo>
                      <a:pt x="214" y="18814"/>
                      <a:pt x="214" y="18824"/>
                      <a:pt x="211" y="18835"/>
                    </a:cubicBezTo>
                    <a:cubicBezTo>
                      <a:pt x="193" y="18898"/>
                      <a:pt x="137" y="18923"/>
                      <a:pt x="85" y="18944"/>
                    </a:cubicBezTo>
                    <a:cubicBezTo>
                      <a:pt x="64" y="18951"/>
                      <a:pt x="43" y="18961"/>
                      <a:pt x="22" y="18975"/>
                    </a:cubicBezTo>
                    <a:cubicBezTo>
                      <a:pt x="1" y="18993"/>
                      <a:pt x="15" y="19035"/>
                      <a:pt x="22" y="19056"/>
                    </a:cubicBezTo>
                    <a:cubicBezTo>
                      <a:pt x="29" y="19073"/>
                      <a:pt x="39" y="19094"/>
                      <a:pt x="50" y="19112"/>
                    </a:cubicBezTo>
                    <a:lnTo>
                      <a:pt x="53" y="19115"/>
                    </a:lnTo>
                    <a:cubicBezTo>
                      <a:pt x="57" y="19122"/>
                      <a:pt x="64" y="19129"/>
                      <a:pt x="71" y="19136"/>
                    </a:cubicBezTo>
                    <a:lnTo>
                      <a:pt x="74" y="19147"/>
                    </a:lnTo>
                    <a:cubicBezTo>
                      <a:pt x="81" y="19154"/>
                      <a:pt x="88" y="19161"/>
                      <a:pt x="99" y="19171"/>
                    </a:cubicBezTo>
                    <a:cubicBezTo>
                      <a:pt x="200" y="19266"/>
                      <a:pt x="228" y="19416"/>
                      <a:pt x="172" y="19546"/>
                    </a:cubicBezTo>
                    <a:cubicBezTo>
                      <a:pt x="162" y="19570"/>
                      <a:pt x="204" y="19661"/>
                      <a:pt x="330" y="19787"/>
                    </a:cubicBezTo>
                    <a:cubicBezTo>
                      <a:pt x="386" y="19847"/>
                      <a:pt x="407" y="19934"/>
                      <a:pt x="424" y="20022"/>
                    </a:cubicBezTo>
                    <a:cubicBezTo>
                      <a:pt x="431" y="20064"/>
                      <a:pt x="445" y="20102"/>
                      <a:pt x="459" y="20141"/>
                    </a:cubicBezTo>
                    <a:cubicBezTo>
                      <a:pt x="463" y="20148"/>
                      <a:pt x="466" y="20155"/>
                      <a:pt x="470" y="20158"/>
                    </a:cubicBezTo>
                    <a:cubicBezTo>
                      <a:pt x="523" y="20203"/>
                      <a:pt x="573" y="20240"/>
                      <a:pt x="642" y="20240"/>
                    </a:cubicBezTo>
                    <a:cubicBezTo>
                      <a:pt x="660" y="20240"/>
                      <a:pt x="680" y="20238"/>
                      <a:pt x="701" y="20232"/>
                    </a:cubicBezTo>
                    <a:cubicBezTo>
                      <a:pt x="733" y="20223"/>
                      <a:pt x="764" y="20218"/>
                      <a:pt x="794" y="20218"/>
                    </a:cubicBezTo>
                    <a:cubicBezTo>
                      <a:pt x="901" y="20218"/>
                      <a:pt x="989" y="20278"/>
                      <a:pt x="1055" y="20396"/>
                    </a:cubicBezTo>
                    <a:cubicBezTo>
                      <a:pt x="1066" y="20416"/>
                      <a:pt x="1076" y="20427"/>
                      <a:pt x="1098" y="20427"/>
                    </a:cubicBezTo>
                    <a:cubicBezTo>
                      <a:pt x="1124" y="20427"/>
                      <a:pt x="1167" y="20411"/>
                      <a:pt x="1251" y="20375"/>
                    </a:cubicBezTo>
                    <a:lnTo>
                      <a:pt x="1261" y="20368"/>
                    </a:lnTo>
                    <a:cubicBezTo>
                      <a:pt x="1290" y="20355"/>
                      <a:pt x="1324" y="20349"/>
                      <a:pt x="1360" y="20349"/>
                    </a:cubicBezTo>
                    <a:cubicBezTo>
                      <a:pt x="1487" y="20349"/>
                      <a:pt x="1650" y="20422"/>
                      <a:pt x="1800" y="20501"/>
                    </a:cubicBezTo>
                    <a:lnTo>
                      <a:pt x="1828" y="20515"/>
                    </a:lnTo>
                    <a:cubicBezTo>
                      <a:pt x="1916" y="20557"/>
                      <a:pt x="1912" y="20683"/>
                      <a:pt x="1909" y="20813"/>
                    </a:cubicBezTo>
                    <a:lnTo>
                      <a:pt x="1909" y="20946"/>
                    </a:lnTo>
                    <a:cubicBezTo>
                      <a:pt x="1912" y="20992"/>
                      <a:pt x="1909" y="21041"/>
                      <a:pt x="1902" y="21090"/>
                    </a:cubicBezTo>
                    <a:cubicBezTo>
                      <a:pt x="1888" y="21198"/>
                      <a:pt x="1888" y="21251"/>
                      <a:pt x="1940" y="21282"/>
                    </a:cubicBezTo>
                    <a:cubicBezTo>
                      <a:pt x="2000" y="21324"/>
                      <a:pt x="2045" y="21387"/>
                      <a:pt x="2070" y="21454"/>
                    </a:cubicBezTo>
                    <a:lnTo>
                      <a:pt x="2077" y="21478"/>
                    </a:lnTo>
                    <a:cubicBezTo>
                      <a:pt x="2091" y="21510"/>
                      <a:pt x="2105" y="21538"/>
                      <a:pt x="2122" y="21566"/>
                    </a:cubicBezTo>
                    <a:cubicBezTo>
                      <a:pt x="2136" y="21590"/>
                      <a:pt x="2157" y="21608"/>
                      <a:pt x="2185" y="21615"/>
                    </a:cubicBezTo>
                    <a:cubicBezTo>
                      <a:pt x="2255" y="21646"/>
                      <a:pt x="2318" y="21699"/>
                      <a:pt x="2364" y="21765"/>
                    </a:cubicBezTo>
                    <a:cubicBezTo>
                      <a:pt x="2378" y="21783"/>
                      <a:pt x="2392" y="21804"/>
                      <a:pt x="2409" y="21821"/>
                    </a:cubicBezTo>
                    <a:cubicBezTo>
                      <a:pt x="2427" y="21853"/>
                      <a:pt x="2451" y="21881"/>
                      <a:pt x="2476" y="21905"/>
                    </a:cubicBezTo>
                    <a:cubicBezTo>
                      <a:pt x="2479" y="21909"/>
                      <a:pt x="2486" y="21916"/>
                      <a:pt x="2493" y="21916"/>
                    </a:cubicBezTo>
                    <a:cubicBezTo>
                      <a:pt x="2606" y="21944"/>
                      <a:pt x="2812" y="22105"/>
                      <a:pt x="2844" y="22245"/>
                    </a:cubicBezTo>
                    <a:cubicBezTo>
                      <a:pt x="2882" y="22416"/>
                      <a:pt x="2613" y="22535"/>
                      <a:pt x="2525" y="22574"/>
                    </a:cubicBezTo>
                    <a:cubicBezTo>
                      <a:pt x="2518" y="22577"/>
                      <a:pt x="2507" y="22581"/>
                      <a:pt x="2497" y="22584"/>
                    </a:cubicBezTo>
                    <a:cubicBezTo>
                      <a:pt x="2486" y="22584"/>
                      <a:pt x="2476" y="22588"/>
                      <a:pt x="2465" y="22588"/>
                    </a:cubicBezTo>
                    <a:lnTo>
                      <a:pt x="2434" y="22588"/>
                    </a:lnTo>
                    <a:cubicBezTo>
                      <a:pt x="2381" y="22577"/>
                      <a:pt x="2325" y="22560"/>
                      <a:pt x="2276" y="22535"/>
                    </a:cubicBezTo>
                    <a:lnTo>
                      <a:pt x="2245" y="22521"/>
                    </a:lnTo>
                    <a:cubicBezTo>
                      <a:pt x="2220" y="22511"/>
                      <a:pt x="2196" y="22504"/>
                      <a:pt x="2168" y="22497"/>
                    </a:cubicBezTo>
                    <a:lnTo>
                      <a:pt x="2161" y="22497"/>
                    </a:lnTo>
                    <a:cubicBezTo>
                      <a:pt x="2136" y="22525"/>
                      <a:pt x="2164" y="22609"/>
                      <a:pt x="2196" y="22717"/>
                    </a:cubicBezTo>
                    <a:cubicBezTo>
                      <a:pt x="2217" y="22784"/>
                      <a:pt x="2241" y="22861"/>
                      <a:pt x="2262" y="22948"/>
                    </a:cubicBezTo>
                    <a:cubicBezTo>
                      <a:pt x="2273" y="23022"/>
                      <a:pt x="2297" y="23092"/>
                      <a:pt x="2332" y="23155"/>
                    </a:cubicBezTo>
                    <a:cubicBezTo>
                      <a:pt x="2350" y="23180"/>
                      <a:pt x="2367" y="23190"/>
                      <a:pt x="2427" y="23190"/>
                    </a:cubicBezTo>
                    <a:cubicBezTo>
                      <a:pt x="2479" y="23187"/>
                      <a:pt x="2532" y="23162"/>
                      <a:pt x="2567" y="23124"/>
                    </a:cubicBezTo>
                    <a:cubicBezTo>
                      <a:pt x="2591" y="23103"/>
                      <a:pt x="2620" y="23082"/>
                      <a:pt x="2648" y="23064"/>
                    </a:cubicBezTo>
                    <a:cubicBezTo>
                      <a:pt x="2665" y="23054"/>
                      <a:pt x="2683" y="23050"/>
                      <a:pt x="2700" y="23047"/>
                    </a:cubicBezTo>
                    <a:cubicBezTo>
                      <a:pt x="2725" y="23041"/>
                      <a:pt x="2750" y="23039"/>
                      <a:pt x="2775" y="23039"/>
                    </a:cubicBezTo>
                    <a:cubicBezTo>
                      <a:pt x="2801" y="23039"/>
                      <a:pt x="2826" y="23041"/>
                      <a:pt x="2851" y="23047"/>
                    </a:cubicBezTo>
                    <a:lnTo>
                      <a:pt x="2882" y="23047"/>
                    </a:lnTo>
                    <a:cubicBezTo>
                      <a:pt x="2905" y="23052"/>
                      <a:pt x="2928" y="23054"/>
                      <a:pt x="2950" y="23054"/>
                    </a:cubicBezTo>
                    <a:cubicBezTo>
                      <a:pt x="2973" y="23054"/>
                      <a:pt x="2996" y="23052"/>
                      <a:pt x="3019" y="23047"/>
                    </a:cubicBezTo>
                    <a:lnTo>
                      <a:pt x="3040" y="23040"/>
                    </a:lnTo>
                    <a:cubicBezTo>
                      <a:pt x="3106" y="23022"/>
                      <a:pt x="3176" y="23015"/>
                      <a:pt x="3246" y="23015"/>
                    </a:cubicBezTo>
                    <a:cubicBezTo>
                      <a:pt x="3369" y="23015"/>
                      <a:pt x="3498" y="23043"/>
                      <a:pt x="3551" y="23124"/>
                    </a:cubicBezTo>
                    <a:cubicBezTo>
                      <a:pt x="3558" y="23138"/>
                      <a:pt x="3568" y="23152"/>
                      <a:pt x="3575" y="23166"/>
                    </a:cubicBezTo>
                    <a:cubicBezTo>
                      <a:pt x="3621" y="23267"/>
                      <a:pt x="3649" y="23379"/>
                      <a:pt x="3649" y="23491"/>
                    </a:cubicBezTo>
                    <a:cubicBezTo>
                      <a:pt x="3649" y="23530"/>
                      <a:pt x="3642" y="23568"/>
                      <a:pt x="3624" y="23600"/>
                    </a:cubicBezTo>
                    <a:cubicBezTo>
                      <a:pt x="3610" y="23624"/>
                      <a:pt x="3645" y="23677"/>
                      <a:pt x="3680" y="23733"/>
                    </a:cubicBezTo>
                    <a:cubicBezTo>
                      <a:pt x="3705" y="23768"/>
                      <a:pt x="3726" y="23803"/>
                      <a:pt x="3747" y="23841"/>
                    </a:cubicBezTo>
                    <a:cubicBezTo>
                      <a:pt x="3768" y="23887"/>
                      <a:pt x="3876" y="23887"/>
                      <a:pt x="3953" y="23887"/>
                    </a:cubicBezTo>
                    <a:lnTo>
                      <a:pt x="3999" y="23887"/>
                    </a:lnTo>
                    <a:cubicBezTo>
                      <a:pt x="4037" y="23887"/>
                      <a:pt x="4079" y="23894"/>
                      <a:pt x="4114" y="23908"/>
                    </a:cubicBezTo>
                    <a:cubicBezTo>
                      <a:pt x="4191" y="23939"/>
                      <a:pt x="4317" y="24090"/>
                      <a:pt x="4373" y="24233"/>
                    </a:cubicBezTo>
                    <a:cubicBezTo>
                      <a:pt x="4377" y="24247"/>
                      <a:pt x="4380" y="24258"/>
                      <a:pt x="4387" y="24272"/>
                    </a:cubicBezTo>
                    <a:cubicBezTo>
                      <a:pt x="4394" y="24296"/>
                      <a:pt x="4398" y="24321"/>
                      <a:pt x="4401" y="24345"/>
                    </a:cubicBezTo>
                    <a:cubicBezTo>
                      <a:pt x="4401" y="24356"/>
                      <a:pt x="4401" y="24370"/>
                      <a:pt x="4401" y="24380"/>
                    </a:cubicBezTo>
                    <a:cubicBezTo>
                      <a:pt x="4398" y="24391"/>
                      <a:pt x="4398" y="24401"/>
                      <a:pt x="4394" y="24412"/>
                    </a:cubicBezTo>
                    <a:cubicBezTo>
                      <a:pt x="4387" y="24429"/>
                      <a:pt x="4394" y="24433"/>
                      <a:pt x="4394" y="24436"/>
                    </a:cubicBezTo>
                    <a:cubicBezTo>
                      <a:pt x="4414" y="24446"/>
                      <a:pt x="4436" y="24451"/>
                      <a:pt x="4458" y="24451"/>
                    </a:cubicBezTo>
                    <a:cubicBezTo>
                      <a:pt x="4476" y="24451"/>
                      <a:pt x="4494" y="24448"/>
                      <a:pt x="4510" y="24440"/>
                    </a:cubicBezTo>
                    <a:cubicBezTo>
                      <a:pt x="4532" y="24430"/>
                      <a:pt x="4554" y="24426"/>
                      <a:pt x="4575" y="24426"/>
                    </a:cubicBezTo>
                    <a:cubicBezTo>
                      <a:pt x="4647" y="24426"/>
                      <a:pt x="4713" y="24474"/>
                      <a:pt x="4773" y="24520"/>
                    </a:cubicBezTo>
                    <a:cubicBezTo>
                      <a:pt x="4794" y="24534"/>
                      <a:pt x="4815" y="24552"/>
                      <a:pt x="4839" y="24566"/>
                    </a:cubicBezTo>
                    <a:cubicBezTo>
                      <a:pt x="4860" y="24580"/>
                      <a:pt x="4885" y="24590"/>
                      <a:pt x="4909" y="24590"/>
                    </a:cubicBezTo>
                    <a:cubicBezTo>
                      <a:pt x="4958" y="24590"/>
                      <a:pt x="5007" y="24573"/>
                      <a:pt x="5046" y="24541"/>
                    </a:cubicBezTo>
                    <a:cubicBezTo>
                      <a:pt x="5111" y="24501"/>
                      <a:pt x="5205" y="24461"/>
                      <a:pt x="5289" y="24461"/>
                    </a:cubicBezTo>
                    <a:cubicBezTo>
                      <a:pt x="5308" y="24461"/>
                      <a:pt x="5326" y="24463"/>
                      <a:pt x="5343" y="24468"/>
                    </a:cubicBezTo>
                    <a:cubicBezTo>
                      <a:pt x="5354" y="24471"/>
                      <a:pt x="5364" y="24475"/>
                      <a:pt x="5375" y="24478"/>
                    </a:cubicBezTo>
                    <a:cubicBezTo>
                      <a:pt x="5403" y="24492"/>
                      <a:pt x="5427" y="24513"/>
                      <a:pt x="5441" y="24541"/>
                    </a:cubicBezTo>
                    <a:cubicBezTo>
                      <a:pt x="5466" y="24576"/>
                      <a:pt x="5494" y="24608"/>
                      <a:pt x="5522" y="24636"/>
                    </a:cubicBezTo>
                    <a:lnTo>
                      <a:pt x="5557" y="24674"/>
                    </a:lnTo>
                    <a:cubicBezTo>
                      <a:pt x="5606" y="24716"/>
                      <a:pt x="5648" y="24765"/>
                      <a:pt x="5683" y="24821"/>
                    </a:cubicBezTo>
                    <a:cubicBezTo>
                      <a:pt x="5707" y="24825"/>
                      <a:pt x="5746" y="24825"/>
                      <a:pt x="5774" y="24825"/>
                    </a:cubicBezTo>
                    <a:cubicBezTo>
                      <a:pt x="5882" y="24828"/>
                      <a:pt x="6015" y="24832"/>
                      <a:pt x="6106" y="24881"/>
                    </a:cubicBezTo>
                    <a:cubicBezTo>
                      <a:pt x="6166" y="24905"/>
                      <a:pt x="6232" y="24923"/>
                      <a:pt x="6299" y="24926"/>
                    </a:cubicBezTo>
                    <a:lnTo>
                      <a:pt x="6362" y="24937"/>
                    </a:lnTo>
                    <a:cubicBezTo>
                      <a:pt x="6435" y="24947"/>
                      <a:pt x="6505" y="24968"/>
                      <a:pt x="6568" y="25000"/>
                    </a:cubicBezTo>
                    <a:cubicBezTo>
                      <a:pt x="6603" y="25021"/>
                      <a:pt x="6638" y="25035"/>
                      <a:pt x="6673" y="25052"/>
                    </a:cubicBezTo>
                    <a:lnTo>
                      <a:pt x="6708" y="25063"/>
                    </a:lnTo>
                    <a:cubicBezTo>
                      <a:pt x="6733" y="25073"/>
                      <a:pt x="6758" y="25084"/>
                      <a:pt x="6782" y="25095"/>
                    </a:cubicBezTo>
                    <a:cubicBezTo>
                      <a:pt x="6852" y="25126"/>
                      <a:pt x="6908" y="25168"/>
                      <a:pt x="6915" y="25245"/>
                    </a:cubicBezTo>
                    <a:cubicBezTo>
                      <a:pt x="6922" y="25284"/>
                      <a:pt x="6912" y="25322"/>
                      <a:pt x="6891" y="25354"/>
                    </a:cubicBezTo>
                    <a:cubicBezTo>
                      <a:pt x="6866" y="25392"/>
                      <a:pt x="6835" y="25427"/>
                      <a:pt x="6796" y="25459"/>
                    </a:cubicBezTo>
                    <a:lnTo>
                      <a:pt x="6772" y="25480"/>
                    </a:lnTo>
                    <a:lnTo>
                      <a:pt x="6789" y="25494"/>
                    </a:lnTo>
                    <a:cubicBezTo>
                      <a:pt x="6831" y="25525"/>
                      <a:pt x="6894" y="25567"/>
                      <a:pt x="6894" y="25641"/>
                    </a:cubicBezTo>
                    <a:cubicBezTo>
                      <a:pt x="6894" y="25728"/>
                      <a:pt x="6807" y="25760"/>
                      <a:pt x="6750" y="25777"/>
                    </a:cubicBezTo>
                    <a:cubicBezTo>
                      <a:pt x="6733" y="25784"/>
                      <a:pt x="6715" y="25791"/>
                      <a:pt x="6698" y="25798"/>
                    </a:cubicBezTo>
                    <a:cubicBezTo>
                      <a:pt x="6715" y="25823"/>
                      <a:pt x="6729" y="25844"/>
                      <a:pt x="6747" y="25861"/>
                    </a:cubicBezTo>
                    <a:cubicBezTo>
                      <a:pt x="6775" y="25889"/>
                      <a:pt x="6800" y="25921"/>
                      <a:pt x="6817" y="25956"/>
                    </a:cubicBezTo>
                    <a:cubicBezTo>
                      <a:pt x="6838" y="26012"/>
                      <a:pt x="6810" y="26089"/>
                      <a:pt x="6761" y="26204"/>
                    </a:cubicBezTo>
                    <a:cubicBezTo>
                      <a:pt x="6747" y="26239"/>
                      <a:pt x="6733" y="26274"/>
                      <a:pt x="6722" y="26309"/>
                    </a:cubicBezTo>
                    <a:cubicBezTo>
                      <a:pt x="6722" y="26334"/>
                      <a:pt x="6712" y="26355"/>
                      <a:pt x="6694" y="26369"/>
                    </a:cubicBezTo>
                    <a:cubicBezTo>
                      <a:pt x="6672" y="26389"/>
                      <a:pt x="6638" y="26398"/>
                      <a:pt x="6579" y="26398"/>
                    </a:cubicBezTo>
                    <a:cubicBezTo>
                      <a:pt x="6546" y="26398"/>
                      <a:pt x="6505" y="26395"/>
                      <a:pt x="6453" y="26390"/>
                    </a:cubicBezTo>
                    <a:lnTo>
                      <a:pt x="6446" y="26390"/>
                    </a:lnTo>
                    <a:lnTo>
                      <a:pt x="6334" y="26376"/>
                    </a:lnTo>
                    <a:cubicBezTo>
                      <a:pt x="6281" y="26369"/>
                      <a:pt x="6229" y="26362"/>
                      <a:pt x="6208" y="26362"/>
                    </a:cubicBezTo>
                    <a:cubicBezTo>
                      <a:pt x="6187" y="26362"/>
                      <a:pt x="6085" y="26449"/>
                      <a:pt x="6026" y="26498"/>
                    </a:cubicBezTo>
                    <a:cubicBezTo>
                      <a:pt x="5928" y="26582"/>
                      <a:pt x="5861" y="26635"/>
                      <a:pt x="5809" y="26649"/>
                    </a:cubicBezTo>
                    <a:cubicBezTo>
                      <a:pt x="5809" y="26656"/>
                      <a:pt x="5809" y="26659"/>
                      <a:pt x="5809" y="26663"/>
                    </a:cubicBezTo>
                    <a:lnTo>
                      <a:pt x="5809" y="26670"/>
                    </a:lnTo>
                    <a:lnTo>
                      <a:pt x="5809" y="26680"/>
                    </a:lnTo>
                    <a:lnTo>
                      <a:pt x="5809" y="26687"/>
                    </a:lnTo>
                    <a:cubicBezTo>
                      <a:pt x="5809" y="26691"/>
                      <a:pt x="5809" y="26698"/>
                      <a:pt x="5812" y="26705"/>
                    </a:cubicBezTo>
                    <a:lnTo>
                      <a:pt x="5812" y="26712"/>
                    </a:lnTo>
                    <a:lnTo>
                      <a:pt x="5812" y="26726"/>
                    </a:lnTo>
                    <a:lnTo>
                      <a:pt x="5812" y="26733"/>
                    </a:lnTo>
                    <a:lnTo>
                      <a:pt x="5812" y="26747"/>
                    </a:lnTo>
                    <a:lnTo>
                      <a:pt x="5816" y="26761"/>
                    </a:lnTo>
                    <a:lnTo>
                      <a:pt x="5819" y="26771"/>
                    </a:lnTo>
                    <a:cubicBezTo>
                      <a:pt x="5975" y="26744"/>
                      <a:pt x="6087" y="26734"/>
                      <a:pt x="6167" y="26734"/>
                    </a:cubicBezTo>
                    <a:cubicBezTo>
                      <a:pt x="6348" y="26734"/>
                      <a:pt x="6373" y="26785"/>
                      <a:pt x="6383" y="26806"/>
                    </a:cubicBezTo>
                    <a:cubicBezTo>
                      <a:pt x="6397" y="26831"/>
                      <a:pt x="6397" y="26859"/>
                      <a:pt x="6383" y="26883"/>
                    </a:cubicBezTo>
                    <a:cubicBezTo>
                      <a:pt x="6330" y="27023"/>
                      <a:pt x="5858" y="27216"/>
                      <a:pt x="5711" y="27276"/>
                    </a:cubicBezTo>
                    <a:cubicBezTo>
                      <a:pt x="5728" y="27293"/>
                      <a:pt x="5749" y="27311"/>
                      <a:pt x="5767" y="27328"/>
                    </a:cubicBezTo>
                    <a:cubicBezTo>
                      <a:pt x="5851" y="27398"/>
                      <a:pt x="5928" y="27465"/>
                      <a:pt x="5921" y="27545"/>
                    </a:cubicBezTo>
                    <a:cubicBezTo>
                      <a:pt x="5914" y="27622"/>
                      <a:pt x="5837" y="27657"/>
                      <a:pt x="5756" y="27696"/>
                    </a:cubicBezTo>
                    <a:cubicBezTo>
                      <a:pt x="5637" y="27752"/>
                      <a:pt x="5588" y="27783"/>
                      <a:pt x="5595" y="27843"/>
                    </a:cubicBezTo>
                    <a:cubicBezTo>
                      <a:pt x="5613" y="27916"/>
                      <a:pt x="5599" y="27993"/>
                      <a:pt x="5553" y="28053"/>
                    </a:cubicBezTo>
                    <a:cubicBezTo>
                      <a:pt x="5480" y="28140"/>
                      <a:pt x="5343" y="28154"/>
                      <a:pt x="5235" y="28154"/>
                    </a:cubicBezTo>
                    <a:cubicBezTo>
                      <a:pt x="5203" y="28154"/>
                      <a:pt x="5172" y="28158"/>
                      <a:pt x="5140" y="28168"/>
                    </a:cubicBezTo>
                    <a:cubicBezTo>
                      <a:pt x="5175" y="28193"/>
                      <a:pt x="5203" y="28228"/>
                      <a:pt x="5221" y="28263"/>
                    </a:cubicBezTo>
                    <a:cubicBezTo>
                      <a:pt x="5284" y="28389"/>
                      <a:pt x="5399" y="28473"/>
                      <a:pt x="5532" y="28501"/>
                    </a:cubicBezTo>
                    <a:cubicBezTo>
                      <a:pt x="5840" y="28578"/>
                      <a:pt x="6194" y="28833"/>
                      <a:pt x="6582" y="29257"/>
                    </a:cubicBezTo>
                    <a:cubicBezTo>
                      <a:pt x="6614" y="29285"/>
                      <a:pt x="6645" y="29313"/>
                      <a:pt x="6680" y="29334"/>
                    </a:cubicBezTo>
                    <a:lnTo>
                      <a:pt x="6684" y="29331"/>
                    </a:lnTo>
                    <a:lnTo>
                      <a:pt x="6705" y="29320"/>
                    </a:lnTo>
                    <a:lnTo>
                      <a:pt x="6726" y="29310"/>
                    </a:lnTo>
                    <a:lnTo>
                      <a:pt x="6743" y="29299"/>
                    </a:lnTo>
                    <a:lnTo>
                      <a:pt x="6761" y="29292"/>
                    </a:lnTo>
                    <a:lnTo>
                      <a:pt x="6775" y="29285"/>
                    </a:lnTo>
                    <a:lnTo>
                      <a:pt x="6793" y="29278"/>
                    </a:lnTo>
                    <a:lnTo>
                      <a:pt x="6803" y="29271"/>
                    </a:lnTo>
                    <a:lnTo>
                      <a:pt x="6817" y="29268"/>
                    </a:lnTo>
                    <a:lnTo>
                      <a:pt x="6828" y="29264"/>
                    </a:lnTo>
                    <a:lnTo>
                      <a:pt x="6838" y="29261"/>
                    </a:lnTo>
                    <a:lnTo>
                      <a:pt x="6845" y="29257"/>
                    </a:lnTo>
                    <a:lnTo>
                      <a:pt x="6856" y="29254"/>
                    </a:lnTo>
                    <a:lnTo>
                      <a:pt x="6873" y="29254"/>
                    </a:lnTo>
                    <a:cubicBezTo>
                      <a:pt x="6895" y="29250"/>
                      <a:pt x="6918" y="29249"/>
                      <a:pt x="6943" y="29249"/>
                    </a:cubicBezTo>
                    <a:cubicBezTo>
                      <a:pt x="7132" y="29249"/>
                      <a:pt x="7406" y="29339"/>
                      <a:pt x="7577" y="29457"/>
                    </a:cubicBezTo>
                    <a:cubicBezTo>
                      <a:pt x="7618" y="29488"/>
                      <a:pt x="7712" y="29497"/>
                      <a:pt x="7816" y="29497"/>
                    </a:cubicBezTo>
                    <a:cubicBezTo>
                      <a:pt x="7887" y="29497"/>
                      <a:pt x="7963" y="29492"/>
                      <a:pt x="8028" y="29488"/>
                    </a:cubicBezTo>
                    <a:cubicBezTo>
                      <a:pt x="8100" y="29485"/>
                      <a:pt x="8161" y="29482"/>
                      <a:pt x="8213" y="29482"/>
                    </a:cubicBezTo>
                    <a:cubicBezTo>
                      <a:pt x="8331" y="29482"/>
                      <a:pt x="8401" y="29495"/>
                      <a:pt x="8438" y="29544"/>
                    </a:cubicBezTo>
                    <a:cubicBezTo>
                      <a:pt x="8487" y="29607"/>
                      <a:pt x="8546" y="29660"/>
                      <a:pt x="8613" y="29702"/>
                    </a:cubicBezTo>
                    <a:cubicBezTo>
                      <a:pt x="8648" y="29723"/>
                      <a:pt x="8686" y="29733"/>
                      <a:pt x="8725" y="29737"/>
                    </a:cubicBezTo>
                    <a:cubicBezTo>
                      <a:pt x="8805" y="29737"/>
                      <a:pt x="8872" y="29796"/>
                      <a:pt x="8932" y="29852"/>
                    </a:cubicBezTo>
                    <a:cubicBezTo>
                      <a:pt x="8960" y="29877"/>
                      <a:pt x="8988" y="29901"/>
                      <a:pt x="9019" y="29919"/>
                    </a:cubicBezTo>
                    <a:lnTo>
                      <a:pt x="9026" y="29919"/>
                    </a:lnTo>
                    <a:cubicBezTo>
                      <a:pt x="9037" y="29912"/>
                      <a:pt x="9051" y="29905"/>
                      <a:pt x="9061" y="29898"/>
                    </a:cubicBezTo>
                    <a:cubicBezTo>
                      <a:pt x="9156" y="29852"/>
                      <a:pt x="9338" y="29831"/>
                      <a:pt x="9625" y="29831"/>
                    </a:cubicBezTo>
                    <a:cubicBezTo>
                      <a:pt x="9674" y="29831"/>
                      <a:pt x="9723" y="29849"/>
                      <a:pt x="9761" y="29880"/>
                    </a:cubicBezTo>
                    <a:cubicBezTo>
                      <a:pt x="9775" y="29898"/>
                      <a:pt x="9796" y="29905"/>
                      <a:pt x="9817" y="29905"/>
                    </a:cubicBezTo>
                    <a:cubicBezTo>
                      <a:pt x="9922" y="29905"/>
                      <a:pt x="9954" y="30038"/>
                      <a:pt x="9978" y="30150"/>
                    </a:cubicBezTo>
                    <a:cubicBezTo>
                      <a:pt x="9985" y="30167"/>
                      <a:pt x="9992" y="30195"/>
                      <a:pt x="9999" y="30216"/>
                    </a:cubicBezTo>
                    <a:lnTo>
                      <a:pt x="9999" y="30223"/>
                    </a:lnTo>
                    <a:cubicBezTo>
                      <a:pt x="9999" y="30230"/>
                      <a:pt x="10003" y="30234"/>
                      <a:pt x="10003" y="30241"/>
                    </a:cubicBezTo>
                    <a:lnTo>
                      <a:pt x="10003" y="30244"/>
                    </a:lnTo>
                    <a:cubicBezTo>
                      <a:pt x="10024" y="30244"/>
                      <a:pt x="10045" y="30251"/>
                      <a:pt x="10062" y="30258"/>
                    </a:cubicBezTo>
                    <a:cubicBezTo>
                      <a:pt x="10122" y="30286"/>
                      <a:pt x="10178" y="30314"/>
                      <a:pt x="10230" y="30349"/>
                    </a:cubicBezTo>
                    <a:cubicBezTo>
                      <a:pt x="10269" y="30377"/>
                      <a:pt x="10311" y="30402"/>
                      <a:pt x="10353" y="30426"/>
                    </a:cubicBezTo>
                    <a:cubicBezTo>
                      <a:pt x="10395" y="30451"/>
                      <a:pt x="10437" y="30468"/>
                      <a:pt x="10482" y="30482"/>
                    </a:cubicBezTo>
                    <a:cubicBezTo>
                      <a:pt x="10489" y="30482"/>
                      <a:pt x="10496" y="30486"/>
                      <a:pt x="10500" y="30486"/>
                    </a:cubicBezTo>
                    <a:cubicBezTo>
                      <a:pt x="10601" y="30500"/>
                      <a:pt x="10692" y="30584"/>
                      <a:pt x="10769" y="30661"/>
                    </a:cubicBezTo>
                    <a:lnTo>
                      <a:pt x="10801" y="30692"/>
                    </a:lnTo>
                    <a:cubicBezTo>
                      <a:pt x="10832" y="30724"/>
                      <a:pt x="10860" y="30752"/>
                      <a:pt x="10895" y="30780"/>
                    </a:cubicBezTo>
                    <a:cubicBezTo>
                      <a:pt x="10902" y="30776"/>
                      <a:pt x="10913" y="30776"/>
                      <a:pt x="10920" y="30776"/>
                    </a:cubicBezTo>
                    <a:lnTo>
                      <a:pt x="10924" y="30776"/>
                    </a:lnTo>
                    <a:cubicBezTo>
                      <a:pt x="10934" y="30776"/>
                      <a:pt x="10941" y="30776"/>
                      <a:pt x="10948" y="30780"/>
                    </a:cubicBezTo>
                    <a:lnTo>
                      <a:pt x="10952" y="30780"/>
                    </a:lnTo>
                    <a:cubicBezTo>
                      <a:pt x="10959" y="30780"/>
                      <a:pt x="10969" y="30783"/>
                      <a:pt x="10976" y="30787"/>
                    </a:cubicBezTo>
                    <a:lnTo>
                      <a:pt x="10980" y="30787"/>
                    </a:lnTo>
                    <a:lnTo>
                      <a:pt x="11004" y="30794"/>
                    </a:lnTo>
                    <a:lnTo>
                      <a:pt x="11008" y="30794"/>
                    </a:lnTo>
                    <a:lnTo>
                      <a:pt x="11029" y="30804"/>
                    </a:lnTo>
                    <a:cubicBezTo>
                      <a:pt x="11043" y="30808"/>
                      <a:pt x="11057" y="30818"/>
                      <a:pt x="11071" y="30822"/>
                    </a:cubicBezTo>
                    <a:lnTo>
                      <a:pt x="11081" y="30825"/>
                    </a:lnTo>
                    <a:cubicBezTo>
                      <a:pt x="11081" y="30822"/>
                      <a:pt x="11085" y="30818"/>
                      <a:pt x="11085" y="30818"/>
                    </a:cubicBezTo>
                    <a:cubicBezTo>
                      <a:pt x="11116" y="30738"/>
                      <a:pt x="11193" y="30713"/>
                      <a:pt x="11263" y="30692"/>
                    </a:cubicBezTo>
                    <a:lnTo>
                      <a:pt x="11291" y="30682"/>
                    </a:lnTo>
                    <a:lnTo>
                      <a:pt x="11302" y="30678"/>
                    </a:lnTo>
                    <a:lnTo>
                      <a:pt x="11319" y="30671"/>
                    </a:lnTo>
                    <a:lnTo>
                      <a:pt x="11330" y="30668"/>
                    </a:lnTo>
                    <a:lnTo>
                      <a:pt x="11347" y="30661"/>
                    </a:lnTo>
                    <a:lnTo>
                      <a:pt x="11354" y="30654"/>
                    </a:lnTo>
                    <a:lnTo>
                      <a:pt x="11368" y="30647"/>
                    </a:lnTo>
                    <a:lnTo>
                      <a:pt x="11375" y="30643"/>
                    </a:lnTo>
                    <a:lnTo>
                      <a:pt x="11389" y="30633"/>
                    </a:lnTo>
                    <a:lnTo>
                      <a:pt x="11396" y="30629"/>
                    </a:lnTo>
                    <a:cubicBezTo>
                      <a:pt x="11403" y="30622"/>
                      <a:pt x="11407" y="30619"/>
                      <a:pt x="11410" y="30612"/>
                    </a:cubicBezTo>
                    <a:lnTo>
                      <a:pt x="11414" y="30608"/>
                    </a:lnTo>
                    <a:cubicBezTo>
                      <a:pt x="11417" y="30601"/>
                      <a:pt x="11421" y="30598"/>
                      <a:pt x="11424" y="30594"/>
                    </a:cubicBezTo>
                    <a:cubicBezTo>
                      <a:pt x="11025" y="30104"/>
                      <a:pt x="10797" y="29786"/>
                      <a:pt x="10804" y="29625"/>
                    </a:cubicBezTo>
                    <a:cubicBezTo>
                      <a:pt x="10808" y="29569"/>
                      <a:pt x="10815" y="29520"/>
                      <a:pt x="10822" y="29471"/>
                    </a:cubicBezTo>
                    <a:cubicBezTo>
                      <a:pt x="10850" y="29275"/>
                      <a:pt x="10867" y="29148"/>
                      <a:pt x="10619" y="28935"/>
                    </a:cubicBezTo>
                    <a:cubicBezTo>
                      <a:pt x="10517" y="28847"/>
                      <a:pt x="10465" y="28760"/>
                      <a:pt x="10461" y="28665"/>
                    </a:cubicBezTo>
                    <a:cubicBezTo>
                      <a:pt x="10451" y="28511"/>
                      <a:pt x="10580" y="28382"/>
                      <a:pt x="10713" y="28242"/>
                    </a:cubicBezTo>
                    <a:cubicBezTo>
                      <a:pt x="10773" y="28182"/>
                      <a:pt x="10832" y="28119"/>
                      <a:pt x="10885" y="28053"/>
                    </a:cubicBezTo>
                    <a:cubicBezTo>
                      <a:pt x="11032" y="27864"/>
                      <a:pt x="11277" y="27748"/>
                      <a:pt x="11512" y="27636"/>
                    </a:cubicBezTo>
                    <a:cubicBezTo>
                      <a:pt x="11606" y="27591"/>
                      <a:pt x="11701" y="27549"/>
                      <a:pt x="11785" y="27500"/>
                    </a:cubicBezTo>
                    <a:cubicBezTo>
                      <a:pt x="11757" y="27486"/>
                      <a:pt x="11729" y="27468"/>
                      <a:pt x="11701" y="27458"/>
                    </a:cubicBezTo>
                    <a:cubicBezTo>
                      <a:pt x="11680" y="27447"/>
                      <a:pt x="11659" y="27437"/>
                      <a:pt x="11641" y="27426"/>
                    </a:cubicBezTo>
                    <a:cubicBezTo>
                      <a:pt x="11505" y="27360"/>
                      <a:pt x="11442" y="27293"/>
                      <a:pt x="11449" y="27220"/>
                    </a:cubicBezTo>
                    <a:cubicBezTo>
                      <a:pt x="11449" y="27213"/>
                      <a:pt x="11449" y="27206"/>
                      <a:pt x="11452" y="27199"/>
                    </a:cubicBezTo>
                    <a:cubicBezTo>
                      <a:pt x="11466" y="27149"/>
                      <a:pt x="11512" y="27111"/>
                      <a:pt x="11589" y="27090"/>
                    </a:cubicBezTo>
                    <a:cubicBezTo>
                      <a:pt x="11606" y="27086"/>
                      <a:pt x="11620" y="27079"/>
                      <a:pt x="11634" y="27072"/>
                    </a:cubicBezTo>
                    <a:cubicBezTo>
                      <a:pt x="11634" y="27069"/>
                      <a:pt x="11638" y="27069"/>
                      <a:pt x="11638" y="27069"/>
                    </a:cubicBezTo>
                    <a:cubicBezTo>
                      <a:pt x="11641" y="27037"/>
                      <a:pt x="11536" y="26915"/>
                      <a:pt x="11484" y="26859"/>
                    </a:cubicBezTo>
                    <a:cubicBezTo>
                      <a:pt x="11424" y="26789"/>
                      <a:pt x="11372" y="26715"/>
                      <a:pt x="11323" y="26638"/>
                    </a:cubicBezTo>
                    <a:lnTo>
                      <a:pt x="11305" y="26614"/>
                    </a:lnTo>
                    <a:cubicBezTo>
                      <a:pt x="11263" y="26554"/>
                      <a:pt x="11218" y="26491"/>
                      <a:pt x="11193" y="26491"/>
                    </a:cubicBezTo>
                    <a:cubicBezTo>
                      <a:pt x="11172" y="26491"/>
                      <a:pt x="11144" y="26491"/>
                      <a:pt x="11116" y="26488"/>
                    </a:cubicBezTo>
                    <a:cubicBezTo>
                      <a:pt x="11087" y="26485"/>
                      <a:pt x="11059" y="26483"/>
                      <a:pt x="11030" y="26483"/>
                    </a:cubicBezTo>
                    <a:cubicBezTo>
                      <a:pt x="10961" y="26483"/>
                      <a:pt x="10892" y="26493"/>
                      <a:pt x="10825" y="26512"/>
                    </a:cubicBezTo>
                    <a:cubicBezTo>
                      <a:pt x="10807" y="26520"/>
                      <a:pt x="10787" y="26524"/>
                      <a:pt x="10767" y="26524"/>
                    </a:cubicBezTo>
                    <a:cubicBezTo>
                      <a:pt x="10735" y="26524"/>
                      <a:pt x="10704" y="26514"/>
                      <a:pt x="10678" y="26495"/>
                    </a:cubicBezTo>
                    <a:cubicBezTo>
                      <a:pt x="10605" y="26432"/>
                      <a:pt x="10622" y="26302"/>
                      <a:pt x="10643" y="26148"/>
                    </a:cubicBezTo>
                    <a:cubicBezTo>
                      <a:pt x="10650" y="26110"/>
                      <a:pt x="10619" y="26089"/>
                      <a:pt x="10500" y="26057"/>
                    </a:cubicBezTo>
                    <a:cubicBezTo>
                      <a:pt x="10433" y="26040"/>
                      <a:pt x="10370" y="26022"/>
                      <a:pt x="10339" y="25977"/>
                    </a:cubicBezTo>
                    <a:cubicBezTo>
                      <a:pt x="10311" y="25938"/>
                      <a:pt x="10311" y="25882"/>
                      <a:pt x="10328" y="25809"/>
                    </a:cubicBezTo>
                    <a:cubicBezTo>
                      <a:pt x="10353" y="25721"/>
                      <a:pt x="10423" y="25574"/>
                      <a:pt x="10486" y="25543"/>
                    </a:cubicBezTo>
                    <a:cubicBezTo>
                      <a:pt x="10591" y="25490"/>
                      <a:pt x="10626" y="25455"/>
                      <a:pt x="10636" y="25441"/>
                    </a:cubicBezTo>
                    <a:cubicBezTo>
                      <a:pt x="10626" y="25434"/>
                      <a:pt x="10612" y="25424"/>
                      <a:pt x="10601" y="25417"/>
                    </a:cubicBezTo>
                    <a:cubicBezTo>
                      <a:pt x="10549" y="25389"/>
                      <a:pt x="10440" y="25326"/>
                      <a:pt x="10451" y="25217"/>
                    </a:cubicBezTo>
                    <a:cubicBezTo>
                      <a:pt x="10454" y="25186"/>
                      <a:pt x="10465" y="25158"/>
                      <a:pt x="10482" y="25130"/>
                    </a:cubicBezTo>
                    <a:cubicBezTo>
                      <a:pt x="10524" y="25059"/>
                      <a:pt x="10587" y="25000"/>
                      <a:pt x="10661" y="24954"/>
                    </a:cubicBezTo>
                    <a:cubicBezTo>
                      <a:pt x="10731" y="24905"/>
                      <a:pt x="10762" y="24884"/>
                      <a:pt x="10762" y="24825"/>
                    </a:cubicBezTo>
                    <a:cubicBezTo>
                      <a:pt x="10762" y="24797"/>
                      <a:pt x="10766" y="24765"/>
                      <a:pt x="10773" y="24737"/>
                    </a:cubicBezTo>
                    <a:cubicBezTo>
                      <a:pt x="10794" y="24657"/>
                      <a:pt x="10843" y="24587"/>
                      <a:pt x="10917" y="24545"/>
                    </a:cubicBezTo>
                    <a:cubicBezTo>
                      <a:pt x="10924" y="24541"/>
                      <a:pt x="10931" y="24541"/>
                      <a:pt x="10938" y="24538"/>
                    </a:cubicBezTo>
                    <a:cubicBezTo>
                      <a:pt x="10966" y="24527"/>
                      <a:pt x="10995" y="24522"/>
                      <a:pt x="11024" y="24522"/>
                    </a:cubicBezTo>
                    <a:cubicBezTo>
                      <a:pt x="11081" y="24522"/>
                      <a:pt x="11136" y="24542"/>
                      <a:pt x="11183" y="24576"/>
                    </a:cubicBezTo>
                    <a:cubicBezTo>
                      <a:pt x="11200" y="24590"/>
                      <a:pt x="11218" y="24604"/>
                      <a:pt x="11235" y="24622"/>
                    </a:cubicBezTo>
                    <a:cubicBezTo>
                      <a:pt x="11281" y="24671"/>
                      <a:pt x="11323" y="24723"/>
                      <a:pt x="11361" y="24779"/>
                    </a:cubicBezTo>
                    <a:cubicBezTo>
                      <a:pt x="11424" y="24874"/>
                      <a:pt x="11466" y="24930"/>
                      <a:pt x="11512" y="24940"/>
                    </a:cubicBezTo>
                    <a:cubicBezTo>
                      <a:pt x="11515" y="24941"/>
                      <a:pt x="11519" y="24942"/>
                      <a:pt x="11524" y="24942"/>
                    </a:cubicBezTo>
                    <a:cubicBezTo>
                      <a:pt x="11535" y="24942"/>
                      <a:pt x="11547" y="24939"/>
                      <a:pt x="11557" y="24933"/>
                    </a:cubicBezTo>
                    <a:cubicBezTo>
                      <a:pt x="11582" y="24930"/>
                      <a:pt x="11606" y="24912"/>
                      <a:pt x="11620" y="24891"/>
                    </a:cubicBezTo>
                    <a:cubicBezTo>
                      <a:pt x="11634" y="24856"/>
                      <a:pt x="11610" y="24797"/>
                      <a:pt x="11592" y="24748"/>
                    </a:cubicBezTo>
                    <a:cubicBezTo>
                      <a:pt x="11582" y="24723"/>
                      <a:pt x="11571" y="24699"/>
                      <a:pt x="11568" y="24674"/>
                    </a:cubicBezTo>
                    <a:lnTo>
                      <a:pt x="11564" y="24660"/>
                    </a:lnTo>
                    <a:cubicBezTo>
                      <a:pt x="11547" y="24590"/>
                      <a:pt x="11522" y="24499"/>
                      <a:pt x="11571" y="24419"/>
                    </a:cubicBezTo>
                    <a:cubicBezTo>
                      <a:pt x="11617" y="24356"/>
                      <a:pt x="11687" y="24314"/>
                      <a:pt x="11760" y="24303"/>
                    </a:cubicBezTo>
                    <a:cubicBezTo>
                      <a:pt x="11813" y="24293"/>
                      <a:pt x="11858" y="24258"/>
                      <a:pt x="11872" y="24205"/>
                    </a:cubicBezTo>
                    <a:lnTo>
                      <a:pt x="11883" y="24184"/>
                    </a:lnTo>
                    <a:cubicBezTo>
                      <a:pt x="11904" y="24125"/>
                      <a:pt x="11942" y="24034"/>
                      <a:pt x="12068" y="24034"/>
                    </a:cubicBezTo>
                    <a:cubicBezTo>
                      <a:pt x="12180" y="24034"/>
                      <a:pt x="12401" y="23901"/>
                      <a:pt x="12516" y="23831"/>
                    </a:cubicBezTo>
                    <a:cubicBezTo>
                      <a:pt x="12562" y="23806"/>
                      <a:pt x="12593" y="23785"/>
                      <a:pt x="12618" y="23775"/>
                    </a:cubicBezTo>
                    <a:lnTo>
                      <a:pt x="12649" y="23761"/>
                    </a:lnTo>
                    <a:cubicBezTo>
                      <a:pt x="12740" y="23708"/>
                      <a:pt x="12842" y="23666"/>
                      <a:pt x="12947" y="23642"/>
                    </a:cubicBezTo>
                    <a:cubicBezTo>
                      <a:pt x="12965" y="23637"/>
                      <a:pt x="12983" y="23634"/>
                      <a:pt x="13001" y="23634"/>
                    </a:cubicBezTo>
                    <a:cubicBezTo>
                      <a:pt x="13032" y="23634"/>
                      <a:pt x="13062" y="23641"/>
                      <a:pt x="13091" y="23652"/>
                    </a:cubicBezTo>
                    <a:cubicBezTo>
                      <a:pt x="13112" y="23663"/>
                      <a:pt x="13129" y="23673"/>
                      <a:pt x="13150" y="23687"/>
                    </a:cubicBezTo>
                    <a:cubicBezTo>
                      <a:pt x="13178" y="23705"/>
                      <a:pt x="13206" y="23719"/>
                      <a:pt x="13238" y="23729"/>
                    </a:cubicBezTo>
                    <a:cubicBezTo>
                      <a:pt x="13241" y="23731"/>
                      <a:pt x="13245" y="23732"/>
                      <a:pt x="13248" y="23732"/>
                    </a:cubicBezTo>
                    <a:cubicBezTo>
                      <a:pt x="13252" y="23732"/>
                      <a:pt x="13255" y="23731"/>
                      <a:pt x="13259" y="23729"/>
                    </a:cubicBezTo>
                    <a:cubicBezTo>
                      <a:pt x="13269" y="23726"/>
                      <a:pt x="13283" y="23708"/>
                      <a:pt x="13294" y="23684"/>
                    </a:cubicBezTo>
                    <a:cubicBezTo>
                      <a:pt x="13332" y="23594"/>
                      <a:pt x="13420" y="23542"/>
                      <a:pt x="13532" y="23542"/>
                    </a:cubicBezTo>
                    <a:cubicBezTo>
                      <a:pt x="13542" y="23542"/>
                      <a:pt x="13553" y="23543"/>
                      <a:pt x="13563" y="23544"/>
                    </a:cubicBezTo>
                    <a:cubicBezTo>
                      <a:pt x="13588" y="23547"/>
                      <a:pt x="13612" y="23551"/>
                      <a:pt x="13637" y="23558"/>
                    </a:cubicBezTo>
                    <a:cubicBezTo>
                      <a:pt x="13714" y="23579"/>
                      <a:pt x="13784" y="23624"/>
                      <a:pt x="13801" y="23687"/>
                    </a:cubicBezTo>
                    <a:cubicBezTo>
                      <a:pt x="13833" y="23708"/>
                      <a:pt x="13962" y="23733"/>
                      <a:pt x="14050" y="23747"/>
                    </a:cubicBezTo>
                    <a:cubicBezTo>
                      <a:pt x="14148" y="23761"/>
                      <a:pt x="14246" y="23785"/>
                      <a:pt x="14337" y="23813"/>
                    </a:cubicBezTo>
                    <a:cubicBezTo>
                      <a:pt x="14361" y="23824"/>
                      <a:pt x="14386" y="23834"/>
                      <a:pt x="14407" y="23848"/>
                    </a:cubicBezTo>
                    <a:lnTo>
                      <a:pt x="14466" y="23887"/>
                    </a:lnTo>
                    <a:cubicBezTo>
                      <a:pt x="14760" y="24079"/>
                      <a:pt x="14900" y="24188"/>
                      <a:pt x="14900" y="24293"/>
                    </a:cubicBezTo>
                    <a:cubicBezTo>
                      <a:pt x="14900" y="24307"/>
                      <a:pt x="14904" y="24324"/>
                      <a:pt x="14914" y="24335"/>
                    </a:cubicBezTo>
                    <a:cubicBezTo>
                      <a:pt x="14914" y="24282"/>
                      <a:pt x="14939" y="24233"/>
                      <a:pt x="14984" y="24205"/>
                    </a:cubicBezTo>
                    <a:cubicBezTo>
                      <a:pt x="15005" y="24194"/>
                      <a:pt x="15027" y="24188"/>
                      <a:pt x="15051" y="24188"/>
                    </a:cubicBezTo>
                    <a:cubicBezTo>
                      <a:pt x="15121" y="24188"/>
                      <a:pt x="15208" y="24234"/>
                      <a:pt x="15328" y="24307"/>
                    </a:cubicBezTo>
                    <a:cubicBezTo>
                      <a:pt x="15394" y="24348"/>
                      <a:pt x="15469" y="24369"/>
                      <a:pt x="15543" y="24369"/>
                    </a:cubicBezTo>
                    <a:cubicBezTo>
                      <a:pt x="15581" y="24369"/>
                      <a:pt x="15620" y="24363"/>
                      <a:pt x="15657" y="24352"/>
                    </a:cubicBezTo>
                    <a:cubicBezTo>
                      <a:pt x="15692" y="24345"/>
                      <a:pt x="15727" y="24324"/>
                      <a:pt x="15744" y="24293"/>
                    </a:cubicBezTo>
                    <a:cubicBezTo>
                      <a:pt x="15786" y="24188"/>
                      <a:pt x="15947" y="24104"/>
                      <a:pt x="16080" y="24069"/>
                    </a:cubicBezTo>
                    <a:cubicBezTo>
                      <a:pt x="16118" y="24058"/>
                      <a:pt x="16170" y="24048"/>
                      <a:pt x="16224" y="24048"/>
                    </a:cubicBezTo>
                    <a:cubicBezTo>
                      <a:pt x="16279" y="24048"/>
                      <a:pt x="16337" y="24059"/>
                      <a:pt x="16381" y="24093"/>
                    </a:cubicBezTo>
                    <a:lnTo>
                      <a:pt x="16416" y="24125"/>
                    </a:lnTo>
                    <a:cubicBezTo>
                      <a:pt x="16465" y="24165"/>
                      <a:pt x="16491" y="24187"/>
                      <a:pt x="16518" y="24187"/>
                    </a:cubicBezTo>
                    <a:cubicBezTo>
                      <a:pt x="16542" y="24187"/>
                      <a:pt x="16567" y="24167"/>
                      <a:pt x="16609" y="24125"/>
                    </a:cubicBezTo>
                    <a:cubicBezTo>
                      <a:pt x="16693" y="24050"/>
                      <a:pt x="16802" y="24008"/>
                      <a:pt x="16915" y="24008"/>
                    </a:cubicBezTo>
                    <a:cubicBezTo>
                      <a:pt x="16924" y="24008"/>
                      <a:pt x="16933" y="24009"/>
                      <a:pt x="16941" y="24009"/>
                    </a:cubicBezTo>
                    <a:cubicBezTo>
                      <a:pt x="16962" y="24009"/>
                      <a:pt x="16983" y="24013"/>
                      <a:pt x="17004" y="24013"/>
                    </a:cubicBezTo>
                    <a:cubicBezTo>
                      <a:pt x="17022" y="24013"/>
                      <a:pt x="17036" y="24020"/>
                      <a:pt x="17050" y="24023"/>
                    </a:cubicBezTo>
                    <a:cubicBezTo>
                      <a:pt x="17155" y="24048"/>
                      <a:pt x="17225" y="24100"/>
                      <a:pt x="17250" y="24174"/>
                    </a:cubicBezTo>
                    <a:cubicBezTo>
                      <a:pt x="17274" y="24233"/>
                      <a:pt x="17323" y="24275"/>
                      <a:pt x="17386" y="24282"/>
                    </a:cubicBezTo>
                    <a:cubicBezTo>
                      <a:pt x="17432" y="24294"/>
                      <a:pt x="17476" y="24301"/>
                      <a:pt x="17522" y="24301"/>
                    </a:cubicBezTo>
                    <a:cubicBezTo>
                      <a:pt x="17531" y="24301"/>
                      <a:pt x="17541" y="24300"/>
                      <a:pt x="17551" y="24300"/>
                    </a:cubicBezTo>
                    <a:cubicBezTo>
                      <a:pt x="17659" y="24300"/>
                      <a:pt x="17719" y="24380"/>
                      <a:pt x="17757" y="24433"/>
                    </a:cubicBezTo>
                    <a:cubicBezTo>
                      <a:pt x="17768" y="24447"/>
                      <a:pt x="17782" y="24461"/>
                      <a:pt x="17792" y="24475"/>
                    </a:cubicBezTo>
                    <a:cubicBezTo>
                      <a:pt x="17813" y="24447"/>
                      <a:pt x="17827" y="24412"/>
                      <a:pt x="17838" y="24377"/>
                    </a:cubicBezTo>
                    <a:cubicBezTo>
                      <a:pt x="17857" y="24310"/>
                      <a:pt x="17893" y="24202"/>
                      <a:pt x="17995" y="24202"/>
                    </a:cubicBezTo>
                    <a:cubicBezTo>
                      <a:pt x="18005" y="24202"/>
                      <a:pt x="18016" y="24203"/>
                      <a:pt x="18027" y="24205"/>
                    </a:cubicBezTo>
                    <a:cubicBezTo>
                      <a:pt x="18083" y="24223"/>
                      <a:pt x="18139" y="24247"/>
                      <a:pt x="18188" y="24286"/>
                    </a:cubicBezTo>
                    <a:lnTo>
                      <a:pt x="18216" y="24300"/>
                    </a:lnTo>
                    <a:cubicBezTo>
                      <a:pt x="18275" y="24345"/>
                      <a:pt x="18349" y="24370"/>
                      <a:pt x="18426" y="24373"/>
                    </a:cubicBezTo>
                    <a:cubicBezTo>
                      <a:pt x="18699" y="24373"/>
                      <a:pt x="18699" y="24279"/>
                      <a:pt x="18699" y="24247"/>
                    </a:cubicBezTo>
                    <a:cubicBezTo>
                      <a:pt x="18699" y="24037"/>
                      <a:pt x="18653" y="23925"/>
                      <a:pt x="18618" y="23925"/>
                    </a:cubicBezTo>
                    <a:cubicBezTo>
                      <a:pt x="18548" y="23918"/>
                      <a:pt x="18478" y="23897"/>
                      <a:pt x="18415" y="23862"/>
                    </a:cubicBezTo>
                    <a:cubicBezTo>
                      <a:pt x="18359" y="23827"/>
                      <a:pt x="18296" y="23810"/>
                      <a:pt x="18230" y="23803"/>
                    </a:cubicBezTo>
                    <a:cubicBezTo>
                      <a:pt x="18188" y="23803"/>
                      <a:pt x="18149" y="23792"/>
                      <a:pt x="18114" y="23771"/>
                    </a:cubicBezTo>
                    <a:cubicBezTo>
                      <a:pt x="18037" y="23726"/>
                      <a:pt x="17981" y="23649"/>
                      <a:pt x="17960" y="23558"/>
                    </a:cubicBezTo>
                    <a:cubicBezTo>
                      <a:pt x="17960" y="23547"/>
                      <a:pt x="17960" y="23533"/>
                      <a:pt x="17960" y="23523"/>
                    </a:cubicBezTo>
                    <a:cubicBezTo>
                      <a:pt x="17964" y="23502"/>
                      <a:pt x="17967" y="23481"/>
                      <a:pt x="17974" y="23463"/>
                    </a:cubicBezTo>
                    <a:cubicBezTo>
                      <a:pt x="17992" y="23425"/>
                      <a:pt x="18027" y="23397"/>
                      <a:pt x="18065" y="23383"/>
                    </a:cubicBezTo>
                    <a:cubicBezTo>
                      <a:pt x="18160" y="23355"/>
                      <a:pt x="18247" y="23309"/>
                      <a:pt x="18328" y="23246"/>
                    </a:cubicBezTo>
                    <a:cubicBezTo>
                      <a:pt x="18342" y="23236"/>
                      <a:pt x="18352" y="23222"/>
                      <a:pt x="18363" y="23204"/>
                    </a:cubicBezTo>
                    <a:cubicBezTo>
                      <a:pt x="18366" y="23197"/>
                      <a:pt x="18370" y="23190"/>
                      <a:pt x="18366" y="23183"/>
                    </a:cubicBezTo>
                    <a:cubicBezTo>
                      <a:pt x="18338" y="23113"/>
                      <a:pt x="18321" y="23040"/>
                      <a:pt x="18317" y="22966"/>
                    </a:cubicBezTo>
                    <a:cubicBezTo>
                      <a:pt x="18314" y="22910"/>
                      <a:pt x="18324" y="22854"/>
                      <a:pt x="18352" y="22805"/>
                    </a:cubicBezTo>
                    <a:cubicBezTo>
                      <a:pt x="18387" y="22745"/>
                      <a:pt x="18447" y="22710"/>
                      <a:pt x="18517" y="22703"/>
                    </a:cubicBezTo>
                    <a:lnTo>
                      <a:pt x="18566" y="22700"/>
                    </a:lnTo>
                    <a:cubicBezTo>
                      <a:pt x="18611" y="22693"/>
                      <a:pt x="18664" y="22689"/>
                      <a:pt x="18716" y="22686"/>
                    </a:cubicBezTo>
                    <a:cubicBezTo>
                      <a:pt x="18769" y="22682"/>
                      <a:pt x="18839" y="22679"/>
                      <a:pt x="18902" y="22672"/>
                    </a:cubicBezTo>
                    <a:lnTo>
                      <a:pt x="18961" y="22665"/>
                    </a:lnTo>
                    <a:lnTo>
                      <a:pt x="18895" y="22644"/>
                    </a:lnTo>
                    <a:cubicBezTo>
                      <a:pt x="18758" y="22598"/>
                      <a:pt x="18618" y="22553"/>
                      <a:pt x="18566" y="22462"/>
                    </a:cubicBezTo>
                    <a:cubicBezTo>
                      <a:pt x="18489" y="22336"/>
                      <a:pt x="18436" y="21996"/>
                      <a:pt x="18559" y="21916"/>
                    </a:cubicBezTo>
                    <a:cubicBezTo>
                      <a:pt x="18599" y="21894"/>
                      <a:pt x="18641" y="21884"/>
                      <a:pt x="18684" y="21884"/>
                    </a:cubicBezTo>
                    <a:cubicBezTo>
                      <a:pt x="18690" y="21884"/>
                      <a:pt x="18696" y="21884"/>
                      <a:pt x="18702" y="21884"/>
                    </a:cubicBezTo>
                    <a:cubicBezTo>
                      <a:pt x="18730" y="21884"/>
                      <a:pt x="18762" y="21888"/>
                      <a:pt x="18797" y="21891"/>
                    </a:cubicBezTo>
                    <a:cubicBezTo>
                      <a:pt x="18827" y="21895"/>
                      <a:pt x="18857" y="21897"/>
                      <a:pt x="18887" y="21897"/>
                    </a:cubicBezTo>
                    <a:cubicBezTo>
                      <a:pt x="18937" y="21897"/>
                      <a:pt x="18987" y="21892"/>
                      <a:pt x="19035" y="21881"/>
                    </a:cubicBezTo>
                    <a:cubicBezTo>
                      <a:pt x="19084" y="21871"/>
                      <a:pt x="19133" y="21865"/>
                      <a:pt x="19181" y="21865"/>
                    </a:cubicBezTo>
                    <a:cubicBezTo>
                      <a:pt x="19216" y="21865"/>
                      <a:pt x="19250" y="21868"/>
                      <a:pt x="19284" y="21874"/>
                    </a:cubicBezTo>
                    <a:cubicBezTo>
                      <a:pt x="19331" y="21877"/>
                      <a:pt x="19380" y="21881"/>
                      <a:pt x="19428" y="21881"/>
                    </a:cubicBezTo>
                    <a:cubicBezTo>
                      <a:pt x="19518" y="21881"/>
                      <a:pt x="19606" y="21868"/>
                      <a:pt x="19672" y="21818"/>
                    </a:cubicBezTo>
                    <a:cubicBezTo>
                      <a:pt x="19893" y="21653"/>
                      <a:pt x="20351" y="21636"/>
                      <a:pt x="20537" y="21636"/>
                    </a:cubicBezTo>
                    <a:cubicBezTo>
                      <a:pt x="20649" y="21636"/>
                      <a:pt x="20750" y="21594"/>
                      <a:pt x="20848" y="21548"/>
                    </a:cubicBezTo>
                    <a:cubicBezTo>
                      <a:pt x="20925" y="21510"/>
                      <a:pt x="21002" y="21485"/>
                      <a:pt x="21086" y="21468"/>
                    </a:cubicBezTo>
                    <a:cubicBezTo>
                      <a:pt x="21377" y="21426"/>
                      <a:pt x="21752" y="21366"/>
                      <a:pt x="21846" y="21328"/>
                    </a:cubicBezTo>
                    <a:cubicBezTo>
                      <a:pt x="21923" y="21303"/>
                      <a:pt x="22000" y="21282"/>
                      <a:pt x="22077" y="21268"/>
                    </a:cubicBezTo>
                    <a:cubicBezTo>
                      <a:pt x="22112" y="21261"/>
                      <a:pt x="22161" y="21251"/>
                      <a:pt x="22214" y="21237"/>
                    </a:cubicBezTo>
                    <a:lnTo>
                      <a:pt x="22298" y="21216"/>
                    </a:lnTo>
                    <a:cubicBezTo>
                      <a:pt x="22434" y="21181"/>
                      <a:pt x="22578" y="21139"/>
                      <a:pt x="22609" y="21104"/>
                    </a:cubicBezTo>
                    <a:cubicBezTo>
                      <a:pt x="22623" y="21058"/>
                      <a:pt x="22655" y="21020"/>
                      <a:pt x="22700" y="20999"/>
                    </a:cubicBezTo>
                    <a:lnTo>
                      <a:pt x="22721" y="20985"/>
                    </a:lnTo>
                    <a:cubicBezTo>
                      <a:pt x="22841" y="20925"/>
                      <a:pt x="23056" y="20879"/>
                      <a:pt x="23218" y="20879"/>
                    </a:cubicBezTo>
                    <a:cubicBezTo>
                      <a:pt x="23284" y="20879"/>
                      <a:pt x="23341" y="20887"/>
                      <a:pt x="23380" y="20904"/>
                    </a:cubicBezTo>
                    <a:cubicBezTo>
                      <a:pt x="23487" y="20953"/>
                      <a:pt x="23586" y="20978"/>
                      <a:pt x="23663" y="20978"/>
                    </a:cubicBezTo>
                    <a:cubicBezTo>
                      <a:pt x="23697" y="20978"/>
                      <a:pt x="23726" y="20973"/>
                      <a:pt x="23751" y="20964"/>
                    </a:cubicBezTo>
                    <a:cubicBezTo>
                      <a:pt x="23778" y="20952"/>
                      <a:pt x="23807" y="20947"/>
                      <a:pt x="23838" y="20947"/>
                    </a:cubicBezTo>
                    <a:cubicBezTo>
                      <a:pt x="23930" y="20947"/>
                      <a:pt x="24032" y="20992"/>
                      <a:pt x="24097" y="21048"/>
                    </a:cubicBezTo>
                    <a:cubicBezTo>
                      <a:pt x="24171" y="21111"/>
                      <a:pt x="24206" y="21184"/>
                      <a:pt x="24192" y="21254"/>
                    </a:cubicBezTo>
                    <a:cubicBezTo>
                      <a:pt x="24185" y="21307"/>
                      <a:pt x="24213" y="21373"/>
                      <a:pt x="24241" y="21436"/>
                    </a:cubicBezTo>
                    <a:cubicBezTo>
                      <a:pt x="24276" y="21499"/>
                      <a:pt x="24293" y="21566"/>
                      <a:pt x="24290" y="21639"/>
                    </a:cubicBezTo>
                    <a:cubicBezTo>
                      <a:pt x="24283" y="21688"/>
                      <a:pt x="24262" y="21737"/>
                      <a:pt x="24230" y="21776"/>
                    </a:cubicBezTo>
                    <a:cubicBezTo>
                      <a:pt x="24220" y="21786"/>
                      <a:pt x="24213" y="21797"/>
                      <a:pt x="24209" y="21811"/>
                    </a:cubicBezTo>
                    <a:lnTo>
                      <a:pt x="24209" y="21814"/>
                    </a:lnTo>
                    <a:lnTo>
                      <a:pt x="24216" y="21818"/>
                    </a:lnTo>
                    <a:cubicBezTo>
                      <a:pt x="24237" y="21829"/>
                      <a:pt x="24259" y="21836"/>
                      <a:pt x="24284" y="21836"/>
                    </a:cubicBezTo>
                    <a:cubicBezTo>
                      <a:pt x="24290" y="21836"/>
                      <a:pt x="24295" y="21836"/>
                      <a:pt x="24300" y="21835"/>
                    </a:cubicBezTo>
                    <a:cubicBezTo>
                      <a:pt x="24416" y="21835"/>
                      <a:pt x="24563" y="21786"/>
                      <a:pt x="24615" y="21734"/>
                    </a:cubicBezTo>
                    <a:cubicBezTo>
                      <a:pt x="24643" y="21696"/>
                      <a:pt x="24687" y="21674"/>
                      <a:pt x="24733" y="21674"/>
                    </a:cubicBezTo>
                    <a:cubicBezTo>
                      <a:pt x="24751" y="21674"/>
                      <a:pt x="24769" y="21678"/>
                      <a:pt x="24787" y="21685"/>
                    </a:cubicBezTo>
                    <a:cubicBezTo>
                      <a:pt x="24874" y="21727"/>
                      <a:pt x="24930" y="21814"/>
                      <a:pt x="24934" y="21909"/>
                    </a:cubicBezTo>
                    <a:cubicBezTo>
                      <a:pt x="24937" y="21916"/>
                      <a:pt x="24941" y="21923"/>
                      <a:pt x="24944" y="21926"/>
                    </a:cubicBezTo>
                    <a:cubicBezTo>
                      <a:pt x="24948" y="21930"/>
                      <a:pt x="24955" y="21933"/>
                      <a:pt x="24962" y="21937"/>
                    </a:cubicBezTo>
                    <a:cubicBezTo>
                      <a:pt x="24962" y="21891"/>
                      <a:pt x="24993" y="21849"/>
                      <a:pt x="25035" y="21832"/>
                    </a:cubicBezTo>
                    <a:cubicBezTo>
                      <a:pt x="25049" y="21828"/>
                      <a:pt x="25060" y="21828"/>
                      <a:pt x="25074" y="21825"/>
                    </a:cubicBezTo>
                    <a:lnTo>
                      <a:pt x="25091" y="21825"/>
                    </a:lnTo>
                    <a:cubicBezTo>
                      <a:pt x="25105" y="21825"/>
                      <a:pt x="25119" y="21828"/>
                      <a:pt x="25133" y="21828"/>
                    </a:cubicBezTo>
                    <a:cubicBezTo>
                      <a:pt x="25207" y="21846"/>
                      <a:pt x="25277" y="21884"/>
                      <a:pt x="25329" y="21937"/>
                    </a:cubicBezTo>
                    <a:lnTo>
                      <a:pt x="25336" y="21937"/>
                    </a:lnTo>
                    <a:cubicBezTo>
                      <a:pt x="25364" y="21933"/>
                      <a:pt x="25389" y="21930"/>
                      <a:pt x="25417" y="21923"/>
                    </a:cubicBezTo>
                    <a:cubicBezTo>
                      <a:pt x="25452" y="21913"/>
                      <a:pt x="25488" y="21905"/>
                      <a:pt x="25520" y="21905"/>
                    </a:cubicBezTo>
                    <a:cubicBezTo>
                      <a:pt x="25549" y="21905"/>
                      <a:pt x="25576" y="21912"/>
                      <a:pt x="25599" y="21930"/>
                    </a:cubicBezTo>
                    <a:cubicBezTo>
                      <a:pt x="25624" y="21951"/>
                      <a:pt x="25638" y="21982"/>
                      <a:pt x="25638" y="22017"/>
                    </a:cubicBezTo>
                    <a:cubicBezTo>
                      <a:pt x="25638" y="22098"/>
                      <a:pt x="25568" y="22154"/>
                      <a:pt x="25498" y="22210"/>
                    </a:cubicBezTo>
                    <a:cubicBezTo>
                      <a:pt x="25473" y="22227"/>
                      <a:pt x="25452" y="22248"/>
                      <a:pt x="25427" y="22269"/>
                    </a:cubicBezTo>
                    <a:cubicBezTo>
                      <a:pt x="25417" y="22276"/>
                      <a:pt x="25410" y="22287"/>
                      <a:pt x="25406" y="22301"/>
                    </a:cubicBezTo>
                    <a:cubicBezTo>
                      <a:pt x="25410" y="22304"/>
                      <a:pt x="25410" y="22308"/>
                      <a:pt x="25413" y="22311"/>
                    </a:cubicBezTo>
                    <a:lnTo>
                      <a:pt x="25420" y="22318"/>
                    </a:lnTo>
                    <a:cubicBezTo>
                      <a:pt x="25434" y="22330"/>
                      <a:pt x="25443" y="22338"/>
                      <a:pt x="25454" y="22338"/>
                    </a:cubicBezTo>
                    <a:cubicBezTo>
                      <a:pt x="25471" y="22338"/>
                      <a:pt x="25493" y="22323"/>
                      <a:pt x="25540" y="22287"/>
                    </a:cubicBezTo>
                    <a:cubicBezTo>
                      <a:pt x="25589" y="22248"/>
                      <a:pt x="25654" y="22197"/>
                      <a:pt x="25737" y="22197"/>
                    </a:cubicBezTo>
                    <a:cubicBezTo>
                      <a:pt x="25759" y="22197"/>
                      <a:pt x="25784" y="22201"/>
                      <a:pt x="25809" y="22210"/>
                    </a:cubicBezTo>
                    <a:cubicBezTo>
                      <a:pt x="25825" y="22213"/>
                      <a:pt x="25840" y="22215"/>
                      <a:pt x="25854" y="22215"/>
                    </a:cubicBezTo>
                    <a:cubicBezTo>
                      <a:pt x="25869" y="22215"/>
                      <a:pt x="25883" y="22213"/>
                      <a:pt x="25897" y="22210"/>
                    </a:cubicBezTo>
                    <a:lnTo>
                      <a:pt x="25904" y="22210"/>
                    </a:lnTo>
                    <a:lnTo>
                      <a:pt x="25918" y="22203"/>
                    </a:lnTo>
                    <a:cubicBezTo>
                      <a:pt x="25960" y="22189"/>
                      <a:pt x="26002" y="22168"/>
                      <a:pt x="26037" y="22147"/>
                    </a:cubicBezTo>
                    <a:cubicBezTo>
                      <a:pt x="26068" y="22129"/>
                      <a:pt x="26096" y="22108"/>
                      <a:pt x="26124" y="22091"/>
                    </a:cubicBezTo>
                    <a:cubicBezTo>
                      <a:pt x="26201" y="22038"/>
                      <a:pt x="26282" y="21996"/>
                      <a:pt x="26369" y="21968"/>
                    </a:cubicBezTo>
                    <a:cubicBezTo>
                      <a:pt x="26478" y="21944"/>
                      <a:pt x="26597" y="21863"/>
                      <a:pt x="26705" y="21790"/>
                    </a:cubicBezTo>
                    <a:cubicBezTo>
                      <a:pt x="26754" y="21755"/>
                      <a:pt x="26803" y="21723"/>
                      <a:pt x="26849" y="21695"/>
                    </a:cubicBezTo>
                    <a:cubicBezTo>
                      <a:pt x="26916" y="21655"/>
                      <a:pt x="27018" y="21633"/>
                      <a:pt x="27111" y="21633"/>
                    </a:cubicBezTo>
                    <a:cubicBezTo>
                      <a:pt x="27198" y="21633"/>
                      <a:pt x="27277" y="21653"/>
                      <a:pt x="27311" y="21695"/>
                    </a:cubicBezTo>
                    <a:cubicBezTo>
                      <a:pt x="27342" y="21741"/>
                      <a:pt x="27335" y="21800"/>
                      <a:pt x="27293" y="21832"/>
                    </a:cubicBezTo>
                    <a:cubicBezTo>
                      <a:pt x="27258" y="21867"/>
                      <a:pt x="27206" y="21930"/>
                      <a:pt x="27220" y="21986"/>
                    </a:cubicBezTo>
                    <a:cubicBezTo>
                      <a:pt x="27234" y="22042"/>
                      <a:pt x="27307" y="22094"/>
                      <a:pt x="27426" y="22136"/>
                    </a:cubicBezTo>
                    <a:cubicBezTo>
                      <a:pt x="27549" y="22192"/>
                      <a:pt x="27658" y="22269"/>
                      <a:pt x="27749" y="22367"/>
                    </a:cubicBezTo>
                    <a:cubicBezTo>
                      <a:pt x="27983" y="22602"/>
                      <a:pt x="28207" y="22952"/>
                      <a:pt x="28375" y="23215"/>
                    </a:cubicBezTo>
                    <a:cubicBezTo>
                      <a:pt x="28407" y="23264"/>
                      <a:pt x="28438" y="23309"/>
                      <a:pt x="28463" y="23351"/>
                    </a:cubicBezTo>
                    <a:cubicBezTo>
                      <a:pt x="28568" y="23523"/>
                      <a:pt x="28659" y="23698"/>
                      <a:pt x="28743" y="23876"/>
                    </a:cubicBezTo>
                    <a:cubicBezTo>
                      <a:pt x="28820" y="24044"/>
                      <a:pt x="28932" y="24272"/>
                      <a:pt x="28981" y="24303"/>
                    </a:cubicBezTo>
                    <a:cubicBezTo>
                      <a:pt x="29016" y="24272"/>
                      <a:pt x="29040" y="24230"/>
                      <a:pt x="29058" y="24188"/>
                    </a:cubicBezTo>
                    <a:cubicBezTo>
                      <a:pt x="29110" y="24090"/>
                      <a:pt x="29166" y="23981"/>
                      <a:pt x="29278" y="23957"/>
                    </a:cubicBezTo>
                    <a:cubicBezTo>
                      <a:pt x="29293" y="23953"/>
                      <a:pt x="29306" y="23952"/>
                      <a:pt x="29320" y="23952"/>
                    </a:cubicBezTo>
                    <a:cubicBezTo>
                      <a:pt x="29421" y="23952"/>
                      <a:pt x="29497" y="24040"/>
                      <a:pt x="29565" y="24118"/>
                    </a:cubicBezTo>
                    <a:cubicBezTo>
                      <a:pt x="29618" y="24181"/>
                      <a:pt x="29674" y="24247"/>
                      <a:pt x="29730" y="24258"/>
                    </a:cubicBezTo>
                    <a:cubicBezTo>
                      <a:pt x="29779" y="24268"/>
                      <a:pt x="29828" y="24282"/>
                      <a:pt x="29884" y="24300"/>
                    </a:cubicBezTo>
                    <a:cubicBezTo>
                      <a:pt x="29980" y="24326"/>
                      <a:pt x="30083" y="24355"/>
                      <a:pt x="30162" y="24355"/>
                    </a:cubicBezTo>
                    <a:cubicBezTo>
                      <a:pt x="30186" y="24355"/>
                      <a:pt x="30209" y="24352"/>
                      <a:pt x="30227" y="24345"/>
                    </a:cubicBezTo>
                    <a:cubicBezTo>
                      <a:pt x="30259" y="24335"/>
                      <a:pt x="30301" y="24317"/>
                      <a:pt x="30346" y="24296"/>
                    </a:cubicBezTo>
                    <a:cubicBezTo>
                      <a:pt x="30501" y="24227"/>
                      <a:pt x="30633" y="24172"/>
                      <a:pt x="30732" y="24172"/>
                    </a:cubicBezTo>
                    <a:cubicBezTo>
                      <a:pt x="30768" y="24172"/>
                      <a:pt x="30799" y="24179"/>
                      <a:pt x="30826" y="24195"/>
                    </a:cubicBezTo>
                    <a:cubicBezTo>
                      <a:pt x="30850" y="24205"/>
                      <a:pt x="30875" y="24216"/>
                      <a:pt x="30899" y="24226"/>
                    </a:cubicBezTo>
                    <a:cubicBezTo>
                      <a:pt x="31043" y="24272"/>
                      <a:pt x="31155" y="24377"/>
                      <a:pt x="31207" y="24517"/>
                    </a:cubicBezTo>
                    <a:cubicBezTo>
                      <a:pt x="31295" y="24723"/>
                      <a:pt x="31417" y="24755"/>
                      <a:pt x="31484" y="24755"/>
                    </a:cubicBezTo>
                    <a:cubicBezTo>
                      <a:pt x="31550" y="24755"/>
                      <a:pt x="31669" y="24790"/>
                      <a:pt x="31669" y="25028"/>
                    </a:cubicBezTo>
                    <a:cubicBezTo>
                      <a:pt x="31669" y="25080"/>
                      <a:pt x="31810" y="25189"/>
                      <a:pt x="31876" y="25189"/>
                    </a:cubicBezTo>
                    <a:cubicBezTo>
                      <a:pt x="31981" y="25189"/>
                      <a:pt x="32219" y="25154"/>
                      <a:pt x="32279" y="25116"/>
                    </a:cubicBezTo>
                    <a:cubicBezTo>
                      <a:pt x="32336" y="25084"/>
                      <a:pt x="32393" y="25055"/>
                      <a:pt x="32446" y="25055"/>
                    </a:cubicBezTo>
                    <a:cubicBezTo>
                      <a:pt x="32464" y="25055"/>
                      <a:pt x="32482" y="25058"/>
                      <a:pt x="32499" y="25066"/>
                    </a:cubicBezTo>
                    <a:cubicBezTo>
                      <a:pt x="32534" y="25084"/>
                      <a:pt x="32559" y="25116"/>
                      <a:pt x="32566" y="25154"/>
                    </a:cubicBezTo>
                    <a:lnTo>
                      <a:pt x="32566" y="25158"/>
                    </a:lnTo>
                    <a:cubicBezTo>
                      <a:pt x="32566" y="25161"/>
                      <a:pt x="32569" y="25172"/>
                      <a:pt x="32569" y="25179"/>
                    </a:cubicBezTo>
                    <a:cubicBezTo>
                      <a:pt x="32587" y="25242"/>
                      <a:pt x="32622" y="25301"/>
                      <a:pt x="32667" y="25347"/>
                    </a:cubicBezTo>
                    <a:cubicBezTo>
                      <a:pt x="32692" y="25375"/>
                      <a:pt x="32723" y="25399"/>
                      <a:pt x="32755" y="25413"/>
                    </a:cubicBezTo>
                    <a:lnTo>
                      <a:pt x="32797" y="25413"/>
                    </a:lnTo>
                    <a:cubicBezTo>
                      <a:pt x="32828" y="25413"/>
                      <a:pt x="32860" y="25420"/>
                      <a:pt x="32891" y="25427"/>
                    </a:cubicBezTo>
                    <a:cubicBezTo>
                      <a:pt x="32923" y="25434"/>
                      <a:pt x="32951" y="25441"/>
                      <a:pt x="32979" y="25445"/>
                    </a:cubicBezTo>
                    <a:lnTo>
                      <a:pt x="33010" y="25445"/>
                    </a:lnTo>
                    <a:lnTo>
                      <a:pt x="33010" y="25438"/>
                    </a:lnTo>
                    <a:lnTo>
                      <a:pt x="33010" y="25434"/>
                    </a:lnTo>
                    <a:lnTo>
                      <a:pt x="33014" y="25427"/>
                    </a:lnTo>
                    <a:lnTo>
                      <a:pt x="33017" y="25420"/>
                    </a:lnTo>
                    <a:lnTo>
                      <a:pt x="33021" y="25417"/>
                    </a:lnTo>
                    <a:lnTo>
                      <a:pt x="33024" y="25410"/>
                    </a:lnTo>
                    <a:lnTo>
                      <a:pt x="33031" y="25403"/>
                    </a:lnTo>
                    <a:lnTo>
                      <a:pt x="33035" y="25399"/>
                    </a:lnTo>
                    <a:lnTo>
                      <a:pt x="33042" y="25392"/>
                    </a:lnTo>
                    <a:lnTo>
                      <a:pt x="33049" y="25385"/>
                    </a:lnTo>
                    <a:lnTo>
                      <a:pt x="33052" y="25382"/>
                    </a:lnTo>
                    <a:lnTo>
                      <a:pt x="33063" y="25375"/>
                    </a:lnTo>
                    <a:lnTo>
                      <a:pt x="33070" y="25371"/>
                    </a:lnTo>
                    <a:lnTo>
                      <a:pt x="33084" y="25364"/>
                    </a:lnTo>
                    <a:lnTo>
                      <a:pt x="33087" y="25361"/>
                    </a:lnTo>
                    <a:lnTo>
                      <a:pt x="33105" y="25350"/>
                    </a:lnTo>
                    <a:lnTo>
                      <a:pt x="33108" y="25347"/>
                    </a:lnTo>
                    <a:lnTo>
                      <a:pt x="33129" y="25340"/>
                    </a:lnTo>
                    <a:lnTo>
                      <a:pt x="33133" y="25340"/>
                    </a:lnTo>
                    <a:lnTo>
                      <a:pt x="33157" y="25329"/>
                    </a:lnTo>
                    <a:lnTo>
                      <a:pt x="33161" y="25329"/>
                    </a:lnTo>
                    <a:cubicBezTo>
                      <a:pt x="33248" y="25301"/>
                      <a:pt x="33336" y="25280"/>
                      <a:pt x="33427" y="25266"/>
                    </a:cubicBezTo>
                    <a:cubicBezTo>
                      <a:pt x="33668" y="25224"/>
                      <a:pt x="33847" y="25151"/>
                      <a:pt x="33879" y="25077"/>
                    </a:cubicBezTo>
                    <a:cubicBezTo>
                      <a:pt x="33928" y="24968"/>
                      <a:pt x="34050" y="24926"/>
                      <a:pt x="34159" y="24888"/>
                    </a:cubicBezTo>
                    <a:cubicBezTo>
                      <a:pt x="34222" y="24867"/>
                      <a:pt x="34285" y="24846"/>
                      <a:pt x="34309" y="24818"/>
                    </a:cubicBezTo>
                    <a:cubicBezTo>
                      <a:pt x="34316" y="24811"/>
                      <a:pt x="34323" y="24804"/>
                      <a:pt x="34327" y="24797"/>
                    </a:cubicBezTo>
                    <a:cubicBezTo>
                      <a:pt x="34383" y="24755"/>
                      <a:pt x="34442" y="24716"/>
                      <a:pt x="34505" y="24688"/>
                    </a:cubicBezTo>
                    <a:cubicBezTo>
                      <a:pt x="34565" y="24657"/>
                      <a:pt x="34642" y="24622"/>
                      <a:pt x="34656" y="24590"/>
                    </a:cubicBezTo>
                    <a:cubicBezTo>
                      <a:pt x="34698" y="24510"/>
                      <a:pt x="34803" y="24489"/>
                      <a:pt x="34904" y="24464"/>
                    </a:cubicBezTo>
                    <a:cubicBezTo>
                      <a:pt x="34946" y="24457"/>
                      <a:pt x="34988" y="24447"/>
                      <a:pt x="35030" y="24426"/>
                    </a:cubicBezTo>
                    <a:cubicBezTo>
                      <a:pt x="35055" y="24366"/>
                      <a:pt x="35132" y="24335"/>
                      <a:pt x="35216" y="24321"/>
                    </a:cubicBezTo>
                    <a:cubicBezTo>
                      <a:pt x="35256" y="24314"/>
                      <a:pt x="35296" y="24311"/>
                      <a:pt x="35336" y="24311"/>
                    </a:cubicBezTo>
                    <a:cubicBezTo>
                      <a:pt x="35382" y="24311"/>
                      <a:pt x="35427" y="24315"/>
                      <a:pt x="35471" y="24324"/>
                    </a:cubicBezTo>
                    <a:lnTo>
                      <a:pt x="35492" y="24328"/>
                    </a:lnTo>
                    <a:cubicBezTo>
                      <a:pt x="35621" y="24365"/>
                      <a:pt x="36122" y="24458"/>
                      <a:pt x="36216" y="24458"/>
                    </a:cubicBezTo>
                    <a:cubicBezTo>
                      <a:pt x="36219" y="24458"/>
                      <a:pt x="36222" y="24458"/>
                      <a:pt x="36224" y="24457"/>
                    </a:cubicBezTo>
                    <a:cubicBezTo>
                      <a:pt x="36231" y="24456"/>
                      <a:pt x="36238" y="24456"/>
                      <a:pt x="36244" y="24456"/>
                    </a:cubicBezTo>
                    <a:cubicBezTo>
                      <a:pt x="36327" y="24456"/>
                      <a:pt x="36359" y="24559"/>
                      <a:pt x="36389" y="24650"/>
                    </a:cubicBezTo>
                    <a:cubicBezTo>
                      <a:pt x="36399" y="24692"/>
                      <a:pt x="36413" y="24730"/>
                      <a:pt x="36434" y="24765"/>
                    </a:cubicBezTo>
                    <a:cubicBezTo>
                      <a:pt x="36487" y="24786"/>
                      <a:pt x="36539" y="24811"/>
                      <a:pt x="36585" y="24842"/>
                    </a:cubicBezTo>
                    <a:cubicBezTo>
                      <a:pt x="36651" y="24881"/>
                      <a:pt x="36784" y="24954"/>
                      <a:pt x="36826" y="24954"/>
                    </a:cubicBezTo>
                    <a:cubicBezTo>
                      <a:pt x="36885" y="24906"/>
                      <a:pt x="36994" y="24859"/>
                      <a:pt x="37114" y="24859"/>
                    </a:cubicBezTo>
                    <a:cubicBezTo>
                      <a:pt x="37186" y="24859"/>
                      <a:pt x="37262" y="24876"/>
                      <a:pt x="37334" y="24919"/>
                    </a:cubicBezTo>
                    <a:cubicBezTo>
                      <a:pt x="37358" y="24933"/>
                      <a:pt x="37383" y="24947"/>
                      <a:pt x="37407" y="24965"/>
                    </a:cubicBezTo>
                    <a:cubicBezTo>
                      <a:pt x="37474" y="25003"/>
                      <a:pt x="37558" y="25059"/>
                      <a:pt x="37603" y="25066"/>
                    </a:cubicBezTo>
                    <a:lnTo>
                      <a:pt x="37621" y="25066"/>
                    </a:lnTo>
                    <a:cubicBezTo>
                      <a:pt x="37621" y="25066"/>
                      <a:pt x="37624" y="25066"/>
                      <a:pt x="37631" y="25056"/>
                    </a:cubicBezTo>
                    <a:cubicBezTo>
                      <a:pt x="37673" y="24979"/>
                      <a:pt x="37782" y="24933"/>
                      <a:pt x="37897" y="24895"/>
                    </a:cubicBezTo>
                    <a:lnTo>
                      <a:pt x="37947" y="24877"/>
                    </a:lnTo>
                    <a:cubicBezTo>
                      <a:pt x="37996" y="24863"/>
                      <a:pt x="38045" y="24846"/>
                      <a:pt x="38090" y="24821"/>
                    </a:cubicBezTo>
                    <a:cubicBezTo>
                      <a:pt x="38125" y="24772"/>
                      <a:pt x="38157" y="24622"/>
                      <a:pt x="38115" y="24590"/>
                    </a:cubicBezTo>
                    <a:cubicBezTo>
                      <a:pt x="38020" y="24513"/>
                      <a:pt x="37943" y="24268"/>
                      <a:pt x="37911" y="24146"/>
                    </a:cubicBezTo>
                    <a:cubicBezTo>
                      <a:pt x="37904" y="24128"/>
                      <a:pt x="37901" y="24114"/>
                      <a:pt x="37897" y="24100"/>
                    </a:cubicBezTo>
                    <a:cubicBezTo>
                      <a:pt x="37869" y="23985"/>
                      <a:pt x="37968" y="23918"/>
                      <a:pt x="38038" y="23873"/>
                    </a:cubicBezTo>
                    <a:cubicBezTo>
                      <a:pt x="38076" y="23848"/>
                      <a:pt x="38118" y="23820"/>
                      <a:pt x="38125" y="23792"/>
                    </a:cubicBezTo>
                    <a:cubicBezTo>
                      <a:pt x="38153" y="23691"/>
                      <a:pt x="38255" y="23652"/>
                      <a:pt x="38339" y="23617"/>
                    </a:cubicBezTo>
                    <a:cubicBezTo>
                      <a:pt x="38370" y="23607"/>
                      <a:pt x="38402" y="23589"/>
                      <a:pt x="38433" y="23572"/>
                    </a:cubicBezTo>
                    <a:cubicBezTo>
                      <a:pt x="38447" y="23551"/>
                      <a:pt x="38461" y="23530"/>
                      <a:pt x="38472" y="23505"/>
                    </a:cubicBezTo>
                    <a:cubicBezTo>
                      <a:pt x="38502" y="23454"/>
                      <a:pt x="38548" y="23369"/>
                      <a:pt x="38643" y="23369"/>
                    </a:cubicBezTo>
                    <a:cubicBezTo>
                      <a:pt x="38658" y="23369"/>
                      <a:pt x="38674" y="23371"/>
                      <a:pt x="38692" y="23376"/>
                    </a:cubicBezTo>
                    <a:cubicBezTo>
                      <a:pt x="38706" y="23379"/>
                      <a:pt x="39049" y="23477"/>
                      <a:pt x="39123" y="23554"/>
                    </a:cubicBezTo>
                    <a:cubicBezTo>
                      <a:pt x="39151" y="23579"/>
                      <a:pt x="39298" y="23614"/>
                      <a:pt x="39417" y="23614"/>
                    </a:cubicBezTo>
                    <a:cubicBezTo>
                      <a:pt x="39536" y="23614"/>
                      <a:pt x="39707" y="23701"/>
                      <a:pt x="39854" y="23785"/>
                    </a:cubicBezTo>
                    <a:cubicBezTo>
                      <a:pt x="39921" y="23813"/>
                      <a:pt x="39991" y="23827"/>
                      <a:pt x="40065" y="23838"/>
                    </a:cubicBezTo>
                    <a:cubicBezTo>
                      <a:pt x="40215" y="23862"/>
                      <a:pt x="40359" y="23887"/>
                      <a:pt x="40411" y="23967"/>
                    </a:cubicBezTo>
                    <a:cubicBezTo>
                      <a:pt x="40453" y="24030"/>
                      <a:pt x="40450" y="24125"/>
                      <a:pt x="40446" y="24226"/>
                    </a:cubicBezTo>
                    <a:cubicBezTo>
                      <a:pt x="40446" y="24303"/>
                      <a:pt x="40443" y="24401"/>
                      <a:pt x="40471" y="24433"/>
                    </a:cubicBezTo>
                    <a:cubicBezTo>
                      <a:pt x="40583" y="24562"/>
                      <a:pt x="40688" y="24660"/>
                      <a:pt x="40733" y="24671"/>
                    </a:cubicBezTo>
                    <a:cubicBezTo>
                      <a:pt x="40749" y="24662"/>
                      <a:pt x="40767" y="24658"/>
                      <a:pt x="40787" y="24658"/>
                    </a:cubicBezTo>
                    <a:cubicBezTo>
                      <a:pt x="40848" y="24658"/>
                      <a:pt x="40927" y="24693"/>
                      <a:pt x="41024" y="24737"/>
                    </a:cubicBezTo>
                    <a:cubicBezTo>
                      <a:pt x="41087" y="24769"/>
                      <a:pt x="41153" y="24793"/>
                      <a:pt x="41220" y="24811"/>
                    </a:cubicBezTo>
                    <a:cubicBezTo>
                      <a:pt x="41223" y="24813"/>
                      <a:pt x="41227" y="24814"/>
                      <a:pt x="41230" y="24814"/>
                    </a:cubicBezTo>
                    <a:cubicBezTo>
                      <a:pt x="41233" y="24814"/>
                      <a:pt x="41236" y="24813"/>
                      <a:pt x="41237" y="24811"/>
                    </a:cubicBezTo>
                    <a:cubicBezTo>
                      <a:pt x="41290" y="24797"/>
                      <a:pt x="41339" y="24769"/>
                      <a:pt x="41384" y="24737"/>
                    </a:cubicBezTo>
                    <a:lnTo>
                      <a:pt x="41405" y="24723"/>
                    </a:lnTo>
                    <a:cubicBezTo>
                      <a:pt x="41489" y="24667"/>
                      <a:pt x="41566" y="24618"/>
                      <a:pt x="41636" y="24618"/>
                    </a:cubicBezTo>
                    <a:cubicBezTo>
                      <a:pt x="41699" y="24611"/>
                      <a:pt x="41762" y="24601"/>
                      <a:pt x="41825" y="24590"/>
                    </a:cubicBezTo>
                    <a:cubicBezTo>
                      <a:pt x="41913" y="24569"/>
                      <a:pt x="42004" y="24559"/>
                      <a:pt x="42092" y="24552"/>
                    </a:cubicBezTo>
                    <a:cubicBezTo>
                      <a:pt x="42109" y="24552"/>
                      <a:pt x="42130" y="24552"/>
                      <a:pt x="42148" y="24555"/>
                    </a:cubicBezTo>
                    <a:cubicBezTo>
                      <a:pt x="42197" y="24566"/>
                      <a:pt x="42246" y="24576"/>
                      <a:pt x="42295" y="24594"/>
                    </a:cubicBezTo>
                    <a:lnTo>
                      <a:pt x="42323" y="24601"/>
                    </a:lnTo>
                    <a:cubicBezTo>
                      <a:pt x="42407" y="24625"/>
                      <a:pt x="42557" y="24671"/>
                      <a:pt x="42605" y="24671"/>
                    </a:cubicBezTo>
                    <a:cubicBezTo>
                      <a:pt x="42607" y="24671"/>
                      <a:pt x="42608" y="24671"/>
                      <a:pt x="42610" y="24671"/>
                    </a:cubicBezTo>
                    <a:cubicBezTo>
                      <a:pt x="42633" y="24660"/>
                      <a:pt x="42665" y="24656"/>
                      <a:pt x="42700" y="24656"/>
                    </a:cubicBezTo>
                    <a:cubicBezTo>
                      <a:pt x="42788" y="24656"/>
                      <a:pt x="42892" y="24682"/>
                      <a:pt x="42897" y="24685"/>
                    </a:cubicBezTo>
                    <a:cubicBezTo>
                      <a:pt x="43016" y="24716"/>
                      <a:pt x="43089" y="24758"/>
                      <a:pt x="43117" y="24814"/>
                    </a:cubicBezTo>
                    <a:cubicBezTo>
                      <a:pt x="43135" y="24835"/>
                      <a:pt x="43233" y="24860"/>
                      <a:pt x="43296" y="24874"/>
                    </a:cubicBezTo>
                    <a:cubicBezTo>
                      <a:pt x="43432" y="24909"/>
                      <a:pt x="43576" y="24944"/>
                      <a:pt x="43576" y="25056"/>
                    </a:cubicBezTo>
                    <a:cubicBezTo>
                      <a:pt x="43576" y="25080"/>
                      <a:pt x="43635" y="25126"/>
                      <a:pt x="43684" y="25161"/>
                    </a:cubicBezTo>
                    <a:cubicBezTo>
                      <a:pt x="43758" y="25203"/>
                      <a:pt x="43817" y="25263"/>
                      <a:pt x="43859" y="25336"/>
                    </a:cubicBezTo>
                    <a:cubicBezTo>
                      <a:pt x="43884" y="25371"/>
                      <a:pt x="44069" y="25378"/>
                      <a:pt x="44178" y="25382"/>
                    </a:cubicBezTo>
                    <a:lnTo>
                      <a:pt x="44196" y="25382"/>
                    </a:lnTo>
                    <a:cubicBezTo>
                      <a:pt x="44371" y="25389"/>
                      <a:pt x="44483" y="25396"/>
                      <a:pt x="44539" y="25441"/>
                    </a:cubicBezTo>
                    <a:cubicBezTo>
                      <a:pt x="44574" y="25459"/>
                      <a:pt x="44612" y="25469"/>
                      <a:pt x="44654" y="25473"/>
                    </a:cubicBezTo>
                    <a:cubicBezTo>
                      <a:pt x="44720" y="25480"/>
                      <a:pt x="44787" y="25483"/>
                      <a:pt x="44853" y="25483"/>
                    </a:cubicBezTo>
                    <a:cubicBezTo>
                      <a:pt x="44951" y="25483"/>
                      <a:pt x="45050" y="25475"/>
                      <a:pt x="45148" y="25459"/>
                    </a:cubicBezTo>
                    <a:cubicBezTo>
                      <a:pt x="45155" y="25459"/>
                      <a:pt x="45165" y="25455"/>
                      <a:pt x="45172" y="25455"/>
                    </a:cubicBezTo>
                    <a:cubicBezTo>
                      <a:pt x="45176" y="25445"/>
                      <a:pt x="45186" y="25434"/>
                      <a:pt x="45197" y="25427"/>
                    </a:cubicBezTo>
                    <a:cubicBezTo>
                      <a:pt x="45207" y="25420"/>
                      <a:pt x="45221" y="25413"/>
                      <a:pt x="45235" y="25406"/>
                    </a:cubicBezTo>
                    <a:cubicBezTo>
                      <a:pt x="45333" y="25378"/>
                      <a:pt x="45431" y="25357"/>
                      <a:pt x="45533" y="25347"/>
                    </a:cubicBezTo>
                    <a:cubicBezTo>
                      <a:pt x="45627" y="25329"/>
                      <a:pt x="45743" y="25312"/>
                      <a:pt x="45820" y="25291"/>
                    </a:cubicBezTo>
                    <a:cubicBezTo>
                      <a:pt x="45848" y="25287"/>
                      <a:pt x="45876" y="25277"/>
                      <a:pt x="45897" y="25263"/>
                    </a:cubicBezTo>
                    <a:cubicBezTo>
                      <a:pt x="45960" y="25217"/>
                      <a:pt x="46051" y="25203"/>
                      <a:pt x="46138" y="25189"/>
                    </a:cubicBezTo>
                    <a:cubicBezTo>
                      <a:pt x="46194" y="25179"/>
                      <a:pt x="46293" y="25165"/>
                      <a:pt x="46310" y="25144"/>
                    </a:cubicBezTo>
                    <a:cubicBezTo>
                      <a:pt x="46324" y="25038"/>
                      <a:pt x="46457" y="24972"/>
                      <a:pt x="46597" y="24905"/>
                    </a:cubicBezTo>
                    <a:cubicBezTo>
                      <a:pt x="46657" y="24877"/>
                      <a:pt x="46716" y="24846"/>
                      <a:pt x="46772" y="24811"/>
                    </a:cubicBezTo>
                    <a:cubicBezTo>
                      <a:pt x="46844" y="24756"/>
                      <a:pt x="46990" y="24733"/>
                      <a:pt x="47132" y="24733"/>
                    </a:cubicBezTo>
                    <a:cubicBezTo>
                      <a:pt x="47245" y="24733"/>
                      <a:pt x="47356" y="24748"/>
                      <a:pt x="47427" y="24772"/>
                    </a:cubicBezTo>
                    <a:cubicBezTo>
                      <a:pt x="47500" y="24797"/>
                      <a:pt x="47542" y="24828"/>
                      <a:pt x="47553" y="24877"/>
                    </a:cubicBezTo>
                    <a:cubicBezTo>
                      <a:pt x="47556" y="24877"/>
                      <a:pt x="47556" y="24881"/>
                      <a:pt x="47556" y="24881"/>
                    </a:cubicBezTo>
                    <a:cubicBezTo>
                      <a:pt x="47567" y="24891"/>
                      <a:pt x="47577" y="24902"/>
                      <a:pt x="47591" y="24905"/>
                    </a:cubicBezTo>
                    <a:cubicBezTo>
                      <a:pt x="47657" y="24934"/>
                      <a:pt x="47726" y="24948"/>
                      <a:pt x="47796" y="24948"/>
                    </a:cubicBezTo>
                    <a:cubicBezTo>
                      <a:pt x="47803" y="24948"/>
                      <a:pt x="47811" y="24948"/>
                      <a:pt x="47819" y="24947"/>
                    </a:cubicBezTo>
                    <a:cubicBezTo>
                      <a:pt x="47857" y="24947"/>
                      <a:pt x="47899" y="24940"/>
                      <a:pt x="47938" y="24930"/>
                    </a:cubicBezTo>
                    <a:cubicBezTo>
                      <a:pt x="47952" y="24926"/>
                      <a:pt x="47966" y="24923"/>
                      <a:pt x="47980" y="24919"/>
                    </a:cubicBezTo>
                    <a:lnTo>
                      <a:pt x="47990" y="24919"/>
                    </a:lnTo>
                    <a:cubicBezTo>
                      <a:pt x="48004" y="24916"/>
                      <a:pt x="48018" y="24912"/>
                      <a:pt x="48032" y="24912"/>
                    </a:cubicBezTo>
                    <a:cubicBezTo>
                      <a:pt x="48044" y="24912"/>
                      <a:pt x="48056" y="24912"/>
                      <a:pt x="48068" y="24912"/>
                    </a:cubicBezTo>
                    <a:cubicBezTo>
                      <a:pt x="48154" y="24912"/>
                      <a:pt x="48240" y="24923"/>
                      <a:pt x="48323" y="24951"/>
                    </a:cubicBezTo>
                    <a:lnTo>
                      <a:pt x="48344" y="24958"/>
                    </a:lnTo>
                    <a:cubicBezTo>
                      <a:pt x="48365" y="24965"/>
                      <a:pt x="48386" y="24975"/>
                      <a:pt x="48404" y="24982"/>
                    </a:cubicBezTo>
                    <a:lnTo>
                      <a:pt x="48442" y="25000"/>
                    </a:lnTo>
                    <a:lnTo>
                      <a:pt x="48442" y="25003"/>
                    </a:lnTo>
                    <a:lnTo>
                      <a:pt x="48449" y="25007"/>
                    </a:lnTo>
                    <a:lnTo>
                      <a:pt x="48467" y="25017"/>
                    </a:lnTo>
                    <a:lnTo>
                      <a:pt x="48474" y="25021"/>
                    </a:lnTo>
                    <a:cubicBezTo>
                      <a:pt x="48491" y="25035"/>
                      <a:pt x="48509" y="25052"/>
                      <a:pt x="48519" y="25070"/>
                    </a:cubicBezTo>
                    <a:cubicBezTo>
                      <a:pt x="48526" y="25077"/>
                      <a:pt x="48533" y="25087"/>
                      <a:pt x="48537" y="25095"/>
                    </a:cubicBezTo>
                    <a:cubicBezTo>
                      <a:pt x="48560" y="25151"/>
                      <a:pt x="48809" y="25213"/>
                      <a:pt x="48935" y="25213"/>
                    </a:cubicBezTo>
                    <a:cubicBezTo>
                      <a:pt x="48957" y="25213"/>
                      <a:pt x="48976" y="25211"/>
                      <a:pt x="48988" y="25207"/>
                    </a:cubicBezTo>
                    <a:lnTo>
                      <a:pt x="49002" y="25200"/>
                    </a:lnTo>
                    <a:cubicBezTo>
                      <a:pt x="49041" y="25182"/>
                      <a:pt x="49111" y="25140"/>
                      <a:pt x="49177" y="25098"/>
                    </a:cubicBezTo>
                    <a:cubicBezTo>
                      <a:pt x="49335" y="25003"/>
                      <a:pt x="49443" y="24937"/>
                      <a:pt x="49517" y="24926"/>
                    </a:cubicBezTo>
                    <a:cubicBezTo>
                      <a:pt x="49587" y="24916"/>
                      <a:pt x="49650" y="24877"/>
                      <a:pt x="49692" y="24821"/>
                    </a:cubicBezTo>
                    <a:cubicBezTo>
                      <a:pt x="49699" y="24814"/>
                      <a:pt x="49702" y="24807"/>
                      <a:pt x="49702" y="24797"/>
                    </a:cubicBezTo>
                    <a:cubicBezTo>
                      <a:pt x="49706" y="24790"/>
                      <a:pt x="49706" y="24779"/>
                      <a:pt x="49702" y="24769"/>
                    </a:cubicBezTo>
                    <a:cubicBezTo>
                      <a:pt x="49678" y="24681"/>
                      <a:pt x="49744" y="24559"/>
                      <a:pt x="49856" y="24373"/>
                    </a:cubicBezTo>
                    <a:cubicBezTo>
                      <a:pt x="49891" y="24314"/>
                      <a:pt x="49926" y="24254"/>
                      <a:pt x="49947" y="24209"/>
                    </a:cubicBezTo>
                    <a:cubicBezTo>
                      <a:pt x="49954" y="24195"/>
                      <a:pt x="49958" y="24184"/>
                      <a:pt x="49961" y="24170"/>
                    </a:cubicBezTo>
                    <a:cubicBezTo>
                      <a:pt x="49993" y="24048"/>
                      <a:pt x="50175" y="23743"/>
                      <a:pt x="50294" y="23638"/>
                    </a:cubicBezTo>
                    <a:cubicBezTo>
                      <a:pt x="50308" y="23624"/>
                      <a:pt x="50322" y="23614"/>
                      <a:pt x="50339" y="23607"/>
                    </a:cubicBezTo>
                    <a:cubicBezTo>
                      <a:pt x="50424" y="23572"/>
                      <a:pt x="50550" y="23446"/>
                      <a:pt x="50543" y="23404"/>
                    </a:cubicBezTo>
                    <a:cubicBezTo>
                      <a:pt x="50532" y="23316"/>
                      <a:pt x="50511" y="23232"/>
                      <a:pt x="50483" y="23148"/>
                    </a:cubicBezTo>
                    <a:cubicBezTo>
                      <a:pt x="50476" y="23117"/>
                      <a:pt x="50462" y="23092"/>
                      <a:pt x="50441" y="23071"/>
                    </a:cubicBezTo>
                    <a:lnTo>
                      <a:pt x="50434" y="23071"/>
                    </a:lnTo>
                    <a:cubicBezTo>
                      <a:pt x="50371" y="23071"/>
                      <a:pt x="50276" y="23071"/>
                      <a:pt x="50234" y="22994"/>
                    </a:cubicBezTo>
                    <a:cubicBezTo>
                      <a:pt x="50196" y="22917"/>
                      <a:pt x="50231" y="22826"/>
                      <a:pt x="50346" y="22675"/>
                    </a:cubicBezTo>
                    <a:cubicBezTo>
                      <a:pt x="50511" y="22451"/>
                      <a:pt x="50758" y="22412"/>
                      <a:pt x="50926" y="22412"/>
                    </a:cubicBezTo>
                    <a:cubicBezTo>
                      <a:pt x="50984" y="22412"/>
                      <a:pt x="51032" y="22416"/>
                      <a:pt x="51064" y="22420"/>
                    </a:cubicBezTo>
                    <a:lnTo>
                      <a:pt x="51092" y="22420"/>
                    </a:lnTo>
                    <a:cubicBezTo>
                      <a:pt x="51099" y="22420"/>
                      <a:pt x="51159" y="22413"/>
                      <a:pt x="51204" y="22402"/>
                    </a:cubicBezTo>
                    <a:cubicBezTo>
                      <a:pt x="51344" y="22377"/>
                      <a:pt x="51556" y="22338"/>
                      <a:pt x="51731" y="22338"/>
                    </a:cubicBezTo>
                    <a:cubicBezTo>
                      <a:pt x="51802" y="22338"/>
                      <a:pt x="51866" y="22344"/>
                      <a:pt x="51918" y="22360"/>
                    </a:cubicBezTo>
                    <a:cubicBezTo>
                      <a:pt x="51978" y="22374"/>
                      <a:pt x="52037" y="22381"/>
                      <a:pt x="52097" y="22381"/>
                    </a:cubicBezTo>
                    <a:lnTo>
                      <a:pt x="52153" y="22381"/>
                    </a:lnTo>
                    <a:cubicBezTo>
                      <a:pt x="52166" y="22381"/>
                      <a:pt x="52179" y="22380"/>
                      <a:pt x="52193" y="22380"/>
                    </a:cubicBezTo>
                    <a:cubicBezTo>
                      <a:pt x="52257" y="22380"/>
                      <a:pt x="52323" y="22387"/>
                      <a:pt x="52384" y="22399"/>
                    </a:cubicBezTo>
                    <a:lnTo>
                      <a:pt x="52412" y="22406"/>
                    </a:lnTo>
                    <a:lnTo>
                      <a:pt x="52436" y="22413"/>
                    </a:lnTo>
                    <a:cubicBezTo>
                      <a:pt x="52450" y="22420"/>
                      <a:pt x="52468" y="22427"/>
                      <a:pt x="52486" y="22434"/>
                    </a:cubicBezTo>
                    <a:lnTo>
                      <a:pt x="52489" y="22434"/>
                    </a:lnTo>
                    <a:cubicBezTo>
                      <a:pt x="52507" y="22441"/>
                      <a:pt x="52528" y="22451"/>
                      <a:pt x="52545" y="22462"/>
                    </a:cubicBezTo>
                    <a:cubicBezTo>
                      <a:pt x="52654" y="22518"/>
                      <a:pt x="52790" y="22539"/>
                      <a:pt x="52909" y="22556"/>
                    </a:cubicBezTo>
                    <a:cubicBezTo>
                      <a:pt x="53053" y="22577"/>
                      <a:pt x="53172" y="22595"/>
                      <a:pt x="53231" y="22675"/>
                    </a:cubicBezTo>
                    <a:cubicBezTo>
                      <a:pt x="53270" y="22714"/>
                      <a:pt x="53312" y="22745"/>
                      <a:pt x="53357" y="22773"/>
                    </a:cubicBezTo>
                    <a:cubicBezTo>
                      <a:pt x="53469" y="22847"/>
                      <a:pt x="53620" y="22948"/>
                      <a:pt x="53602" y="23103"/>
                    </a:cubicBezTo>
                    <a:cubicBezTo>
                      <a:pt x="53602" y="23113"/>
                      <a:pt x="53599" y="23124"/>
                      <a:pt x="53599" y="23134"/>
                    </a:cubicBezTo>
                    <a:cubicBezTo>
                      <a:pt x="53595" y="23141"/>
                      <a:pt x="53595" y="23152"/>
                      <a:pt x="53592" y="23159"/>
                    </a:cubicBezTo>
                    <a:cubicBezTo>
                      <a:pt x="53592" y="23180"/>
                      <a:pt x="53599" y="23187"/>
                      <a:pt x="53637" y="23215"/>
                    </a:cubicBezTo>
                    <a:cubicBezTo>
                      <a:pt x="53704" y="23267"/>
                      <a:pt x="53809" y="23348"/>
                      <a:pt x="53858" y="23607"/>
                    </a:cubicBezTo>
                    <a:cubicBezTo>
                      <a:pt x="53882" y="23764"/>
                      <a:pt x="53952" y="23915"/>
                      <a:pt x="54057" y="24037"/>
                    </a:cubicBezTo>
                    <a:cubicBezTo>
                      <a:pt x="54117" y="24097"/>
                      <a:pt x="54155" y="24170"/>
                      <a:pt x="54180" y="24247"/>
                    </a:cubicBezTo>
                    <a:cubicBezTo>
                      <a:pt x="54183" y="24258"/>
                      <a:pt x="54187" y="24268"/>
                      <a:pt x="54190" y="24279"/>
                    </a:cubicBezTo>
                    <a:cubicBezTo>
                      <a:pt x="54225" y="24370"/>
                      <a:pt x="54267" y="24461"/>
                      <a:pt x="54316" y="24545"/>
                    </a:cubicBezTo>
                    <a:cubicBezTo>
                      <a:pt x="54404" y="24713"/>
                      <a:pt x="54463" y="24828"/>
                      <a:pt x="54460" y="24912"/>
                    </a:cubicBezTo>
                    <a:cubicBezTo>
                      <a:pt x="54460" y="24923"/>
                      <a:pt x="54460" y="24933"/>
                      <a:pt x="54456" y="24944"/>
                    </a:cubicBezTo>
                    <a:cubicBezTo>
                      <a:pt x="54442" y="24982"/>
                      <a:pt x="54439" y="25021"/>
                      <a:pt x="54435" y="25056"/>
                    </a:cubicBezTo>
                    <a:cubicBezTo>
                      <a:pt x="54435" y="25063"/>
                      <a:pt x="54439" y="25070"/>
                      <a:pt x="54439" y="25077"/>
                    </a:cubicBezTo>
                    <a:cubicBezTo>
                      <a:pt x="54442" y="25091"/>
                      <a:pt x="54446" y="25105"/>
                      <a:pt x="54453" y="25116"/>
                    </a:cubicBezTo>
                    <a:cubicBezTo>
                      <a:pt x="54481" y="25154"/>
                      <a:pt x="54551" y="25168"/>
                      <a:pt x="54607" y="25168"/>
                    </a:cubicBezTo>
                    <a:cubicBezTo>
                      <a:pt x="54782" y="25179"/>
                      <a:pt x="54929" y="25263"/>
                      <a:pt x="55027" y="25319"/>
                    </a:cubicBezTo>
                    <a:cubicBezTo>
                      <a:pt x="55055" y="25336"/>
                      <a:pt x="55080" y="25350"/>
                      <a:pt x="55108" y="25364"/>
                    </a:cubicBezTo>
                    <a:lnTo>
                      <a:pt x="55118" y="25368"/>
                    </a:lnTo>
                    <a:cubicBezTo>
                      <a:pt x="55133" y="25362"/>
                      <a:pt x="55150" y="25360"/>
                      <a:pt x="55171" y="25360"/>
                    </a:cubicBezTo>
                    <a:cubicBezTo>
                      <a:pt x="55316" y="25360"/>
                      <a:pt x="55589" y="25485"/>
                      <a:pt x="55731" y="25627"/>
                    </a:cubicBezTo>
                    <a:cubicBezTo>
                      <a:pt x="55769" y="25662"/>
                      <a:pt x="55815" y="25686"/>
                      <a:pt x="55867" y="25700"/>
                    </a:cubicBezTo>
                    <a:cubicBezTo>
                      <a:pt x="55899" y="25711"/>
                      <a:pt x="55927" y="25721"/>
                      <a:pt x="55958" y="25728"/>
                    </a:cubicBezTo>
                    <a:cubicBezTo>
                      <a:pt x="55983" y="25735"/>
                      <a:pt x="56004" y="25742"/>
                      <a:pt x="56028" y="25749"/>
                    </a:cubicBezTo>
                    <a:cubicBezTo>
                      <a:pt x="56102" y="25777"/>
                      <a:pt x="56172" y="25823"/>
                      <a:pt x="56161" y="25942"/>
                    </a:cubicBezTo>
                    <a:cubicBezTo>
                      <a:pt x="56161" y="26019"/>
                      <a:pt x="56182" y="26096"/>
                      <a:pt x="56217" y="26166"/>
                    </a:cubicBezTo>
                    <a:cubicBezTo>
                      <a:pt x="56256" y="26239"/>
                      <a:pt x="56277" y="26327"/>
                      <a:pt x="56273" y="26411"/>
                    </a:cubicBezTo>
                    <a:cubicBezTo>
                      <a:pt x="56277" y="26428"/>
                      <a:pt x="56284" y="26442"/>
                      <a:pt x="56298" y="26453"/>
                    </a:cubicBezTo>
                    <a:cubicBezTo>
                      <a:pt x="56305" y="26463"/>
                      <a:pt x="56319" y="26470"/>
                      <a:pt x="56329" y="26477"/>
                    </a:cubicBezTo>
                    <a:cubicBezTo>
                      <a:pt x="56427" y="26529"/>
                      <a:pt x="56531" y="26555"/>
                      <a:pt x="56639" y="26555"/>
                    </a:cubicBezTo>
                    <a:cubicBezTo>
                      <a:pt x="56663" y="26555"/>
                      <a:pt x="56687" y="26553"/>
                      <a:pt x="56711" y="26551"/>
                    </a:cubicBezTo>
                    <a:lnTo>
                      <a:pt x="56736" y="26551"/>
                    </a:lnTo>
                    <a:cubicBezTo>
                      <a:pt x="56771" y="26546"/>
                      <a:pt x="56806" y="26543"/>
                      <a:pt x="56843" y="26543"/>
                    </a:cubicBezTo>
                    <a:cubicBezTo>
                      <a:pt x="56879" y="26543"/>
                      <a:pt x="56916" y="26546"/>
                      <a:pt x="56953" y="26551"/>
                    </a:cubicBezTo>
                    <a:cubicBezTo>
                      <a:pt x="56984" y="26551"/>
                      <a:pt x="57012" y="26554"/>
                      <a:pt x="57037" y="26554"/>
                    </a:cubicBezTo>
                    <a:cubicBezTo>
                      <a:pt x="57042" y="26555"/>
                      <a:pt x="57047" y="26555"/>
                      <a:pt x="57052" y="26555"/>
                    </a:cubicBezTo>
                    <a:cubicBezTo>
                      <a:pt x="57103" y="26555"/>
                      <a:pt x="57151" y="26525"/>
                      <a:pt x="57170" y="26474"/>
                    </a:cubicBezTo>
                    <a:cubicBezTo>
                      <a:pt x="57229" y="26358"/>
                      <a:pt x="57341" y="26320"/>
                      <a:pt x="57450" y="26302"/>
                    </a:cubicBezTo>
                    <a:cubicBezTo>
                      <a:pt x="57488" y="26295"/>
                      <a:pt x="57523" y="26292"/>
                      <a:pt x="57558" y="26288"/>
                    </a:cubicBezTo>
                    <a:cubicBezTo>
                      <a:pt x="57618" y="26288"/>
                      <a:pt x="57674" y="26278"/>
                      <a:pt x="57723" y="26257"/>
                    </a:cubicBezTo>
                    <a:lnTo>
                      <a:pt x="57740" y="26243"/>
                    </a:lnTo>
                    <a:cubicBezTo>
                      <a:pt x="57824" y="26194"/>
                      <a:pt x="57915" y="26166"/>
                      <a:pt x="58013" y="26159"/>
                    </a:cubicBezTo>
                    <a:cubicBezTo>
                      <a:pt x="58062" y="26159"/>
                      <a:pt x="58111" y="26169"/>
                      <a:pt x="58157" y="26190"/>
                    </a:cubicBezTo>
                    <a:cubicBezTo>
                      <a:pt x="58209" y="26222"/>
                      <a:pt x="58272" y="26285"/>
                      <a:pt x="58265" y="26425"/>
                    </a:cubicBezTo>
                    <a:cubicBezTo>
                      <a:pt x="58262" y="26512"/>
                      <a:pt x="58276" y="26600"/>
                      <a:pt x="58314" y="26677"/>
                    </a:cubicBezTo>
                    <a:cubicBezTo>
                      <a:pt x="58321" y="26691"/>
                      <a:pt x="58328" y="26705"/>
                      <a:pt x="58332" y="26719"/>
                    </a:cubicBezTo>
                    <a:cubicBezTo>
                      <a:pt x="58335" y="26729"/>
                      <a:pt x="58339" y="26740"/>
                      <a:pt x="58342" y="26750"/>
                    </a:cubicBezTo>
                    <a:cubicBezTo>
                      <a:pt x="58342" y="26764"/>
                      <a:pt x="58346" y="26775"/>
                      <a:pt x="58346" y="26785"/>
                    </a:cubicBezTo>
                    <a:cubicBezTo>
                      <a:pt x="58346" y="26834"/>
                      <a:pt x="58325" y="26883"/>
                      <a:pt x="58248" y="26929"/>
                    </a:cubicBezTo>
                    <a:cubicBezTo>
                      <a:pt x="58136" y="26999"/>
                      <a:pt x="58055" y="27321"/>
                      <a:pt x="58013" y="27493"/>
                    </a:cubicBezTo>
                    <a:cubicBezTo>
                      <a:pt x="58003" y="27528"/>
                      <a:pt x="57996" y="27559"/>
                      <a:pt x="57989" y="27587"/>
                    </a:cubicBezTo>
                    <a:cubicBezTo>
                      <a:pt x="57961" y="27692"/>
                      <a:pt x="57880" y="27759"/>
                      <a:pt x="57810" y="27815"/>
                    </a:cubicBezTo>
                    <a:cubicBezTo>
                      <a:pt x="57740" y="27874"/>
                      <a:pt x="57677" y="27923"/>
                      <a:pt x="57667" y="28000"/>
                    </a:cubicBezTo>
                    <a:cubicBezTo>
                      <a:pt x="57646" y="28126"/>
                      <a:pt x="57562" y="28193"/>
                      <a:pt x="57492" y="28242"/>
                    </a:cubicBezTo>
                    <a:cubicBezTo>
                      <a:pt x="57432" y="28287"/>
                      <a:pt x="57408" y="28312"/>
                      <a:pt x="57408" y="28347"/>
                    </a:cubicBezTo>
                    <a:cubicBezTo>
                      <a:pt x="57408" y="28403"/>
                      <a:pt x="57373" y="28455"/>
                      <a:pt x="57324" y="28480"/>
                    </a:cubicBezTo>
                    <a:cubicBezTo>
                      <a:pt x="57284" y="28500"/>
                      <a:pt x="57234" y="28509"/>
                      <a:pt x="57180" y="28509"/>
                    </a:cubicBezTo>
                    <a:cubicBezTo>
                      <a:pt x="57056" y="28509"/>
                      <a:pt x="56910" y="28463"/>
                      <a:pt x="56820" y="28399"/>
                    </a:cubicBezTo>
                    <a:cubicBezTo>
                      <a:pt x="56809" y="28392"/>
                      <a:pt x="56797" y="28388"/>
                      <a:pt x="56785" y="28388"/>
                    </a:cubicBezTo>
                    <a:cubicBezTo>
                      <a:pt x="56746" y="28388"/>
                      <a:pt x="56696" y="28425"/>
                      <a:pt x="56617" y="28497"/>
                    </a:cubicBezTo>
                    <a:cubicBezTo>
                      <a:pt x="56546" y="28560"/>
                      <a:pt x="56480" y="28623"/>
                      <a:pt x="56403" y="28623"/>
                    </a:cubicBezTo>
                    <a:cubicBezTo>
                      <a:pt x="56399" y="28623"/>
                      <a:pt x="56396" y="28623"/>
                      <a:pt x="56392" y="28630"/>
                    </a:cubicBezTo>
                    <a:cubicBezTo>
                      <a:pt x="56357" y="28676"/>
                      <a:pt x="56357" y="28830"/>
                      <a:pt x="56385" y="28928"/>
                    </a:cubicBezTo>
                    <a:cubicBezTo>
                      <a:pt x="56392" y="28956"/>
                      <a:pt x="56396" y="28984"/>
                      <a:pt x="56396" y="29015"/>
                    </a:cubicBezTo>
                    <a:cubicBezTo>
                      <a:pt x="56396" y="29043"/>
                      <a:pt x="56392" y="29071"/>
                      <a:pt x="56389" y="29103"/>
                    </a:cubicBezTo>
                    <a:cubicBezTo>
                      <a:pt x="56389" y="29124"/>
                      <a:pt x="56385" y="29145"/>
                      <a:pt x="56385" y="29166"/>
                    </a:cubicBezTo>
                    <a:lnTo>
                      <a:pt x="56385" y="29197"/>
                    </a:lnTo>
                    <a:cubicBezTo>
                      <a:pt x="56382" y="29257"/>
                      <a:pt x="56396" y="29317"/>
                      <a:pt x="56417" y="29373"/>
                    </a:cubicBezTo>
                    <a:cubicBezTo>
                      <a:pt x="56448" y="29446"/>
                      <a:pt x="56448" y="29551"/>
                      <a:pt x="56452" y="29670"/>
                    </a:cubicBezTo>
                    <a:cubicBezTo>
                      <a:pt x="56452" y="29712"/>
                      <a:pt x="56452" y="29754"/>
                      <a:pt x="56452" y="29800"/>
                    </a:cubicBezTo>
                    <a:cubicBezTo>
                      <a:pt x="56641" y="29674"/>
                      <a:pt x="56774" y="29607"/>
                      <a:pt x="56851" y="29607"/>
                    </a:cubicBezTo>
                    <a:cubicBezTo>
                      <a:pt x="56974" y="29607"/>
                      <a:pt x="57086" y="29702"/>
                      <a:pt x="57194" y="29793"/>
                    </a:cubicBezTo>
                    <a:cubicBezTo>
                      <a:pt x="57289" y="29877"/>
                      <a:pt x="57390" y="29961"/>
                      <a:pt x="57481" y="29964"/>
                    </a:cubicBezTo>
                    <a:lnTo>
                      <a:pt x="57485" y="29964"/>
                    </a:lnTo>
                    <a:cubicBezTo>
                      <a:pt x="57674" y="29964"/>
                      <a:pt x="58605" y="29359"/>
                      <a:pt x="58678" y="29222"/>
                    </a:cubicBezTo>
                    <a:cubicBezTo>
                      <a:pt x="58693" y="29127"/>
                      <a:pt x="58868" y="28935"/>
                      <a:pt x="59333" y="28466"/>
                    </a:cubicBezTo>
                    <a:cubicBezTo>
                      <a:pt x="59424" y="28368"/>
                      <a:pt x="59515" y="28277"/>
                      <a:pt x="59585" y="28207"/>
                    </a:cubicBezTo>
                    <a:cubicBezTo>
                      <a:pt x="59813" y="27962"/>
                      <a:pt x="60219" y="27507"/>
                      <a:pt x="60373" y="27149"/>
                    </a:cubicBezTo>
                    <a:cubicBezTo>
                      <a:pt x="60429" y="27016"/>
                      <a:pt x="60597" y="26817"/>
                      <a:pt x="60744" y="26638"/>
                    </a:cubicBezTo>
                    <a:cubicBezTo>
                      <a:pt x="60821" y="26551"/>
                      <a:pt x="60891" y="26460"/>
                      <a:pt x="60958" y="26365"/>
                    </a:cubicBezTo>
                    <a:cubicBezTo>
                      <a:pt x="60986" y="26320"/>
                      <a:pt x="61017" y="26274"/>
                      <a:pt x="61052" y="26229"/>
                    </a:cubicBezTo>
                    <a:cubicBezTo>
                      <a:pt x="61150" y="26103"/>
                      <a:pt x="61231" y="25963"/>
                      <a:pt x="61294" y="25812"/>
                    </a:cubicBezTo>
                    <a:cubicBezTo>
                      <a:pt x="61399" y="25585"/>
                      <a:pt x="61441" y="25098"/>
                      <a:pt x="61469" y="24776"/>
                    </a:cubicBezTo>
                    <a:cubicBezTo>
                      <a:pt x="61497" y="24471"/>
                      <a:pt x="61504" y="24394"/>
                      <a:pt x="61539" y="24359"/>
                    </a:cubicBezTo>
                    <a:cubicBezTo>
                      <a:pt x="61553" y="24324"/>
                      <a:pt x="61560" y="24289"/>
                      <a:pt x="61563" y="24254"/>
                    </a:cubicBezTo>
                    <a:cubicBezTo>
                      <a:pt x="61567" y="24170"/>
                      <a:pt x="61595" y="24090"/>
                      <a:pt x="61640" y="24023"/>
                    </a:cubicBezTo>
                    <a:cubicBezTo>
                      <a:pt x="61665" y="23985"/>
                      <a:pt x="61679" y="23946"/>
                      <a:pt x="61689" y="23904"/>
                    </a:cubicBezTo>
                    <a:cubicBezTo>
                      <a:pt x="61710" y="23796"/>
                      <a:pt x="61766" y="23698"/>
                      <a:pt x="61850" y="23624"/>
                    </a:cubicBezTo>
                    <a:cubicBezTo>
                      <a:pt x="61980" y="23516"/>
                      <a:pt x="61962" y="23435"/>
                      <a:pt x="61924" y="23334"/>
                    </a:cubicBezTo>
                    <a:cubicBezTo>
                      <a:pt x="61899" y="23253"/>
                      <a:pt x="61892" y="23173"/>
                      <a:pt x="61903" y="23089"/>
                    </a:cubicBezTo>
                    <a:cubicBezTo>
                      <a:pt x="61906" y="23036"/>
                      <a:pt x="61903" y="22983"/>
                      <a:pt x="61892" y="22927"/>
                    </a:cubicBezTo>
                    <a:cubicBezTo>
                      <a:pt x="61826" y="22808"/>
                      <a:pt x="61878" y="22742"/>
                      <a:pt x="61976" y="22682"/>
                    </a:cubicBezTo>
                    <a:cubicBezTo>
                      <a:pt x="61927" y="22616"/>
                      <a:pt x="61864" y="22560"/>
                      <a:pt x="61787" y="22528"/>
                    </a:cubicBezTo>
                    <a:lnTo>
                      <a:pt x="61731" y="22504"/>
                    </a:lnTo>
                    <a:cubicBezTo>
                      <a:pt x="61598" y="22444"/>
                      <a:pt x="61437" y="22371"/>
                      <a:pt x="61416" y="22199"/>
                    </a:cubicBezTo>
                    <a:cubicBezTo>
                      <a:pt x="61406" y="22092"/>
                      <a:pt x="61222" y="21936"/>
                      <a:pt x="61077" y="21936"/>
                    </a:cubicBezTo>
                    <a:cubicBezTo>
                      <a:pt x="61071" y="21936"/>
                      <a:pt x="61065" y="21936"/>
                      <a:pt x="61059" y="21937"/>
                    </a:cubicBezTo>
                    <a:cubicBezTo>
                      <a:pt x="61045" y="21937"/>
                      <a:pt x="61031" y="21938"/>
                      <a:pt x="61017" y="21938"/>
                    </a:cubicBezTo>
                    <a:cubicBezTo>
                      <a:pt x="60946" y="21938"/>
                      <a:pt x="60874" y="21930"/>
                      <a:pt x="60804" y="21916"/>
                    </a:cubicBezTo>
                    <a:cubicBezTo>
                      <a:pt x="60758" y="21912"/>
                      <a:pt x="60695" y="21902"/>
                      <a:pt x="60656" y="21902"/>
                    </a:cubicBezTo>
                    <a:cubicBezTo>
                      <a:pt x="60674" y="21968"/>
                      <a:pt x="60660" y="22042"/>
                      <a:pt x="60614" y="22094"/>
                    </a:cubicBezTo>
                    <a:cubicBezTo>
                      <a:pt x="60585" y="22127"/>
                      <a:pt x="60542" y="22145"/>
                      <a:pt x="60501" y="22145"/>
                    </a:cubicBezTo>
                    <a:cubicBezTo>
                      <a:pt x="60488" y="22145"/>
                      <a:pt x="60476" y="22143"/>
                      <a:pt x="60464" y="22140"/>
                    </a:cubicBezTo>
                    <a:cubicBezTo>
                      <a:pt x="60459" y="22138"/>
                      <a:pt x="60455" y="22137"/>
                      <a:pt x="60450" y="22137"/>
                    </a:cubicBezTo>
                    <a:cubicBezTo>
                      <a:pt x="60423" y="22137"/>
                      <a:pt x="60398" y="22170"/>
                      <a:pt x="60317" y="22294"/>
                    </a:cubicBezTo>
                    <a:lnTo>
                      <a:pt x="60299" y="22322"/>
                    </a:lnTo>
                    <a:cubicBezTo>
                      <a:pt x="60228" y="22431"/>
                      <a:pt x="60073" y="22482"/>
                      <a:pt x="59973" y="22482"/>
                    </a:cubicBezTo>
                    <a:cubicBezTo>
                      <a:pt x="59961" y="22482"/>
                      <a:pt x="59949" y="22481"/>
                      <a:pt x="59939" y="22479"/>
                    </a:cubicBezTo>
                    <a:cubicBezTo>
                      <a:pt x="59890" y="22479"/>
                      <a:pt x="59848" y="22448"/>
                      <a:pt x="59834" y="22402"/>
                    </a:cubicBezTo>
                    <a:cubicBezTo>
                      <a:pt x="59820" y="22360"/>
                      <a:pt x="59841" y="22311"/>
                      <a:pt x="59893" y="22259"/>
                    </a:cubicBezTo>
                    <a:cubicBezTo>
                      <a:pt x="59935" y="22224"/>
                      <a:pt x="59939" y="22210"/>
                      <a:pt x="59939" y="22210"/>
                    </a:cubicBezTo>
                    <a:cubicBezTo>
                      <a:pt x="59932" y="22196"/>
                      <a:pt x="59925" y="22185"/>
                      <a:pt x="59914" y="22175"/>
                    </a:cubicBezTo>
                    <a:cubicBezTo>
                      <a:pt x="59862" y="22122"/>
                      <a:pt x="59837" y="22045"/>
                      <a:pt x="59851" y="21972"/>
                    </a:cubicBezTo>
                    <a:cubicBezTo>
                      <a:pt x="59858" y="21933"/>
                      <a:pt x="59872" y="21895"/>
                      <a:pt x="59886" y="21856"/>
                    </a:cubicBezTo>
                    <a:lnTo>
                      <a:pt x="59886" y="21856"/>
                    </a:lnTo>
                    <a:cubicBezTo>
                      <a:pt x="59841" y="21905"/>
                      <a:pt x="59806" y="21958"/>
                      <a:pt x="59778" y="22017"/>
                    </a:cubicBezTo>
                    <a:cubicBezTo>
                      <a:pt x="59732" y="22105"/>
                      <a:pt x="59683" y="22196"/>
                      <a:pt x="59575" y="22220"/>
                    </a:cubicBezTo>
                    <a:cubicBezTo>
                      <a:pt x="59565" y="22223"/>
                      <a:pt x="59555" y="22224"/>
                      <a:pt x="59545" y="22224"/>
                    </a:cubicBezTo>
                    <a:cubicBezTo>
                      <a:pt x="59510" y="22224"/>
                      <a:pt x="59477" y="22209"/>
                      <a:pt x="59452" y="22182"/>
                    </a:cubicBezTo>
                    <a:cubicBezTo>
                      <a:pt x="59354" y="22070"/>
                      <a:pt x="59396" y="21737"/>
                      <a:pt x="59424" y="21611"/>
                    </a:cubicBezTo>
                    <a:cubicBezTo>
                      <a:pt x="59389" y="21611"/>
                      <a:pt x="59333" y="21618"/>
                      <a:pt x="59284" y="21625"/>
                    </a:cubicBezTo>
                    <a:cubicBezTo>
                      <a:pt x="59182" y="21641"/>
                      <a:pt x="59077" y="21649"/>
                      <a:pt x="58973" y="21649"/>
                    </a:cubicBezTo>
                    <a:cubicBezTo>
                      <a:pt x="58938" y="21649"/>
                      <a:pt x="58903" y="21648"/>
                      <a:pt x="58868" y="21646"/>
                    </a:cubicBezTo>
                    <a:cubicBezTo>
                      <a:pt x="58664" y="21632"/>
                      <a:pt x="58605" y="21548"/>
                      <a:pt x="58591" y="21482"/>
                    </a:cubicBezTo>
                    <a:cubicBezTo>
                      <a:pt x="58566" y="21363"/>
                      <a:pt x="58675" y="21223"/>
                      <a:pt x="58868" y="21121"/>
                    </a:cubicBezTo>
                    <a:cubicBezTo>
                      <a:pt x="58962" y="21076"/>
                      <a:pt x="59039" y="21006"/>
                      <a:pt x="59092" y="20914"/>
                    </a:cubicBezTo>
                    <a:cubicBezTo>
                      <a:pt x="59123" y="20855"/>
                      <a:pt x="59176" y="20806"/>
                      <a:pt x="59235" y="20778"/>
                    </a:cubicBezTo>
                    <a:cubicBezTo>
                      <a:pt x="59386" y="20701"/>
                      <a:pt x="59533" y="20617"/>
                      <a:pt x="59673" y="20526"/>
                    </a:cubicBezTo>
                    <a:cubicBezTo>
                      <a:pt x="59771" y="20466"/>
                      <a:pt x="59858" y="20410"/>
                      <a:pt x="59935" y="20368"/>
                    </a:cubicBezTo>
                    <a:cubicBezTo>
                      <a:pt x="60114" y="20263"/>
                      <a:pt x="60152" y="20155"/>
                      <a:pt x="60198" y="20025"/>
                    </a:cubicBezTo>
                    <a:lnTo>
                      <a:pt x="60201" y="20008"/>
                    </a:lnTo>
                    <a:cubicBezTo>
                      <a:pt x="60236" y="19910"/>
                      <a:pt x="60376" y="19819"/>
                      <a:pt x="60576" y="19693"/>
                    </a:cubicBezTo>
                    <a:cubicBezTo>
                      <a:pt x="60726" y="19598"/>
                      <a:pt x="60870" y="19497"/>
                      <a:pt x="61007" y="19388"/>
                    </a:cubicBezTo>
                    <a:cubicBezTo>
                      <a:pt x="61332" y="19126"/>
                      <a:pt x="61511" y="18961"/>
                      <a:pt x="61588" y="18796"/>
                    </a:cubicBezTo>
                    <a:cubicBezTo>
                      <a:pt x="61637" y="18695"/>
                      <a:pt x="61784" y="18604"/>
                      <a:pt x="61938" y="18502"/>
                    </a:cubicBezTo>
                    <a:cubicBezTo>
                      <a:pt x="62029" y="18446"/>
                      <a:pt x="62179" y="18348"/>
                      <a:pt x="62190" y="18310"/>
                    </a:cubicBezTo>
                    <a:cubicBezTo>
                      <a:pt x="62200" y="18117"/>
                      <a:pt x="62880" y="17795"/>
                      <a:pt x="63268" y="17718"/>
                    </a:cubicBezTo>
                    <a:cubicBezTo>
                      <a:pt x="63372" y="17698"/>
                      <a:pt x="63495" y="17688"/>
                      <a:pt x="63622" y="17688"/>
                    </a:cubicBezTo>
                    <a:cubicBezTo>
                      <a:pt x="63992" y="17688"/>
                      <a:pt x="64403" y="17767"/>
                      <a:pt x="64518" y="17879"/>
                    </a:cubicBezTo>
                    <a:cubicBezTo>
                      <a:pt x="64538" y="17917"/>
                      <a:pt x="64575" y="17935"/>
                      <a:pt x="64611" y="17935"/>
                    </a:cubicBezTo>
                    <a:cubicBezTo>
                      <a:pt x="64648" y="17935"/>
                      <a:pt x="64686" y="17915"/>
                      <a:pt x="64703" y="17876"/>
                    </a:cubicBezTo>
                    <a:cubicBezTo>
                      <a:pt x="64750" y="17824"/>
                      <a:pt x="64813" y="17807"/>
                      <a:pt x="64896" y="17807"/>
                    </a:cubicBezTo>
                    <a:cubicBezTo>
                      <a:pt x="64964" y="17807"/>
                      <a:pt x="65044" y="17818"/>
                      <a:pt x="65138" y="17830"/>
                    </a:cubicBezTo>
                    <a:cubicBezTo>
                      <a:pt x="65180" y="17834"/>
                      <a:pt x="65222" y="17841"/>
                      <a:pt x="65271" y="17844"/>
                    </a:cubicBezTo>
                    <a:cubicBezTo>
                      <a:pt x="65292" y="17847"/>
                      <a:pt x="65313" y="17849"/>
                      <a:pt x="65334" y="17849"/>
                    </a:cubicBezTo>
                    <a:cubicBezTo>
                      <a:pt x="65403" y="17849"/>
                      <a:pt x="65472" y="17832"/>
                      <a:pt x="65537" y="17802"/>
                    </a:cubicBezTo>
                    <a:cubicBezTo>
                      <a:pt x="65590" y="17781"/>
                      <a:pt x="65644" y="17759"/>
                      <a:pt x="65710" y="17759"/>
                    </a:cubicBezTo>
                    <a:cubicBezTo>
                      <a:pt x="65739" y="17759"/>
                      <a:pt x="65771" y="17763"/>
                      <a:pt x="65806" y="17774"/>
                    </a:cubicBezTo>
                    <a:cubicBezTo>
                      <a:pt x="65884" y="17798"/>
                      <a:pt x="65946" y="17814"/>
                      <a:pt x="65998" y="17814"/>
                    </a:cubicBezTo>
                    <a:cubicBezTo>
                      <a:pt x="66076" y="17814"/>
                      <a:pt x="66130" y="17777"/>
                      <a:pt x="66181" y="17676"/>
                    </a:cubicBezTo>
                    <a:cubicBezTo>
                      <a:pt x="66226" y="17596"/>
                      <a:pt x="66317" y="17536"/>
                      <a:pt x="66443" y="17501"/>
                    </a:cubicBezTo>
                    <a:cubicBezTo>
                      <a:pt x="66508" y="17487"/>
                      <a:pt x="66580" y="17480"/>
                      <a:pt x="66653" y="17480"/>
                    </a:cubicBezTo>
                    <a:cubicBezTo>
                      <a:pt x="66812" y="17480"/>
                      <a:pt x="66971" y="17511"/>
                      <a:pt x="67046" y="17564"/>
                    </a:cubicBezTo>
                    <a:cubicBezTo>
                      <a:pt x="67063" y="17578"/>
                      <a:pt x="67081" y="17589"/>
                      <a:pt x="67095" y="17603"/>
                    </a:cubicBezTo>
                    <a:cubicBezTo>
                      <a:pt x="67158" y="17653"/>
                      <a:pt x="67205" y="17690"/>
                      <a:pt x="67262" y="17690"/>
                    </a:cubicBezTo>
                    <a:cubicBezTo>
                      <a:pt x="67296" y="17690"/>
                      <a:pt x="67334" y="17676"/>
                      <a:pt x="67382" y="17645"/>
                    </a:cubicBezTo>
                    <a:cubicBezTo>
                      <a:pt x="67429" y="17613"/>
                      <a:pt x="67470" y="17601"/>
                      <a:pt x="67506" y="17601"/>
                    </a:cubicBezTo>
                    <a:cubicBezTo>
                      <a:pt x="67594" y="17601"/>
                      <a:pt x="67649" y="17675"/>
                      <a:pt x="67686" y="17725"/>
                    </a:cubicBezTo>
                    <a:cubicBezTo>
                      <a:pt x="67728" y="17785"/>
                      <a:pt x="67760" y="17820"/>
                      <a:pt x="67809" y="17827"/>
                    </a:cubicBezTo>
                    <a:cubicBezTo>
                      <a:pt x="67963" y="17848"/>
                      <a:pt x="67959" y="17949"/>
                      <a:pt x="67959" y="17970"/>
                    </a:cubicBezTo>
                    <a:cubicBezTo>
                      <a:pt x="67946" y="18059"/>
                      <a:pt x="67838" y="18129"/>
                      <a:pt x="67721" y="18129"/>
                    </a:cubicBezTo>
                    <a:cubicBezTo>
                      <a:pt x="67713" y="18129"/>
                      <a:pt x="67705" y="18128"/>
                      <a:pt x="67697" y="18128"/>
                    </a:cubicBezTo>
                    <a:cubicBezTo>
                      <a:pt x="67684" y="18126"/>
                      <a:pt x="67672" y="18126"/>
                      <a:pt x="67660" y="18126"/>
                    </a:cubicBezTo>
                    <a:cubicBezTo>
                      <a:pt x="67611" y="18126"/>
                      <a:pt x="67564" y="18138"/>
                      <a:pt x="67522" y="18163"/>
                    </a:cubicBezTo>
                    <a:cubicBezTo>
                      <a:pt x="67532" y="18177"/>
                      <a:pt x="67543" y="18184"/>
                      <a:pt x="67557" y="18191"/>
                    </a:cubicBezTo>
                    <a:cubicBezTo>
                      <a:pt x="67585" y="18207"/>
                      <a:pt x="67615" y="18213"/>
                      <a:pt x="67646" y="18213"/>
                    </a:cubicBezTo>
                    <a:cubicBezTo>
                      <a:pt x="67712" y="18213"/>
                      <a:pt x="67783" y="18184"/>
                      <a:pt x="67854" y="18156"/>
                    </a:cubicBezTo>
                    <a:cubicBezTo>
                      <a:pt x="67924" y="18129"/>
                      <a:pt x="67988" y="18101"/>
                      <a:pt x="68052" y="18101"/>
                    </a:cubicBezTo>
                    <a:cubicBezTo>
                      <a:pt x="68062" y="18101"/>
                      <a:pt x="68072" y="18102"/>
                      <a:pt x="68082" y="18103"/>
                    </a:cubicBezTo>
                    <a:cubicBezTo>
                      <a:pt x="68133" y="18109"/>
                      <a:pt x="68186" y="18113"/>
                      <a:pt x="68240" y="18113"/>
                    </a:cubicBezTo>
                    <a:cubicBezTo>
                      <a:pt x="68365" y="18113"/>
                      <a:pt x="68494" y="18091"/>
                      <a:pt x="68614" y="18016"/>
                    </a:cubicBezTo>
                    <a:cubicBezTo>
                      <a:pt x="68660" y="17981"/>
                      <a:pt x="68715" y="17963"/>
                      <a:pt x="68770" y="17963"/>
                    </a:cubicBezTo>
                    <a:cubicBezTo>
                      <a:pt x="68819" y="17963"/>
                      <a:pt x="68868" y="17977"/>
                      <a:pt x="68911" y="18005"/>
                    </a:cubicBezTo>
                    <a:cubicBezTo>
                      <a:pt x="68940" y="18020"/>
                      <a:pt x="68954" y="18027"/>
                      <a:pt x="68964" y="18027"/>
                    </a:cubicBezTo>
                    <a:cubicBezTo>
                      <a:pt x="68974" y="18027"/>
                      <a:pt x="68981" y="18022"/>
                      <a:pt x="68992" y="18012"/>
                    </a:cubicBezTo>
                    <a:cubicBezTo>
                      <a:pt x="69125" y="17897"/>
                      <a:pt x="69381" y="17858"/>
                      <a:pt x="69549" y="17858"/>
                    </a:cubicBezTo>
                    <a:cubicBezTo>
                      <a:pt x="69496" y="17830"/>
                      <a:pt x="69440" y="17820"/>
                      <a:pt x="69384" y="17820"/>
                    </a:cubicBezTo>
                    <a:cubicBezTo>
                      <a:pt x="69311" y="17820"/>
                      <a:pt x="69206" y="17809"/>
                      <a:pt x="69157" y="17729"/>
                    </a:cubicBezTo>
                    <a:cubicBezTo>
                      <a:pt x="69097" y="17624"/>
                      <a:pt x="69164" y="17473"/>
                      <a:pt x="69286" y="17260"/>
                    </a:cubicBezTo>
                    <a:cubicBezTo>
                      <a:pt x="69430" y="17018"/>
                      <a:pt x="69661" y="16854"/>
                      <a:pt x="69864" y="16710"/>
                    </a:cubicBezTo>
                    <a:cubicBezTo>
                      <a:pt x="69951" y="16650"/>
                      <a:pt x="70032" y="16591"/>
                      <a:pt x="70102" y="16531"/>
                    </a:cubicBezTo>
                    <a:cubicBezTo>
                      <a:pt x="70193" y="16451"/>
                      <a:pt x="70305" y="16395"/>
                      <a:pt x="70427" y="16370"/>
                    </a:cubicBezTo>
                    <a:cubicBezTo>
                      <a:pt x="70445" y="16367"/>
                      <a:pt x="70466" y="16363"/>
                      <a:pt x="70483" y="16356"/>
                    </a:cubicBezTo>
                    <a:lnTo>
                      <a:pt x="70483" y="16346"/>
                    </a:lnTo>
                    <a:cubicBezTo>
                      <a:pt x="70483" y="16206"/>
                      <a:pt x="70606" y="15789"/>
                      <a:pt x="70837" y="15782"/>
                    </a:cubicBezTo>
                    <a:cubicBezTo>
                      <a:pt x="70851" y="15781"/>
                      <a:pt x="70867" y="15781"/>
                      <a:pt x="70883" y="15781"/>
                    </a:cubicBezTo>
                    <a:cubicBezTo>
                      <a:pt x="70923" y="15781"/>
                      <a:pt x="70969" y="15783"/>
                      <a:pt x="71019" y="15786"/>
                    </a:cubicBezTo>
                    <a:cubicBezTo>
                      <a:pt x="71091" y="15789"/>
                      <a:pt x="71173" y="15794"/>
                      <a:pt x="71256" y="15794"/>
                    </a:cubicBezTo>
                    <a:cubicBezTo>
                      <a:pt x="71415" y="15794"/>
                      <a:pt x="71581" y="15778"/>
                      <a:pt x="71705" y="15709"/>
                    </a:cubicBezTo>
                    <a:cubicBezTo>
                      <a:pt x="71777" y="15668"/>
                      <a:pt x="71835" y="15652"/>
                      <a:pt x="71882" y="15652"/>
                    </a:cubicBezTo>
                    <a:cubicBezTo>
                      <a:pt x="71993" y="15652"/>
                      <a:pt x="72044" y="15740"/>
                      <a:pt x="72076" y="15796"/>
                    </a:cubicBezTo>
                    <a:cubicBezTo>
                      <a:pt x="72090" y="15821"/>
                      <a:pt x="72108" y="15852"/>
                      <a:pt x="72125" y="15859"/>
                    </a:cubicBezTo>
                    <a:cubicBezTo>
                      <a:pt x="72126" y="15859"/>
                      <a:pt x="72126" y="15859"/>
                      <a:pt x="72127" y="15859"/>
                    </a:cubicBezTo>
                    <a:cubicBezTo>
                      <a:pt x="72144" y="15859"/>
                      <a:pt x="72207" y="15813"/>
                      <a:pt x="72237" y="15789"/>
                    </a:cubicBezTo>
                    <a:cubicBezTo>
                      <a:pt x="72294" y="15743"/>
                      <a:pt x="72367" y="15686"/>
                      <a:pt x="72445" y="15686"/>
                    </a:cubicBezTo>
                    <a:cubicBezTo>
                      <a:pt x="72473" y="15686"/>
                      <a:pt x="72502" y="15693"/>
                      <a:pt x="72531" y="15712"/>
                    </a:cubicBezTo>
                    <a:cubicBezTo>
                      <a:pt x="72566" y="15730"/>
                      <a:pt x="72587" y="15761"/>
                      <a:pt x="72594" y="15800"/>
                    </a:cubicBezTo>
                    <a:cubicBezTo>
                      <a:pt x="72605" y="15873"/>
                      <a:pt x="72542" y="15947"/>
                      <a:pt x="72465" y="16038"/>
                    </a:cubicBezTo>
                    <a:cubicBezTo>
                      <a:pt x="72398" y="16118"/>
                      <a:pt x="72321" y="16206"/>
                      <a:pt x="72293" y="16297"/>
                    </a:cubicBezTo>
                    <a:cubicBezTo>
                      <a:pt x="72279" y="16339"/>
                      <a:pt x="72283" y="16363"/>
                      <a:pt x="72286" y="16367"/>
                    </a:cubicBezTo>
                    <a:cubicBezTo>
                      <a:pt x="72297" y="16381"/>
                      <a:pt x="72356" y="16388"/>
                      <a:pt x="72395" y="16391"/>
                    </a:cubicBezTo>
                    <a:cubicBezTo>
                      <a:pt x="72454" y="16395"/>
                      <a:pt x="72514" y="16405"/>
                      <a:pt x="72566" y="16430"/>
                    </a:cubicBezTo>
                    <a:cubicBezTo>
                      <a:pt x="72605" y="16444"/>
                      <a:pt x="72633" y="16479"/>
                      <a:pt x="72640" y="16517"/>
                    </a:cubicBezTo>
                    <a:cubicBezTo>
                      <a:pt x="72643" y="16587"/>
                      <a:pt x="72580" y="16629"/>
                      <a:pt x="72517" y="16675"/>
                    </a:cubicBezTo>
                    <a:lnTo>
                      <a:pt x="72507" y="16682"/>
                    </a:lnTo>
                    <a:cubicBezTo>
                      <a:pt x="72598" y="16671"/>
                      <a:pt x="72780" y="16605"/>
                      <a:pt x="73011" y="16374"/>
                    </a:cubicBezTo>
                    <a:cubicBezTo>
                      <a:pt x="73390" y="15995"/>
                      <a:pt x="73712" y="15922"/>
                      <a:pt x="73901" y="15922"/>
                    </a:cubicBezTo>
                    <a:cubicBezTo>
                      <a:pt x="73926" y="15922"/>
                      <a:pt x="73950" y="15924"/>
                      <a:pt x="73970" y="15926"/>
                    </a:cubicBezTo>
                    <a:cubicBezTo>
                      <a:pt x="73981" y="15928"/>
                      <a:pt x="73990" y="15929"/>
                      <a:pt x="73997" y="15929"/>
                    </a:cubicBezTo>
                    <a:cubicBezTo>
                      <a:pt x="74013" y="15929"/>
                      <a:pt x="74020" y="15925"/>
                      <a:pt x="74023" y="15922"/>
                    </a:cubicBezTo>
                    <a:cubicBezTo>
                      <a:pt x="74040" y="15908"/>
                      <a:pt x="74030" y="15817"/>
                      <a:pt x="74023" y="15747"/>
                    </a:cubicBezTo>
                    <a:cubicBezTo>
                      <a:pt x="74012" y="15653"/>
                      <a:pt x="74005" y="15555"/>
                      <a:pt x="74009" y="15457"/>
                    </a:cubicBezTo>
                    <a:cubicBezTo>
                      <a:pt x="74016" y="15345"/>
                      <a:pt x="74082" y="15247"/>
                      <a:pt x="74201" y="15170"/>
                    </a:cubicBezTo>
                    <a:cubicBezTo>
                      <a:pt x="74357" y="15073"/>
                      <a:pt x="74583" y="15027"/>
                      <a:pt x="74774" y="15027"/>
                    </a:cubicBezTo>
                    <a:cubicBezTo>
                      <a:pt x="74879" y="15027"/>
                      <a:pt x="74973" y="15041"/>
                      <a:pt x="75038" y="15068"/>
                    </a:cubicBezTo>
                    <a:cubicBezTo>
                      <a:pt x="75195" y="15135"/>
                      <a:pt x="75262" y="15205"/>
                      <a:pt x="75237" y="15275"/>
                    </a:cubicBezTo>
                    <a:cubicBezTo>
                      <a:pt x="75222" y="15319"/>
                      <a:pt x="75182" y="15341"/>
                      <a:pt x="75119" y="15341"/>
                    </a:cubicBezTo>
                    <a:cubicBezTo>
                      <a:pt x="75083" y="15341"/>
                      <a:pt x="75040" y="15334"/>
                      <a:pt x="74989" y="15320"/>
                    </a:cubicBezTo>
                    <a:cubicBezTo>
                      <a:pt x="74968" y="15314"/>
                      <a:pt x="74947" y="15311"/>
                      <a:pt x="74926" y="15311"/>
                    </a:cubicBezTo>
                    <a:cubicBezTo>
                      <a:pt x="74873" y="15311"/>
                      <a:pt x="74822" y="15330"/>
                      <a:pt x="74782" y="15362"/>
                    </a:cubicBezTo>
                    <a:cubicBezTo>
                      <a:pt x="74695" y="15439"/>
                      <a:pt x="74649" y="15551"/>
                      <a:pt x="74660" y="15663"/>
                    </a:cubicBezTo>
                    <a:cubicBezTo>
                      <a:pt x="74660" y="15779"/>
                      <a:pt x="74632" y="15894"/>
                      <a:pt x="74572" y="15992"/>
                    </a:cubicBezTo>
                    <a:cubicBezTo>
                      <a:pt x="74530" y="16069"/>
                      <a:pt x="74534" y="16073"/>
                      <a:pt x="74551" y="16090"/>
                    </a:cubicBezTo>
                    <a:cubicBezTo>
                      <a:pt x="74579" y="16115"/>
                      <a:pt x="74597" y="16153"/>
                      <a:pt x="74593" y="16195"/>
                    </a:cubicBezTo>
                    <a:cubicBezTo>
                      <a:pt x="74586" y="16255"/>
                      <a:pt x="74530" y="16290"/>
                      <a:pt x="74481" y="16321"/>
                    </a:cubicBezTo>
                    <a:cubicBezTo>
                      <a:pt x="74453" y="16335"/>
                      <a:pt x="74408" y="16363"/>
                      <a:pt x="74408" y="16381"/>
                    </a:cubicBezTo>
                    <a:lnTo>
                      <a:pt x="74408" y="16405"/>
                    </a:lnTo>
                    <a:cubicBezTo>
                      <a:pt x="74401" y="16514"/>
                      <a:pt x="74394" y="16633"/>
                      <a:pt x="74201" y="16689"/>
                    </a:cubicBezTo>
                    <a:cubicBezTo>
                      <a:pt x="74163" y="16703"/>
                      <a:pt x="74110" y="16713"/>
                      <a:pt x="74051" y="16724"/>
                    </a:cubicBezTo>
                    <a:cubicBezTo>
                      <a:pt x="73883" y="16759"/>
                      <a:pt x="73536" y="16833"/>
                      <a:pt x="73529" y="16948"/>
                    </a:cubicBezTo>
                    <a:cubicBezTo>
                      <a:pt x="73515" y="17088"/>
                      <a:pt x="73410" y="17162"/>
                      <a:pt x="73309" y="17235"/>
                    </a:cubicBezTo>
                    <a:cubicBezTo>
                      <a:pt x="73221" y="17295"/>
                      <a:pt x="73133" y="17358"/>
                      <a:pt x="73074" y="17466"/>
                    </a:cubicBezTo>
                    <a:cubicBezTo>
                      <a:pt x="73007" y="17592"/>
                      <a:pt x="72867" y="17690"/>
                      <a:pt x="72703" y="17806"/>
                    </a:cubicBezTo>
                    <a:cubicBezTo>
                      <a:pt x="72500" y="17946"/>
                      <a:pt x="72251" y="18121"/>
                      <a:pt x="72062" y="18401"/>
                    </a:cubicBezTo>
                    <a:cubicBezTo>
                      <a:pt x="71817" y="18765"/>
                      <a:pt x="71471" y="18888"/>
                      <a:pt x="71285" y="18954"/>
                    </a:cubicBezTo>
                    <a:cubicBezTo>
                      <a:pt x="71247" y="18968"/>
                      <a:pt x="71212" y="18982"/>
                      <a:pt x="71173" y="19000"/>
                    </a:cubicBezTo>
                    <a:cubicBezTo>
                      <a:pt x="71152" y="19119"/>
                      <a:pt x="70945" y="19129"/>
                      <a:pt x="70725" y="19143"/>
                    </a:cubicBezTo>
                    <a:cubicBezTo>
                      <a:pt x="70686" y="19143"/>
                      <a:pt x="70651" y="19147"/>
                      <a:pt x="70627" y="19147"/>
                    </a:cubicBezTo>
                    <a:cubicBezTo>
                      <a:pt x="70627" y="19164"/>
                      <a:pt x="70630" y="19192"/>
                      <a:pt x="70630" y="19210"/>
                    </a:cubicBezTo>
                    <a:cubicBezTo>
                      <a:pt x="70648" y="19343"/>
                      <a:pt x="70676" y="19567"/>
                      <a:pt x="70462" y="19794"/>
                    </a:cubicBezTo>
                    <a:cubicBezTo>
                      <a:pt x="70151" y="20127"/>
                      <a:pt x="69972" y="20582"/>
                      <a:pt x="69979" y="21002"/>
                    </a:cubicBezTo>
                    <a:cubicBezTo>
                      <a:pt x="69986" y="21471"/>
                      <a:pt x="70140" y="22770"/>
                      <a:pt x="70270" y="22990"/>
                    </a:cubicBezTo>
                    <a:cubicBezTo>
                      <a:pt x="70347" y="23124"/>
                      <a:pt x="70361" y="23341"/>
                      <a:pt x="70371" y="23547"/>
                    </a:cubicBezTo>
                    <a:cubicBezTo>
                      <a:pt x="70382" y="23691"/>
                      <a:pt x="70392" y="23866"/>
                      <a:pt x="70431" y="23908"/>
                    </a:cubicBezTo>
                    <a:cubicBezTo>
                      <a:pt x="70504" y="23988"/>
                      <a:pt x="70522" y="24097"/>
                      <a:pt x="70539" y="24181"/>
                    </a:cubicBezTo>
                    <a:cubicBezTo>
                      <a:pt x="70543" y="24216"/>
                      <a:pt x="70550" y="24251"/>
                      <a:pt x="70564" y="24286"/>
                    </a:cubicBezTo>
                    <a:cubicBezTo>
                      <a:pt x="70616" y="24254"/>
                      <a:pt x="70739" y="24128"/>
                      <a:pt x="70819" y="24041"/>
                    </a:cubicBezTo>
                    <a:cubicBezTo>
                      <a:pt x="70893" y="23960"/>
                      <a:pt x="70973" y="23880"/>
                      <a:pt x="71057" y="23806"/>
                    </a:cubicBezTo>
                    <a:cubicBezTo>
                      <a:pt x="71120" y="23757"/>
                      <a:pt x="71173" y="23698"/>
                      <a:pt x="71208" y="23631"/>
                    </a:cubicBezTo>
                    <a:cubicBezTo>
                      <a:pt x="71240" y="23572"/>
                      <a:pt x="71285" y="23523"/>
                      <a:pt x="71341" y="23488"/>
                    </a:cubicBezTo>
                    <a:cubicBezTo>
                      <a:pt x="71401" y="23446"/>
                      <a:pt x="71408" y="23271"/>
                      <a:pt x="71411" y="23155"/>
                    </a:cubicBezTo>
                    <a:cubicBezTo>
                      <a:pt x="71411" y="23089"/>
                      <a:pt x="71418" y="23022"/>
                      <a:pt x="71436" y="22959"/>
                    </a:cubicBezTo>
                    <a:cubicBezTo>
                      <a:pt x="71467" y="22885"/>
                      <a:pt x="71555" y="22843"/>
                      <a:pt x="71649" y="22798"/>
                    </a:cubicBezTo>
                    <a:cubicBezTo>
                      <a:pt x="71716" y="22766"/>
                      <a:pt x="71789" y="22731"/>
                      <a:pt x="71817" y="22693"/>
                    </a:cubicBezTo>
                    <a:cubicBezTo>
                      <a:pt x="71887" y="22602"/>
                      <a:pt x="72006" y="22602"/>
                      <a:pt x="72115" y="22602"/>
                    </a:cubicBezTo>
                    <a:cubicBezTo>
                      <a:pt x="72126" y="22603"/>
                      <a:pt x="72137" y="22603"/>
                      <a:pt x="72149" y="22603"/>
                    </a:cubicBezTo>
                    <a:cubicBezTo>
                      <a:pt x="72183" y="22603"/>
                      <a:pt x="72217" y="22599"/>
                      <a:pt x="72251" y="22591"/>
                    </a:cubicBezTo>
                    <a:cubicBezTo>
                      <a:pt x="72272" y="22560"/>
                      <a:pt x="72220" y="22395"/>
                      <a:pt x="72199" y="22325"/>
                    </a:cubicBezTo>
                    <a:cubicBezTo>
                      <a:pt x="72185" y="22280"/>
                      <a:pt x="72171" y="22241"/>
                      <a:pt x="72160" y="22206"/>
                    </a:cubicBezTo>
                    <a:cubicBezTo>
                      <a:pt x="72118" y="22035"/>
                      <a:pt x="72374" y="21863"/>
                      <a:pt x="72598" y="21713"/>
                    </a:cubicBezTo>
                    <a:cubicBezTo>
                      <a:pt x="72640" y="21685"/>
                      <a:pt x="72678" y="21660"/>
                      <a:pt x="72713" y="21636"/>
                    </a:cubicBezTo>
                    <a:cubicBezTo>
                      <a:pt x="72779" y="21589"/>
                      <a:pt x="72849" y="21576"/>
                      <a:pt x="72917" y="21576"/>
                    </a:cubicBezTo>
                    <a:cubicBezTo>
                      <a:pt x="72961" y="21576"/>
                      <a:pt x="73005" y="21581"/>
                      <a:pt x="73046" y="21587"/>
                    </a:cubicBezTo>
                    <a:cubicBezTo>
                      <a:pt x="73091" y="21593"/>
                      <a:pt x="73134" y="21600"/>
                      <a:pt x="73174" y="21600"/>
                    </a:cubicBezTo>
                    <a:cubicBezTo>
                      <a:pt x="73240" y="21600"/>
                      <a:pt x="73300" y="21583"/>
                      <a:pt x="73361" y="21527"/>
                    </a:cubicBezTo>
                    <a:cubicBezTo>
                      <a:pt x="73501" y="21398"/>
                      <a:pt x="73403" y="21258"/>
                      <a:pt x="73284" y="21111"/>
                    </a:cubicBezTo>
                    <a:lnTo>
                      <a:pt x="73256" y="21076"/>
                    </a:lnTo>
                    <a:cubicBezTo>
                      <a:pt x="73221" y="21030"/>
                      <a:pt x="73221" y="20960"/>
                      <a:pt x="73253" y="20862"/>
                    </a:cubicBezTo>
                    <a:cubicBezTo>
                      <a:pt x="73316" y="20669"/>
                      <a:pt x="73515" y="20354"/>
                      <a:pt x="73680" y="20309"/>
                    </a:cubicBezTo>
                    <a:cubicBezTo>
                      <a:pt x="73708" y="20302"/>
                      <a:pt x="73737" y="20298"/>
                      <a:pt x="73767" y="20298"/>
                    </a:cubicBezTo>
                    <a:cubicBezTo>
                      <a:pt x="73811" y="20298"/>
                      <a:pt x="73855" y="20306"/>
                      <a:pt x="73897" y="20323"/>
                    </a:cubicBezTo>
                    <a:cubicBezTo>
                      <a:pt x="73929" y="20334"/>
                      <a:pt x="73954" y="20342"/>
                      <a:pt x="73979" y="20342"/>
                    </a:cubicBezTo>
                    <a:cubicBezTo>
                      <a:pt x="74008" y="20342"/>
                      <a:pt x="74036" y="20331"/>
                      <a:pt x="74072" y="20298"/>
                    </a:cubicBezTo>
                    <a:cubicBezTo>
                      <a:pt x="74100" y="20277"/>
                      <a:pt x="74107" y="20239"/>
                      <a:pt x="74086" y="20211"/>
                    </a:cubicBezTo>
                    <a:cubicBezTo>
                      <a:pt x="74045" y="20118"/>
                      <a:pt x="73910" y="20046"/>
                      <a:pt x="73871" y="20046"/>
                    </a:cubicBezTo>
                    <a:cubicBezTo>
                      <a:pt x="73870" y="20046"/>
                      <a:pt x="73869" y="20046"/>
                      <a:pt x="73869" y="20046"/>
                    </a:cubicBezTo>
                    <a:cubicBezTo>
                      <a:pt x="73865" y="20047"/>
                      <a:pt x="73859" y="20048"/>
                      <a:pt x="73852" y="20048"/>
                    </a:cubicBezTo>
                    <a:cubicBezTo>
                      <a:pt x="73822" y="20048"/>
                      <a:pt x="73766" y="20035"/>
                      <a:pt x="73732" y="19952"/>
                    </a:cubicBezTo>
                    <a:cubicBezTo>
                      <a:pt x="73669" y="19801"/>
                      <a:pt x="73704" y="19486"/>
                      <a:pt x="73932" y="19315"/>
                    </a:cubicBezTo>
                    <a:cubicBezTo>
                      <a:pt x="74037" y="19238"/>
                      <a:pt x="74061" y="19199"/>
                      <a:pt x="74065" y="19185"/>
                    </a:cubicBezTo>
                    <a:cubicBezTo>
                      <a:pt x="74026" y="19164"/>
                      <a:pt x="73981" y="19150"/>
                      <a:pt x="73939" y="19140"/>
                    </a:cubicBezTo>
                    <a:cubicBezTo>
                      <a:pt x="73907" y="19129"/>
                      <a:pt x="73874" y="19124"/>
                      <a:pt x="73841" y="19124"/>
                    </a:cubicBezTo>
                    <a:cubicBezTo>
                      <a:pt x="73807" y="19124"/>
                      <a:pt x="73774" y="19129"/>
                      <a:pt x="73743" y="19140"/>
                    </a:cubicBezTo>
                    <a:cubicBezTo>
                      <a:pt x="73701" y="19154"/>
                      <a:pt x="73659" y="19161"/>
                      <a:pt x="73613" y="19164"/>
                    </a:cubicBezTo>
                    <a:cubicBezTo>
                      <a:pt x="73611" y="19164"/>
                      <a:pt x="73608" y="19164"/>
                      <a:pt x="73605" y="19164"/>
                    </a:cubicBezTo>
                    <a:cubicBezTo>
                      <a:pt x="73531" y="19164"/>
                      <a:pt x="73461" y="19116"/>
                      <a:pt x="73417" y="19031"/>
                    </a:cubicBezTo>
                    <a:cubicBezTo>
                      <a:pt x="73354" y="18916"/>
                      <a:pt x="73337" y="18702"/>
                      <a:pt x="73491" y="18492"/>
                    </a:cubicBezTo>
                    <a:cubicBezTo>
                      <a:pt x="73568" y="18387"/>
                      <a:pt x="73666" y="18299"/>
                      <a:pt x="73778" y="18229"/>
                    </a:cubicBezTo>
                    <a:cubicBezTo>
                      <a:pt x="73865" y="18170"/>
                      <a:pt x="73918" y="18131"/>
                      <a:pt x="73942" y="18030"/>
                    </a:cubicBezTo>
                    <a:cubicBezTo>
                      <a:pt x="73981" y="17844"/>
                      <a:pt x="74145" y="17620"/>
                      <a:pt x="74268" y="17456"/>
                    </a:cubicBezTo>
                    <a:cubicBezTo>
                      <a:pt x="74306" y="17400"/>
                      <a:pt x="74345" y="17354"/>
                      <a:pt x="74362" y="17323"/>
                    </a:cubicBezTo>
                    <a:cubicBezTo>
                      <a:pt x="74401" y="17256"/>
                      <a:pt x="74473" y="17237"/>
                      <a:pt x="74553" y="17237"/>
                    </a:cubicBezTo>
                    <a:cubicBezTo>
                      <a:pt x="74612" y="17237"/>
                      <a:pt x="74676" y="17247"/>
                      <a:pt x="74733" y="17256"/>
                    </a:cubicBezTo>
                    <a:cubicBezTo>
                      <a:pt x="74779" y="17267"/>
                      <a:pt x="74831" y="17270"/>
                      <a:pt x="74880" y="17270"/>
                    </a:cubicBezTo>
                    <a:cubicBezTo>
                      <a:pt x="74893" y="17267"/>
                      <a:pt x="74904" y="17266"/>
                      <a:pt x="74914" y="17266"/>
                    </a:cubicBezTo>
                    <a:cubicBezTo>
                      <a:pt x="74992" y="17266"/>
                      <a:pt x="75026" y="17338"/>
                      <a:pt x="75041" y="17375"/>
                    </a:cubicBezTo>
                    <a:lnTo>
                      <a:pt x="75048" y="17389"/>
                    </a:lnTo>
                    <a:lnTo>
                      <a:pt x="75062" y="17382"/>
                    </a:lnTo>
                    <a:cubicBezTo>
                      <a:pt x="75115" y="17326"/>
                      <a:pt x="75164" y="17267"/>
                      <a:pt x="75209" y="17207"/>
                    </a:cubicBezTo>
                    <a:cubicBezTo>
                      <a:pt x="75343" y="17032"/>
                      <a:pt x="75497" y="16840"/>
                      <a:pt x="75654" y="16840"/>
                    </a:cubicBezTo>
                    <a:cubicBezTo>
                      <a:pt x="75658" y="16839"/>
                      <a:pt x="75662" y="16839"/>
                      <a:pt x="75666" y="16839"/>
                    </a:cubicBezTo>
                    <a:cubicBezTo>
                      <a:pt x="75707" y="16839"/>
                      <a:pt x="75748" y="16856"/>
                      <a:pt x="75777" y="16885"/>
                    </a:cubicBezTo>
                    <a:cubicBezTo>
                      <a:pt x="75836" y="16952"/>
                      <a:pt x="75829" y="17053"/>
                      <a:pt x="75826" y="17165"/>
                    </a:cubicBezTo>
                    <a:cubicBezTo>
                      <a:pt x="75819" y="17232"/>
                      <a:pt x="75819" y="17298"/>
                      <a:pt x="75833" y="17365"/>
                    </a:cubicBezTo>
                    <a:lnTo>
                      <a:pt x="75833" y="17368"/>
                    </a:lnTo>
                    <a:cubicBezTo>
                      <a:pt x="75857" y="17351"/>
                      <a:pt x="75892" y="17316"/>
                      <a:pt x="75927" y="17288"/>
                    </a:cubicBezTo>
                    <a:cubicBezTo>
                      <a:pt x="76025" y="17197"/>
                      <a:pt x="76130" y="17113"/>
                      <a:pt x="76239" y="17036"/>
                    </a:cubicBezTo>
                    <a:cubicBezTo>
                      <a:pt x="76449" y="16893"/>
                      <a:pt x="76793" y="16838"/>
                      <a:pt x="77098" y="16838"/>
                    </a:cubicBezTo>
                    <a:cubicBezTo>
                      <a:pt x="77341" y="16838"/>
                      <a:pt x="77560" y="16873"/>
                      <a:pt x="77671" y="16927"/>
                    </a:cubicBezTo>
                    <a:cubicBezTo>
                      <a:pt x="77779" y="16983"/>
                      <a:pt x="77870" y="17071"/>
                      <a:pt x="77937" y="17176"/>
                    </a:cubicBezTo>
                    <a:cubicBezTo>
                      <a:pt x="77980" y="17233"/>
                      <a:pt x="78008" y="17270"/>
                      <a:pt x="78028" y="17270"/>
                    </a:cubicBezTo>
                    <a:cubicBezTo>
                      <a:pt x="78029" y="17270"/>
                      <a:pt x="78030" y="17270"/>
                      <a:pt x="78031" y="17270"/>
                    </a:cubicBezTo>
                    <a:cubicBezTo>
                      <a:pt x="78084" y="17256"/>
                      <a:pt x="78087" y="17235"/>
                      <a:pt x="78094" y="17165"/>
                    </a:cubicBezTo>
                    <a:cubicBezTo>
                      <a:pt x="78105" y="17095"/>
                      <a:pt x="78115" y="16987"/>
                      <a:pt x="78255" y="16948"/>
                    </a:cubicBezTo>
                    <a:cubicBezTo>
                      <a:pt x="78448" y="16892"/>
                      <a:pt x="78791" y="16685"/>
                      <a:pt x="79029" y="16510"/>
                    </a:cubicBezTo>
                    <a:cubicBezTo>
                      <a:pt x="79158" y="16416"/>
                      <a:pt x="79211" y="16398"/>
                      <a:pt x="79246" y="16388"/>
                    </a:cubicBezTo>
                    <a:cubicBezTo>
                      <a:pt x="79267" y="16381"/>
                      <a:pt x="79277" y="16377"/>
                      <a:pt x="79333" y="16304"/>
                    </a:cubicBezTo>
                    <a:cubicBezTo>
                      <a:pt x="79393" y="16230"/>
                      <a:pt x="79477" y="16178"/>
                      <a:pt x="79572" y="16153"/>
                    </a:cubicBezTo>
                    <a:cubicBezTo>
                      <a:pt x="79624" y="16139"/>
                      <a:pt x="79631" y="16132"/>
                      <a:pt x="79638" y="16115"/>
                    </a:cubicBezTo>
                    <a:cubicBezTo>
                      <a:pt x="79698" y="15943"/>
                      <a:pt x="80174" y="15758"/>
                      <a:pt x="80608" y="15660"/>
                    </a:cubicBezTo>
                    <a:cubicBezTo>
                      <a:pt x="81080" y="15555"/>
                      <a:pt x="81634" y="15268"/>
                      <a:pt x="81697" y="15170"/>
                    </a:cubicBezTo>
                    <a:cubicBezTo>
                      <a:pt x="81690" y="15128"/>
                      <a:pt x="81704" y="15086"/>
                      <a:pt x="81732" y="15054"/>
                    </a:cubicBezTo>
                    <a:cubicBezTo>
                      <a:pt x="81773" y="15015"/>
                      <a:pt x="81828" y="14994"/>
                      <a:pt x="81884" y="14994"/>
                    </a:cubicBezTo>
                    <a:cubicBezTo>
                      <a:pt x="81903" y="14994"/>
                      <a:pt x="81923" y="14996"/>
                      <a:pt x="81942" y="15002"/>
                    </a:cubicBezTo>
                    <a:cubicBezTo>
                      <a:pt x="81994" y="15012"/>
                      <a:pt x="82033" y="15054"/>
                      <a:pt x="82043" y="15103"/>
                    </a:cubicBezTo>
                    <a:cubicBezTo>
                      <a:pt x="82050" y="15124"/>
                      <a:pt x="82145" y="15135"/>
                      <a:pt x="82215" y="15138"/>
                    </a:cubicBezTo>
                    <a:cubicBezTo>
                      <a:pt x="82306" y="15145"/>
                      <a:pt x="82393" y="15159"/>
                      <a:pt x="82477" y="15177"/>
                    </a:cubicBezTo>
                    <a:cubicBezTo>
                      <a:pt x="82537" y="15187"/>
                      <a:pt x="82589" y="15201"/>
                      <a:pt x="82631" y="15215"/>
                    </a:cubicBezTo>
                    <a:cubicBezTo>
                      <a:pt x="82706" y="15235"/>
                      <a:pt x="82763" y="15251"/>
                      <a:pt x="82814" y="15251"/>
                    </a:cubicBezTo>
                    <a:cubicBezTo>
                      <a:pt x="82881" y="15251"/>
                      <a:pt x="82939" y="15224"/>
                      <a:pt x="83016" y="15145"/>
                    </a:cubicBezTo>
                    <a:cubicBezTo>
                      <a:pt x="83114" y="15047"/>
                      <a:pt x="83093" y="15009"/>
                      <a:pt x="83044" y="14932"/>
                    </a:cubicBezTo>
                    <a:cubicBezTo>
                      <a:pt x="83006" y="14876"/>
                      <a:pt x="82981" y="14809"/>
                      <a:pt x="82981" y="14743"/>
                    </a:cubicBezTo>
                    <a:cubicBezTo>
                      <a:pt x="82985" y="14697"/>
                      <a:pt x="82908" y="14620"/>
                      <a:pt x="82845" y="14560"/>
                    </a:cubicBezTo>
                    <a:cubicBezTo>
                      <a:pt x="82747" y="14466"/>
                      <a:pt x="82631" y="14354"/>
                      <a:pt x="82670" y="14228"/>
                    </a:cubicBezTo>
                    <a:cubicBezTo>
                      <a:pt x="82684" y="14182"/>
                      <a:pt x="82649" y="14067"/>
                      <a:pt x="82558" y="13934"/>
                    </a:cubicBezTo>
                    <a:cubicBezTo>
                      <a:pt x="82488" y="13829"/>
                      <a:pt x="82425" y="13776"/>
                      <a:pt x="82397" y="13766"/>
                    </a:cubicBezTo>
                    <a:cubicBezTo>
                      <a:pt x="82363" y="13790"/>
                      <a:pt x="82322" y="13803"/>
                      <a:pt x="82282" y="13803"/>
                    </a:cubicBezTo>
                    <a:cubicBezTo>
                      <a:pt x="82248" y="13803"/>
                      <a:pt x="82214" y="13794"/>
                      <a:pt x="82183" y="13776"/>
                    </a:cubicBezTo>
                    <a:cubicBezTo>
                      <a:pt x="82082" y="13734"/>
                      <a:pt x="81973" y="13622"/>
                      <a:pt x="81973" y="13510"/>
                    </a:cubicBezTo>
                    <a:cubicBezTo>
                      <a:pt x="81973" y="13384"/>
                      <a:pt x="81956" y="13360"/>
                      <a:pt x="81949" y="13356"/>
                    </a:cubicBezTo>
                    <a:cubicBezTo>
                      <a:pt x="81935" y="13360"/>
                      <a:pt x="81917" y="13367"/>
                      <a:pt x="81903" y="13377"/>
                    </a:cubicBezTo>
                    <a:cubicBezTo>
                      <a:pt x="81833" y="13418"/>
                      <a:pt x="81755" y="13439"/>
                      <a:pt x="81676" y="13439"/>
                    </a:cubicBezTo>
                    <a:cubicBezTo>
                      <a:pt x="81625" y="13439"/>
                      <a:pt x="81574" y="13430"/>
                      <a:pt x="81525" y="13412"/>
                    </a:cubicBezTo>
                    <a:cubicBezTo>
                      <a:pt x="81444" y="13388"/>
                      <a:pt x="81378" y="13328"/>
                      <a:pt x="81346" y="13248"/>
                    </a:cubicBezTo>
                    <a:cubicBezTo>
                      <a:pt x="81325" y="13185"/>
                      <a:pt x="81346" y="13118"/>
                      <a:pt x="81395" y="13076"/>
                    </a:cubicBezTo>
                    <a:cubicBezTo>
                      <a:pt x="81467" y="13007"/>
                      <a:pt x="81599" y="12970"/>
                      <a:pt x="81734" y="12970"/>
                    </a:cubicBezTo>
                    <a:cubicBezTo>
                      <a:pt x="81817" y="12970"/>
                      <a:pt x="81901" y="12984"/>
                      <a:pt x="81973" y="13013"/>
                    </a:cubicBezTo>
                    <a:cubicBezTo>
                      <a:pt x="82141" y="13080"/>
                      <a:pt x="82183" y="13153"/>
                      <a:pt x="82215" y="13213"/>
                    </a:cubicBezTo>
                    <a:cubicBezTo>
                      <a:pt x="82225" y="13241"/>
                      <a:pt x="82246" y="13265"/>
                      <a:pt x="82274" y="13283"/>
                    </a:cubicBezTo>
                    <a:cubicBezTo>
                      <a:pt x="82310" y="13304"/>
                      <a:pt x="82378" y="13314"/>
                      <a:pt x="82456" y="13314"/>
                    </a:cubicBezTo>
                    <a:cubicBezTo>
                      <a:pt x="82581" y="13314"/>
                      <a:pt x="82735" y="13288"/>
                      <a:pt x="82834" y="13241"/>
                    </a:cubicBezTo>
                    <a:cubicBezTo>
                      <a:pt x="82883" y="13216"/>
                      <a:pt x="82946" y="13192"/>
                      <a:pt x="83023" y="13160"/>
                    </a:cubicBezTo>
                    <a:cubicBezTo>
                      <a:pt x="83198" y="13090"/>
                      <a:pt x="83485" y="12975"/>
                      <a:pt x="83534" y="12894"/>
                    </a:cubicBezTo>
                    <a:cubicBezTo>
                      <a:pt x="83555" y="12859"/>
                      <a:pt x="83566" y="12821"/>
                      <a:pt x="83569" y="12786"/>
                    </a:cubicBezTo>
                    <a:cubicBezTo>
                      <a:pt x="83580" y="12709"/>
                      <a:pt x="83597" y="12646"/>
                      <a:pt x="83717" y="12586"/>
                    </a:cubicBezTo>
                    <a:cubicBezTo>
                      <a:pt x="83755" y="12565"/>
                      <a:pt x="83755" y="12544"/>
                      <a:pt x="83755" y="12537"/>
                    </a:cubicBezTo>
                    <a:cubicBezTo>
                      <a:pt x="83755" y="12491"/>
                      <a:pt x="83692" y="12418"/>
                      <a:pt x="83619" y="12379"/>
                    </a:cubicBezTo>
                    <a:cubicBezTo>
                      <a:pt x="83527" y="12330"/>
                      <a:pt x="83478" y="12229"/>
                      <a:pt x="83499" y="12131"/>
                    </a:cubicBezTo>
                    <a:cubicBezTo>
                      <a:pt x="83520" y="12046"/>
                      <a:pt x="83597" y="11987"/>
                      <a:pt x="83681" y="11987"/>
                    </a:cubicBezTo>
                    <a:cubicBezTo>
                      <a:pt x="83684" y="11987"/>
                      <a:pt x="83686" y="11987"/>
                      <a:pt x="83689" y="11987"/>
                    </a:cubicBezTo>
                    <a:cubicBezTo>
                      <a:pt x="83724" y="11987"/>
                      <a:pt x="83731" y="11977"/>
                      <a:pt x="83755" y="11924"/>
                    </a:cubicBezTo>
                    <a:cubicBezTo>
                      <a:pt x="83773" y="11882"/>
                      <a:pt x="83804" y="11816"/>
                      <a:pt x="83885" y="11809"/>
                    </a:cubicBezTo>
                    <a:cubicBezTo>
                      <a:pt x="83891" y="11808"/>
                      <a:pt x="83898" y="11808"/>
                      <a:pt x="83904" y="11808"/>
                    </a:cubicBezTo>
                    <a:cubicBezTo>
                      <a:pt x="83935" y="11808"/>
                      <a:pt x="83964" y="11815"/>
                      <a:pt x="83993" y="11826"/>
                    </a:cubicBezTo>
                    <a:cubicBezTo>
                      <a:pt x="84008" y="11831"/>
                      <a:pt x="84022" y="11835"/>
                      <a:pt x="84040" y="11835"/>
                    </a:cubicBezTo>
                    <a:cubicBezTo>
                      <a:pt x="84066" y="11835"/>
                      <a:pt x="84099" y="11827"/>
                      <a:pt x="84154" y="11798"/>
                    </a:cubicBezTo>
                    <a:cubicBezTo>
                      <a:pt x="84171" y="11790"/>
                      <a:pt x="84206" y="11773"/>
                      <a:pt x="84241" y="11773"/>
                    </a:cubicBezTo>
                    <a:cubicBezTo>
                      <a:pt x="84263" y="11773"/>
                      <a:pt x="84286" y="11779"/>
                      <a:pt x="84305" y="11798"/>
                    </a:cubicBezTo>
                    <a:cubicBezTo>
                      <a:pt x="84350" y="11851"/>
                      <a:pt x="84308" y="11938"/>
                      <a:pt x="84228" y="12075"/>
                    </a:cubicBezTo>
                    <a:cubicBezTo>
                      <a:pt x="84207" y="12110"/>
                      <a:pt x="84186" y="12148"/>
                      <a:pt x="84168" y="12180"/>
                    </a:cubicBezTo>
                    <a:cubicBezTo>
                      <a:pt x="84140" y="12236"/>
                      <a:pt x="84193" y="12295"/>
                      <a:pt x="84266" y="12372"/>
                    </a:cubicBezTo>
                    <a:cubicBezTo>
                      <a:pt x="84308" y="12407"/>
                      <a:pt x="84343" y="12453"/>
                      <a:pt x="84364" y="12502"/>
                    </a:cubicBezTo>
                    <a:cubicBezTo>
                      <a:pt x="84388" y="12524"/>
                      <a:pt x="84469" y="12541"/>
                      <a:pt x="84565" y="12541"/>
                    </a:cubicBezTo>
                    <a:cubicBezTo>
                      <a:pt x="84655" y="12541"/>
                      <a:pt x="84758" y="12525"/>
                      <a:pt x="84837" y="12484"/>
                    </a:cubicBezTo>
                    <a:cubicBezTo>
                      <a:pt x="84882" y="12460"/>
                      <a:pt x="84940" y="12450"/>
                      <a:pt x="85004" y="12450"/>
                    </a:cubicBezTo>
                    <a:cubicBezTo>
                      <a:pt x="85167" y="12450"/>
                      <a:pt x="85366" y="12515"/>
                      <a:pt x="85484" y="12565"/>
                    </a:cubicBezTo>
                    <a:cubicBezTo>
                      <a:pt x="85610" y="12617"/>
                      <a:pt x="85765" y="12705"/>
                      <a:pt x="85789" y="12807"/>
                    </a:cubicBezTo>
                    <a:cubicBezTo>
                      <a:pt x="85835" y="12996"/>
                      <a:pt x="85968" y="13153"/>
                      <a:pt x="86146" y="13234"/>
                    </a:cubicBezTo>
                    <a:cubicBezTo>
                      <a:pt x="86244" y="13279"/>
                      <a:pt x="86346" y="13311"/>
                      <a:pt x="86454" y="13325"/>
                    </a:cubicBezTo>
                    <a:cubicBezTo>
                      <a:pt x="86573" y="13346"/>
                      <a:pt x="86678" y="13363"/>
                      <a:pt x="86717" y="13465"/>
                    </a:cubicBezTo>
                    <a:cubicBezTo>
                      <a:pt x="86736" y="13538"/>
                      <a:pt x="86806" y="13586"/>
                      <a:pt x="86879" y="13586"/>
                    </a:cubicBezTo>
                    <a:cubicBezTo>
                      <a:pt x="86897" y="13586"/>
                      <a:pt x="86916" y="13583"/>
                      <a:pt x="86934" y="13577"/>
                    </a:cubicBezTo>
                    <a:cubicBezTo>
                      <a:pt x="86952" y="13573"/>
                      <a:pt x="86970" y="13571"/>
                      <a:pt x="86988" y="13571"/>
                    </a:cubicBezTo>
                    <a:cubicBezTo>
                      <a:pt x="87042" y="13571"/>
                      <a:pt x="87097" y="13587"/>
                      <a:pt x="87144" y="13615"/>
                    </a:cubicBezTo>
                    <a:cubicBezTo>
                      <a:pt x="87176" y="13632"/>
                      <a:pt x="87194" y="13639"/>
                      <a:pt x="87206" y="13639"/>
                    </a:cubicBezTo>
                    <a:cubicBezTo>
                      <a:pt x="87218" y="13639"/>
                      <a:pt x="87225" y="13634"/>
                      <a:pt x="87235" y="13626"/>
                    </a:cubicBezTo>
                    <a:cubicBezTo>
                      <a:pt x="87269" y="13592"/>
                      <a:pt x="87315" y="13573"/>
                      <a:pt x="87362" y="13573"/>
                    </a:cubicBezTo>
                    <a:cubicBezTo>
                      <a:pt x="87383" y="13573"/>
                      <a:pt x="87404" y="13576"/>
                      <a:pt x="87424" y="13584"/>
                    </a:cubicBezTo>
                    <a:cubicBezTo>
                      <a:pt x="87436" y="13589"/>
                      <a:pt x="87450" y="13592"/>
                      <a:pt x="87463" y="13592"/>
                    </a:cubicBezTo>
                    <a:cubicBezTo>
                      <a:pt x="87490" y="13592"/>
                      <a:pt x="87517" y="13580"/>
                      <a:pt x="87536" y="13559"/>
                    </a:cubicBezTo>
                    <a:cubicBezTo>
                      <a:pt x="87501" y="13535"/>
                      <a:pt x="87466" y="13510"/>
                      <a:pt x="87427" y="13493"/>
                    </a:cubicBezTo>
                    <a:cubicBezTo>
                      <a:pt x="87350" y="13451"/>
                      <a:pt x="87284" y="13416"/>
                      <a:pt x="87270" y="13353"/>
                    </a:cubicBezTo>
                    <a:cubicBezTo>
                      <a:pt x="87259" y="13328"/>
                      <a:pt x="87266" y="13300"/>
                      <a:pt x="87280" y="13276"/>
                    </a:cubicBezTo>
                    <a:cubicBezTo>
                      <a:pt x="87294" y="13248"/>
                      <a:pt x="87322" y="13223"/>
                      <a:pt x="87354" y="13216"/>
                    </a:cubicBezTo>
                    <a:cubicBezTo>
                      <a:pt x="87362" y="13215"/>
                      <a:pt x="87369" y="13214"/>
                      <a:pt x="87376" y="13214"/>
                    </a:cubicBezTo>
                    <a:cubicBezTo>
                      <a:pt x="87420" y="13214"/>
                      <a:pt x="87458" y="13238"/>
                      <a:pt x="87494" y="13265"/>
                    </a:cubicBezTo>
                    <a:cubicBezTo>
                      <a:pt x="87522" y="13283"/>
                      <a:pt x="87553" y="13300"/>
                      <a:pt x="87585" y="13307"/>
                    </a:cubicBezTo>
                    <a:cubicBezTo>
                      <a:pt x="87585" y="13286"/>
                      <a:pt x="87581" y="13265"/>
                      <a:pt x="87574" y="13248"/>
                    </a:cubicBezTo>
                    <a:cubicBezTo>
                      <a:pt x="87564" y="13188"/>
                      <a:pt x="87543" y="13083"/>
                      <a:pt x="87627" y="13048"/>
                    </a:cubicBezTo>
                    <a:cubicBezTo>
                      <a:pt x="87655" y="12975"/>
                      <a:pt x="87602" y="12670"/>
                      <a:pt x="87553" y="12624"/>
                    </a:cubicBezTo>
                    <a:cubicBezTo>
                      <a:pt x="87508" y="12610"/>
                      <a:pt x="87476" y="12572"/>
                      <a:pt x="87473" y="12523"/>
                    </a:cubicBezTo>
                    <a:cubicBezTo>
                      <a:pt x="87466" y="12474"/>
                      <a:pt x="87494" y="12425"/>
                      <a:pt x="87539" y="12400"/>
                    </a:cubicBezTo>
                    <a:cubicBezTo>
                      <a:pt x="87554" y="12392"/>
                      <a:pt x="87581" y="12381"/>
                      <a:pt x="87619" y="12381"/>
                    </a:cubicBezTo>
                    <a:cubicBezTo>
                      <a:pt x="87662" y="12381"/>
                      <a:pt x="87719" y="12396"/>
                      <a:pt x="87788" y="12446"/>
                    </a:cubicBezTo>
                    <a:cubicBezTo>
                      <a:pt x="87928" y="12551"/>
                      <a:pt x="88149" y="12561"/>
                      <a:pt x="88292" y="12561"/>
                    </a:cubicBezTo>
                    <a:cubicBezTo>
                      <a:pt x="88268" y="12551"/>
                      <a:pt x="88247" y="12544"/>
                      <a:pt x="88222" y="12537"/>
                    </a:cubicBezTo>
                    <a:cubicBezTo>
                      <a:pt x="88138" y="12523"/>
                      <a:pt x="88121" y="12477"/>
                      <a:pt x="88114" y="12449"/>
                    </a:cubicBezTo>
                    <a:cubicBezTo>
                      <a:pt x="88110" y="12407"/>
                      <a:pt x="88135" y="12365"/>
                      <a:pt x="88177" y="12344"/>
                    </a:cubicBezTo>
                    <a:cubicBezTo>
                      <a:pt x="88205" y="12331"/>
                      <a:pt x="88235" y="12324"/>
                      <a:pt x="88265" y="12324"/>
                    </a:cubicBezTo>
                    <a:cubicBezTo>
                      <a:pt x="88313" y="12324"/>
                      <a:pt x="88361" y="12341"/>
                      <a:pt x="88397" y="12376"/>
                    </a:cubicBezTo>
                    <a:cubicBezTo>
                      <a:pt x="88452" y="12426"/>
                      <a:pt x="88529" y="12447"/>
                      <a:pt x="88568" y="12447"/>
                    </a:cubicBezTo>
                    <a:cubicBezTo>
                      <a:pt x="88578" y="12447"/>
                      <a:pt x="88586" y="12445"/>
                      <a:pt x="88590" y="12442"/>
                    </a:cubicBezTo>
                    <a:cubicBezTo>
                      <a:pt x="88607" y="12333"/>
                      <a:pt x="88718" y="12092"/>
                      <a:pt x="88927" y="12092"/>
                    </a:cubicBezTo>
                    <a:cubicBezTo>
                      <a:pt x="88931" y="12092"/>
                      <a:pt x="88935" y="12092"/>
                      <a:pt x="88940" y="12092"/>
                    </a:cubicBezTo>
                    <a:cubicBezTo>
                      <a:pt x="88964" y="12092"/>
                      <a:pt x="88989" y="12092"/>
                      <a:pt x="89010" y="12085"/>
                    </a:cubicBezTo>
                    <a:cubicBezTo>
                      <a:pt x="89003" y="12082"/>
                      <a:pt x="88992" y="12078"/>
                      <a:pt x="88982" y="12075"/>
                    </a:cubicBezTo>
                    <a:cubicBezTo>
                      <a:pt x="88807" y="12012"/>
                      <a:pt x="88282" y="11676"/>
                      <a:pt x="88138" y="11476"/>
                    </a:cubicBezTo>
                    <a:cubicBezTo>
                      <a:pt x="88058" y="11360"/>
                      <a:pt x="87710" y="11286"/>
                      <a:pt x="87557" y="11286"/>
                    </a:cubicBezTo>
                    <a:cubicBezTo>
                      <a:pt x="87535" y="11286"/>
                      <a:pt x="87517" y="11288"/>
                      <a:pt x="87504" y="11291"/>
                    </a:cubicBezTo>
                    <a:cubicBezTo>
                      <a:pt x="87494" y="11326"/>
                      <a:pt x="87466" y="11350"/>
                      <a:pt x="87431" y="11357"/>
                    </a:cubicBezTo>
                    <a:cubicBezTo>
                      <a:pt x="87424" y="11359"/>
                      <a:pt x="87416" y="11360"/>
                      <a:pt x="87408" y="11360"/>
                    </a:cubicBezTo>
                    <a:cubicBezTo>
                      <a:pt x="87315" y="11360"/>
                      <a:pt x="87178" y="11255"/>
                      <a:pt x="87133" y="11165"/>
                    </a:cubicBezTo>
                    <a:cubicBezTo>
                      <a:pt x="87094" y="11130"/>
                      <a:pt x="86931" y="11110"/>
                      <a:pt x="86783" y="11110"/>
                    </a:cubicBezTo>
                    <a:cubicBezTo>
                      <a:pt x="86680" y="11110"/>
                      <a:pt x="86584" y="11120"/>
                      <a:pt x="86545" y="11140"/>
                    </a:cubicBezTo>
                    <a:cubicBezTo>
                      <a:pt x="86552" y="11154"/>
                      <a:pt x="86570" y="11168"/>
                      <a:pt x="86619" y="11200"/>
                    </a:cubicBezTo>
                    <a:cubicBezTo>
                      <a:pt x="86682" y="11231"/>
                      <a:pt x="86738" y="11280"/>
                      <a:pt x="86783" y="11333"/>
                    </a:cubicBezTo>
                    <a:cubicBezTo>
                      <a:pt x="86864" y="11441"/>
                      <a:pt x="86794" y="11532"/>
                      <a:pt x="86755" y="11588"/>
                    </a:cubicBezTo>
                    <a:cubicBezTo>
                      <a:pt x="86713" y="11644"/>
                      <a:pt x="86699" y="11669"/>
                      <a:pt x="86710" y="11700"/>
                    </a:cubicBezTo>
                    <a:cubicBezTo>
                      <a:pt x="86734" y="11770"/>
                      <a:pt x="86703" y="11805"/>
                      <a:pt x="86685" y="11819"/>
                    </a:cubicBezTo>
                    <a:cubicBezTo>
                      <a:pt x="86671" y="11830"/>
                      <a:pt x="86654" y="11837"/>
                      <a:pt x="86633" y="11837"/>
                    </a:cubicBezTo>
                    <a:cubicBezTo>
                      <a:pt x="86573" y="11837"/>
                      <a:pt x="86474" y="11783"/>
                      <a:pt x="86262" y="11620"/>
                    </a:cubicBezTo>
                    <a:cubicBezTo>
                      <a:pt x="86223" y="11592"/>
                      <a:pt x="86111" y="11504"/>
                      <a:pt x="86213" y="10997"/>
                    </a:cubicBezTo>
                    <a:cubicBezTo>
                      <a:pt x="86220" y="10962"/>
                      <a:pt x="86213" y="10955"/>
                      <a:pt x="86150" y="10916"/>
                    </a:cubicBezTo>
                    <a:cubicBezTo>
                      <a:pt x="86090" y="10878"/>
                      <a:pt x="86020" y="10836"/>
                      <a:pt x="86003" y="10727"/>
                    </a:cubicBezTo>
                    <a:cubicBezTo>
                      <a:pt x="85985" y="10650"/>
                      <a:pt x="85600" y="10415"/>
                      <a:pt x="84980" y="10156"/>
                    </a:cubicBezTo>
                    <a:cubicBezTo>
                      <a:pt x="84910" y="10125"/>
                      <a:pt x="84830" y="10097"/>
                      <a:pt x="84753" y="10065"/>
                    </a:cubicBezTo>
                    <a:cubicBezTo>
                      <a:pt x="84487" y="9964"/>
                      <a:pt x="84235" y="9869"/>
                      <a:pt x="84144" y="9726"/>
                    </a:cubicBezTo>
                    <a:cubicBezTo>
                      <a:pt x="84109" y="9670"/>
                      <a:pt x="83958" y="9628"/>
                      <a:pt x="83811" y="9586"/>
                    </a:cubicBezTo>
                    <a:cubicBezTo>
                      <a:pt x="83622" y="9530"/>
                      <a:pt x="83408" y="9467"/>
                      <a:pt x="83286" y="9341"/>
                    </a:cubicBezTo>
                    <a:cubicBezTo>
                      <a:pt x="83100" y="9145"/>
                      <a:pt x="82194" y="8753"/>
                      <a:pt x="81802" y="8728"/>
                    </a:cubicBezTo>
                    <a:cubicBezTo>
                      <a:pt x="81553" y="8714"/>
                      <a:pt x="81469" y="8623"/>
                      <a:pt x="81413" y="8564"/>
                    </a:cubicBezTo>
                    <a:cubicBezTo>
                      <a:pt x="81382" y="8529"/>
                      <a:pt x="81369" y="8516"/>
                      <a:pt x="81339" y="8516"/>
                    </a:cubicBezTo>
                    <a:cubicBezTo>
                      <a:pt x="81332" y="8516"/>
                      <a:pt x="81324" y="8517"/>
                      <a:pt x="81315" y="8518"/>
                    </a:cubicBezTo>
                    <a:cubicBezTo>
                      <a:pt x="81261" y="8527"/>
                      <a:pt x="81163" y="8531"/>
                      <a:pt x="81044" y="8531"/>
                    </a:cubicBezTo>
                    <a:cubicBezTo>
                      <a:pt x="80707" y="8531"/>
                      <a:pt x="80198" y="8500"/>
                      <a:pt x="80009" y="8469"/>
                    </a:cubicBezTo>
                    <a:cubicBezTo>
                      <a:pt x="79990" y="8466"/>
                      <a:pt x="79971" y="8464"/>
                      <a:pt x="79953" y="8464"/>
                    </a:cubicBezTo>
                    <a:cubicBezTo>
                      <a:pt x="79888" y="8464"/>
                      <a:pt x="79825" y="8483"/>
                      <a:pt x="79771" y="8518"/>
                    </a:cubicBezTo>
                    <a:cubicBezTo>
                      <a:pt x="79722" y="8542"/>
                      <a:pt x="79667" y="8568"/>
                      <a:pt x="79601" y="8568"/>
                    </a:cubicBezTo>
                    <a:cubicBezTo>
                      <a:pt x="79569" y="8568"/>
                      <a:pt x="79533" y="8562"/>
                      <a:pt x="79495" y="8546"/>
                    </a:cubicBezTo>
                    <a:cubicBezTo>
                      <a:pt x="79074" y="8384"/>
                      <a:pt x="78547" y="8231"/>
                      <a:pt x="78362" y="8231"/>
                    </a:cubicBezTo>
                    <a:cubicBezTo>
                      <a:pt x="78335" y="8231"/>
                      <a:pt x="78315" y="8234"/>
                      <a:pt x="78304" y="8241"/>
                    </a:cubicBezTo>
                    <a:cubicBezTo>
                      <a:pt x="78266" y="8290"/>
                      <a:pt x="78238" y="8350"/>
                      <a:pt x="78231" y="8416"/>
                    </a:cubicBezTo>
                    <a:cubicBezTo>
                      <a:pt x="78210" y="8494"/>
                      <a:pt x="78189" y="8581"/>
                      <a:pt x="78098" y="8613"/>
                    </a:cubicBezTo>
                    <a:cubicBezTo>
                      <a:pt x="78108" y="8641"/>
                      <a:pt x="78154" y="8728"/>
                      <a:pt x="78385" y="8938"/>
                    </a:cubicBezTo>
                    <a:cubicBezTo>
                      <a:pt x="78507" y="9050"/>
                      <a:pt x="78560" y="9162"/>
                      <a:pt x="78539" y="9271"/>
                    </a:cubicBezTo>
                    <a:cubicBezTo>
                      <a:pt x="78521" y="9393"/>
                      <a:pt x="78413" y="9502"/>
                      <a:pt x="78227" y="9579"/>
                    </a:cubicBezTo>
                    <a:cubicBezTo>
                      <a:pt x="78172" y="9603"/>
                      <a:pt x="78111" y="9614"/>
                      <a:pt x="78048" y="9614"/>
                    </a:cubicBezTo>
                    <a:cubicBezTo>
                      <a:pt x="77793" y="9614"/>
                      <a:pt x="77501" y="9437"/>
                      <a:pt x="77398" y="9274"/>
                    </a:cubicBezTo>
                    <a:cubicBezTo>
                      <a:pt x="77352" y="9211"/>
                      <a:pt x="77271" y="9187"/>
                      <a:pt x="77184" y="9159"/>
                    </a:cubicBezTo>
                    <a:cubicBezTo>
                      <a:pt x="77054" y="9120"/>
                      <a:pt x="76911" y="9078"/>
                      <a:pt x="76855" y="8910"/>
                    </a:cubicBezTo>
                    <a:cubicBezTo>
                      <a:pt x="76799" y="8735"/>
                      <a:pt x="76862" y="8658"/>
                      <a:pt x="76904" y="8630"/>
                    </a:cubicBezTo>
                    <a:cubicBezTo>
                      <a:pt x="76932" y="8611"/>
                      <a:pt x="76965" y="8601"/>
                      <a:pt x="77001" y="8601"/>
                    </a:cubicBezTo>
                    <a:cubicBezTo>
                      <a:pt x="77069" y="8601"/>
                      <a:pt x="77148" y="8635"/>
                      <a:pt x="77219" y="8697"/>
                    </a:cubicBezTo>
                    <a:cubicBezTo>
                      <a:pt x="77252" y="8725"/>
                      <a:pt x="77294" y="8740"/>
                      <a:pt x="77336" y="8740"/>
                    </a:cubicBezTo>
                    <a:cubicBezTo>
                      <a:pt x="77357" y="8740"/>
                      <a:pt x="77378" y="8736"/>
                      <a:pt x="77398" y="8728"/>
                    </a:cubicBezTo>
                    <a:cubicBezTo>
                      <a:pt x="77461" y="8704"/>
                      <a:pt x="77506" y="8648"/>
                      <a:pt x="77517" y="8585"/>
                    </a:cubicBezTo>
                    <a:cubicBezTo>
                      <a:pt x="77517" y="8578"/>
                      <a:pt x="77520" y="8564"/>
                      <a:pt x="77496" y="8539"/>
                    </a:cubicBezTo>
                    <a:cubicBezTo>
                      <a:pt x="77407" y="8444"/>
                      <a:pt x="77125" y="8373"/>
                      <a:pt x="76937" y="8373"/>
                    </a:cubicBezTo>
                    <a:cubicBezTo>
                      <a:pt x="76925" y="8373"/>
                      <a:pt x="76912" y="8374"/>
                      <a:pt x="76900" y="8374"/>
                    </a:cubicBezTo>
                    <a:cubicBezTo>
                      <a:pt x="76781" y="8385"/>
                      <a:pt x="76687" y="8490"/>
                      <a:pt x="76578" y="8609"/>
                    </a:cubicBezTo>
                    <a:cubicBezTo>
                      <a:pt x="76494" y="8714"/>
                      <a:pt x="76393" y="8805"/>
                      <a:pt x="76281" y="8879"/>
                    </a:cubicBezTo>
                    <a:cubicBezTo>
                      <a:pt x="76209" y="8918"/>
                      <a:pt x="76085" y="8934"/>
                      <a:pt x="75939" y="8934"/>
                    </a:cubicBezTo>
                    <a:cubicBezTo>
                      <a:pt x="75529" y="8934"/>
                      <a:pt x="74944" y="8808"/>
                      <a:pt x="74838" y="8718"/>
                    </a:cubicBezTo>
                    <a:cubicBezTo>
                      <a:pt x="74806" y="8701"/>
                      <a:pt x="74697" y="8694"/>
                      <a:pt x="74551" y="8694"/>
                    </a:cubicBezTo>
                    <a:cubicBezTo>
                      <a:pt x="74121" y="8694"/>
                      <a:pt x="73364" y="8756"/>
                      <a:pt x="73270" y="8819"/>
                    </a:cubicBezTo>
                    <a:cubicBezTo>
                      <a:pt x="73214" y="8854"/>
                      <a:pt x="73214" y="9001"/>
                      <a:pt x="73214" y="9099"/>
                    </a:cubicBezTo>
                    <a:cubicBezTo>
                      <a:pt x="73214" y="9211"/>
                      <a:pt x="73214" y="9302"/>
                      <a:pt x="73147" y="9334"/>
                    </a:cubicBezTo>
                    <a:cubicBezTo>
                      <a:pt x="73136" y="9338"/>
                      <a:pt x="73125" y="9340"/>
                      <a:pt x="73113" y="9340"/>
                    </a:cubicBezTo>
                    <a:cubicBezTo>
                      <a:pt x="73096" y="9340"/>
                      <a:pt x="73078" y="9335"/>
                      <a:pt x="73063" y="9327"/>
                    </a:cubicBezTo>
                    <a:cubicBezTo>
                      <a:pt x="72948" y="9250"/>
                      <a:pt x="72909" y="8753"/>
                      <a:pt x="72909" y="8746"/>
                    </a:cubicBezTo>
                    <a:cubicBezTo>
                      <a:pt x="72909" y="8728"/>
                      <a:pt x="72815" y="8658"/>
                      <a:pt x="72552" y="8658"/>
                    </a:cubicBezTo>
                    <a:cubicBezTo>
                      <a:pt x="72311" y="8658"/>
                      <a:pt x="72202" y="8651"/>
                      <a:pt x="72167" y="8571"/>
                    </a:cubicBezTo>
                    <a:cubicBezTo>
                      <a:pt x="72150" y="8529"/>
                      <a:pt x="72167" y="8483"/>
                      <a:pt x="72216" y="8434"/>
                    </a:cubicBezTo>
                    <a:cubicBezTo>
                      <a:pt x="72234" y="8416"/>
                      <a:pt x="72234" y="8406"/>
                      <a:pt x="72220" y="8357"/>
                    </a:cubicBezTo>
                    <a:cubicBezTo>
                      <a:pt x="72202" y="8290"/>
                      <a:pt x="72174" y="8182"/>
                      <a:pt x="72321" y="8077"/>
                    </a:cubicBezTo>
                    <a:cubicBezTo>
                      <a:pt x="72332" y="8073"/>
                      <a:pt x="72335" y="8063"/>
                      <a:pt x="72332" y="8052"/>
                    </a:cubicBezTo>
                    <a:cubicBezTo>
                      <a:pt x="72318" y="7916"/>
                      <a:pt x="71905" y="7597"/>
                      <a:pt x="71446" y="7415"/>
                    </a:cubicBezTo>
                    <a:cubicBezTo>
                      <a:pt x="71238" y="7335"/>
                      <a:pt x="70923" y="7306"/>
                      <a:pt x="70601" y="7306"/>
                    </a:cubicBezTo>
                    <a:cubicBezTo>
                      <a:pt x="70109" y="7306"/>
                      <a:pt x="69599" y="7373"/>
                      <a:pt x="69419" y="7426"/>
                    </a:cubicBezTo>
                    <a:cubicBezTo>
                      <a:pt x="69206" y="7489"/>
                      <a:pt x="68864" y="7500"/>
                      <a:pt x="68566" y="7500"/>
                    </a:cubicBezTo>
                    <a:cubicBezTo>
                      <a:pt x="68502" y="7500"/>
                      <a:pt x="68441" y="7500"/>
                      <a:pt x="68383" y="7499"/>
                    </a:cubicBezTo>
                    <a:lnTo>
                      <a:pt x="68124" y="7499"/>
                    </a:lnTo>
                    <a:cubicBezTo>
                      <a:pt x="68110" y="7500"/>
                      <a:pt x="68097" y="7500"/>
                      <a:pt x="68085" y="7500"/>
                    </a:cubicBezTo>
                    <a:cubicBezTo>
                      <a:pt x="68006" y="7500"/>
                      <a:pt x="67947" y="7489"/>
                      <a:pt x="67917" y="7447"/>
                    </a:cubicBezTo>
                    <a:cubicBezTo>
                      <a:pt x="67893" y="7401"/>
                      <a:pt x="67893" y="7352"/>
                      <a:pt x="67917" y="7307"/>
                    </a:cubicBezTo>
                    <a:cubicBezTo>
                      <a:pt x="67931" y="7265"/>
                      <a:pt x="67938" y="7233"/>
                      <a:pt x="67921" y="7202"/>
                    </a:cubicBezTo>
                    <a:cubicBezTo>
                      <a:pt x="67879" y="7135"/>
                      <a:pt x="67662" y="7027"/>
                      <a:pt x="67473" y="6999"/>
                    </a:cubicBezTo>
                    <a:cubicBezTo>
                      <a:pt x="67445" y="6994"/>
                      <a:pt x="67422" y="6993"/>
                      <a:pt x="67404" y="6993"/>
                    </a:cubicBezTo>
                    <a:cubicBezTo>
                      <a:pt x="67366" y="6993"/>
                      <a:pt x="67348" y="7000"/>
                      <a:pt x="67343" y="7002"/>
                    </a:cubicBezTo>
                    <a:cubicBezTo>
                      <a:pt x="67317" y="7054"/>
                      <a:pt x="67264" y="7084"/>
                      <a:pt x="67207" y="7084"/>
                    </a:cubicBezTo>
                    <a:cubicBezTo>
                      <a:pt x="67194" y="7084"/>
                      <a:pt x="67181" y="7082"/>
                      <a:pt x="67168" y="7079"/>
                    </a:cubicBezTo>
                    <a:cubicBezTo>
                      <a:pt x="67084" y="7051"/>
                      <a:pt x="67025" y="6978"/>
                      <a:pt x="67014" y="6890"/>
                    </a:cubicBezTo>
                    <a:cubicBezTo>
                      <a:pt x="66963" y="6833"/>
                      <a:pt x="66639" y="6711"/>
                      <a:pt x="66458" y="6711"/>
                    </a:cubicBezTo>
                    <a:cubicBezTo>
                      <a:pt x="66438" y="6711"/>
                      <a:pt x="66420" y="6712"/>
                      <a:pt x="66405" y="6715"/>
                    </a:cubicBezTo>
                    <a:cubicBezTo>
                      <a:pt x="66386" y="6720"/>
                      <a:pt x="66366" y="6722"/>
                      <a:pt x="66347" y="6722"/>
                    </a:cubicBezTo>
                    <a:cubicBezTo>
                      <a:pt x="66279" y="6722"/>
                      <a:pt x="66213" y="6693"/>
                      <a:pt x="66167" y="6642"/>
                    </a:cubicBezTo>
                    <a:cubicBezTo>
                      <a:pt x="66132" y="6600"/>
                      <a:pt x="66125" y="6544"/>
                      <a:pt x="66149" y="6495"/>
                    </a:cubicBezTo>
                    <a:cubicBezTo>
                      <a:pt x="66163" y="6463"/>
                      <a:pt x="66209" y="6407"/>
                      <a:pt x="66335" y="6407"/>
                    </a:cubicBezTo>
                    <a:lnTo>
                      <a:pt x="66433" y="6407"/>
                    </a:lnTo>
                    <a:cubicBezTo>
                      <a:pt x="66458" y="6408"/>
                      <a:pt x="66494" y="6409"/>
                      <a:pt x="66532" y="6409"/>
                    </a:cubicBezTo>
                    <a:cubicBezTo>
                      <a:pt x="66626" y="6409"/>
                      <a:pt x="66738" y="6403"/>
                      <a:pt x="66755" y="6375"/>
                    </a:cubicBezTo>
                    <a:cubicBezTo>
                      <a:pt x="66755" y="6368"/>
                      <a:pt x="66755" y="6347"/>
                      <a:pt x="66723" y="6298"/>
                    </a:cubicBezTo>
                    <a:cubicBezTo>
                      <a:pt x="66606" y="6116"/>
                      <a:pt x="65583" y="6022"/>
                      <a:pt x="65187" y="6022"/>
                    </a:cubicBezTo>
                    <a:cubicBezTo>
                      <a:pt x="65112" y="6022"/>
                      <a:pt x="65060" y="6026"/>
                      <a:pt x="65040" y="6032"/>
                    </a:cubicBezTo>
                    <a:cubicBezTo>
                      <a:pt x="65019" y="6039"/>
                      <a:pt x="65012" y="6046"/>
                      <a:pt x="64994" y="6116"/>
                    </a:cubicBezTo>
                    <a:cubicBezTo>
                      <a:pt x="64970" y="6214"/>
                      <a:pt x="64935" y="6365"/>
                      <a:pt x="64738" y="6551"/>
                    </a:cubicBezTo>
                    <a:cubicBezTo>
                      <a:pt x="64603" y="6677"/>
                      <a:pt x="64468" y="6724"/>
                      <a:pt x="64354" y="6724"/>
                    </a:cubicBezTo>
                    <a:cubicBezTo>
                      <a:pt x="64280" y="6724"/>
                      <a:pt x="64214" y="6704"/>
                      <a:pt x="64164" y="6673"/>
                    </a:cubicBezTo>
                    <a:cubicBezTo>
                      <a:pt x="64070" y="6617"/>
                      <a:pt x="64024" y="6523"/>
                      <a:pt x="64045" y="6439"/>
                    </a:cubicBezTo>
                    <a:cubicBezTo>
                      <a:pt x="64077" y="6333"/>
                      <a:pt x="64203" y="6295"/>
                      <a:pt x="64315" y="6263"/>
                    </a:cubicBezTo>
                    <a:cubicBezTo>
                      <a:pt x="64364" y="6249"/>
                      <a:pt x="64462" y="6218"/>
                      <a:pt x="64472" y="6193"/>
                    </a:cubicBezTo>
                    <a:cubicBezTo>
                      <a:pt x="64441" y="6172"/>
                      <a:pt x="64308" y="6158"/>
                      <a:pt x="64227" y="6151"/>
                    </a:cubicBezTo>
                    <a:cubicBezTo>
                      <a:pt x="64066" y="6137"/>
                      <a:pt x="63923" y="6123"/>
                      <a:pt x="63870" y="6039"/>
                    </a:cubicBezTo>
                    <a:cubicBezTo>
                      <a:pt x="63828" y="5990"/>
                      <a:pt x="63828" y="5917"/>
                      <a:pt x="63867" y="5864"/>
                    </a:cubicBezTo>
                    <a:cubicBezTo>
                      <a:pt x="63910" y="5805"/>
                      <a:pt x="64000" y="5773"/>
                      <a:pt x="64101" y="5773"/>
                    </a:cubicBezTo>
                    <a:cubicBezTo>
                      <a:pt x="64149" y="5773"/>
                      <a:pt x="64199" y="5780"/>
                      <a:pt x="64248" y="5794"/>
                    </a:cubicBezTo>
                    <a:cubicBezTo>
                      <a:pt x="64366" y="5830"/>
                      <a:pt x="64488" y="5845"/>
                      <a:pt x="64611" y="5845"/>
                    </a:cubicBezTo>
                    <a:cubicBezTo>
                      <a:pt x="64635" y="5845"/>
                      <a:pt x="64659" y="5844"/>
                      <a:pt x="64682" y="5843"/>
                    </a:cubicBezTo>
                    <a:cubicBezTo>
                      <a:pt x="64591" y="5819"/>
                      <a:pt x="64497" y="5798"/>
                      <a:pt x="64402" y="5787"/>
                    </a:cubicBezTo>
                    <a:lnTo>
                      <a:pt x="64245" y="5759"/>
                    </a:lnTo>
                    <a:cubicBezTo>
                      <a:pt x="64178" y="5749"/>
                      <a:pt x="64094" y="5731"/>
                      <a:pt x="64000" y="5714"/>
                    </a:cubicBezTo>
                    <a:cubicBezTo>
                      <a:pt x="63670" y="5649"/>
                      <a:pt x="63193" y="5554"/>
                      <a:pt x="62866" y="5554"/>
                    </a:cubicBezTo>
                    <a:cubicBezTo>
                      <a:pt x="62822" y="5554"/>
                      <a:pt x="62781" y="5556"/>
                      <a:pt x="62743" y="5560"/>
                    </a:cubicBezTo>
                    <a:cubicBezTo>
                      <a:pt x="62704" y="5563"/>
                      <a:pt x="62667" y="5565"/>
                      <a:pt x="62632" y="5565"/>
                    </a:cubicBezTo>
                    <a:cubicBezTo>
                      <a:pt x="62416" y="5565"/>
                      <a:pt x="62264" y="5506"/>
                      <a:pt x="62137" y="5455"/>
                    </a:cubicBezTo>
                    <a:cubicBezTo>
                      <a:pt x="62064" y="5420"/>
                      <a:pt x="61987" y="5399"/>
                      <a:pt x="61906" y="5388"/>
                    </a:cubicBezTo>
                    <a:cubicBezTo>
                      <a:pt x="61893" y="5387"/>
                      <a:pt x="61882" y="5387"/>
                      <a:pt x="61871" y="5387"/>
                    </a:cubicBezTo>
                    <a:cubicBezTo>
                      <a:pt x="61816" y="5387"/>
                      <a:pt x="61794" y="5400"/>
                      <a:pt x="61791" y="5409"/>
                    </a:cubicBezTo>
                    <a:cubicBezTo>
                      <a:pt x="61784" y="5420"/>
                      <a:pt x="61791" y="5469"/>
                      <a:pt x="61840" y="5532"/>
                    </a:cubicBezTo>
                    <a:cubicBezTo>
                      <a:pt x="61878" y="5574"/>
                      <a:pt x="61885" y="5633"/>
                      <a:pt x="61857" y="5682"/>
                    </a:cubicBezTo>
                    <a:cubicBezTo>
                      <a:pt x="61806" y="5777"/>
                      <a:pt x="61628" y="5819"/>
                      <a:pt x="61449" y="5819"/>
                    </a:cubicBezTo>
                    <a:cubicBezTo>
                      <a:pt x="61396" y="5819"/>
                      <a:pt x="61343" y="5816"/>
                      <a:pt x="61294" y="5808"/>
                    </a:cubicBezTo>
                    <a:cubicBezTo>
                      <a:pt x="61271" y="5805"/>
                      <a:pt x="61247" y="5803"/>
                      <a:pt x="61223" y="5803"/>
                    </a:cubicBezTo>
                    <a:cubicBezTo>
                      <a:pt x="61062" y="5803"/>
                      <a:pt x="60891" y="5880"/>
                      <a:pt x="60846" y="5959"/>
                    </a:cubicBezTo>
                    <a:cubicBezTo>
                      <a:pt x="60828" y="5983"/>
                      <a:pt x="60832" y="6018"/>
                      <a:pt x="60853" y="6043"/>
                    </a:cubicBezTo>
                    <a:cubicBezTo>
                      <a:pt x="60882" y="6078"/>
                      <a:pt x="60908" y="6092"/>
                      <a:pt x="60937" y="6092"/>
                    </a:cubicBezTo>
                    <a:cubicBezTo>
                      <a:pt x="60966" y="6092"/>
                      <a:pt x="61000" y="6078"/>
                      <a:pt x="61045" y="6057"/>
                    </a:cubicBezTo>
                    <a:cubicBezTo>
                      <a:pt x="61088" y="6038"/>
                      <a:pt x="61139" y="6015"/>
                      <a:pt x="61193" y="6015"/>
                    </a:cubicBezTo>
                    <a:cubicBezTo>
                      <a:pt x="61218" y="6015"/>
                      <a:pt x="61244" y="6020"/>
                      <a:pt x="61269" y="6032"/>
                    </a:cubicBezTo>
                    <a:cubicBezTo>
                      <a:pt x="61301" y="6046"/>
                      <a:pt x="61325" y="6078"/>
                      <a:pt x="61329" y="6113"/>
                    </a:cubicBezTo>
                    <a:cubicBezTo>
                      <a:pt x="61332" y="6176"/>
                      <a:pt x="61269" y="6218"/>
                      <a:pt x="61199" y="6267"/>
                    </a:cubicBezTo>
                    <a:cubicBezTo>
                      <a:pt x="61175" y="6284"/>
                      <a:pt x="61147" y="6302"/>
                      <a:pt x="61122" y="6323"/>
                    </a:cubicBezTo>
                    <a:cubicBezTo>
                      <a:pt x="61322" y="6418"/>
                      <a:pt x="61325" y="6596"/>
                      <a:pt x="61325" y="6701"/>
                    </a:cubicBezTo>
                    <a:lnTo>
                      <a:pt x="61325" y="6750"/>
                    </a:lnTo>
                    <a:cubicBezTo>
                      <a:pt x="61325" y="6775"/>
                      <a:pt x="61322" y="6841"/>
                      <a:pt x="61224" y="6883"/>
                    </a:cubicBezTo>
                    <a:cubicBezTo>
                      <a:pt x="61179" y="6901"/>
                      <a:pt x="61120" y="6912"/>
                      <a:pt x="61058" y="6912"/>
                    </a:cubicBezTo>
                    <a:cubicBezTo>
                      <a:pt x="60952" y="6912"/>
                      <a:pt x="60836" y="6880"/>
                      <a:pt x="60765" y="6796"/>
                    </a:cubicBezTo>
                    <a:cubicBezTo>
                      <a:pt x="60737" y="6761"/>
                      <a:pt x="60705" y="6749"/>
                      <a:pt x="60659" y="6749"/>
                    </a:cubicBezTo>
                    <a:cubicBezTo>
                      <a:pt x="60627" y="6749"/>
                      <a:pt x="60587" y="6755"/>
                      <a:pt x="60537" y="6764"/>
                    </a:cubicBezTo>
                    <a:cubicBezTo>
                      <a:pt x="60470" y="6779"/>
                      <a:pt x="60403" y="6786"/>
                      <a:pt x="60334" y="6786"/>
                    </a:cubicBezTo>
                    <a:cubicBezTo>
                      <a:pt x="60320" y="6786"/>
                      <a:pt x="60306" y="6786"/>
                      <a:pt x="60292" y="6785"/>
                    </a:cubicBezTo>
                    <a:lnTo>
                      <a:pt x="60205" y="6785"/>
                    </a:lnTo>
                    <a:cubicBezTo>
                      <a:pt x="60341" y="6817"/>
                      <a:pt x="60425" y="6883"/>
                      <a:pt x="60425" y="6960"/>
                    </a:cubicBezTo>
                    <a:cubicBezTo>
                      <a:pt x="60425" y="7023"/>
                      <a:pt x="60376" y="7104"/>
                      <a:pt x="60152" y="7125"/>
                    </a:cubicBezTo>
                    <a:cubicBezTo>
                      <a:pt x="60134" y="7127"/>
                      <a:pt x="60116" y="7128"/>
                      <a:pt x="60099" y="7128"/>
                    </a:cubicBezTo>
                    <a:cubicBezTo>
                      <a:pt x="59917" y="7128"/>
                      <a:pt x="59854" y="7013"/>
                      <a:pt x="59809" y="6936"/>
                    </a:cubicBezTo>
                    <a:cubicBezTo>
                      <a:pt x="59773" y="6877"/>
                      <a:pt x="59761" y="6863"/>
                      <a:pt x="59741" y="6863"/>
                    </a:cubicBezTo>
                    <a:cubicBezTo>
                      <a:pt x="59735" y="6863"/>
                      <a:pt x="59729" y="6864"/>
                      <a:pt x="59722" y="6866"/>
                    </a:cubicBezTo>
                    <a:cubicBezTo>
                      <a:pt x="59699" y="6870"/>
                      <a:pt x="59674" y="6872"/>
                      <a:pt x="59647" y="6872"/>
                    </a:cubicBezTo>
                    <a:cubicBezTo>
                      <a:pt x="59536" y="6872"/>
                      <a:pt x="59396" y="6835"/>
                      <a:pt x="59249" y="6796"/>
                    </a:cubicBezTo>
                    <a:cubicBezTo>
                      <a:pt x="59115" y="6759"/>
                      <a:pt x="58978" y="6722"/>
                      <a:pt x="58883" y="6722"/>
                    </a:cubicBezTo>
                    <a:cubicBezTo>
                      <a:pt x="58879" y="6722"/>
                      <a:pt x="58875" y="6722"/>
                      <a:pt x="58871" y="6722"/>
                    </a:cubicBezTo>
                    <a:cubicBezTo>
                      <a:pt x="58784" y="6729"/>
                      <a:pt x="58700" y="6757"/>
                      <a:pt x="58622" y="6806"/>
                    </a:cubicBezTo>
                    <a:cubicBezTo>
                      <a:pt x="58507" y="6876"/>
                      <a:pt x="58377" y="6918"/>
                      <a:pt x="58244" y="6932"/>
                    </a:cubicBezTo>
                    <a:cubicBezTo>
                      <a:pt x="58225" y="6934"/>
                      <a:pt x="58206" y="6934"/>
                      <a:pt x="58186" y="6934"/>
                    </a:cubicBezTo>
                    <a:cubicBezTo>
                      <a:pt x="57867" y="6934"/>
                      <a:pt x="57484" y="6754"/>
                      <a:pt x="57362" y="6589"/>
                    </a:cubicBezTo>
                    <a:cubicBezTo>
                      <a:pt x="57327" y="6544"/>
                      <a:pt x="57275" y="6474"/>
                      <a:pt x="57254" y="6470"/>
                    </a:cubicBezTo>
                    <a:cubicBezTo>
                      <a:pt x="57254" y="6470"/>
                      <a:pt x="57229" y="6474"/>
                      <a:pt x="57159" y="6565"/>
                    </a:cubicBezTo>
                    <a:cubicBezTo>
                      <a:pt x="57100" y="6652"/>
                      <a:pt x="57058" y="6747"/>
                      <a:pt x="57033" y="6848"/>
                    </a:cubicBezTo>
                    <a:cubicBezTo>
                      <a:pt x="56984" y="6995"/>
                      <a:pt x="56939" y="7135"/>
                      <a:pt x="56816" y="7156"/>
                    </a:cubicBezTo>
                    <a:cubicBezTo>
                      <a:pt x="56771" y="7163"/>
                      <a:pt x="56722" y="7251"/>
                      <a:pt x="56680" y="7331"/>
                    </a:cubicBezTo>
                    <a:cubicBezTo>
                      <a:pt x="56631" y="7426"/>
                      <a:pt x="56574" y="7524"/>
                      <a:pt x="56490" y="7569"/>
                    </a:cubicBezTo>
                    <a:cubicBezTo>
                      <a:pt x="56455" y="7590"/>
                      <a:pt x="56424" y="7598"/>
                      <a:pt x="56396" y="7598"/>
                    </a:cubicBezTo>
                    <a:cubicBezTo>
                      <a:pt x="56334" y="7598"/>
                      <a:pt x="56290" y="7557"/>
                      <a:pt x="56256" y="7531"/>
                    </a:cubicBezTo>
                    <a:cubicBezTo>
                      <a:pt x="56227" y="7492"/>
                      <a:pt x="56183" y="7474"/>
                      <a:pt x="56139" y="7474"/>
                    </a:cubicBezTo>
                    <a:cubicBezTo>
                      <a:pt x="56134" y="7474"/>
                      <a:pt x="56130" y="7474"/>
                      <a:pt x="56126" y="7475"/>
                    </a:cubicBezTo>
                    <a:lnTo>
                      <a:pt x="56112" y="7475"/>
                    </a:lnTo>
                    <a:cubicBezTo>
                      <a:pt x="55874" y="7475"/>
                      <a:pt x="55272" y="6866"/>
                      <a:pt x="55237" y="6687"/>
                    </a:cubicBezTo>
                    <a:cubicBezTo>
                      <a:pt x="55213" y="6547"/>
                      <a:pt x="54873" y="6242"/>
                      <a:pt x="54765" y="6169"/>
                    </a:cubicBezTo>
                    <a:cubicBezTo>
                      <a:pt x="54730" y="6151"/>
                      <a:pt x="54709" y="6113"/>
                      <a:pt x="54712" y="6074"/>
                    </a:cubicBezTo>
                    <a:cubicBezTo>
                      <a:pt x="54716" y="6039"/>
                      <a:pt x="54740" y="6011"/>
                      <a:pt x="54772" y="6001"/>
                    </a:cubicBezTo>
                    <a:cubicBezTo>
                      <a:pt x="54791" y="5993"/>
                      <a:pt x="54815" y="5989"/>
                      <a:pt x="54841" y="5989"/>
                    </a:cubicBezTo>
                    <a:cubicBezTo>
                      <a:pt x="54910" y="5989"/>
                      <a:pt x="54996" y="6016"/>
                      <a:pt x="55062" y="6074"/>
                    </a:cubicBezTo>
                    <a:cubicBezTo>
                      <a:pt x="55115" y="6119"/>
                      <a:pt x="55181" y="6143"/>
                      <a:pt x="55248" y="6143"/>
                    </a:cubicBezTo>
                    <a:cubicBezTo>
                      <a:pt x="55296" y="6143"/>
                      <a:pt x="55344" y="6131"/>
                      <a:pt x="55388" y="6106"/>
                    </a:cubicBezTo>
                    <a:cubicBezTo>
                      <a:pt x="55416" y="6088"/>
                      <a:pt x="55437" y="6025"/>
                      <a:pt x="55423" y="5959"/>
                    </a:cubicBezTo>
                    <a:cubicBezTo>
                      <a:pt x="55416" y="5903"/>
                      <a:pt x="55367" y="5861"/>
                      <a:pt x="55311" y="5857"/>
                    </a:cubicBezTo>
                    <a:cubicBezTo>
                      <a:pt x="55150" y="5850"/>
                      <a:pt x="55122" y="5763"/>
                      <a:pt x="55115" y="5724"/>
                    </a:cubicBezTo>
                    <a:cubicBezTo>
                      <a:pt x="55111" y="5640"/>
                      <a:pt x="55157" y="5563"/>
                      <a:pt x="55234" y="5525"/>
                    </a:cubicBezTo>
                    <a:cubicBezTo>
                      <a:pt x="55220" y="5497"/>
                      <a:pt x="55192" y="5458"/>
                      <a:pt x="55174" y="5430"/>
                    </a:cubicBezTo>
                    <a:cubicBezTo>
                      <a:pt x="55115" y="5339"/>
                      <a:pt x="55062" y="5259"/>
                      <a:pt x="55087" y="5189"/>
                    </a:cubicBezTo>
                    <a:cubicBezTo>
                      <a:pt x="55101" y="5161"/>
                      <a:pt x="55129" y="5136"/>
                      <a:pt x="55160" y="5129"/>
                    </a:cubicBezTo>
                    <a:cubicBezTo>
                      <a:pt x="55167" y="5129"/>
                      <a:pt x="55174" y="5126"/>
                      <a:pt x="55181" y="5122"/>
                    </a:cubicBezTo>
                    <a:cubicBezTo>
                      <a:pt x="55174" y="5108"/>
                      <a:pt x="55139" y="5073"/>
                      <a:pt x="55062" y="5063"/>
                    </a:cubicBezTo>
                    <a:cubicBezTo>
                      <a:pt x="54873" y="5038"/>
                      <a:pt x="54670" y="4895"/>
                      <a:pt x="54639" y="4769"/>
                    </a:cubicBezTo>
                    <a:cubicBezTo>
                      <a:pt x="54585" y="4745"/>
                      <a:pt x="54432" y="4731"/>
                      <a:pt x="54291" y="4731"/>
                    </a:cubicBezTo>
                    <a:cubicBezTo>
                      <a:pt x="54182" y="4731"/>
                      <a:pt x="54080" y="4740"/>
                      <a:pt x="54040" y="4758"/>
                    </a:cubicBezTo>
                    <a:cubicBezTo>
                      <a:pt x="54043" y="4800"/>
                      <a:pt x="54022" y="4846"/>
                      <a:pt x="53987" y="4870"/>
                    </a:cubicBezTo>
                    <a:cubicBezTo>
                      <a:pt x="53955" y="4886"/>
                      <a:pt x="53920" y="4895"/>
                      <a:pt x="53885" y="4895"/>
                    </a:cubicBezTo>
                    <a:cubicBezTo>
                      <a:pt x="53837" y="4895"/>
                      <a:pt x="53790" y="4879"/>
                      <a:pt x="53749" y="4849"/>
                    </a:cubicBezTo>
                    <a:cubicBezTo>
                      <a:pt x="53714" y="4821"/>
                      <a:pt x="53697" y="4776"/>
                      <a:pt x="53704" y="4730"/>
                    </a:cubicBezTo>
                    <a:cubicBezTo>
                      <a:pt x="53644" y="4716"/>
                      <a:pt x="53585" y="4706"/>
                      <a:pt x="53525" y="4699"/>
                    </a:cubicBezTo>
                    <a:cubicBezTo>
                      <a:pt x="53392" y="4685"/>
                      <a:pt x="53259" y="4660"/>
                      <a:pt x="53130" y="4625"/>
                    </a:cubicBezTo>
                    <a:cubicBezTo>
                      <a:pt x="52965" y="4583"/>
                      <a:pt x="52818" y="4482"/>
                      <a:pt x="52727" y="4338"/>
                    </a:cubicBezTo>
                    <a:cubicBezTo>
                      <a:pt x="52710" y="4310"/>
                      <a:pt x="52685" y="4285"/>
                      <a:pt x="52661" y="4264"/>
                    </a:cubicBezTo>
                    <a:cubicBezTo>
                      <a:pt x="52647" y="4292"/>
                      <a:pt x="52636" y="4320"/>
                      <a:pt x="52626" y="4349"/>
                    </a:cubicBezTo>
                    <a:cubicBezTo>
                      <a:pt x="52605" y="4419"/>
                      <a:pt x="52577" y="4499"/>
                      <a:pt x="52507" y="4531"/>
                    </a:cubicBezTo>
                    <a:cubicBezTo>
                      <a:pt x="52488" y="4538"/>
                      <a:pt x="52469" y="4542"/>
                      <a:pt x="52450" y="4542"/>
                    </a:cubicBezTo>
                    <a:cubicBezTo>
                      <a:pt x="52424" y="4542"/>
                      <a:pt x="52399" y="4535"/>
                      <a:pt x="52377" y="4524"/>
                    </a:cubicBezTo>
                    <a:cubicBezTo>
                      <a:pt x="52356" y="4513"/>
                      <a:pt x="52333" y="4508"/>
                      <a:pt x="52310" y="4508"/>
                    </a:cubicBezTo>
                    <a:cubicBezTo>
                      <a:pt x="52272" y="4508"/>
                      <a:pt x="52234" y="4522"/>
                      <a:pt x="52205" y="4548"/>
                    </a:cubicBezTo>
                    <a:cubicBezTo>
                      <a:pt x="52163" y="4597"/>
                      <a:pt x="52156" y="4667"/>
                      <a:pt x="52188" y="4720"/>
                    </a:cubicBezTo>
                    <a:cubicBezTo>
                      <a:pt x="52265" y="4884"/>
                      <a:pt x="52240" y="4965"/>
                      <a:pt x="52212" y="5049"/>
                    </a:cubicBezTo>
                    <a:cubicBezTo>
                      <a:pt x="52202" y="5087"/>
                      <a:pt x="52191" y="5126"/>
                      <a:pt x="52188" y="5168"/>
                    </a:cubicBezTo>
                    <a:cubicBezTo>
                      <a:pt x="52188" y="5224"/>
                      <a:pt x="52160" y="5276"/>
                      <a:pt x="52118" y="5311"/>
                    </a:cubicBezTo>
                    <a:cubicBezTo>
                      <a:pt x="52096" y="5324"/>
                      <a:pt x="52073" y="5330"/>
                      <a:pt x="52048" y="5330"/>
                    </a:cubicBezTo>
                    <a:cubicBezTo>
                      <a:pt x="51999" y="5330"/>
                      <a:pt x="51943" y="5308"/>
                      <a:pt x="51873" y="5280"/>
                    </a:cubicBezTo>
                    <a:cubicBezTo>
                      <a:pt x="51841" y="5269"/>
                      <a:pt x="51810" y="5259"/>
                      <a:pt x="51775" y="5245"/>
                    </a:cubicBezTo>
                    <a:cubicBezTo>
                      <a:pt x="51757" y="5238"/>
                      <a:pt x="51741" y="5235"/>
                      <a:pt x="51726" y="5235"/>
                    </a:cubicBezTo>
                    <a:cubicBezTo>
                      <a:pt x="51693" y="5235"/>
                      <a:pt x="51666" y="5250"/>
                      <a:pt x="51624" y="5269"/>
                    </a:cubicBezTo>
                    <a:cubicBezTo>
                      <a:pt x="51562" y="5303"/>
                      <a:pt x="51482" y="5345"/>
                      <a:pt x="51345" y="5345"/>
                    </a:cubicBezTo>
                    <a:cubicBezTo>
                      <a:pt x="51283" y="5345"/>
                      <a:pt x="51209" y="5337"/>
                      <a:pt x="51120" y="5315"/>
                    </a:cubicBezTo>
                    <a:cubicBezTo>
                      <a:pt x="50966" y="5276"/>
                      <a:pt x="50812" y="5259"/>
                      <a:pt x="50655" y="5259"/>
                    </a:cubicBezTo>
                    <a:cubicBezTo>
                      <a:pt x="50515" y="5259"/>
                      <a:pt x="50403" y="5255"/>
                      <a:pt x="50343" y="5147"/>
                    </a:cubicBezTo>
                    <a:cubicBezTo>
                      <a:pt x="50307" y="5082"/>
                      <a:pt x="50262" y="5059"/>
                      <a:pt x="50245" y="5059"/>
                    </a:cubicBezTo>
                    <a:cubicBezTo>
                      <a:pt x="50244" y="5059"/>
                      <a:pt x="50242" y="5059"/>
                      <a:pt x="50241" y="5059"/>
                    </a:cubicBezTo>
                    <a:cubicBezTo>
                      <a:pt x="50234" y="5059"/>
                      <a:pt x="50231" y="5073"/>
                      <a:pt x="50231" y="5080"/>
                    </a:cubicBezTo>
                    <a:cubicBezTo>
                      <a:pt x="50217" y="5185"/>
                      <a:pt x="50066" y="5199"/>
                      <a:pt x="50017" y="5203"/>
                    </a:cubicBezTo>
                    <a:cubicBezTo>
                      <a:pt x="49996" y="5204"/>
                      <a:pt x="49972" y="5205"/>
                      <a:pt x="49944" y="5205"/>
                    </a:cubicBezTo>
                    <a:cubicBezTo>
                      <a:pt x="49740" y="5205"/>
                      <a:pt x="49387" y="5156"/>
                      <a:pt x="49335" y="4989"/>
                    </a:cubicBezTo>
                    <a:cubicBezTo>
                      <a:pt x="49279" y="4807"/>
                      <a:pt x="49401" y="4730"/>
                      <a:pt x="49499" y="4688"/>
                    </a:cubicBezTo>
                    <a:cubicBezTo>
                      <a:pt x="49425" y="4677"/>
                      <a:pt x="49349" y="4672"/>
                      <a:pt x="49273" y="4672"/>
                    </a:cubicBezTo>
                    <a:cubicBezTo>
                      <a:pt x="49227" y="4672"/>
                      <a:pt x="49181" y="4674"/>
                      <a:pt x="49135" y="4678"/>
                    </a:cubicBezTo>
                    <a:cubicBezTo>
                      <a:pt x="49112" y="4679"/>
                      <a:pt x="49089" y="4680"/>
                      <a:pt x="49067" y="4680"/>
                    </a:cubicBezTo>
                    <a:cubicBezTo>
                      <a:pt x="48901" y="4680"/>
                      <a:pt x="48760" y="4637"/>
                      <a:pt x="48624" y="4597"/>
                    </a:cubicBezTo>
                    <a:cubicBezTo>
                      <a:pt x="48495" y="4559"/>
                      <a:pt x="48364" y="4519"/>
                      <a:pt x="48216" y="4519"/>
                    </a:cubicBezTo>
                    <a:cubicBezTo>
                      <a:pt x="48187" y="4519"/>
                      <a:pt x="48157" y="4520"/>
                      <a:pt x="48127" y="4524"/>
                    </a:cubicBezTo>
                    <a:lnTo>
                      <a:pt x="47938" y="4541"/>
                    </a:lnTo>
                    <a:cubicBezTo>
                      <a:pt x="47563" y="4580"/>
                      <a:pt x="46870" y="4650"/>
                      <a:pt x="46772" y="4695"/>
                    </a:cubicBezTo>
                    <a:cubicBezTo>
                      <a:pt x="46776" y="4716"/>
                      <a:pt x="46783" y="4741"/>
                      <a:pt x="46790" y="4762"/>
                    </a:cubicBezTo>
                    <a:cubicBezTo>
                      <a:pt x="46807" y="4814"/>
                      <a:pt x="46828" y="4881"/>
                      <a:pt x="46793" y="4937"/>
                    </a:cubicBezTo>
                    <a:cubicBezTo>
                      <a:pt x="46761" y="4975"/>
                      <a:pt x="46713" y="4994"/>
                      <a:pt x="46666" y="4994"/>
                    </a:cubicBezTo>
                    <a:cubicBezTo>
                      <a:pt x="46626" y="4994"/>
                      <a:pt x="46587" y="4981"/>
                      <a:pt x="46555" y="4954"/>
                    </a:cubicBezTo>
                    <a:cubicBezTo>
                      <a:pt x="46489" y="4884"/>
                      <a:pt x="46499" y="4755"/>
                      <a:pt x="46513" y="4615"/>
                    </a:cubicBezTo>
                    <a:cubicBezTo>
                      <a:pt x="46524" y="4545"/>
                      <a:pt x="46524" y="4475"/>
                      <a:pt x="46517" y="4408"/>
                    </a:cubicBezTo>
                    <a:cubicBezTo>
                      <a:pt x="46510" y="4366"/>
                      <a:pt x="46478" y="4334"/>
                      <a:pt x="46440" y="4320"/>
                    </a:cubicBezTo>
                    <a:cubicBezTo>
                      <a:pt x="46424" y="4313"/>
                      <a:pt x="46406" y="4309"/>
                      <a:pt x="46388" y="4309"/>
                    </a:cubicBezTo>
                    <a:cubicBezTo>
                      <a:pt x="46382" y="4309"/>
                      <a:pt x="46376" y="4309"/>
                      <a:pt x="46370" y="4310"/>
                    </a:cubicBezTo>
                    <a:cubicBezTo>
                      <a:pt x="46387" y="4373"/>
                      <a:pt x="46359" y="4436"/>
                      <a:pt x="46303" y="4464"/>
                    </a:cubicBezTo>
                    <a:cubicBezTo>
                      <a:pt x="46233" y="4509"/>
                      <a:pt x="46106" y="4535"/>
                      <a:pt x="45984" y="4535"/>
                    </a:cubicBezTo>
                    <a:cubicBezTo>
                      <a:pt x="45868" y="4535"/>
                      <a:pt x="45755" y="4512"/>
                      <a:pt x="45697" y="4461"/>
                    </a:cubicBezTo>
                    <a:cubicBezTo>
                      <a:pt x="45526" y="4310"/>
                      <a:pt x="45316" y="4205"/>
                      <a:pt x="45095" y="4152"/>
                    </a:cubicBezTo>
                    <a:cubicBezTo>
                      <a:pt x="45066" y="4145"/>
                      <a:pt x="45037" y="4141"/>
                      <a:pt x="45007" y="4141"/>
                    </a:cubicBezTo>
                    <a:cubicBezTo>
                      <a:pt x="44875" y="4141"/>
                      <a:pt x="44740" y="4210"/>
                      <a:pt x="44654" y="4278"/>
                    </a:cubicBezTo>
                    <a:cubicBezTo>
                      <a:pt x="44609" y="4310"/>
                      <a:pt x="44574" y="4352"/>
                      <a:pt x="44549" y="4405"/>
                    </a:cubicBezTo>
                    <a:cubicBezTo>
                      <a:pt x="44584" y="4433"/>
                      <a:pt x="44658" y="4433"/>
                      <a:pt x="44714" y="4436"/>
                    </a:cubicBezTo>
                    <a:cubicBezTo>
                      <a:pt x="44791" y="4436"/>
                      <a:pt x="44882" y="4440"/>
                      <a:pt x="44892" y="4524"/>
                    </a:cubicBezTo>
                    <a:cubicBezTo>
                      <a:pt x="44896" y="4548"/>
                      <a:pt x="44889" y="4576"/>
                      <a:pt x="44871" y="4597"/>
                    </a:cubicBezTo>
                    <a:cubicBezTo>
                      <a:pt x="44819" y="4664"/>
                      <a:pt x="44689" y="4681"/>
                      <a:pt x="44483" y="4702"/>
                    </a:cubicBezTo>
                    <a:cubicBezTo>
                      <a:pt x="44395" y="4709"/>
                      <a:pt x="44308" y="4723"/>
                      <a:pt x="44220" y="4748"/>
                    </a:cubicBezTo>
                    <a:cubicBezTo>
                      <a:pt x="44210" y="4807"/>
                      <a:pt x="44139" y="4874"/>
                      <a:pt x="43831" y="4968"/>
                    </a:cubicBezTo>
                    <a:cubicBezTo>
                      <a:pt x="43667" y="5017"/>
                      <a:pt x="43502" y="5056"/>
                      <a:pt x="43331" y="5084"/>
                    </a:cubicBezTo>
                    <a:lnTo>
                      <a:pt x="43208" y="5098"/>
                    </a:lnTo>
                    <a:cubicBezTo>
                      <a:pt x="42785" y="5150"/>
                      <a:pt x="42683" y="5161"/>
                      <a:pt x="42470" y="5343"/>
                    </a:cubicBezTo>
                    <a:cubicBezTo>
                      <a:pt x="42437" y="5368"/>
                      <a:pt x="42377" y="5419"/>
                      <a:pt x="42322" y="5419"/>
                    </a:cubicBezTo>
                    <a:cubicBezTo>
                      <a:pt x="42301" y="5419"/>
                      <a:pt x="42281" y="5411"/>
                      <a:pt x="42263" y="5392"/>
                    </a:cubicBezTo>
                    <a:cubicBezTo>
                      <a:pt x="42162" y="5276"/>
                      <a:pt x="42470" y="4912"/>
                      <a:pt x="42519" y="4867"/>
                    </a:cubicBezTo>
                    <a:cubicBezTo>
                      <a:pt x="42606" y="4779"/>
                      <a:pt x="42718" y="4723"/>
                      <a:pt x="42841" y="4699"/>
                    </a:cubicBezTo>
                    <a:cubicBezTo>
                      <a:pt x="42921" y="4678"/>
                      <a:pt x="42981" y="4664"/>
                      <a:pt x="43019" y="4608"/>
                    </a:cubicBezTo>
                    <a:cubicBezTo>
                      <a:pt x="43124" y="4464"/>
                      <a:pt x="43275" y="4447"/>
                      <a:pt x="43481" y="4419"/>
                    </a:cubicBezTo>
                    <a:cubicBezTo>
                      <a:pt x="43537" y="4412"/>
                      <a:pt x="43597" y="4405"/>
                      <a:pt x="43660" y="4394"/>
                    </a:cubicBezTo>
                    <a:cubicBezTo>
                      <a:pt x="43772" y="4387"/>
                      <a:pt x="43873" y="4327"/>
                      <a:pt x="43936" y="4233"/>
                    </a:cubicBezTo>
                    <a:cubicBezTo>
                      <a:pt x="43971" y="4180"/>
                      <a:pt x="44024" y="4138"/>
                      <a:pt x="44080" y="4110"/>
                    </a:cubicBezTo>
                    <a:lnTo>
                      <a:pt x="44139" y="4082"/>
                    </a:lnTo>
                    <a:cubicBezTo>
                      <a:pt x="44276" y="4023"/>
                      <a:pt x="44567" y="3900"/>
                      <a:pt x="44612" y="3795"/>
                    </a:cubicBezTo>
                    <a:cubicBezTo>
                      <a:pt x="44695" y="3612"/>
                      <a:pt x="45434" y="3375"/>
                      <a:pt x="45606" y="3375"/>
                    </a:cubicBezTo>
                    <a:cubicBezTo>
                      <a:pt x="45609" y="3375"/>
                      <a:pt x="45611" y="3375"/>
                      <a:pt x="45613" y="3375"/>
                    </a:cubicBezTo>
                    <a:cubicBezTo>
                      <a:pt x="45614" y="3375"/>
                      <a:pt x="45615" y="3375"/>
                      <a:pt x="45616" y="3375"/>
                    </a:cubicBezTo>
                    <a:cubicBezTo>
                      <a:pt x="45657" y="3375"/>
                      <a:pt x="45694" y="3294"/>
                      <a:pt x="45722" y="3235"/>
                    </a:cubicBezTo>
                    <a:cubicBezTo>
                      <a:pt x="45760" y="3158"/>
                      <a:pt x="45795" y="3085"/>
                      <a:pt x="45869" y="3085"/>
                    </a:cubicBezTo>
                    <a:cubicBezTo>
                      <a:pt x="45907" y="3085"/>
                      <a:pt x="46096" y="3015"/>
                      <a:pt x="46506" y="2833"/>
                    </a:cubicBezTo>
                    <a:cubicBezTo>
                      <a:pt x="46618" y="2780"/>
                      <a:pt x="46699" y="2679"/>
                      <a:pt x="46720" y="2556"/>
                    </a:cubicBezTo>
                    <a:cubicBezTo>
                      <a:pt x="46695" y="2542"/>
                      <a:pt x="46671" y="2532"/>
                      <a:pt x="46643" y="2521"/>
                    </a:cubicBezTo>
                    <a:cubicBezTo>
                      <a:pt x="46580" y="2500"/>
                      <a:pt x="46496" y="2469"/>
                      <a:pt x="46478" y="2392"/>
                    </a:cubicBezTo>
                    <a:cubicBezTo>
                      <a:pt x="46468" y="2360"/>
                      <a:pt x="46471" y="2325"/>
                      <a:pt x="46492" y="2294"/>
                    </a:cubicBezTo>
                    <a:cubicBezTo>
                      <a:pt x="46520" y="2255"/>
                      <a:pt x="46573" y="2251"/>
                      <a:pt x="46625" y="2248"/>
                    </a:cubicBezTo>
                    <a:cubicBezTo>
                      <a:pt x="46681" y="2244"/>
                      <a:pt x="46737" y="2234"/>
                      <a:pt x="46793" y="2216"/>
                    </a:cubicBezTo>
                    <a:cubicBezTo>
                      <a:pt x="46821" y="2206"/>
                      <a:pt x="46825" y="2192"/>
                      <a:pt x="46818" y="2171"/>
                    </a:cubicBezTo>
                    <a:cubicBezTo>
                      <a:pt x="46805" y="2130"/>
                      <a:pt x="46753" y="2089"/>
                      <a:pt x="46712" y="2089"/>
                    </a:cubicBezTo>
                    <a:cubicBezTo>
                      <a:pt x="46707" y="2089"/>
                      <a:pt x="46703" y="2089"/>
                      <a:pt x="46699" y="2090"/>
                    </a:cubicBezTo>
                    <a:cubicBezTo>
                      <a:pt x="46684" y="2097"/>
                      <a:pt x="46669" y="2100"/>
                      <a:pt x="46653" y="2100"/>
                    </a:cubicBezTo>
                    <a:cubicBezTo>
                      <a:pt x="46628" y="2100"/>
                      <a:pt x="46603" y="2092"/>
                      <a:pt x="46583" y="2076"/>
                    </a:cubicBezTo>
                    <a:cubicBezTo>
                      <a:pt x="46548" y="2038"/>
                      <a:pt x="46566" y="1992"/>
                      <a:pt x="46580" y="1957"/>
                    </a:cubicBezTo>
                    <a:cubicBezTo>
                      <a:pt x="46604" y="1898"/>
                      <a:pt x="46618" y="1852"/>
                      <a:pt x="46580" y="1803"/>
                    </a:cubicBezTo>
                    <a:cubicBezTo>
                      <a:pt x="46564" y="1783"/>
                      <a:pt x="46544" y="1775"/>
                      <a:pt x="46521" y="1775"/>
                    </a:cubicBezTo>
                    <a:cubicBezTo>
                      <a:pt x="46492" y="1775"/>
                      <a:pt x="46457" y="1786"/>
                      <a:pt x="46415" y="1800"/>
                    </a:cubicBezTo>
                    <a:cubicBezTo>
                      <a:pt x="46381" y="1808"/>
                      <a:pt x="46348" y="1817"/>
                      <a:pt x="46316" y="1817"/>
                    </a:cubicBezTo>
                    <a:cubicBezTo>
                      <a:pt x="46291" y="1817"/>
                      <a:pt x="46268" y="1812"/>
                      <a:pt x="46247" y="1796"/>
                    </a:cubicBezTo>
                    <a:cubicBezTo>
                      <a:pt x="46219" y="1772"/>
                      <a:pt x="46205" y="1733"/>
                      <a:pt x="46208" y="1695"/>
                    </a:cubicBezTo>
                    <a:cubicBezTo>
                      <a:pt x="46219" y="1555"/>
                      <a:pt x="46198" y="1380"/>
                      <a:pt x="46117" y="1299"/>
                    </a:cubicBezTo>
                    <a:cubicBezTo>
                      <a:pt x="46116" y="1298"/>
                      <a:pt x="46114" y="1298"/>
                      <a:pt x="46111" y="1298"/>
                    </a:cubicBezTo>
                    <a:cubicBezTo>
                      <a:pt x="46094" y="1298"/>
                      <a:pt x="46053" y="1315"/>
                      <a:pt x="46023" y="1327"/>
                    </a:cubicBezTo>
                    <a:cubicBezTo>
                      <a:pt x="45970" y="1354"/>
                      <a:pt x="45900" y="1385"/>
                      <a:pt x="45822" y="1385"/>
                    </a:cubicBezTo>
                    <a:cubicBezTo>
                      <a:pt x="45766" y="1385"/>
                      <a:pt x="45706" y="1369"/>
                      <a:pt x="45645" y="1324"/>
                    </a:cubicBezTo>
                    <a:cubicBezTo>
                      <a:pt x="45496" y="1208"/>
                      <a:pt x="45105" y="1127"/>
                      <a:pt x="44967" y="1127"/>
                    </a:cubicBezTo>
                    <a:cubicBezTo>
                      <a:pt x="44958" y="1127"/>
                      <a:pt x="44951" y="1127"/>
                      <a:pt x="44945" y="1128"/>
                    </a:cubicBezTo>
                    <a:cubicBezTo>
                      <a:pt x="44941" y="1138"/>
                      <a:pt x="44934" y="1142"/>
                      <a:pt x="44927" y="1149"/>
                    </a:cubicBezTo>
                    <a:cubicBezTo>
                      <a:pt x="44910" y="1161"/>
                      <a:pt x="44891" y="1166"/>
                      <a:pt x="44870" y="1166"/>
                    </a:cubicBezTo>
                    <a:cubicBezTo>
                      <a:pt x="44835" y="1166"/>
                      <a:pt x="44793" y="1152"/>
                      <a:pt x="44738" y="1135"/>
                    </a:cubicBezTo>
                    <a:cubicBezTo>
                      <a:pt x="44693" y="1117"/>
                      <a:pt x="44647" y="1107"/>
                      <a:pt x="44598" y="1103"/>
                    </a:cubicBezTo>
                    <a:cubicBezTo>
                      <a:pt x="44544" y="1150"/>
                      <a:pt x="44399" y="1166"/>
                      <a:pt x="44251" y="1166"/>
                    </a:cubicBezTo>
                    <a:cubicBezTo>
                      <a:pt x="44090" y="1166"/>
                      <a:pt x="43925" y="1148"/>
                      <a:pt x="43866" y="1131"/>
                    </a:cubicBezTo>
                    <a:cubicBezTo>
                      <a:pt x="43848" y="1128"/>
                      <a:pt x="43829" y="1126"/>
                      <a:pt x="43811" y="1126"/>
                    </a:cubicBezTo>
                    <a:cubicBezTo>
                      <a:pt x="43756" y="1126"/>
                      <a:pt x="43701" y="1142"/>
                      <a:pt x="43656" y="1173"/>
                    </a:cubicBezTo>
                    <a:cubicBezTo>
                      <a:pt x="43621" y="1198"/>
                      <a:pt x="43600" y="1233"/>
                      <a:pt x="43593" y="1275"/>
                    </a:cubicBezTo>
                    <a:cubicBezTo>
                      <a:pt x="43590" y="1313"/>
                      <a:pt x="43572" y="1348"/>
                      <a:pt x="43541" y="1369"/>
                    </a:cubicBezTo>
                    <a:cubicBezTo>
                      <a:pt x="43475" y="1419"/>
                      <a:pt x="43344" y="1433"/>
                      <a:pt x="43212" y="1433"/>
                    </a:cubicBezTo>
                    <a:cubicBezTo>
                      <a:pt x="43034" y="1433"/>
                      <a:pt x="42855" y="1407"/>
                      <a:pt x="42827" y="1401"/>
                    </a:cubicBezTo>
                    <a:cubicBezTo>
                      <a:pt x="42795" y="1394"/>
                      <a:pt x="42771" y="1373"/>
                      <a:pt x="42764" y="1341"/>
                    </a:cubicBezTo>
                    <a:cubicBezTo>
                      <a:pt x="42743" y="1275"/>
                      <a:pt x="42806" y="1198"/>
                      <a:pt x="43002" y="1002"/>
                    </a:cubicBezTo>
                    <a:cubicBezTo>
                      <a:pt x="43044" y="960"/>
                      <a:pt x="43096" y="904"/>
                      <a:pt x="43131" y="862"/>
                    </a:cubicBezTo>
                    <a:cubicBezTo>
                      <a:pt x="43106" y="860"/>
                      <a:pt x="43074" y="860"/>
                      <a:pt x="43040" y="860"/>
                    </a:cubicBezTo>
                    <a:cubicBezTo>
                      <a:pt x="42971" y="860"/>
                      <a:pt x="42891" y="862"/>
                      <a:pt x="42823" y="862"/>
                    </a:cubicBezTo>
                    <a:cubicBezTo>
                      <a:pt x="42748" y="863"/>
                      <a:pt x="42684" y="864"/>
                      <a:pt x="42628" y="864"/>
                    </a:cubicBezTo>
                    <a:cubicBezTo>
                      <a:pt x="42391" y="864"/>
                      <a:pt x="42312" y="849"/>
                      <a:pt x="42281" y="795"/>
                    </a:cubicBezTo>
                    <a:cubicBezTo>
                      <a:pt x="42247" y="761"/>
                      <a:pt x="41994" y="730"/>
                      <a:pt x="41779" y="730"/>
                    </a:cubicBezTo>
                    <a:cubicBezTo>
                      <a:pt x="41749" y="730"/>
                      <a:pt x="41720" y="731"/>
                      <a:pt x="41692" y="732"/>
                    </a:cubicBezTo>
                    <a:cubicBezTo>
                      <a:pt x="41688" y="732"/>
                      <a:pt x="41682" y="732"/>
                      <a:pt x="41677" y="732"/>
                    </a:cubicBezTo>
                    <a:cubicBezTo>
                      <a:pt x="41622" y="732"/>
                      <a:pt x="41552" y="729"/>
                      <a:pt x="41545" y="662"/>
                    </a:cubicBezTo>
                    <a:cubicBezTo>
                      <a:pt x="41545" y="634"/>
                      <a:pt x="41538" y="564"/>
                      <a:pt x="41846" y="536"/>
                    </a:cubicBezTo>
                    <a:cubicBezTo>
                      <a:pt x="41927" y="519"/>
                      <a:pt x="42007" y="491"/>
                      <a:pt x="42078" y="449"/>
                    </a:cubicBezTo>
                    <a:cubicBezTo>
                      <a:pt x="42165" y="400"/>
                      <a:pt x="42256" y="365"/>
                      <a:pt x="42351" y="340"/>
                    </a:cubicBezTo>
                    <a:cubicBezTo>
                      <a:pt x="42379" y="340"/>
                      <a:pt x="42403" y="333"/>
                      <a:pt x="42428" y="319"/>
                    </a:cubicBezTo>
                    <a:cubicBezTo>
                      <a:pt x="42414" y="291"/>
                      <a:pt x="42396" y="260"/>
                      <a:pt x="42375" y="232"/>
                    </a:cubicBezTo>
                    <a:cubicBezTo>
                      <a:pt x="42344" y="193"/>
                      <a:pt x="42281" y="186"/>
                      <a:pt x="42176" y="179"/>
                    </a:cubicBezTo>
                    <a:cubicBezTo>
                      <a:pt x="42099" y="175"/>
                      <a:pt x="42021" y="165"/>
                      <a:pt x="41948" y="144"/>
                    </a:cubicBezTo>
                    <a:lnTo>
                      <a:pt x="41839" y="112"/>
                    </a:lnTo>
                    <a:cubicBezTo>
                      <a:pt x="41685" y="63"/>
                      <a:pt x="41514" y="7"/>
                      <a:pt x="41388" y="0"/>
                    </a:cubicBezTo>
                    <a:cubicBezTo>
                      <a:pt x="41383" y="0"/>
                      <a:pt x="41378" y="0"/>
                      <a:pt x="41372" y="0"/>
                    </a:cubicBezTo>
                    <a:close/>
                  </a:path>
                </a:pathLst>
              </a:custGeom>
              <a:solidFill>
                <a:srgbClr val="D9D9D9"/>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6" name="Google Shape;6451;p65">
                <a:extLst>
                  <a:ext uri="{FF2B5EF4-FFF2-40B4-BE49-F238E27FC236}">
                    <a16:creationId xmlns:a16="http://schemas.microsoft.com/office/drawing/2014/main" id="{64908584-69E0-457F-9EA5-3D682D8C8A18}"/>
                  </a:ext>
                </a:extLst>
              </p:cNvPr>
              <p:cNvSpPr/>
              <p:nvPr/>
            </p:nvSpPr>
            <p:spPr>
              <a:xfrm>
                <a:off x="6342279" y="2588314"/>
                <a:ext cx="78023" cy="32506"/>
              </a:xfrm>
              <a:custGeom>
                <a:avLst/>
                <a:gdLst/>
                <a:ahLst/>
                <a:cxnLst/>
                <a:rect l="l" t="t" r="r" b="b"/>
                <a:pathLst>
                  <a:path w="1566" h="571" extrusionOk="0">
                    <a:moveTo>
                      <a:pt x="813" y="0"/>
                    </a:moveTo>
                    <a:cubicBezTo>
                      <a:pt x="876" y="116"/>
                      <a:pt x="753" y="186"/>
                      <a:pt x="694" y="217"/>
                    </a:cubicBezTo>
                    <a:cubicBezTo>
                      <a:pt x="669" y="231"/>
                      <a:pt x="624" y="259"/>
                      <a:pt x="620" y="273"/>
                    </a:cubicBezTo>
                    <a:cubicBezTo>
                      <a:pt x="620" y="277"/>
                      <a:pt x="624" y="284"/>
                      <a:pt x="627" y="287"/>
                    </a:cubicBezTo>
                    <a:cubicBezTo>
                      <a:pt x="669" y="333"/>
                      <a:pt x="676" y="396"/>
                      <a:pt x="641" y="448"/>
                    </a:cubicBezTo>
                    <a:cubicBezTo>
                      <a:pt x="609" y="492"/>
                      <a:pt x="547" y="510"/>
                      <a:pt x="485" y="510"/>
                    </a:cubicBezTo>
                    <a:cubicBezTo>
                      <a:pt x="453" y="510"/>
                      <a:pt x="421" y="505"/>
                      <a:pt x="392" y="497"/>
                    </a:cubicBezTo>
                    <a:cubicBezTo>
                      <a:pt x="312" y="480"/>
                      <a:pt x="252" y="410"/>
                      <a:pt x="252" y="326"/>
                    </a:cubicBezTo>
                    <a:cubicBezTo>
                      <a:pt x="252" y="322"/>
                      <a:pt x="252" y="315"/>
                      <a:pt x="224" y="308"/>
                    </a:cubicBezTo>
                    <a:cubicBezTo>
                      <a:pt x="206" y="305"/>
                      <a:pt x="187" y="303"/>
                      <a:pt x="169" y="303"/>
                    </a:cubicBezTo>
                    <a:cubicBezTo>
                      <a:pt x="113" y="303"/>
                      <a:pt x="58" y="319"/>
                      <a:pt x="11" y="350"/>
                    </a:cubicBezTo>
                    <a:cubicBezTo>
                      <a:pt x="14" y="382"/>
                      <a:pt x="11" y="413"/>
                      <a:pt x="0" y="445"/>
                    </a:cubicBezTo>
                    <a:lnTo>
                      <a:pt x="49" y="462"/>
                    </a:lnTo>
                    <a:lnTo>
                      <a:pt x="53" y="462"/>
                    </a:lnTo>
                    <a:lnTo>
                      <a:pt x="81" y="473"/>
                    </a:lnTo>
                    <a:lnTo>
                      <a:pt x="95" y="476"/>
                    </a:lnTo>
                    <a:lnTo>
                      <a:pt x="123" y="487"/>
                    </a:lnTo>
                    <a:lnTo>
                      <a:pt x="140" y="494"/>
                    </a:lnTo>
                    <a:lnTo>
                      <a:pt x="154" y="497"/>
                    </a:lnTo>
                    <a:lnTo>
                      <a:pt x="168" y="504"/>
                    </a:lnTo>
                    <a:lnTo>
                      <a:pt x="182" y="508"/>
                    </a:lnTo>
                    <a:lnTo>
                      <a:pt x="193" y="511"/>
                    </a:lnTo>
                    <a:lnTo>
                      <a:pt x="214" y="522"/>
                    </a:lnTo>
                    <a:lnTo>
                      <a:pt x="280" y="522"/>
                    </a:lnTo>
                    <a:lnTo>
                      <a:pt x="294" y="525"/>
                    </a:lnTo>
                    <a:lnTo>
                      <a:pt x="305" y="525"/>
                    </a:lnTo>
                    <a:lnTo>
                      <a:pt x="322" y="529"/>
                    </a:lnTo>
                    <a:lnTo>
                      <a:pt x="368" y="529"/>
                    </a:lnTo>
                    <a:lnTo>
                      <a:pt x="389" y="532"/>
                    </a:lnTo>
                    <a:lnTo>
                      <a:pt x="466" y="532"/>
                    </a:lnTo>
                    <a:lnTo>
                      <a:pt x="490" y="536"/>
                    </a:lnTo>
                    <a:lnTo>
                      <a:pt x="508" y="536"/>
                    </a:lnTo>
                    <a:lnTo>
                      <a:pt x="536" y="539"/>
                    </a:lnTo>
                    <a:lnTo>
                      <a:pt x="553" y="539"/>
                    </a:lnTo>
                    <a:lnTo>
                      <a:pt x="585" y="543"/>
                    </a:lnTo>
                    <a:lnTo>
                      <a:pt x="599" y="543"/>
                    </a:lnTo>
                    <a:lnTo>
                      <a:pt x="638" y="546"/>
                    </a:lnTo>
                    <a:lnTo>
                      <a:pt x="648" y="546"/>
                    </a:lnTo>
                    <a:lnTo>
                      <a:pt x="694" y="550"/>
                    </a:lnTo>
                    <a:lnTo>
                      <a:pt x="697" y="550"/>
                    </a:lnTo>
                    <a:cubicBezTo>
                      <a:pt x="837" y="560"/>
                      <a:pt x="991" y="567"/>
                      <a:pt x="1135" y="571"/>
                    </a:cubicBezTo>
                    <a:lnTo>
                      <a:pt x="1509" y="571"/>
                    </a:lnTo>
                    <a:lnTo>
                      <a:pt x="1530" y="567"/>
                    </a:lnTo>
                    <a:lnTo>
                      <a:pt x="1537" y="567"/>
                    </a:lnTo>
                    <a:cubicBezTo>
                      <a:pt x="1541" y="508"/>
                      <a:pt x="1544" y="448"/>
                      <a:pt x="1555" y="385"/>
                    </a:cubicBezTo>
                    <a:cubicBezTo>
                      <a:pt x="1558" y="336"/>
                      <a:pt x="1565" y="291"/>
                      <a:pt x="1565" y="266"/>
                    </a:cubicBezTo>
                    <a:cubicBezTo>
                      <a:pt x="1565" y="263"/>
                      <a:pt x="1555" y="235"/>
                      <a:pt x="1506" y="203"/>
                    </a:cubicBezTo>
                    <a:cubicBezTo>
                      <a:pt x="1495" y="196"/>
                      <a:pt x="1488" y="193"/>
                      <a:pt x="1481" y="186"/>
                    </a:cubicBezTo>
                    <a:lnTo>
                      <a:pt x="1464" y="179"/>
                    </a:lnTo>
                    <a:lnTo>
                      <a:pt x="1457" y="172"/>
                    </a:lnTo>
                    <a:lnTo>
                      <a:pt x="1439" y="165"/>
                    </a:lnTo>
                    <a:lnTo>
                      <a:pt x="1432" y="161"/>
                    </a:lnTo>
                    <a:lnTo>
                      <a:pt x="1418" y="158"/>
                    </a:lnTo>
                    <a:lnTo>
                      <a:pt x="1411" y="154"/>
                    </a:lnTo>
                    <a:lnTo>
                      <a:pt x="1401" y="151"/>
                    </a:lnTo>
                    <a:lnTo>
                      <a:pt x="1355" y="151"/>
                    </a:lnTo>
                    <a:lnTo>
                      <a:pt x="1348" y="154"/>
                    </a:lnTo>
                    <a:cubicBezTo>
                      <a:pt x="1328" y="162"/>
                      <a:pt x="1305" y="166"/>
                      <a:pt x="1279" y="166"/>
                    </a:cubicBezTo>
                    <a:cubicBezTo>
                      <a:pt x="1164" y="166"/>
                      <a:pt x="1006" y="90"/>
                      <a:pt x="946" y="7"/>
                    </a:cubicBezTo>
                    <a:cubicBezTo>
                      <a:pt x="946" y="4"/>
                      <a:pt x="942" y="4"/>
                      <a:pt x="942"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7" name="Google Shape;6452;p65">
                <a:extLst>
                  <a:ext uri="{FF2B5EF4-FFF2-40B4-BE49-F238E27FC236}">
                    <a16:creationId xmlns:a16="http://schemas.microsoft.com/office/drawing/2014/main" id="{650A4CCE-D71C-4A7A-AE25-806D6F5599E5}"/>
                  </a:ext>
                </a:extLst>
              </p:cNvPr>
              <p:cNvSpPr/>
              <p:nvPr/>
            </p:nvSpPr>
            <p:spPr>
              <a:xfrm>
                <a:off x="8162047" y="1587809"/>
                <a:ext cx="12455" cy="3471"/>
              </a:xfrm>
              <a:custGeom>
                <a:avLst/>
                <a:gdLst/>
                <a:ahLst/>
                <a:cxnLst/>
                <a:rect l="l" t="t" r="r" b="b"/>
                <a:pathLst>
                  <a:path w="250" h="61" extrusionOk="0">
                    <a:moveTo>
                      <a:pt x="1" y="1"/>
                    </a:moveTo>
                    <a:lnTo>
                      <a:pt x="1" y="1"/>
                    </a:lnTo>
                    <a:cubicBezTo>
                      <a:pt x="62" y="40"/>
                      <a:pt x="136" y="61"/>
                      <a:pt x="211" y="61"/>
                    </a:cubicBezTo>
                    <a:cubicBezTo>
                      <a:pt x="217" y="61"/>
                      <a:pt x="222" y="61"/>
                      <a:pt x="228" y="60"/>
                    </a:cubicBezTo>
                    <a:lnTo>
                      <a:pt x="249" y="60"/>
                    </a:lnTo>
                    <a:cubicBezTo>
                      <a:pt x="218" y="53"/>
                      <a:pt x="186" y="46"/>
                      <a:pt x="151" y="36"/>
                    </a:cubicBezTo>
                    <a:cubicBezTo>
                      <a:pt x="102" y="18"/>
                      <a:pt x="50" y="8"/>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8" name="Google Shape;6453;p65">
                <a:extLst>
                  <a:ext uri="{FF2B5EF4-FFF2-40B4-BE49-F238E27FC236}">
                    <a16:creationId xmlns:a16="http://schemas.microsoft.com/office/drawing/2014/main" id="{10AFA5CE-17A4-48E0-B87A-41D0A95C1E9A}"/>
                  </a:ext>
                </a:extLst>
              </p:cNvPr>
              <p:cNvSpPr/>
              <p:nvPr/>
            </p:nvSpPr>
            <p:spPr>
              <a:xfrm>
                <a:off x="9653574" y="2643876"/>
                <a:ext cx="68757" cy="330295"/>
              </a:xfrm>
              <a:custGeom>
                <a:avLst/>
                <a:gdLst/>
                <a:ahLst/>
                <a:cxnLst/>
                <a:rect l="l" t="t" r="r" b="b"/>
                <a:pathLst>
                  <a:path w="1380" h="5802" extrusionOk="0">
                    <a:moveTo>
                      <a:pt x="417" y="1"/>
                    </a:moveTo>
                    <a:cubicBezTo>
                      <a:pt x="382" y="32"/>
                      <a:pt x="375" y="116"/>
                      <a:pt x="371" y="197"/>
                    </a:cubicBezTo>
                    <a:cubicBezTo>
                      <a:pt x="357" y="344"/>
                      <a:pt x="340" y="540"/>
                      <a:pt x="144" y="564"/>
                    </a:cubicBezTo>
                    <a:cubicBezTo>
                      <a:pt x="98" y="571"/>
                      <a:pt x="84" y="582"/>
                      <a:pt x="81" y="585"/>
                    </a:cubicBezTo>
                    <a:cubicBezTo>
                      <a:pt x="70" y="603"/>
                      <a:pt x="77" y="666"/>
                      <a:pt x="88" y="722"/>
                    </a:cubicBezTo>
                    <a:cubicBezTo>
                      <a:pt x="119" y="855"/>
                      <a:pt x="116" y="988"/>
                      <a:pt x="84" y="1118"/>
                    </a:cubicBezTo>
                    <a:cubicBezTo>
                      <a:pt x="0" y="1398"/>
                      <a:pt x="119" y="1835"/>
                      <a:pt x="259" y="2154"/>
                    </a:cubicBezTo>
                    <a:cubicBezTo>
                      <a:pt x="333" y="2315"/>
                      <a:pt x="287" y="2770"/>
                      <a:pt x="238" y="3257"/>
                    </a:cubicBezTo>
                    <a:cubicBezTo>
                      <a:pt x="200" y="3670"/>
                      <a:pt x="151" y="4139"/>
                      <a:pt x="210" y="4251"/>
                    </a:cubicBezTo>
                    <a:cubicBezTo>
                      <a:pt x="284" y="4398"/>
                      <a:pt x="238" y="4709"/>
                      <a:pt x="165" y="5168"/>
                    </a:cubicBezTo>
                    <a:cubicBezTo>
                      <a:pt x="126" y="5399"/>
                      <a:pt x="74" y="5721"/>
                      <a:pt x="105" y="5777"/>
                    </a:cubicBezTo>
                    <a:lnTo>
                      <a:pt x="116" y="5788"/>
                    </a:lnTo>
                    <a:cubicBezTo>
                      <a:pt x="119" y="5770"/>
                      <a:pt x="126" y="5753"/>
                      <a:pt x="130" y="5735"/>
                    </a:cubicBezTo>
                    <a:cubicBezTo>
                      <a:pt x="158" y="5620"/>
                      <a:pt x="207" y="5427"/>
                      <a:pt x="399" y="5399"/>
                    </a:cubicBezTo>
                    <a:cubicBezTo>
                      <a:pt x="420" y="5396"/>
                      <a:pt x="438" y="5392"/>
                      <a:pt x="459" y="5392"/>
                    </a:cubicBezTo>
                    <a:cubicBezTo>
                      <a:pt x="638" y="5392"/>
                      <a:pt x="718" y="5539"/>
                      <a:pt x="781" y="5648"/>
                    </a:cubicBezTo>
                    <a:cubicBezTo>
                      <a:pt x="816" y="5714"/>
                      <a:pt x="851" y="5781"/>
                      <a:pt x="900" y="5802"/>
                    </a:cubicBezTo>
                    <a:cubicBezTo>
                      <a:pt x="911" y="5714"/>
                      <a:pt x="897" y="5620"/>
                      <a:pt x="858" y="5539"/>
                    </a:cubicBezTo>
                    <a:cubicBezTo>
                      <a:pt x="827" y="5466"/>
                      <a:pt x="799" y="5448"/>
                      <a:pt x="795" y="5445"/>
                    </a:cubicBezTo>
                    <a:cubicBezTo>
                      <a:pt x="783" y="5447"/>
                      <a:pt x="772" y="5448"/>
                      <a:pt x="761" y="5448"/>
                    </a:cubicBezTo>
                    <a:cubicBezTo>
                      <a:pt x="582" y="5448"/>
                      <a:pt x="469" y="5138"/>
                      <a:pt x="350" y="4765"/>
                    </a:cubicBezTo>
                    <a:lnTo>
                      <a:pt x="347" y="4755"/>
                    </a:lnTo>
                    <a:cubicBezTo>
                      <a:pt x="298" y="4590"/>
                      <a:pt x="354" y="4422"/>
                      <a:pt x="413" y="4244"/>
                    </a:cubicBezTo>
                    <a:cubicBezTo>
                      <a:pt x="459" y="4114"/>
                      <a:pt x="504" y="3978"/>
                      <a:pt x="504" y="3845"/>
                    </a:cubicBezTo>
                    <a:cubicBezTo>
                      <a:pt x="504" y="3712"/>
                      <a:pt x="568" y="3607"/>
                      <a:pt x="680" y="3561"/>
                    </a:cubicBezTo>
                    <a:cubicBezTo>
                      <a:pt x="723" y="3543"/>
                      <a:pt x="771" y="3535"/>
                      <a:pt x="822" y="3535"/>
                    </a:cubicBezTo>
                    <a:cubicBezTo>
                      <a:pt x="971" y="3535"/>
                      <a:pt x="1139" y="3608"/>
                      <a:pt x="1264" y="3736"/>
                    </a:cubicBezTo>
                    <a:cubicBezTo>
                      <a:pt x="1299" y="3771"/>
                      <a:pt x="1338" y="3803"/>
                      <a:pt x="1380" y="3831"/>
                    </a:cubicBezTo>
                    <a:cubicBezTo>
                      <a:pt x="1373" y="3789"/>
                      <a:pt x="1359" y="3750"/>
                      <a:pt x="1338" y="3719"/>
                    </a:cubicBezTo>
                    <a:cubicBezTo>
                      <a:pt x="1285" y="3621"/>
                      <a:pt x="1187" y="3264"/>
                      <a:pt x="1072" y="2847"/>
                    </a:cubicBezTo>
                    <a:cubicBezTo>
                      <a:pt x="963" y="2451"/>
                      <a:pt x="841" y="2000"/>
                      <a:pt x="753" y="1769"/>
                    </a:cubicBezTo>
                    <a:cubicBezTo>
                      <a:pt x="666" y="1534"/>
                      <a:pt x="715" y="1307"/>
                      <a:pt x="760" y="1107"/>
                    </a:cubicBezTo>
                    <a:cubicBezTo>
                      <a:pt x="816" y="869"/>
                      <a:pt x="841" y="732"/>
                      <a:pt x="708" y="634"/>
                    </a:cubicBezTo>
                    <a:cubicBezTo>
                      <a:pt x="508" y="484"/>
                      <a:pt x="466" y="249"/>
                      <a:pt x="438" y="95"/>
                    </a:cubicBezTo>
                    <a:cubicBezTo>
                      <a:pt x="431" y="64"/>
                      <a:pt x="424" y="25"/>
                      <a:pt x="417"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9" name="Google Shape;6456;p65">
                <a:extLst>
                  <a:ext uri="{FF2B5EF4-FFF2-40B4-BE49-F238E27FC236}">
                    <a16:creationId xmlns:a16="http://schemas.microsoft.com/office/drawing/2014/main" id="{18C4513E-A7A8-43F2-8393-283BEF3C619D}"/>
                  </a:ext>
                </a:extLst>
              </p:cNvPr>
              <p:cNvSpPr/>
              <p:nvPr/>
            </p:nvSpPr>
            <p:spPr>
              <a:xfrm>
                <a:off x="7122323" y="1893283"/>
                <a:ext cx="52864" cy="33815"/>
              </a:xfrm>
              <a:custGeom>
                <a:avLst/>
                <a:gdLst/>
                <a:ahLst/>
                <a:cxnLst/>
                <a:rect l="l" t="t" r="r" b="b"/>
                <a:pathLst>
                  <a:path w="1061" h="594" extrusionOk="0">
                    <a:moveTo>
                      <a:pt x="489" y="1"/>
                    </a:moveTo>
                    <a:cubicBezTo>
                      <a:pt x="483" y="1"/>
                      <a:pt x="476" y="1"/>
                      <a:pt x="469" y="2"/>
                    </a:cubicBezTo>
                    <a:cubicBezTo>
                      <a:pt x="294" y="2"/>
                      <a:pt x="112" y="100"/>
                      <a:pt x="49" y="215"/>
                    </a:cubicBezTo>
                    <a:cubicBezTo>
                      <a:pt x="0" y="303"/>
                      <a:pt x="21" y="387"/>
                      <a:pt x="109" y="467"/>
                    </a:cubicBezTo>
                    <a:cubicBezTo>
                      <a:pt x="206" y="558"/>
                      <a:pt x="299" y="593"/>
                      <a:pt x="388" y="593"/>
                    </a:cubicBezTo>
                    <a:cubicBezTo>
                      <a:pt x="544" y="593"/>
                      <a:pt x="688" y="485"/>
                      <a:pt x="819" y="387"/>
                    </a:cubicBezTo>
                    <a:cubicBezTo>
                      <a:pt x="910" y="317"/>
                      <a:pt x="987" y="261"/>
                      <a:pt x="1061" y="243"/>
                    </a:cubicBezTo>
                    <a:cubicBezTo>
                      <a:pt x="1001" y="187"/>
                      <a:pt x="812" y="79"/>
                      <a:pt x="581" y="16"/>
                    </a:cubicBezTo>
                    <a:cubicBezTo>
                      <a:pt x="550" y="7"/>
                      <a:pt x="520" y="1"/>
                      <a:pt x="489"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0" name="Google Shape;6458;p65">
                <a:extLst>
                  <a:ext uri="{FF2B5EF4-FFF2-40B4-BE49-F238E27FC236}">
                    <a16:creationId xmlns:a16="http://schemas.microsoft.com/office/drawing/2014/main" id="{AAE6CF8B-2DD2-4758-9CFB-7BE585BCAAA1}"/>
                  </a:ext>
                </a:extLst>
              </p:cNvPr>
              <p:cNvSpPr/>
              <p:nvPr/>
            </p:nvSpPr>
            <p:spPr>
              <a:xfrm>
                <a:off x="7209018" y="1445891"/>
                <a:ext cx="483891" cy="379595"/>
              </a:xfrm>
              <a:custGeom>
                <a:avLst/>
                <a:gdLst/>
                <a:ahLst/>
                <a:cxnLst/>
                <a:rect l="l" t="t" r="r" b="b"/>
                <a:pathLst>
                  <a:path w="9712" h="6668" extrusionOk="0">
                    <a:moveTo>
                      <a:pt x="9297" y="0"/>
                    </a:moveTo>
                    <a:cubicBezTo>
                      <a:pt x="8855" y="0"/>
                      <a:pt x="8218" y="261"/>
                      <a:pt x="8034" y="411"/>
                    </a:cubicBezTo>
                    <a:cubicBezTo>
                      <a:pt x="7873" y="540"/>
                      <a:pt x="7688" y="551"/>
                      <a:pt x="7506" y="558"/>
                    </a:cubicBezTo>
                    <a:cubicBezTo>
                      <a:pt x="7369" y="565"/>
                      <a:pt x="7240" y="568"/>
                      <a:pt x="7135" y="628"/>
                    </a:cubicBezTo>
                    <a:cubicBezTo>
                      <a:pt x="6953" y="731"/>
                      <a:pt x="6653" y="818"/>
                      <a:pt x="6383" y="818"/>
                    </a:cubicBezTo>
                    <a:cubicBezTo>
                      <a:pt x="6231" y="818"/>
                      <a:pt x="6089" y="790"/>
                      <a:pt x="5983" y="722"/>
                    </a:cubicBezTo>
                    <a:cubicBezTo>
                      <a:pt x="5945" y="697"/>
                      <a:pt x="5904" y="687"/>
                      <a:pt x="5861" y="687"/>
                    </a:cubicBezTo>
                    <a:cubicBezTo>
                      <a:pt x="5756" y="687"/>
                      <a:pt x="5640" y="750"/>
                      <a:pt x="5528" y="810"/>
                    </a:cubicBezTo>
                    <a:cubicBezTo>
                      <a:pt x="5422" y="869"/>
                      <a:pt x="5319" y="926"/>
                      <a:pt x="5222" y="926"/>
                    </a:cubicBezTo>
                    <a:cubicBezTo>
                      <a:pt x="5217" y="926"/>
                      <a:pt x="5211" y="926"/>
                      <a:pt x="5206" y="925"/>
                    </a:cubicBezTo>
                    <a:cubicBezTo>
                      <a:pt x="5200" y="925"/>
                      <a:pt x="5194" y="925"/>
                      <a:pt x="5188" y="925"/>
                    </a:cubicBezTo>
                    <a:cubicBezTo>
                      <a:pt x="5105" y="925"/>
                      <a:pt x="5013" y="967"/>
                      <a:pt x="4912" y="1013"/>
                    </a:cubicBezTo>
                    <a:cubicBezTo>
                      <a:pt x="4796" y="1065"/>
                      <a:pt x="4679" y="1119"/>
                      <a:pt x="4558" y="1119"/>
                    </a:cubicBezTo>
                    <a:cubicBezTo>
                      <a:pt x="4547" y="1119"/>
                      <a:pt x="4537" y="1119"/>
                      <a:pt x="4527" y="1118"/>
                    </a:cubicBezTo>
                    <a:cubicBezTo>
                      <a:pt x="4519" y="1117"/>
                      <a:pt x="4511" y="1117"/>
                      <a:pt x="4503" y="1117"/>
                    </a:cubicBezTo>
                    <a:cubicBezTo>
                      <a:pt x="4282" y="1117"/>
                      <a:pt x="3903" y="1299"/>
                      <a:pt x="3886" y="1377"/>
                    </a:cubicBezTo>
                    <a:cubicBezTo>
                      <a:pt x="3861" y="1472"/>
                      <a:pt x="3746" y="1503"/>
                      <a:pt x="3637" y="1535"/>
                    </a:cubicBezTo>
                    <a:cubicBezTo>
                      <a:pt x="3564" y="1556"/>
                      <a:pt x="3466" y="1580"/>
                      <a:pt x="3466" y="1619"/>
                    </a:cubicBezTo>
                    <a:cubicBezTo>
                      <a:pt x="3466" y="1717"/>
                      <a:pt x="3389" y="1815"/>
                      <a:pt x="3266" y="1867"/>
                    </a:cubicBezTo>
                    <a:cubicBezTo>
                      <a:pt x="3216" y="1890"/>
                      <a:pt x="3155" y="1906"/>
                      <a:pt x="3093" y="1906"/>
                    </a:cubicBezTo>
                    <a:cubicBezTo>
                      <a:pt x="3021" y="1906"/>
                      <a:pt x="2948" y="1885"/>
                      <a:pt x="2888" y="1829"/>
                    </a:cubicBezTo>
                    <a:cubicBezTo>
                      <a:pt x="2876" y="1815"/>
                      <a:pt x="2859" y="1808"/>
                      <a:pt x="2843" y="1808"/>
                    </a:cubicBezTo>
                    <a:cubicBezTo>
                      <a:pt x="2827" y="1808"/>
                      <a:pt x="2811" y="1815"/>
                      <a:pt x="2801" y="1829"/>
                    </a:cubicBezTo>
                    <a:cubicBezTo>
                      <a:pt x="2752" y="1878"/>
                      <a:pt x="2734" y="2000"/>
                      <a:pt x="2846" y="2102"/>
                    </a:cubicBezTo>
                    <a:cubicBezTo>
                      <a:pt x="2899" y="2154"/>
                      <a:pt x="2923" y="2207"/>
                      <a:pt x="2913" y="2259"/>
                    </a:cubicBezTo>
                    <a:cubicBezTo>
                      <a:pt x="2892" y="2354"/>
                      <a:pt x="2776" y="2396"/>
                      <a:pt x="2664" y="2438"/>
                    </a:cubicBezTo>
                    <a:cubicBezTo>
                      <a:pt x="2626" y="2452"/>
                      <a:pt x="2591" y="2466"/>
                      <a:pt x="2556" y="2483"/>
                    </a:cubicBezTo>
                    <a:cubicBezTo>
                      <a:pt x="2573" y="2508"/>
                      <a:pt x="2584" y="2536"/>
                      <a:pt x="2580" y="2567"/>
                    </a:cubicBezTo>
                    <a:cubicBezTo>
                      <a:pt x="2577" y="2637"/>
                      <a:pt x="2517" y="2683"/>
                      <a:pt x="2465" y="2732"/>
                    </a:cubicBezTo>
                    <a:cubicBezTo>
                      <a:pt x="2395" y="2788"/>
                      <a:pt x="2377" y="2812"/>
                      <a:pt x="2388" y="2830"/>
                    </a:cubicBezTo>
                    <a:cubicBezTo>
                      <a:pt x="2412" y="2872"/>
                      <a:pt x="2416" y="2921"/>
                      <a:pt x="2398" y="2963"/>
                    </a:cubicBezTo>
                    <a:cubicBezTo>
                      <a:pt x="2346" y="3078"/>
                      <a:pt x="2139" y="3117"/>
                      <a:pt x="1926" y="3159"/>
                    </a:cubicBezTo>
                    <a:lnTo>
                      <a:pt x="1873" y="3169"/>
                    </a:lnTo>
                    <a:cubicBezTo>
                      <a:pt x="1761" y="3190"/>
                      <a:pt x="1677" y="3292"/>
                      <a:pt x="1684" y="3362"/>
                    </a:cubicBezTo>
                    <a:cubicBezTo>
                      <a:pt x="1687" y="3411"/>
                      <a:pt x="1750" y="3425"/>
                      <a:pt x="1799" y="3428"/>
                    </a:cubicBezTo>
                    <a:cubicBezTo>
                      <a:pt x="1880" y="3432"/>
                      <a:pt x="1950" y="3435"/>
                      <a:pt x="1964" y="3499"/>
                    </a:cubicBezTo>
                    <a:cubicBezTo>
                      <a:pt x="1978" y="3558"/>
                      <a:pt x="1926" y="3583"/>
                      <a:pt x="1877" y="3611"/>
                    </a:cubicBezTo>
                    <a:cubicBezTo>
                      <a:pt x="1789" y="3656"/>
                      <a:pt x="1705" y="3712"/>
                      <a:pt x="1715" y="3793"/>
                    </a:cubicBezTo>
                    <a:cubicBezTo>
                      <a:pt x="1726" y="3838"/>
                      <a:pt x="1712" y="3887"/>
                      <a:pt x="1684" y="3926"/>
                    </a:cubicBezTo>
                    <a:cubicBezTo>
                      <a:pt x="1621" y="4003"/>
                      <a:pt x="1498" y="4013"/>
                      <a:pt x="1379" y="4020"/>
                    </a:cubicBezTo>
                    <a:cubicBezTo>
                      <a:pt x="1330" y="4020"/>
                      <a:pt x="1281" y="4027"/>
                      <a:pt x="1232" y="4041"/>
                    </a:cubicBezTo>
                    <a:cubicBezTo>
                      <a:pt x="1243" y="4122"/>
                      <a:pt x="1218" y="4199"/>
                      <a:pt x="1166" y="4262"/>
                    </a:cubicBezTo>
                    <a:cubicBezTo>
                      <a:pt x="1092" y="4342"/>
                      <a:pt x="966" y="4381"/>
                      <a:pt x="777" y="4381"/>
                    </a:cubicBezTo>
                    <a:lnTo>
                      <a:pt x="819" y="4416"/>
                    </a:lnTo>
                    <a:cubicBezTo>
                      <a:pt x="907" y="4493"/>
                      <a:pt x="1001" y="4577"/>
                      <a:pt x="1019" y="4675"/>
                    </a:cubicBezTo>
                    <a:cubicBezTo>
                      <a:pt x="1047" y="4815"/>
                      <a:pt x="924" y="4850"/>
                      <a:pt x="854" y="4871"/>
                    </a:cubicBezTo>
                    <a:cubicBezTo>
                      <a:pt x="756" y="4895"/>
                      <a:pt x="704" y="4916"/>
                      <a:pt x="697" y="5014"/>
                    </a:cubicBezTo>
                    <a:cubicBezTo>
                      <a:pt x="686" y="5203"/>
                      <a:pt x="501" y="5214"/>
                      <a:pt x="347" y="5221"/>
                    </a:cubicBezTo>
                    <a:cubicBezTo>
                      <a:pt x="161" y="5235"/>
                      <a:pt x="46" y="5249"/>
                      <a:pt x="14" y="5382"/>
                    </a:cubicBezTo>
                    <a:cubicBezTo>
                      <a:pt x="0" y="5455"/>
                      <a:pt x="4" y="5508"/>
                      <a:pt x="32" y="5543"/>
                    </a:cubicBezTo>
                    <a:cubicBezTo>
                      <a:pt x="91" y="5613"/>
                      <a:pt x="252" y="5617"/>
                      <a:pt x="396" y="5624"/>
                    </a:cubicBezTo>
                    <a:cubicBezTo>
                      <a:pt x="434" y="5624"/>
                      <a:pt x="473" y="5624"/>
                      <a:pt x="511" y="5627"/>
                    </a:cubicBezTo>
                    <a:cubicBezTo>
                      <a:pt x="515" y="5627"/>
                      <a:pt x="518" y="5627"/>
                      <a:pt x="522" y="5627"/>
                    </a:cubicBezTo>
                    <a:cubicBezTo>
                      <a:pt x="573" y="5627"/>
                      <a:pt x="618" y="5651"/>
                      <a:pt x="651" y="5694"/>
                    </a:cubicBezTo>
                    <a:cubicBezTo>
                      <a:pt x="686" y="5750"/>
                      <a:pt x="662" y="5816"/>
                      <a:pt x="637" y="5872"/>
                    </a:cubicBezTo>
                    <a:cubicBezTo>
                      <a:pt x="599" y="5974"/>
                      <a:pt x="595" y="6009"/>
                      <a:pt x="641" y="6044"/>
                    </a:cubicBezTo>
                    <a:cubicBezTo>
                      <a:pt x="712" y="6097"/>
                      <a:pt x="762" y="6112"/>
                      <a:pt x="784" y="6112"/>
                    </a:cubicBezTo>
                    <a:cubicBezTo>
                      <a:pt x="789" y="6112"/>
                      <a:pt x="793" y="6111"/>
                      <a:pt x="795" y="6110"/>
                    </a:cubicBezTo>
                    <a:cubicBezTo>
                      <a:pt x="795" y="6110"/>
                      <a:pt x="812" y="6072"/>
                      <a:pt x="753" y="5946"/>
                    </a:cubicBezTo>
                    <a:cubicBezTo>
                      <a:pt x="700" y="5834"/>
                      <a:pt x="763" y="5785"/>
                      <a:pt x="784" y="5774"/>
                    </a:cubicBezTo>
                    <a:cubicBezTo>
                      <a:pt x="809" y="5760"/>
                      <a:pt x="833" y="5757"/>
                      <a:pt x="861" y="5757"/>
                    </a:cubicBezTo>
                    <a:cubicBezTo>
                      <a:pt x="1001" y="5757"/>
                      <a:pt x="1222" y="5879"/>
                      <a:pt x="1313" y="6005"/>
                    </a:cubicBezTo>
                    <a:cubicBezTo>
                      <a:pt x="1383" y="6103"/>
                      <a:pt x="1376" y="6205"/>
                      <a:pt x="1292" y="6275"/>
                    </a:cubicBezTo>
                    <a:cubicBezTo>
                      <a:pt x="1274" y="6289"/>
                      <a:pt x="1257" y="6310"/>
                      <a:pt x="1260" y="6327"/>
                    </a:cubicBezTo>
                    <a:cubicBezTo>
                      <a:pt x="1292" y="6415"/>
                      <a:pt x="1656" y="6534"/>
                      <a:pt x="1947" y="6548"/>
                    </a:cubicBezTo>
                    <a:cubicBezTo>
                      <a:pt x="2027" y="6551"/>
                      <a:pt x="2150" y="6569"/>
                      <a:pt x="2293" y="6593"/>
                    </a:cubicBezTo>
                    <a:cubicBezTo>
                      <a:pt x="2511" y="6623"/>
                      <a:pt x="2824" y="6667"/>
                      <a:pt x="3047" y="6667"/>
                    </a:cubicBezTo>
                    <a:cubicBezTo>
                      <a:pt x="3161" y="6667"/>
                      <a:pt x="3250" y="6656"/>
                      <a:pt x="3291" y="6625"/>
                    </a:cubicBezTo>
                    <a:cubicBezTo>
                      <a:pt x="3301" y="6618"/>
                      <a:pt x="3301" y="6611"/>
                      <a:pt x="3301" y="6611"/>
                    </a:cubicBezTo>
                    <a:cubicBezTo>
                      <a:pt x="3305" y="6558"/>
                      <a:pt x="3175" y="6471"/>
                      <a:pt x="3049" y="6383"/>
                    </a:cubicBezTo>
                    <a:cubicBezTo>
                      <a:pt x="2878" y="6271"/>
                      <a:pt x="2720" y="6142"/>
                      <a:pt x="2577" y="5998"/>
                    </a:cubicBezTo>
                    <a:cubicBezTo>
                      <a:pt x="2363" y="5774"/>
                      <a:pt x="2129" y="5396"/>
                      <a:pt x="2171" y="5067"/>
                    </a:cubicBezTo>
                    <a:cubicBezTo>
                      <a:pt x="2185" y="4923"/>
                      <a:pt x="2269" y="4794"/>
                      <a:pt x="2395" y="4717"/>
                    </a:cubicBezTo>
                    <a:cubicBezTo>
                      <a:pt x="2563" y="4612"/>
                      <a:pt x="2570" y="4545"/>
                      <a:pt x="2584" y="4461"/>
                    </a:cubicBezTo>
                    <a:cubicBezTo>
                      <a:pt x="2594" y="4363"/>
                      <a:pt x="2612" y="4244"/>
                      <a:pt x="2829" y="4090"/>
                    </a:cubicBezTo>
                    <a:cubicBezTo>
                      <a:pt x="2948" y="4013"/>
                      <a:pt x="3035" y="3891"/>
                      <a:pt x="3070" y="3751"/>
                    </a:cubicBezTo>
                    <a:cubicBezTo>
                      <a:pt x="3102" y="3646"/>
                      <a:pt x="3137" y="3534"/>
                      <a:pt x="3343" y="3513"/>
                    </a:cubicBezTo>
                    <a:cubicBezTo>
                      <a:pt x="3441" y="3502"/>
                      <a:pt x="3438" y="3485"/>
                      <a:pt x="3431" y="3404"/>
                    </a:cubicBezTo>
                    <a:cubicBezTo>
                      <a:pt x="3424" y="3323"/>
                      <a:pt x="3410" y="3173"/>
                      <a:pt x="3634" y="3141"/>
                    </a:cubicBezTo>
                    <a:cubicBezTo>
                      <a:pt x="3732" y="3127"/>
                      <a:pt x="3823" y="3068"/>
                      <a:pt x="3872" y="2980"/>
                    </a:cubicBezTo>
                    <a:cubicBezTo>
                      <a:pt x="3924" y="2893"/>
                      <a:pt x="3942" y="2791"/>
                      <a:pt x="3921" y="2697"/>
                    </a:cubicBezTo>
                    <a:cubicBezTo>
                      <a:pt x="3907" y="2665"/>
                      <a:pt x="3910" y="2627"/>
                      <a:pt x="3928" y="2599"/>
                    </a:cubicBezTo>
                    <a:cubicBezTo>
                      <a:pt x="3963" y="2550"/>
                      <a:pt x="4030" y="2546"/>
                      <a:pt x="4124" y="2543"/>
                    </a:cubicBezTo>
                    <a:cubicBezTo>
                      <a:pt x="4236" y="2539"/>
                      <a:pt x="4373" y="2536"/>
                      <a:pt x="4450" y="2452"/>
                    </a:cubicBezTo>
                    <a:cubicBezTo>
                      <a:pt x="4544" y="2347"/>
                      <a:pt x="4688" y="2322"/>
                      <a:pt x="4824" y="2298"/>
                    </a:cubicBezTo>
                    <a:cubicBezTo>
                      <a:pt x="4978" y="2273"/>
                      <a:pt x="5111" y="2249"/>
                      <a:pt x="5167" y="2126"/>
                    </a:cubicBezTo>
                    <a:cubicBezTo>
                      <a:pt x="5321" y="1804"/>
                      <a:pt x="7278" y="1167"/>
                      <a:pt x="8252" y="943"/>
                    </a:cubicBezTo>
                    <a:cubicBezTo>
                      <a:pt x="9148" y="736"/>
                      <a:pt x="9662" y="428"/>
                      <a:pt x="9704" y="232"/>
                    </a:cubicBezTo>
                    <a:cubicBezTo>
                      <a:pt x="9711" y="201"/>
                      <a:pt x="9711" y="148"/>
                      <a:pt x="9634" y="89"/>
                    </a:cubicBezTo>
                    <a:cubicBezTo>
                      <a:pt x="9554" y="26"/>
                      <a:pt x="9435" y="0"/>
                      <a:pt x="9297"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1" name="Google Shape;6460;p65">
                <a:extLst>
                  <a:ext uri="{FF2B5EF4-FFF2-40B4-BE49-F238E27FC236}">
                    <a16:creationId xmlns:a16="http://schemas.microsoft.com/office/drawing/2014/main" id="{F17838E8-272D-450B-9242-6691D9CD8E22}"/>
                  </a:ext>
                </a:extLst>
              </p:cNvPr>
              <p:cNvSpPr/>
              <p:nvPr/>
            </p:nvSpPr>
            <p:spPr>
              <a:xfrm>
                <a:off x="8827645" y="1600504"/>
                <a:ext cx="43147" cy="19186"/>
              </a:xfrm>
              <a:custGeom>
                <a:avLst/>
                <a:gdLst/>
                <a:ahLst/>
                <a:cxnLst/>
                <a:rect l="l" t="t" r="r" b="b"/>
                <a:pathLst>
                  <a:path w="866" h="337" extrusionOk="0">
                    <a:moveTo>
                      <a:pt x="583" y="0"/>
                    </a:moveTo>
                    <a:cubicBezTo>
                      <a:pt x="457" y="0"/>
                      <a:pt x="342" y="35"/>
                      <a:pt x="323" y="61"/>
                    </a:cubicBezTo>
                    <a:cubicBezTo>
                      <a:pt x="284" y="142"/>
                      <a:pt x="183" y="180"/>
                      <a:pt x="95" y="215"/>
                    </a:cubicBezTo>
                    <a:cubicBezTo>
                      <a:pt x="60" y="229"/>
                      <a:pt x="29" y="243"/>
                      <a:pt x="1" y="261"/>
                    </a:cubicBezTo>
                    <a:cubicBezTo>
                      <a:pt x="46" y="310"/>
                      <a:pt x="164" y="336"/>
                      <a:pt x="302" y="336"/>
                    </a:cubicBezTo>
                    <a:cubicBezTo>
                      <a:pt x="408" y="336"/>
                      <a:pt x="526" y="321"/>
                      <a:pt x="631" y="289"/>
                    </a:cubicBezTo>
                    <a:cubicBezTo>
                      <a:pt x="768" y="247"/>
                      <a:pt x="859" y="184"/>
                      <a:pt x="862" y="128"/>
                    </a:cubicBezTo>
                    <a:cubicBezTo>
                      <a:pt x="862" y="110"/>
                      <a:pt x="866" y="58"/>
                      <a:pt x="757" y="26"/>
                    </a:cubicBezTo>
                    <a:cubicBezTo>
                      <a:pt x="702" y="8"/>
                      <a:pt x="641" y="0"/>
                      <a:pt x="583"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2" name="Google Shape;6464;p65">
                <a:extLst>
                  <a:ext uri="{FF2B5EF4-FFF2-40B4-BE49-F238E27FC236}">
                    <a16:creationId xmlns:a16="http://schemas.microsoft.com/office/drawing/2014/main" id="{8DF7FE95-E6C5-49F8-BE40-7A036FE29225}"/>
                  </a:ext>
                </a:extLst>
              </p:cNvPr>
              <p:cNvSpPr/>
              <p:nvPr/>
            </p:nvSpPr>
            <p:spPr>
              <a:xfrm>
                <a:off x="7727733" y="1665971"/>
                <a:ext cx="41206" cy="17647"/>
              </a:xfrm>
              <a:custGeom>
                <a:avLst/>
                <a:gdLst/>
                <a:ahLst/>
                <a:cxnLst/>
                <a:rect l="l" t="t" r="r" b="b"/>
                <a:pathLst>
                  <a:path w="827" h="310" extrusionOk="0">
                    <a:moveTo>
                      <a:pt x="284" y="0"/>
                    </a:moveTo>
                    <a:cubicBezTo>
                      <a:pt x="78" y="0"/>
                      <a:pt x="11" y="140"/>
                      <a:pt x="4" y="214"/>
                    </a:cubicBezTo>
                    <a:cubicBezTo>
                      <a:pt x="4" y="221"/>
                      <a:pt x="1" y="298"/>
                      <a:pt x="50" y="305"/>
                    </a:cubicBezTo>
                    <a:cubicBezTo>
                      <a:pt x="73" y="308"/>
                      <a:pt x="101" y="310"/>
                      <a:pt x="131" y="310"/>
                    </a:cubicBezTo>
                    <a:cubicBezTo>
                      <a:pt x="371" y="310"/>
                      <a:pt x="783" y="209"/>
                      <a:pt x="827" y="144"/>
                    </a:cubicBezTo>
                    <a:cubicBezTo>
                      <a:pt x="816" y="102"/>
                      <a:pt x="617" y="0"/>
                      <a:pt x="28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3" name="Google Shape;6465;p65">
                <a:extLst>
                  <a:ext uri="{FF2B5EF4-FFF2-40B4-BE49-F238E27FC236}">
                    <a16:creationId xmlns:a16="http://schemas.microsoft.com/office/drawing/2014/main" id="{30A5AF32-35EC-4C09-AE9D-AA1E646B3804}"/>
                  </a:ext>
                </a:extLst>
              </p:cNvPr>
              <p:cNvSpPr/>
              <p:nvPr/>
            </p:nvSpPr>
            <p:spPr>
              <a:xfrm>
                <a:off x="7966190" y="1689085"/>
                <a:ext cx="16939" cy="12012"/>
              </a:xfrm>
              <a:custGeom>
                <a:avLst/>
                <a:gdLst/>
                <a:ahLst/>
                <a:cxnLst/>
                <a:rect l="l" t="t" r="r" b="b"/>
                <a:pathLst>
                  <a:path w="340" h="211" extrusionOk="0">
                    <a:moveTo>
                      <a:pt x="277" y="0"/>
                    </a:moveTo>
                    <a:cubicBezTo>
                      <a:pt x="165" y="0"/>
                      <a:pt x="18" y="102"/>
                      <a:pt x="0" y="144"/>
                    </a:cubicBezTo>
                    <a:lnTo>
                      <a:pt x="7" y="147"/>
                    </a:lnTo>
                    <a:cubicBezTo>
                      <a:pt x="90" y="189"/>
                      <a:pt x="167" y="211"/>
                      <a:pt x="224" y="211"/>
                    </a:cubicBezTo>
                    <a:cubicBezTo>
                      <a:pt x="254" y="211"/>
                      <a:pt x="278" y="205"/>
                      <a:pt x="294" y="193"/>
                    </a:cubicBezTo>
                    <a:cubicBezTo>
                      <a:pt x="340" y="161"/>
                      <a:pt x="340" y="91"/>
                      <a:pt x="333" y="39"/>
                    </a:cubicBezTo>
                    <a:cubicBezTo>
                      <a:pt x="333" y="21"/>
                      <a:pt x="329" y="0"/>
                      <a:pt x="277"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4" name="Google Shape;6469;p65">
                <a:extLst>
                  <a:ext uri="{FF2B5EF4-FFF2-40B4-BE49-F238E27FC236}">
                    <a16:creationId xmlns:a16="http://schemas.microsoft.com/office/drawing/2014/main" id="{3AB3B26F-D819-40F2-8142-87BE4ADB7A66}"/>
                  </a:ext>
                </a:extLst>
              </p:cNvPr>
              <p:cNvSpPr/>
              <p:nvPr/>
            </p:nvSpPr>
            <p:spPr>
              <a:xfrm>
                <a:off x="8196776" y="2843180"/>
                <a:ext cx="198" cy="457"/>
              </a:xfrm>
              <a:custGeom>
                <a:avLst/>
                <a:gdLst/>
                <a:ahLst/>
                <a:cxnLst/>
                <a:rect l="l" t="t" r="r" b="b"/>
                <a:pathLst>
                  <a:path w="4" h="8" extrusionOk="0">
                    <a:moveTo>
                      <a:pt x="0" y="8"/>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5" name="Google Shape;6470;p65">
                <a:extLst>
                  <a:ext uri="{FF2B5EF4-FFF2-40B4-BE49-F238E27FC236}">
                    <a16:creationId xmlns:a16="http://schemas.microsoft.com/office/drawing/2014/main" id="{78F94744-F034-45E1-AD45-0C6FF95F2312}"/>
                  </a:ext>
                </a:extLst>
              </p:cNvPr>
              <p:cNvSpPr/>
              <p:nvPr/>
            </p:nvSpPr>
            <p:spPr>
              <a:xfrm>
                <a:off x="8635971" y="2793366"/>
                <a:ext cx="13302" cy="2222"/>
              </a:xfrm>
              <a:custGeom>
                <a:avLst/>
                <a:gdLst/>
                <a:ahLst/>
                <a:cxnLst/>
                <a:rect l="l" t="t" r="r" b="b"/>
                <a:pathLst>
                  <a:path w="267" h="39" extrusionOk="0">
                    <a:moveTo>
                      <a:pt x="0" y="39"/>
                    </a:moveTo>
                    <a:cubicBezTo>
                      <a:pt x="88" y="21"/>
                      <a:pt x="179" y="7"/>
                      <a:pt x="267" y="0"/>
                    </a:cubicBezTo>
                    <a:cubicBezTo>
                      <a:pt x="179" y="7"/>
                      <a:pt x="88" y="21"/>
                      <a:pt x="0" y="3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6" name="Google Shape;6471;p65">
                <a:extLst>
                  <a:ext uri="{FF2B5EF4-FFF2-40B4-BE49-F238E27FC236}">
                    <a16:creationId xmlns:a16="http://schemas.microsoft.com/office/drawing/2014/main" id="{2A4D490A-2D54-4B78-88C4-361D881CD7A3}"/>
                  </a:ext>
                </a:extLst>
              </p:cNvPr>
              <p:cNvSpPr/>
              <p:nvPr/>
            </p:nvSpPr>
            <p:spPr>
              <a:xfrm>
                <a:off x="8700343" y="2808511"/>
                <a:ext cx="8917" cy="3417"/>
              </a:xfrm>
              <a:custGeom>
                <a:avLst/>
                <a:gdLst/>
                <a:ahLst/>
                <a:cxnLst/>
                <a:rect l="l" t="t" r="r" b="b"/>
                <a:pathLst>
                  <a:path w="179" h="60" extrusionOk="0">
                    <a:moveTo>
                      <a:pt x="0" y="0"/>
                    </a:moveTo>
                    <a:cubicBezTo>
                      <a:pt x="18" y="18"/>
                      <a:pt x="119" y="42"/>
                      <a:pt x="179" y="60"/>
                    </a:cubicBezTo>
                    <a:cubicBezTo>
                      <a:pt x="119" y="42"/>
                      <a:pt x="18" y="18"/>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7" name="Google Shape;6472;p65">
                <a:extLst>
                  <a:ext uri="{FF2B5EF4-FFF2-40B4-BE49-F238E27FC236}">
                    <a16:creationId xmlns:a16="http://schemas.microsoft.com/office/drawing/2014/main" id="{88DF9FCE-D5B1-4594-A59A-D317CE66E357}"/>
                  </a:ext>
                </a:extLst>
              </p:cNvPr>
              <p:cNvSpPr/>
              <p:nvPr/>
            </p:nvSpPr>
            <p:spPr>
              <a:xfrm>
                <a:off x="8803928" y="2841981"/>
                <a:ext cx="2143" cy="1254"/>
              </a:xfrm>
              <a:custGeom>
                <a:avLst/>
                <a:gdLst/>
                <a:ahLst/>
                <a:cxnLst/>
                <a:rect l="l" t="t" r="r" b="b"/>
                <a:pathLst>
                  <a:path w="43" h="22" extrusionOk="0">
                    <a:moveTo>
                      <a:pt x="1" y="22"/>
                    </a:moveTo>
                    <a:cubicBezTo>
                      <a:pt x="15" y="15"/>
                      <a:pt x="25" y="8"/>
                      <a:pt x="43" y="1"/>
                    </a:cubicBezTo>
                    <a:cubicBezTo>
                      <a:pt x="25" y="8"/>
                      <a:pt x="15" y="15"/>
                      <a:pt x="1" y="2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8" name="Google Shape;6473;p65">
                <a:extLst>
                  <a:ext uri="{FF2B5EF4-FFF2-40B4-BE49-F238E27FC236}">
                    <a16:creationId xmlns:a16="http://schemas.microsoft.com/office/drawing/2014/main" id="{2202A1AD-007D-4465-A78D-5221F47702EF}"/>
                  </a:ext>
                </a:extLst>
              </p:cNvPr>
              <p:cNvSpPr/>
              <p:nvPr/>
            </p:nvSpPr>
            <p:spPr>
              <a:xfrm>
                <a:off x="8596013" y="2803898"/>
                <a:ext cx="10014" cy="4440"/>
              </a:xfrm>
              <a:custGeom>
                <a:avLst/>
                <a:gdLst/>
                <a:ahLst/>
                <a:cxnLst/>
                <a:rect l="l" t="t" r="r" b="b"/>
                <a:pathLst>
                  <a:path w="201" h="78" extrusionOk="0">
                    <a:moveTo>
                      <a:pt x="1" y="1"/>
                    </a:moveTo>
                    <a:cubicBezTo>
                      <a:pt x="64" y="32"/>
                      <a:pt x="130" y="60"/>
                      <a:pt x="200" y="78"/>
                    </a:cubicBezTo>
                    <a:cubicBezTo>
                      <a:pt x="130" y="60"/>
                      <a:pt x="64" y="32"/>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9" name="Google Shape;6474;p65">
                <a:extLst>
                  <a:ext uri="{FF2B5EF4-FFF2-40B4-BE49-F238E27FC236}">
                    <a16:creationId xmlns:a16="http://schemas.microsoft.com/office/drawing/2014/main" id="{56FDE8B8-3FE2-4807-B8B5-7213266CA709}"/>
                  </a:ext>
                </a:extLst>
              </p:cNvPr>
              <p:cNvSpPr/>
              <p:nvPr/>
            </p:nvSpPr>
            <p:spPr>
              <a:xfrm>
                <a:off x="8942437" y="2814258"/>
                <a:ext cx="748" cy="59"/>
              </a:xfrm>
              <a:custGeom>
                <a:avLst/>
                <a:gdLst/>
                <a:ahLst/>
                <a:cxnLst/>
                <a:rect l="l" t="t" r="r" b="b"/>
                <a:pathLst>
                  <a:path w="15" h="1" extrusionOk="0">
                    <a:moveTo>
                      <a:pt x="0" y="1"/>
                    </a:moveTo>
                    <a:lnTo>
                      <a:pt x="1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0" name="Google Shape;6475;p65">
                <a:extLst>
                  <a:ext uri="{FF2B5EF4-FFF2-40B4-BE49-F238E27FC236}">
                    <a16:creationId xmlns:a16="http://schemas.microsoft.com/office/drawing/2014/main" id="{D23C77A0-3E15-430C-AE34-F891C6B329E4}"/>
                  </a:ext>
                </a:extLst>
              </p:cNvPr>
              <p:cNvSpPr/>
              <p:nvPr/>
            </p:nvSpPr>
            <p:spPr>
              <a:xfrm>
                <a:off x="8963713" y="2817676"/>
                <a:ext cx="2143" cy="1254"/>
              </a:xfrm>
              <a:custGeom>
                <a:avLst/>
                <a:gdLst/>
                <a:ahLst/>
                <a:cxnLst/>
                <a:rect l="l" t="t" r="r" b="b"/>
                <a:pathLst>
                  <a:path w="43" h="22" extrusionOk="0">
                    <a:moveTo>
                      <a:pt x="1" y="0"/>
                    </a:moveTo>
                    <a:cubicBezTo>
                      <a:pt x="15" y="7"/>
                      <a:pt x="29" y="14"/>
                      <a:pt x="39" y="21"/>
                    </a:cubicBezTo>
                    <a:lnTo>
                      <a:pt x="43" y="18"/>
                    </a:ln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1" name="Google Shape;6476;p65">
                <a:extLst>
                  <a:ext uri="{FF2B5EF4-FFF2-40B4-BE49-F238E27FC236}">
                    <a16:creationId xmlns:a16="http://schemas.microsoft.com/office/drawing/2014/main" id="{93193CEE-ADE7-499F-8F64-4C9AEC01D839}"/>
                  </a:ext>
                </a:extLst>
              </p:cNvPr>
              <p:cNvSpPr/>
              <p:nvPr/>
            </p:nvSpPr>
            <p:spPr>
              <a:xfrm>
                <a:off x="8945380" y="2813860"/>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2" name="Google Shape;6477;p65">
                <a:extLst>
                  <a:ext uri="{FF2B5EF4-FFF2-40B4-BE49-F238E27FC236}">
                    <a16:creationId xmlns:a16="http://schemas.microsoft.com/office/drawing/2014/main" id="{D7F48343-45E3-4551-8520-D99CCC6CA3CB}"/>
                  </a:ext>
                </a:extLst>
              </p:cNvPr>
              <p:cNvSpPr/>
              <p:nvPr/>
            </p:nvSpPr>
            <p:spPr>
              <a:xfrm>
                <a:off x="8839006" y="2829629"/>
                <a:ext cx="12058" cy="4268"/>
              </a:xfrm>
              <a:custGeom>
                <a:avLst/>
                <a:gdLst/>
                <a:ahLst/>
                <a:cxnLst/>
                <a:rect l="l" t="t" r="r" b="b"/>
                <a:pathLst>
                  <a:path w="242" h="75" extrusionOk="0">
                    <a:moveTo>
                      <a:pt x="242" y="1"/>
                    </a:moveTo>
                    <a:lnTo>
                      <a:pt x="242" y="1"/>
                    </a:lnTo>
                    <a:cubicBezTo>
                      <a:pt x="151" y="15"/>
                      <a:pt x="60" y="29"/>
                      <a:pt x="0" y="74"/>
                    </a:cubicBezTo>
                    <a:cubicBezTo>
                      <a:pt x="60" y="29"/>
                      <a:pt x="154" y="15"/>
                      <a:pt x="242"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3" name="Google Shape;6478;p65">
                <a:extLst>
                  <a:ext uri="{FF2B5EF4-FFF2-40B4-BE49-F238E27FC236}">
                    <a16:creationId xmlns:a16="http://schemas.microsoft.com/office/drawing/2014/main" id="{5A64D818-25ED-4A7D-8830-B963E0847518}"/>
                  </a:ext>
                </a:extLst>
              </p:cNvPr>
              <p:cNvSpPr/>
              <p:nvPr/>
            </p:nvSpPr>
            <p:spPr>
              <a:xfrm>
                <a:off x="8374847" y="2810103"/>
                <a:ext cx="12106" cy="6264"/>
              </a:xfrm>
              <a:custGeom>
                <a:avLst/>
                <a:gdLst/>
                <a:ahLst/>
                <a:cxnLst/>
                <a:rect l="l" t="t" r="r" b="b"/>
                <a:pathLst>
                  <a:path w="243" h="110" extrusionOk="0">
                    <a:moveTo>
                      <a:pt x="1" y="1"/>
                    </a:moveTo>
                    <a:cubicBezTo>
                      <a:pt x="66" y="35"/>
                      <a:pt x="191" y="109"/>
                      <a:pt x="239" y="109"/>
                    </a:cubicBezTo>
                    <a:cubicBezTo>
                      <a:pt x="239" y="109"/>
                      <a:pt x="239" y="109"/>
                      <a:pt x="239" y="109"/>
                    </a:cubicBezTo>
                    <a:lnTo>
                      <a:pt x="239" y="109"/>
                    </a:lnTo>
                    <a:cubicBezTo>
                      <a:pt x="194" y="109"/>
                      <a:pt x="66" y="35"/>
                      <a:pt x="1" y="1"/>
                    </a:cubicBezTo>
                    <a:close/>
                    <a:moveTo>
                      <a:pt x="242" y="109"/>
                    </a:moveTo>
                    <a:cubicBezTo>
                      <a:pt x="241" y="109"/>
                      <a:pt x="240" y="109"/>
                      <a:pt x="239" y="109"/>
                    </a:cubicBezTo>
                    <a:lnTo>
                      <a:pt x="239" y="109"/>
                    </a:lnTo>
                    <a:cubicBezTo>
                      <a:pt x="239" y="109"/>
                      <a:pt x="239" y="109"/>
                      <a:pt x="239" y="109"/>
                    </a:cubicBezTo>
                    <a:cubicBezTo>
                      <a:pt x="240" y="109"/>
                      <a:pt x="241" y="109"/>
                      <a:pt x="242" y="10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4" name="Google Shape;6479;p65">
                <a:extLst>
                  <a:ext uri="{FF2B5EF4-FFF2-40B4-BE49-F238E27FC236}">
                    <a16:creationId xmlns:a16="http://schemas.microsoft.com/office/drawing/2014/main" id="{DB2BEC72-3C00-4B52-A34F-9033DE3B4045}"/>
                  </a:ext>
                </a:extLst>
              </p:cNvPr>
              <p:cNvSpPr/>
              <p:nvPr/>
            </p:nvSpPr>
            <p:spPr>
              <a:xfrm>
                <a:off x="8262344" y="2801110"/>
                <a:ext cx="8969" cy="6431"/>
              </a:xfrm>
              <a:custGeom>
                <a:avLst/>
                <a:gdLst/>
                <a:ahLst/>
                <a:cxnLst/>
                <a:rect l="l" t="t" r="r" b="b"/>
                <a:pathLst>
                  <a:path w="180" h="113" extrusionOk="0">
                    <a:moveTo>
                      <a:pt x="1" y="113"/>
                    </a:moveTo>
                    <a:cubicBezTo>
                      <a:pt x="57" y="67"/>
                      <a:pt x="116" y="29"/>
                      <a:pt x="179" y="1"/>
                    </a:cubicBezTo>
                    <a:cubicBezTo>
                      <a:pt x="116" y="29"/>
                      <a:pt x="57" y="67"/>
                      <a:pt x="1" y="113"/>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5" name="Google Shape;6480;p65">
                <a:extLst>
                  <a:ext uri="{FF2B5EF4-FFF2-40B4-BE49-F238E27FC236}">
                    <a16:creationId xmlns:a16="http://schemas.microsoft.com/office/drawing/2014/main" id="{6F543B9F-AA13-472D-AE09-6E31488643B6}"/>
                  </a:ext>
                </a:extLst>
              </p:cNvPr>
              <p:cNvSpPr/>
              <p:nvPr/>
            </p:nvSpPr>
            <p:spPr>
              <a:xfrm>
                <a:off x="8199366" y="2840216"/>
                <a:ext cx="400" cy="227"/>
              </a:xfrm>
              <a:custGeom>
                <a:avLst/>
                <a:gdLst/>
                <a:ahLst/>
                <a:cxnLst/>
                <a:rect l="l" t="t" r="r" b="b"/>
                <a:pathLst>
                  <a:path w="8" h="4" extrusionOk="0">
                    <a:moveTo>
                      <a:pt x="1" y="4"/>
                    </a:moveTo>
                    <a:lnTo>
                      <a:pt x="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6" name="Google Shape;6481;p65">
                <a:extLst>
                  <a:ext uri="{FF2B5EF4-FFF2-40B4-BE49-F238E27FC236}">
                    <a16:creationId xmlns:a16="http://schemas.microsoft.com/office/drawing/2014/main" id="{7BF5DE6B-16FB-4EAB-99AE-FA7945711AAE}"/>
                  </a:ext>
                </a:extLst>
              </p:cNvPr>
              <p:cNvSpPr/>
              <p:nvPr/>
            </p:nvSpPr>
            <p:spPr>
              <a:xfrm>
                <a:off x="8198669" y="2840786"/>
                <a:ext cx="250" cy="457"/>
              </a:xfrm>
              <a:custGeom>
                <a:avLst/>
                <a:gdLst/>
                <a:ahLst/>
                <a:cxnLst/>
                <a:rect l="l" t="t" r="r" b="b"/>
                <a:pathLst>
                  <a:path w="5" h="8" extrusionOk="0">
                    <a:moveTo>
                      <a:pt x="1" y="8"/>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7" name="Google Shape;6482;p65">
                <a:extLst>
                  <a:ext uri="{FF2B5EF4-FFF2-40B4-BE49-F238E27FC236}">
                    <a16:creationId xmlns:a16="http://schemas.microsoft.com/office/drawing/2014/main" id="{91435626-1FCC-48D5-B2E0-84E1049CF7F4}"/>
                  </a:ext>
                </a:extLst>
              </p:cNvPr>
              <p:cNvSpPr/>
              <p:nvPr/>
            </p:nvSpPr>
            <p:spPr>
              <a:xfrm>
                <a:off x="8197968" y="2841415"/>
                <a:ext cx="250" cy="457"/>
              </a:xfrm>
              <a:custGeom>
                <a:avLst/>
                <a:gdLst/>
                <a:ahLst/>
                <a:cxnLst/>
                <a:rect l="l" t="t" r="r" b="b"/>
                <a:pathLst>
                  <a:path w="5" h="8" extrusionOk="0">
                    <a:moveTo>
                      <a:pt x="1" y="7"/>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8" name="Google Shape;6483;p65">
                <a:extLst>
                  <a:ext uri="{FF2B5EF4-FFF2-40B4-BE49-F238E27FC236}">
                    <a16:creationId xmlns:a16="http://schemas.microsoft.com/office/drawing/2014/main" id="{823B59F9-8021-4D7A-9FF7-4ECA2A2E44CB}"/>
                  </a:ext>
                </a:extLst>
              </p:cNvPr>
              <p:cNvSpPr/>
              <p:nvPr/>
            </p:nvSpPr>
            <p:spPr>
              <a:xfrm>
                <a:off x="8197473" y="2842212"/>
                <a:ext cx="198" cy="227"/>
              </a:xfrm>
              <a:custGeom>
                <a:avLst/>
                <a:gdLst/>
                <a:ahLst/>
                <a:cxnLst/>
                <a:rect l="l" t="t" r="r" b="b"/>
                <a:pathLst>
                  <a:path w="4" h="4" extrusionOk="0">
                    <a:moveTo>
                      <a:pt x="0" y="4"/>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9" name="Google Shape;6484;p65">
                <a:extLst>
                  <a:ext uri="{FF2B5EF4-FFF2-40B4-BE49-F238E27FC236}">
                    <a16:creationId xmlns:a16="http://schemas.microsoft.com/office/drawing/2014/main" id="{8821DB20-3234-4509-B271-DFAABB1B8BE5}"/>
                  </a:ext>
                </a:extLst>
              </p:cNvPr>
              <p:cNvSpPr/>
              <p:nvPr/>
            </p:nvSpPr>
            <p:spPr>
              <a:xfrm>
                <a:off x="8204097" y="2837826"/>
                <a:ext cx="198" cy="59"/>
              </a:xfrm>
              <a:custGeom>
                <a:avLst/>
                <a:gdLst/>
                <a:ahLst/>
                <a:cxnLst/>
                <a:rect l="l" t="t" r="r" b="b"/>
                <a:pathLst>
                  <a:path w="4" h="1" extrusionOk="0">
                    <a:moveTo>
                      <a:pt x="0" y="0"/>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0" name="Google Shape;6485;p65">
                <a:extLst>
                  <a:ext uri="{FF2B5EF4-FFF2-40B4-BE49-F238E27FC236}">
                    <a16:creationId xmlns:a16="http://schemas.microsoft.com/office/drawing/2014/main" id="{268482A4-9712-49CF-88BD-781FF0E5F9C7}"/>
                  </a:ext>
                </a:extLst>
              </p:cNvPr>
              <p:cNvSpPr/>
              <p:nvPr/>
            </p:nvSpPr>
            <p:spPr>
              <a:xfrm>
                <a:off x="8201458" y="2839021"/>
                <a:ext cx="250" cy="59"/>
              </a:xfrm>
              <a:custGeom>
                <a:avLst/>
                <a:gdLst/>
                <a:ahLst/>
                <a:cxnLst/>
                <a:rect l="l" t="t" r="r" b="b"/>
                <a:pathLst>
                  <a:path w="5" h="1" extrusionOk="0">
                    <a:moveTo>
                      <a:pt x="1" y="0"/>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1" name="Google Shape;6486;p65">
                <a:extLst>
                  <a:ext uri="{FF2B5EF4-FFF2-40B4-BE49-F238E27FC236}">
                    <a16:creationId xmlns:a16="http://schemas.microsoft.com/office/drawing/2014/main" id="{CFC49E05-3759-4DAB-8AEE-468E926FB527}"/>
                  </a:ext>
                </a:extLst>
              </p:cNvPr>
              <p:cNvSpPr/>
              <p:nvPr/>
            </p:nvSpPr>
            <p:spPr>
              <a:xfrm>
                <a:off x="8197125" y="2842778"/>
                <a:ext cx="198" cy="285"/>
              </a:xfrm>
              <a:custGeom>
                <a:avLst/>
                <a:gdLst/>
                <a:ahLst/>
                <a:cxnLst/>
                <a:rect l="l" t="t" r="r" b="b"/>
                <a:pathLst>
                  <a:path w="4" h="5" extrusionOk="0">
                    <a:moveTo>
                      <a:pt x="0" y="4"/>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2" name="Google Shape;6487;p65">
                <a:extLst>
                  <a:ext uri="{FF2B5EF4-FFF2-40B4-BE49-F238E27FC236}">
                    <a16:creationId xmlns:a16="http://schemas.microsoft.com/office/drawing/2014/main" id="{EC36A44F-ADFC-44BC-A3F3-06CE8C1C19AE}"/>
                  </a:ext>
                </a:extLst>
              </p:cNvPr>
              <p:cNvSpPr/>
              <p:nvPr/>
            </p:nvSpPr>
            <p:spPr>
              <a:xfrm>
                <a:off x="8202703" y="2838397"/>
                <a:ext cx="198" cy="59"/>
              </a:xfrm>
              <a:custGeom>
                <a:avLst/>
                <a:gdLst/>
                <a:ahLst/>
                <a:cxnLst/>
                <a:rect l="l" t="t" r="r" b="b"/>
                <a:pathLst>
                  <a:path w="4" h="1" extrusionOk="0">
                    <a:moveTo>
                      <a:pt x="0" y="1"/>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3" name="Google Shape;6488;p65">
                <a:extLst>
                  <a:ext uri="{FF2B5EF4-FFF2-40B4-BE49-F238E27FC236}">
                    <a16:creationId xmlns:a16="http://schemas.microsoft.com/office/drawing/2014/main" id="{7AF192FB-EB6F-4EF7-AC35-D941B6AD04DA}"/>
                  </a:ext>
                </a:extLst>
              </p:cNvPr>
              <p:cNvSpPr/>
              <p:nvPr/>
            </p:nvSpPr>
            <p:spPr>
              <a:xfrm>
                <a:off x="8200262" y="2839591"/>
                <a:ext cx="400" cy="285"/>
              </a:xfrm>
              <a:custGeom>
                <a:avLst/>
                <a:gdLst/>
                <a:ahLst/>
                <a:cxnLst/>
                <a:rect l="l" t="t" r="r" b="b"/>
                <a:pathLst>
                  <a:path w="8" h="5" extrusionOk="0">
                    <a:moveTo>
                      <a:pt x="0" y="4"/>
                    </a:moveTo>
                    <a:lnTo>
                      <a:pt x="7"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4" name="Google Shape;6489;p65">
                <a:extLst>
                  <a:ext uri="{FF2B5EF4-FFF2-40B4-BE49-F238E27FC236}">
                    <a16:creationId xmlns:a16="http://schemas.microsoft.com/office/drawing/2014/main" id="{33F659DE-C6A7-48DB-872B-5DCEB162CC3E}"/>
                  </a:ext>
                </a:extLst>
              </p:cNvPr>
              <p:cNvSpPr/>
              <p:nvPr/>
            </p:nvSpPr>
            <p:spPr>
              <a:xfrm>
                <a:off x="8386901" y="2807714"/>
                <a:ext cx="25511" cy="8595"/>
              </a:xfrm>
              <a:custGeom>
                <a:avLst/>
                <a:gdLst/>
                <a:ahLst/>
                <a:cxnLst/>
                <a:rect l="l" t="t" r="r" b="b"/>
                <a:pathLst>
                  <a:path w="512" h="151" extrusionOk="0">
                    <a:moveTo>
                      <a:pt x="511" y="116"/>
                    </a:moveTo>
                    <a:cubicBezTo>
                      <a:pt x="319" y="0"/>
                      <a:pt x="98" y="74"/>
                      <a:pt x="0" y="151"/>
                    </a:cubicBezTo>
                    <a:lnTo>
                      <a:pt x="0" y="151"/>
                    </a:lnTo>
                    <a:cubicBezTo>
                      <a:pt x="98" y="74"/>
                      <a:pt x="319" y="0"/>
                      <a:pt x="511" y="116"/>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5" name="Google Shape;6490;p65">
                <a:extLst>
                  <a:ext uri="{FF2B5EF4-FFF2-40B4-BE49-F238E27FC236}">
                    <a16:creationId xmlns:a16="http://schemas.microsoft.com/office/drawing/2014/main" id="{6EF7602E-B5B8-48C2-869D-EEE4E103174B}"/>
                  </a:ext>
                </a:extLst>
              </p:cNvPr>
              <p:cNvSpPr/>
              <p:nvPr/>
            </p:nvSpPr>
            <p:spPr>
              <a:xfrm>
                <a:off x="8412361" y="2814258"/>
                <a:ext cx="13453" cy="8423"/>
              </a:xfrm>
              <a:custGeom>
                <a:avLst/>
                <a:gdLst/>
                <a:ahLst/>
                <a:cxnLst/>
                <a:rect l="l" t="t" r="r" b="b"/>
                <a:pathLst>
                  <a:path w="270" h="148" extrusionOk="0">
                    <a:moveTo>
                      <a:pt x="270" y="148"/>
                    </a:moveTo>
                    <a:cubicBezTo>
                      <a:pt x="224" y="141"/>
                      <a:pt x="137" y="88"/>
                      <a:pt x="74" y="46"/>
                    </a:cubicBezTo>
                    <a:cubicBezTo>
                      <a:pt x="49" y="32"/>
                      <a:pt x="25" y="15"/>
                      <a:pt x="0" y="1"/>
                    </a:cubicBezTo>
                    <a:cubicBezTo>
                      <a:pt x="25" y="15"/>
                      <a:pt x="49" y="32"/>
                      <a:pt x="74" y="46"/>
                    </a:cubicBezTo>
                    <a:cubicBezTo>
                      <a:pt x="137" y="88"/>
                      <a:pt x="224" y="141"/>
                      <a:pt x="270" y="14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6" name="Google Shape;6491;p65">
                <a:extLst>
                  <a:ext uri="{FF2B5EF4-FFF2-40B4-BE49-F238E27FC236}">
                    <a16:creationId xmlns:a16="http://schemas.microsoft.com/office/drawing/2014/main" id="{D2A88446-DD36-4749-9B1E-220E2AFC290E}"/>
                  </a:ext>
                </a:extLst>
              </p:cNvPr>
              <p:cNvSpPr/>
              <p:nvPr/>
            </p:nvSpPr>
            <p:spPr>
              <a:xfrm>
                <a:off x="8306636" y="2779588"/>
                <a:ext cx="12803" cy="855"/>
              </a:xfrm>
              <a:custGeom>
                <a:avLst/>
                <a:gdLst/>
                <a:ahLst/>
                <a:cxnLst/>
                <a:rect l="l" t="t" r="r" b="b"/>
                <a:pathLst>
                  <a:path w="257" h="15" extrusionOk="0">
                    <a:moveTo>
                      <a:pt x="256" y="15"/>
                    </a:moveTo>
                    <a:cubicBezTo>
                      <a:pt x="172" y="1"/>
                      <a:pt x="85" y="1"/>
                      <a:pt x="1" y="11"/>
                    </a:cubicBezTo>
                    <a:cubicBezTo>
                      <a:pt x="85" y="1"/>
                      <a:pt x="172" y="1"/>
                      <a:pt x="256" y="1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7" name="Google Shape;6492;p65">
                <a:extLst>
                  <a:ext uri="{FF2B5EF4-FFF2-40B4-BE49-F238E27FC236}">
                    <a16:creationId xmlns:a16="http://schemas.microsoft.com/office/drawing/2014/main" id="{27B4082C-B2DD-4CFC-90AF-AD859E74631E}"/>
                  </a:ext>
                </a:extLst>
              </p:cNvPr>
              <p:cNvSpPr/>
              <p:nvPr/>
            </p:nvSpPr>
            <p:spPr>
              <a:xfrm>
                <a:off x="8278736" y="2788586"/>
                <a:ext cx="12256" cy="7002"/>
              </a:xfrm>
              <a:custGeom>
                <a:avLst/>
                <a:gdLst/>
                <a:ahLst/>
                <a:cxnLst/>
                <a:rect l="l" t="t" r="r" b="b"/>
                <a:pathLst>
                  <a:path w="246" h="123" extrusionOk="0">
                    <a:moveTo>
                      <a:pt x="246" y="0"/>
                    </a:moveTo>
                    <a:cubicBezTo>
                      <a:pt x="144" y="21"/>
                      <a:pt x="39" y="42"/>
                      <a:pt x="1" y="123"/>
                    </a:cubicBezTo>
                    <a:cubicBezTo>
                      <a:pt x="39" y="46"/>
                      <a:pt x="144" y="21"/>
                      <a:pt x="246"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8" name="Google Shape;6493;p65">
                <a:extLst>
                  <a:ext uri="{FF2B5EF4-FFF2-40B4-BE49-F238E27FC236}">
                    <a16:creationId xmlns:a16="http://schemas.microsoft.com/office/drawing/2014/main" id="{F4D89510-F24B-49B2-B1E7-F74B2F0A5E59}"/>
                  </a:ext>
                </a:extLst>
              </p:cNvPr>
              <p:cNvSpPr/>
              <p:nvPr/>
            </p:nvSpPr>
            <p:spPr>
              <a:xfrm>
                <a:off x="8195030" y="2843977"/>
                <a:ext cx="1593" cy="457"/>
              </a:xfrm>
              <a:custGeom>
                <a:avLst/>
                <a:gdLst/>
                <a:ahLst/>
                <a:cxnLst/>
                <a:rect l="l" t="t" r="r" b="b"/>
                <a:pathLst>
                  <a:path w="32" h="8" extrusionOk="0">
                    <a:moveTo>
                      <a:pt x="25" y="8"/>
                    </a:moveTo>
                    <a:lnTo>
                      <a:pt x="32" y="8"/>
                    </a:lnTo>
                    <a:lnTo>
                      <a:pt x="32" y="1"/>
                    </a:lnTo>
                    <a:lnTo>
                      <a:pt x="32" y="8"/>
                    </a:lnTo>
                    <a:cubicBezTo>
                      <a:pt x="21" y="8"/>
                      <a:pt x="11" y="8"/>
                      <a:pt x="0" y="8"/>
                    </a:cubicBezTo>
                    <a:lnTo>
                      <a:pt x="0"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9" name="Google Shape;6494;p65">
                <a:extLst>
                  <a:ext uri="{FF2B5EF4-FFF2-40B4-BE49-F238E27FC236}">
                    <a16:creationId xmlns:a16="http://schemas.microsoft.com/office/drawing/2014/main" id="{F5BDDF56-9597-4F29-BB9E-5B90C6564491}"/>
                  </a:ext>
                </a:extLst>
              </p:cNvPr>
              <p:cNvSpPr/>
              <p:nvPr/>
            </p:nvSpPr>
            <p:spPr>
              <a:xfrm>
                <a:off x="8427010" y="2812892"/>
                <a:ext cx="13453" cy="9224"/>
              </a:xfrm>
              <a:custGeom>
                <a:avLst/>
                <a:gdLst/>
                <a:ahLst/>
                <a:cxnLst/>
                <a:rect l="l" t="t" r="r" b="b"/>
                <a:pathLst>
                  <a:path w="270" h="162" extrusionOk="0">
                    <a:moveTo>
                      <a:pt x="270" y="0"/>
                    </a:moveTo>
                    <a:cubicBezTo>
                      <a:pt x="154" y="42"/>
                      <a:pt x="46" y="84"/>
                      <a:pt x="0" y="161"/>
                    </a:cubicBezTo>
                    <a:cubicBezTo>
                      <a:pt x="46" y="84"/>
                      <a:pt x="154" y="42"/>
                      <a:pt x="27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0" name="Google Shape;6495;p65">
                <a:extLst>
                  <a:ext uri="{FF2B5EF4-FFF2-40B4-BE49-F238E27FC236}">
                    <a16:creationId xmlns:a16="http://schemas.microsoft.com/office/drawing/2014/main" id="{A1458860-92CB-4152-8E58-243F7E1F2C5B}"/>
                  </a:ext>
                </a:extLst>
              </p:cNvPr>
              <p:cNvSpPr/>
              <p:nvPr/>
            </p:nvSpPr>
            <p:spPr>
              <a:xfrm>
                <a:off x="8356910" y="2787903"/>
                <a:ext cx="8220" cy="11270"/>
              </a:xfrm>
              <a:custGeom>
                <a:avLst/>
                <a:gdLst/>
                <a:ahLst/>
                <a:cxnLst/>
                <a:rect l="l" t="t" r="r" b="b"/>
                <a:pathLst>
                  <a:path w="165" h="198" extrusionOk="0">
                    <a:moveTo>
                      <a:pt x="20" y="0"/>
                    </a:moveTo>
                    <a:cubicBezTo>
                      <a:pt x="14" y="0"/>
                      <a:pt x="7" y="1"/>
                      <a:pt x="0" y="2"/>
                    </a:cubicBezTo>
                    <a:lnTo>
                      <a:pt x="0" y="2"/>
                    </a:lnTo>
                    <a:cubicBezTo>
                      <a:pt x="7" y="1"/>
                      <a:pt x="13" y="0"/>
                      <a:pt x="19" y="0"/>
                    </a:cubicBezTo>
                    <a:cubicBezTo>
                      <a:pt x="67" y="0"/>
                      <a:pt x="99" y="35"/>
                      <a:pt x="122" y="82"/>
                    </a:cubicBezTo>
                    <a:lnTo>
                      <a:pt x="122" y="82"/>
                    </a:lnTo>
                    <a:cubicBezTo>
                      <a:pt x="99" y="34"/>
                      <a:pt x="68" y="0"/>
                      <a:pt x="20" y="0"/>
                    </a:cubicBezTo>
                    <a:close/>
                    <a:moveTo>
                      <a:pt x="122" y="82"/>
                    </a:moveTo>
                    <a:cubicBezTo>
                      <a:pt x="139" y="116"/>
                      <a:pt x="152" y="158"/>
                      <a:pt x="165" y="198"/>
                    </a:cubicBezTo>
                    <a:cubicBezTo>
                      <a:pt x="153" y="160"/>
                      <a:pt x="140" y="117"/>
                      <a:pt x="122" y="8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1" name="Google Shape;6496;p65">
                <a:extLst>
                  <a:ext uri="{FF2B5EF4-FFF2-40B4-BE49-F238E27FC236}">
                    <a16:creationId xmlns:a16="http://schemas.microsoft.com/office/drawing/2014/main" id="{ADC574CE-81F2-4DC6-934B-180CE510EACD}"/>
                  </a:ext>
                </a:extLst>
              </p:cNvPr>
              <p:cNvSpPr/>
              <p:nvPr/>
            </p:nvSpPr>
            <p:spPr>
              <a:xfrm>
                <a:off x="8921513" y="2812267"/>
                <a:ext cx="13104" cy="4042"/>
              </a:xfrm>
              <a:custGeom>
                <a:avLst/>
                <a:gdLst/>
                <a:ahLst/>
                <a:cxnLst/>
                <a:rect l="l" t="t" r="r" b="b"/>
                <a:pathLst>
                  <a:path w="263" h="71" extrusionOk="0">
                    <a:moveTo>
                      <a:pt x="35" y="25"/>
                    </a:moveTo>
                    <a:cubicBezTo>
                      <a:pt x="105" y="57"/>
                      <a:pt x="182" y="71"/>
                      <a:pt x="263" y="67"/>
                    </a:cubicBezTo>
                    <a:cubicBezTo>
                      <a:pt x="182" y="71"/>
                      <a:pt x="105" y="57"/>
                      <a:pt x="35" y="25"/>
                    </a:cubicBezTo>
                    <a:cubicBezTo>
                      <a:pt x="21" y="18"/>
                      <a:pt x="7" y="11"/>
                      <a:pt x="0" y="1"/>
                    </a:cubicBezTo>
                    <a:cubicBezTo>
                      <a:pt x="7" y="11"/>
                      <a:pt x="21" y="18"/>
                      <a:pt x="35" y="2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2" name="Google Shape;6497;p65">
                <a:extLst>
                  <a:ext uri="{FF2B5EF4-FFF2-40B4-BE49-F238E27FC236}">
                    <a16:creationId xmlns:a16="http://schemas.microsoft.com/office/drawing/2014/main" id="{C7054EF8-4946-46B3-8D23-92A6962E5BB5}"/>
                  </a:ext>
                </a:extLst>
              </p:cNvPr>
              <p:cNvSpPr/>
              <p:nvPr/>
            </p:nvSpPr>
            <p:spPr>
              <a:xfrm>
                <a:off x="8754253" y="2840786"/>
                <a:ext cx="22719" cy="5065"/>
              </a:xfrm>
              <a:custGeom>
                <a:avLst/>
                <a:gdLst/>
                <a:ahLst/>
                <a:cxnLst/>
                <a:rect l="l" t="t" r="r" b="b"/>
                <a:pathLst>
                  <a:path w="456" h="89" extrusionOk="0">
                    <a:moveTo>
                      <a:pt x="455" y="88"/>
                    </a:moveTo>
                    <a:cubicBezTo>
                      <a:pt x="417" y="85"/>
                      <a:pt x="378" y="78"/>
                      <a:pt x="343" y="60"/>
                    </a:cubicBezTo>
                    <a:cubicBezTo>
                      <a:pt x="284" y="11"/>
                      <a:pt x="175" y="4"/>
                      <a:pt x="0" y="1"/>
                    </a:cubicBezTo>
                    <a:cubicBezTo>
                      <a:pt x="175" y="4"/>
                      <a:pt x="284" y="11"/>
                      <a:pt x="343" y="60"/>
                    </a:cubicBezTo>
                    <a:cubicBezTo>
                      <a:pt x="378" y="78"/>
                      <a:pt x="417" y="85"/>
                      <a:pt x="455" y="8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3" name="Google Shape;6498;p65">
                <a:extLst>
                  <a:ext uri="{FF2B5EF4-FFF2-40B4-BE49-F238E27FC236}">
                    <a16:creationId xmlns:a16="http://schemas.microsoft.com/office/drawing/2014/main" id="{20C64C90-3BF6-4D6F-8605-0ECA7E40905D}"/>
                  </a:ext>
                </a:extLst>
              </p:cNvPr>
              <p:cNvSpPr/>
              <p:nvPr/>
            </p:nvSpPr>
            <p:spPr>
              <a:xfrm>
                <a:off x="8820669" y="2835436"/>
                <a:ext cx="14550" cy="3245"/>
              </a:xfrm>
              <a:custGeom>
                <a:avLst/>
                <a:gdLst/>
                <a:ahLst/>
                <a:cxnLst/>
                <a:rect l="l" t="t" r="r" b="b"/>
                <a:pathLst>
                  <a:path w="292" h="57" extrusionOk="0">
                    <a:moveTo>
                      <a:pt x="291" y="0"/>
                    </a:moveTo>
                    <a:cubicBezTo>
                      <a:pt x="211" y="21"/>
                      <a:pt x="95" y="39"/>
                      <a:pt x="1" y="56"/>
                    </a:cubicBezTo>
                    <a:cubicBezTo>
                      <a:pt x="95" y="42"/>
                      <a:pt x="211" y="21"/>
                      <a:pt x="29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4" name="Google Shape;6499;p65">
                <a:extLst>
                  <a:ext uri="{FF2B5EF4-FFF2-40B4-BE49-F238E27FC236}">
                    <a16:creationId xmlns:a16="http://schemas.microsoft.com/office/drawing/2014/main" id="{6D7A335A-D632-465C-B66C-04CB9D1E96CD}"/>
                  </a:ext>
                </a:extLst>
              </p:cNvPr>
              <p:cNvSpPr/>
              <p:nvPr/>
            </p:nvSpPr>
            <p:spPr>
              <a:xfrm>
                <a:off x="8567265" y="2774808"/>
                <a:ext cx="1446" cy="11840"/>
              </a:xfrm>
              <a:custGeom>
                <a:avLst/>
                <a:gdLst/>
                <a:ahLst/>
                <a:cxnLst/>
                <a:rect l="l" t="t" r="r" b="b"/>
                <a:pathLst>
                  <a:path w="29" h="208" extrusionOk="0">
                    <a:moveTo>
                      <a:pt x="28" y="207"/>
                    </a:moveTo>
                    <a:cubicBezTo>
                      <a:pt x="0" y="176"/>
                      <a:pt x="4" y="78"/>
                      <a:pt x="4" y="1"/>
                    </a:cubicBezTo>
                    <a:cubicBezTo>
                      <a:pt x="4" y="78"/>
                      <a:pt x="0" y="176"/>
                      <a:pt x="28" y="207"/>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5" name="Google Shape;6500;p65">
                <a:extLst>
                  <a:ext uri="{FF2B5EF4-FFF2-40B4-BE49-F238E27FC236}">
                    <a16:creationId xmlns:a16="http://schemas.microsoft.com/office/drawing/2014/main" id="{3030AEF1-E96E-4979-A673-5FE7BF0F26AD}"/>
                  </a:ext>
                </a:extLst>
              </p:cNvPr>
              <p:cNvSpPr/>
              <p:nvPr/>
            </p:nvSpPr>
            <p:spPr>
              <a:xfrm>
                <a:off x="8737464" y="2837999"/>
                <a:ext cx="15742" cy="2675"/>
              </a:xfrm>
              <a:custGeom>
                <a:avLst/>
                <a:gdLst/>
                <a:ahLst/>
                <a:cxnLst/>
                <a:rect l="l" t="t" r="r" b="b"/>
                <a:pathLst>
                  <a:path w="316" h="47" extrusionOk="0">
                    <a:moveTo>
                      <a:pt x="316" y="46"/>
                    </a:moveTo>
                    <a:cubicBezTo>
                      <a:pt x="211" y="43"/>
                      <a:pt x="22" y="36"/>
                      <a:pt x="1" y="1"/>
                    </a:cubicBezTo>
                    <a:cubicBezTo>
                      <a:pt x="22" y="36"/>
                      <a:pt x="211" y="43"/>
                      <a:pt x="316" y="46"/>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6" name="Google Shape;6501;p65">
                <a:extLst>
                  <a:ext uri="{FF2B5EF4-FFF2-40B4-BE49-F238E27FC236}">
                    <a16:creationId xmlns:a16="http://schemas.microsoft.com/office/drawing/2014/main" id="{0E323BBB-902E-415B-B91D-C57795C3BC29}"/>
                  </a:ext>
                </a:extLst>
              </p:cNvPr>
              <p:cNvSpPr/>
              <p:nvPr/>
            </p:nvSpPr>
            <p:spPr>
              <a:xfrm>
                <a:off x="6889646" y="3062237"/>
                <a:ext cx="697" cy="227"/>
              </a:xfrm>
              <a:custGeom>
                <a:avLst/>
                <a:gdLst/>
                <a:ahLst/>
                <a:cxnLst/>
                <a:rect l="l" t="t" r="r" b="b"/>
                <a:pathLst>
                  <a:path w="14" h="4" extrusionOk="0">
                    <a:moveTo>
                      <a:pt x="0" y="4"/>
                    </a:moveTo>
                    <a:lnTo>
                      <a:pt x="1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7" name="Google Shape;6502;p65">
                <a:extLst>
                  <a:ext uri="{FF2B5EF4-FFF2-40B4-BE49-F238E27FC236}">
                    <a16:creationId xmlns:a16="http://schemas.microsoft.com/office/drawing/2014/main" id="{6DB6FD4E-142E-4525-AD95-38ABF169B0EE}"/>
                  </a:ext>
                </a:extLst>
              </p:cNvPr>
              <p:cNvSpPr/>
              <p:nvPr/>
            </p:nvSpPr>
            <p:spPr>
              <a:xfrm>
                <a:off x="6891040" y="3061608"/>
                <a:ext cx="400" cy="227"/>
              </a:xfrm>
              <a:custGeom>
                <a:avLst/>
                <a:gdLst/>
                <a:ahLst/>
                <a:cxnLst/>
                <a:rect l="l" t="t" r="r" b="b"/>
                <a:pathLst>
                  <a:path w="8" h="4" extrusionOk="0">
                    <a:moveTo>
                      <a:pt x="0" y="4"/>
                    </a:moveTo>
                    <a:lnTo>
                      <a:pt x="7"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8" name="Google Shape;6503;p65">
                <a:extLst>
                  <a:ext uri="{FF2B5EF4-FFF2-40B4-BE49-F238E27FC236}">
                    <a16:creationId xmlns:a16="http://schemas.microsoft.com/office/drawing/2014/main" id="{BBB21E9F-D8C4-45C1-BB1F-2A400E6161B5}"/>
                  </a:ext>
                </a:extLst>
              </p:cNvPr>
              <p:cNvSpPr/>
              <p:nvPr/>
            </p:nvSpPr>
            <p:spPr>
              <a:xfrm>
                <a:off x="6892086" y="3061210"/>
                <a:ext cx="400" cy="227"/>
              </a:xfrm>
              <a:custGeom>
                <a:avLst/>
                <a:gdLst/>
                <a:ahLst/>
                <a:cxnLst/>
                <a:rect l="l" t="t" r="r" b="b"/>
                <a:pathLst>
                  <a:path w="8" h="4" extrusionOk="0">
                    <a:moveTo>
                      <a:pt x="0" y="4"/>
                    </a:moveTo>
                    <a:lnTo>
                      <a:pt x="7"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9" name="Google Shape;6504;p65">
                <a:extLst>
                  <a:ext uri="{FF2B5EF4-FFF2-40B4-BE49-F238E27FC236}">
                    <a16:creationId xmlns:a16="http://schemas.microsoft.com/office/drawing/2014/main" id="{105377F7-270E-4577-B053-6E897E8791D0}"/>
                  </a:ext>
                </a:extLst>
              </p:cNvPr>
              <p:cNvSpPr/>
              <p:nvPr/>
            </p:nvSpPr>
            <p:spPr>
              <a:xfrm>
                <a:off x="6888251" y="3062807"/>
                <a:ext cx="697" cy="457"/>
              </a:xfrm>
              <a:custGeom>
                <a:avLst/>
                <a:gdLst/>
                <a:ahLst/>
                <a:cxnLst/>
                <a:rect l="l" t="t" r="r" b="b"/>
                <a:pathLst>
                  <a:path w="14" h="8" extrusionOk="0">
                    <a:moveTo>
                      <a:pt x="0" y="8"/>
                    </a:moveTo>
                    <a:lnTo>
                      <a:pt x="1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0" name="Google Shape;6505;p65">
                <a:extLst>
                  <a:ext uri="{FF2B5EF4-FFF2-40B4-BE49-F238E27FC236}">
                    <a16:creationId xmlns:a16="http://schemas.microsoft.com/office/drawing/2014/main" id="{6255476B-A639-4FC1-A17A-ECAC17B98862}"/>
                  </a:ext>
                </a:extLst>
              </p:cNvPr>
              <p:cNvSpPr/>
              <p:nvPr/>
            </p:nvSpPr>
            <p:spPr>
              <a:xfrm>
                <a:off x="6886457" y="3063830"/>
                <a:ext cx="947" cy="457"/>
              </a:xfrm>
              <a:custGeom>
                <a:avLst/>
                <a:gdLst/>
                <a:ahLst/>
                <a:cxnLst/>
                <a:rect l="l" t="t" r="r" b="b"/>
                <a:pathLst>
                  <a:path w="19" h="8" extrusionOk="0">
                    <a:moveTo>
                      <a:pt x="1" y="7"/>
                    </a:moveTo>
                    <a:lnTo>
                      <a:pt x="1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1" name="Google Shape;6506;p65">
                <a:extLst>
                  <a:ext uri="{FF2B5EF4-FFF2-40B4-BE49-F238E27FC236}">
                    <a16:creationId xmlns:a16="http://schemas.microsoft.com/office/drawing/2014/main" id="{8541BD10-41E6-4F7D-9BFF-65BBD768FA39}"/>
                  </a:ext>
                </a:extLst>
              </p:cNvPr>
              <p:cNvSpPr/>
              <p:nvPr/>
            </p:nvSpPr>
            <p:spPr>
              <a:xfrm>
                <a:off x="6996369" y="3095083"/>
                <a:ext cx="4433" cy="3870"/>
              </a:xfrm>
              <a:custGeom>
                <a:avLst/>
                <a:gdLst/>
                <a:ahLst/>
                <a:cxnLst/>
                <a:rect l="l" t="t" r="r" b="b"/>
                <a:pathLst>
                  <a:path w="89" h="68" extrusionOk="0">
                    <a:moveTo>
                      <a:pt x="1" y="1"/>
                    </a:moveTo>
                    <a:cubicBezTo>
                      <a:pt x="29" y="25"/>
                      <a:pt x="57" y="50"/>
                      <a:pt x="88" y="67"/>
                    </a:cubicBezTo>
                    <a:cubicBezTo>
                      <a:pt x="57" y="50"/>
                      <a:pt x="29" y="25"/>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2" name="Google Shape;6507;p65">
                <a:extLst>
                  <a:ext uri="{FF2B5EF4-FFF2-40B4-BE49-F238E27FC236}">
                    <a16:creationId xmlns:a16="http://schemas.microsoft.com/office/drawing/2014/main" id="{4A9D1E0E-C964-4051-A782-50B29EDFBB7C}"/>
                  </a:ext>
                </a:extLst>
              </p:cNvPr>
              <p:cNvSpPr/>
              <p:nvPr/>
            </p:nvSpPr>
            <p:spPr>
              <a:xfrm>
                <a:off x="6892933" y="3061210"/>
                <a:ext cx="250" cy="59"/>
              </a:xfrm>
              <a:custGeom>
                <a:avLst/>
                <a:gdLst/>
                <a:ahLst/>
                <a:cxnLst/>
                <a:rect l="l" t="t" r="r" b="b"/>
                <a:pathLst>
                  <a:path w="5" h="1" extrusionOk="0">
                    <a:moveTo>
                      <a:pt x="1" y="1"/>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3" name="Google Shape;6508;p65">
                <a:extLst>
                  <a:ext uri="{FF2B5EF4-FFF2-40B4-BE49-F238E27FC236}">
                    <a16:creationId xmlns:a16="http://schemas.microsoft.com/office/drawing/2014/main" id="{3816BE64-62A1-47FE-9E45-FAD23E54BE0C}"/>
                  </a:ext>
                </a:extLst>
              </p:cNvPr>
              <p:cNvSpPr/>
              <p:nvPr/>
            </p:nvSpPr>
            <p:spPr>
              <a:xfrm>
                <a:off x="7049380" y="3116031"/>
                <a:ext cx="51" cy="227"/>
              </a:xfrm>
              <a:custGeom>
                <a:avLst/>
                <a:gdLst/>
                <a:ahLst/>
                <a:cxnLst/>
                <a:rect l="l" t="t" r="r" b="b"/>
                <a:pathLst>
                  <a:path w="1" h="4" extrusionOk="0">
                    <a:moveTo>
                      <a:pt x="1" y="0"/>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4" name="Google Shape;6509;p65">
                <a:extLst>
                  <a:ext uri="{FF2B5EF4-FFF2-40B4-BE49-F238E27FC236}">
                    <a16:creationId xmlns:a16="http://schemas.microsoft.com/office/drawing/2014/main" id="{0DB855F5-4BFA-4EB4-B2AE-62A3F714C2A0}"/>
                  </a:ext>
                </a:extLst>
              </p:cNvPr>
              <p:cNvSpPr/>
              <p:nvPr/>
            </p:nvSpPr>
            <p:spPr>
              <a:xfrm>
                <a:off x="6884366" y="3065025"/>
                <a:ext cx="1097" cy="624"/>
              </a:xfrm>
              <a:custGeom>
                <a:avLst/>
                <a:gdLst/>
                <a:ahLst/>
                <a:cxnLst/>
                <a:rect l="l" t="t" r="r" b="b"/>
                <a:pathLst>
                  <a:path w="22" h="11" extrusionOk="0">
                    <a:moveTo>
                      <a:pt x="1" y="11"/>
                    </a:moveTo>
                    <a:lnTo>
                      <a:pt x="22"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5" name="Google Shape;6510;p65">
                <a:extLst>
                  <a:ext uri="{FF2B5EF4-FFF2-40B4-BE49-F238E27FC236}">
                    <a16:creationId xmlns:a16="http://schemas.microsoft.com/office/drawing/2014/main" id="{29413D0A-276F-4C28-B859-D49B51A8022D}"/>
                  </a:ext>
                </a:extLst>
              </p:cNvPr>
              <p:cNvSpPr/>
              <p:nvPr/>
            </p:nvSpPr>
            <p:spPr>
              <a:xfrm>
                <a:off x="7001102" y="3097871"/>
                <a:ext cx="1794" cy="1254"/>
              </a:xfrm>
              <a:custGeom>
                <a:avLst/>
                <a:gdLst/>
                <a:ahLst/>
                <a:cxnLst/>
                <a:rect l="l" t="t" r="r" b="b"/>
                <a:pathLst>
                  <a:path w="36" h="22" extrusionOk="0">
                    <a:moveTo>
                      <a:pt x="0" y="22"/>
                    </a:moveTo>
                    <a:cubicBezTo>
                      <a:pt x="11" y="11"/>
                      <a:pt x="21" y="4"/>
                      <a:pt x="35" y="1"/>
                    </a:cubicBezTo>
                    <a:cubicBezTo>
                      <a:pt x="21" y="4"/>
                      <a:pt x="11" y="11"/>
                      <a:pt x="0" y="2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6" name="Google Shape;6511;p65">
                <a:extLst>
                  <a:ext uri="{FF2B5EF4-FFF2-40B4-BE49-F238E27FC236}">
                    <a16:creationId xmlns:a16="http://schemas.microsoft.com/office/drawing/2014/main" id="{EEF2449F-5435-4850-8BAB-02F56E7754A3}"/>
                  </a:ext>
                </a:extLst>
              </p:cNvPr>
              <p:cNvSpPr/>
              <p:nvPr/>
            </p:nvSpPr>
            <p:spPr>
              <a:xfrm>
                <a:off x="7002846" y="3093888"/>
                <a:ext cx="27952" cy="3870"/>
              </a:xfrm>
              <a:custGeom>
                <a:avLst/>
                <a:gdLst/>
                <a:ahLst/>
                <a:cxnLst/>
                <a:rect l="l" t="t" r="r" b="b"/>
                <a:pathLst>
                  <a:path w="561" h="68" extrusionOk="0">
                    <a:moveTo>
                      <a:pt x="560" y="1"/>
                    </a:moveTo>
                    <a:cubicBezTo>
                      <a:pt x="273" y="1"/>
                      <a:pt x="91" y="25"/>
                      <a:pt x="0" y="67"/>
                    </a:cubicBezTo>
                    <a:cubicBezTo>
                      <a:pt x="91" y="25"/>
                      <a:pt x="273" y="4"/>
                      <a:pt x="56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7" name="Google Shape;6512;p65">
                <a:extLst>
                  <a:ext uri="{FF2B5EF4-FFF2-40B4-BE49-F238E27FC236}">
                    <a16:creationId xmlns:a16="http://schemas.microsoft.com/office/drawing/2014/main" id="{A771C9A7-F0D1-4079-87B1-5EC8A78B288F}"/>
                  </a:ext>
                </a:extLst>
              </p:cNvPr>
              <p:cNvSpPr/>
              <p:nvPr/>
            </p:nvSpPr>
            <p:spPr>
              <a:xfrm>
                <a:off x="6893829" y="3060757"/>
                <a:ext cx="34927" cy="12067"/>
              </a:xfrm>
              <a:custGeom>
                <a:avLst/>
                <a:gdLst/>
                <a:ahLst/>
                <a:cxnLst/>
                <a:rect l="l" t="t" r="r" b="b"/>
                <a:pathLst>
                  <a:path w="701" h="212" extrusionOk="0">
                    <a:moveTo>
                      <a:pt x="69" y="0"/>
                    </a:moveTo>
                    <a:cubicBezTo>
                      <a:pt x="44" y="0"/>
                      <a:pt x="21" y="2"/>
                      <a:pt x="0" y="5"/>
                    </a:cubicBezTo>
                    <a:cubicBezTo>
                      <a:pt x="19" y="2"/>
                      <a:pt x="41" y="1"/>
                      <a:pt x="63" y="1"/>
                    </a:cubicBezTo>
                    <a:cubicBezTo>
                      <a:pt x="251" y="1"/>
                      <a:pt x="531" y="90"/>
                      <a:pt x="700" y="212"/>
                    </a:cubicBezTo>
                    <a:cubicBezTo>
                      <a:pt x="533" y="91"/>
                      <a:pt x="256" y="0"/>
                      <a:pt x="69"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8" name="Google Shape;6513;p65">
                <a:extLst>
                  <a:ext uri="{FF2B5EF4-FFF2-40B4-BE49-F238E27FC236}">
                    <a16:creationId xmlns:a16="http://schemas.microsoft.com/office/drawing/2014/main" id="{241B8C37-98E1-44F8-B36E-F4914C26771C}"/>
                  </a:ext>
                </a:extLst>
              </p:cNvPr>
              <p:cNvSpPr/>
              <p:nvPr/>
            </p:nvSpPr>
            <p:spPr>
              <a:xfrm>
                <a:off x="7049728" y="3117230"/>
                <a:ext cx="51" cy="227"/>
              </a:xfrm>
              <a:custGeom>
                <a:avLst/>
                <a:gdLst/>
                <a:ahLst/>
                <a:cxnLst/>
                <a:rect l="l" t="t" r="r" b="b"/>
                <a:pathLst>
                  <a:path w="1" h="4" extrusionOk="0">
                    <a:moveTo>
                      <a:pt x="1" y="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9" name="Google Shape;6514;p65">
                <a:extLst>
                  <a:ext uri="{FF2B5EF4-FFF2-40B4-BE49-F238E27FC236}">
                    <a16:creationId xmlns:a16="http://schemas.microsoft.com/office/drawing/2014/main" id="{7262491B-950A-46B8-82FC-EED9F12DD54E}"/>
                  </a:ext>
                </a:extLst>
              </p:cNvPr>
              <p:cNvSpPr/>
              <p:nvPr/>
            </p:nvSpPr>
            <p:spPr>
              <a:xfrm>
                <a:off x="7053016" y="3118479"/>
                <a:ext cx="14201" cy="9337"/>
              </a:xfrm>
              <a:custGeom>
                <a:avLst/>
                <a:gdLst/>
                <a:ahLst/>
                <a:cxnLst/>
                <a:rect l="l" t="t" r="r" b="b"/>
                <a:pathLst>
                  <a:path w="285" h="164" extrusionOk="0">
                    <a:moveTo>
                      <a:pt x="1" y="1"/>
                    </a:moveTo>
                    <a:lnTo>
                      <a:pt x="1" y="1"/>
                    </a:lnTo>
                    <a:cubicBezTo>
                      <a:pt x="56" y="25"/>
                      <a:pt x="111" y="56"/>
                      <a:pt x="159" y="90"/>
                    </a:cubicBezTo>
                    <a:cubicBezTo>
                      <a:pt x="187" y="108"/>
                      <a:pt x="215" y="125"/>
                      <a:pt x="243" y="143"/>
                    </a:cubicBezTo>
                    <a:lnTo>
                      <a:pt x="285" y="164"/>
                    </a:lnTo>
                    <a:cubicBezTo>
                      <a:pt x="243" y="143"/>
                      <a:pt x="204" y="115"/>
                      <a:pt x="162" y="90"/>
                    </a:cubicBezTo>
                    <a:cubicBezTo>
                      <a:pt x="111" y="56"/>
                      <a:pt x="56" y="25"/>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0" name="Google Shape;6515;p65">
                <a:extLst>
                  <a:ext uri="{FF2B5EF4-FFF2-40B4-BE49-F238E27FC236}">
                    <a16:creationId xmlns:a16="http://schemas.microsoft.com/office/drawing/2014/main" id="{11400A34-7D2A-4B75-90F8-1D7F2F939034}"/>
                  </a:ext>
                </a:extLst>
              </p:cNvPr>
              <p:cNvSpPr/>
              <p:nvPr/>
            </p:nvSpPr>
            <p:spPr>
              <a:xfrm>
                <a:off x="6406452" y="2621788"/>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1" name="Google Shape;6516;p65">
                <a:extLst>
                  <a:ext uri="{FF2B5EF4-FFF2-40B4-BE49-F238E27FC236}">
                    <a16:creationId xmlns:a16="http://schemas.microsoft.com/office/drawing/2014/main" id="{A1BA8764-06E3-4229-81AD-7F3B1000F3B8}"/>
                  </a:ext>
                </a:extLst>
              </p:cNvPr>
              <p:cNvSpPr/>
              <p:nvPr/>
            </p:nvSpPr>
            <p:spPr>
              <a:xfrm>
                <a:off x="6408896" y="2621788"/>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2" name="Google Shape;6517;p65">
                <a:extLst>
                  <a:ext uri="{FF2B5EF4-FFF2-40B4-BE49-F238E27FC236}">
                    <a16:creationId xmlns:a16="http://schemas.microsoft.com/office/drawing/2014/main" id="{486426C9-8DCD-4CA6-A637-12808F848107}"/>
                  </a:ext>
                </a:extLst>
              </p:cNvPr>
              <p:cNvSpPr/>
              <p:nvPr/>
            </p:nvSpPr>
            <p:spPr>
              <a:xfrm>
                <a:off x="6363357" y="2618996"/>
                <a:ext cx="1296" cy="227"/>
              </a:xfrm>
              <a:custGeom>
                <a:avLst/>
                <a:gdLst/>
                <a:ahLst/>
                <a:cxnLst/>
                <a:rect l="l" t="t" r="r" b="b"/>
                <a:pathLst>
                  <a:path w="26" h="4" extrusionOk="0">
                    <a:moveTo>
                      <a:pt x="25" y="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3" name="Google Shape;6518;p65">
                <a:extLst>
                  <a:ext uri="{FF2B5EF4-FFF2-40B4-BE49-F238E27FC236}">
                    <a16:creationId xmlns:a16="http://schemas.microsoft.com/office/drawing/2014/main" id="{0006BCC1-5896-45A7-BC1A-20537DE9A72B}"/>
                  </a:ext>
                </a:extLst>
              </p:cNvPr>
              <p:cNvSpPr/>
              <p:nvPr/>
            </p:nvSpPr>
            <p:spPr>
              <a:xfrm>
                <a:off x="6361614" y="2618996"/>
                <a:ext cx="947" cy="59"/>
              </a:xfrm>
              <a:custGeom>
                <a:avLst/>
                <a:gdLst/>
                <a:ahLst/>
                <a:cxnLst/>
                <a:rect l="l" t="t" r="r" b="b"/>
                <a:pathLst>
                  <a:path w="19" h="1" extrusionOk="0">
                    <a:moveTo>
                      <a:pt x="18"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4" name="Google Shape;6519;p65">
                <a:extLst>
                  <a:ext uri="{FF2B5EF4-FFF2-40B4-BE49-F238E27FC236}">
                    <a16:creationId xmlns:a16="http://schemas.microsoft.com/office/drawing/2014/main" id="{AEC1F2C1-8929-493E-A7E3-909DE42891AA}"/>
                  </a:ext>
                </a:extLst>
              </p:cNvPr>
              <p:cNvSpPr/>
              <p:nvPr/>
            </p:nvSpPr>
            <p:spPr>
              <a:xfrm>
                <a:off x="6346267" y="2614388"/>
                <a:ext cx="598" cy="285"/>
              </a:xfrm>
              <a:custGeom>
                <a:avLst/>
                <a:gdLst/>
                <a:ahLst/>
                <a:cxnLst/>
                <a:rect l="l" t="t" r="r" b="b"/>
                <a:pathLst>
                  <a:path w="12" h="5" extrusionOk="0">
                    <a:moveTo>
                      <a:pt x="11" y="4"/>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5" name="Google Shape;6520;p65">
                <a:extLst>
                  <a:ext uri="{FF2B5EF4-FFF2-40B4-BE49-F238E27FC236}">
                    <a16:creationId xmlns:a16="http://schemas.microsoft.com/office/drawing/2014/main" id="{800CC0A4-7D11-4F1D-BB8F-B9447A84DB67}"/>
                  </a:ext>
                </a:extLst>
              </p:cNvPr>
              <p:cNvSpPr/>
              <p:nvPr/>
            </p:nvSpPr>
            <p:spPr>
              <a:xfrm>
                <a:off x="6344723" y="2613818"/>
                <a:ext cx="198" cy="59"/>
              </a:xfrm>
              <a:custGeom>
                <a:avLst/>
                <a:gdLst/>
                <a:ahLst/>
                <a:cxnLst/>
                <a:rect l="l" t="t" r="r" b="b"/>
                <a:pathLst>
                  <a:path w="4" h="1" extrusionOk="0">
                    <a:moveTo>
                      <a:pt x="4"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6" name="Google Shape;6521;p65">
                <a:extLst>
                  <a:ext uri="{FF2B5EF4-FFF2-40B4-BE49-F238E27FC236}">
                    <a16:creationId xmlns:a16="http://schemas.microsoft.com/office/drawing/2014/main" id="{E532B603-1069-4092-BAA6-96A054EB7760}"/>
                  </a:ext>
                </a:extLst>
              </p:cNvPr>
              <p:cNvSpPr/>
              <p:nvPr/>
            </p:nvSpPr>
            <p:spPr>
              <a:xfrm>
                <a:off x="6359867" y="2618598"/>
                <a:ext cx="748" cy="59"/>
              </a:xfrm>
              <a:custGeom>
                <a:avLst/>
                <a:gdLst/>
                <a:ahLst/>
                <a:cxnLst/>
                <a:rect l="l" t="t" r="r" b="b"/>
                <a:pathLst>
                  <a:path w="15" h="1" extrusionOk="0">
                    <a:moveTo>
                      <a:pt x="15"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7" name="Google Shape;6522;p65">
                <a:extLst>
                  <a:ext uri="{FF2B5EF4-FFF2-40B4-BE49-F238E27FC236}">
                    <a16:creationId xmlns:a16="http://schemas.microsoft.com/office/drawing/2014/main" id="{36F9B129-8226-481C-B83C-264FC7C44943}"/>
                  </a:ext>
                </a:extLst>
              </p:cNvPr>
              <p:cNvSpPr/>
              <p:nvPr/>
            </p:nvSpPr>
            <p:spPr>
              <a:xfrm>
                <a:off x="6404012" y="2621957"/>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8" name="Google Shape;6523;p65">
                <a:extLst>
                  <a:ext uri="{FF2B5EF4-FFF2-40B4-BE49-F238E27FC236}">
                    <a16:creationId xmlns:a16="http://schemas.microsoft.com/office/drawing/2014/main" id="{9BF944A8-28F4-4205-BCE1-9EA1F2C28023}"/>
                  </a:ext>
                </a:extLst>
              </p:cNvPr>
              <p:cNvSpPr/>
              <p:nvPr/>
            </p:nvSpPr>
            <p:spPr>
              <a:xfrm>
                <a:off x="6365449" y="2619168"/>
                <a:ext cx="1296" cy="285"/>
              </a:xfrm>
              <a:custGeom>
                <a:avLst/>
                <a:gdLst/>
                <a:ahLst/>
                <a:cxnLst/>
                <a:rect l="l" t="t" r="r" b="b"/>
                <a:pathLst>
                  <a:path w="26" h="5" extrusionOk="0">
                    <a:moveTo>
                      <a:pt x="25" y="4"/>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9" name="Google Shape;6524;p65">
                <a:extLst>
                  <a:ext uri="{FF2B5EF4-FFF2-40B4-BE49-F238E27FC236}">
                    <a16:creationId xmlns:a16="http://schemas.microsoft.com/office/drawing/2014/main" id="{97794BCF-6219-43CE-B639-6DF8945A8B15}"/>
                  </a:ext>
                </a:extLst>
              </p:cNvPr>
              <p:cNvSpPr/>
              <p:nvPr/>
            </p:nvSpPr>
            <p:spPr>
              <a:xfrm>
                <a:off x="6398981" y="2621788"/>
                <a:ext cx="2491" cy="59"/>
              </a:xfrm>
              <a:custGeom>
                <a:avLst/>
                <a:gdLst/>
                <a:ahLst/>
                <a:cxnLst/>
                <a:rect l="l" t="t" r="r" b="b"/>
                <a:pathLst>
                  <a:path w="50" h="1" extrusionOk="0">
                    <a:moveTo>
                      <a:pt x="49"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0" name="Google Shape;6525;p65">
                <a:extLst>
                  <a:ext uri="{FF2B5EF4-FFF2-40B4-BE49-F238E27FC236}">
                    <a16:creationId xmlns:a16="http://schemas.microsoft.com/office/drawing/2014/main" id="{ABF1108B-F38B-4823-AFC0-7BA3122DDE09}"/>
                  </a:ext>
                </a:extLst>
              </p:cNvPr>
              <p:cNvSpPr/>
              <p:nvPr/>
            </p:nvSpPr>
            <p:spPr>
              <a:xfrm>
                <a:off x="6377007" y="2620363"/>
                <a:ext cx="21823" cy="1480"/>
              </a:xfrm>
              <a:custGeom>
                <a:avLst/>
                <a:gdLst/>
                <a:ahLst/>
                <a:cxnLst/>
                <a:rect l="l" t="t" r="r" b="b"/>
                <a:pathLst>
                  <a:path w="438" h="26" extrusionOk="0">
                    <a:moveTo>
                      <a:pt x="438" y="25"/>
                    </a:moveTo>
                    <a:cubicBezTo>
                      <a:pt x="294" y="22"/>
                      <a:pt x="140" y="11"/>
                      <a:pt x="0" y="1"/>
                    </a:cubicBezTo>
                    <a:cubicBezTo>
                      <a:pt x="140" y="11"/>
                      <a:pt x="294" y="22"/>
                      <a:pt x="438" y="2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1" name="Google Shape;6526;p65">
                <a:extLst>
                  <a:ext uri="{FF2B5EF4-FFF2-40B4-BE49-F238E27FC236}">
                    <a16:creationId xmlns:a16="http://schemas.microsoft.com/office/drawing/2014/main" id="{1D6D41E6-7A3F-4CD0-A516-FB72EAC6AD6D}"/>
                  </a:ext>
                </a:extLst>
              </p:cNvPr>
              <p:cNvSpPr/>
              <p:nvPr/>
            </p:nvSpPr>
            <p:spPr>
              <a:xfrm>
                <a:off x="6416566" y="2621160"/>
                <a:ext cx="1097" cy="59"/>
              </a:xfrm>
              <a:custGeom>
                <a:avLst/>
                <a:gdLst/>
                <a:ahLst/>
                <a:cxnLst/>
                <a:rect l="l" t="t" r="r" b="b"/>
                <a:pathLst>
                  <a:path w="22" h="1" extrusionOk="0">
                    <a:moveTo>
                      <a:pt x="22"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2" name="Google Shape;6527;p65">
                <a:extLst>
                  <a:ext uri="{FF2B5EF4-FFF2-40B4-BE49-F238E27FC236}">
                    <a16:creationId xmlns:a16="http://schemas.microsoft.com/office/drawing/2014/main" id="{A4489F90-7FCE-4BD3-9530-1CA001767248}"/>
                  </a:ext>
                </a:extLst>
              </p:cNvPr>
              <p:cNvSpPr/>
              <p:nvPr/>
            </p:nvSpPr>
            <p:spPr>
              <a:xfrm>
                <a:off x="6412232" y="2621558"/>
                <a:ext cx="1244" cy="59"/>
              </a:xfrm>
              <a:custGeom>
                <a:avLst/>
                <a:gdLst/>
                <a:ahLst/>
                <a:cxnLst/>
                <a:rect l="l" t="t" r="r" b="b"/>
                <a:pathLst>
                  <a:path w="25" h="1" extrusionOk="0">
                    <a:moveTo>
                      <a:pt x="25"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3" name="Google Shape;6528;p65">
                <a:extLst>
                  <a:ext uri="{FF2B5EF4-FFF2-40B4-BE49-F238E27FC236}">
                    <a16:creationId xmlns:a16="http://schemas.microsoft.com/office/drawing/2014/main" id="{ACDB3501-B822-41BD-9271-F8BF04B0A4BA}"/>
                  </a:ext>
                </a:extLst>
              </p:cNvPr>
              <p:cNvSpPr/>
              <p:nvPr/>
            </p:nvSpPr>
            <p:spPr>
              <a:xfrm>
                <a:off x="6409792" y="2621558"/>
                <a:ext cx="1446" cy="59"/>
              </a:xfrm>
              <a:custGeom>
                <a:avLst/>
                <a:gdLst/>
                <a:ahLst/>
                <a:cxnLst/>
                <a:rect l="l" t="t" r="r" b="b"/>
                <a:pathLst>
                  <a:path w="29" h="1" extrusionOk="0">
                    <a:moveTo>
                      <a:pt x="28"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4" name="Google Shape;6529;p65">
                <a:extLst>
                  <a:ext uri="{FF2B5EF4-FFF2-40B4-BE49-F238E27FC236}">
                    <a16:creationId xmlns:a16="http://schemas.microsoft.com/office/drawing/2014/main" id="{84BFD5CA-EFE5-4944-A5DF-FFF93C329F72}"/>
                  </a:ext>
                </a:extLst>
              </p:cNvPr>
              <p:cNvSpPr/>
              <p:nvPr/>
            </p:nvSpPr>
            <p:spPr>
              <a:xfrm>
                <a:off x="6352891" y="2617176"/>
                <a:ext cx="400" cy="285"/>
              </a:xfrm>
              <a:custGeom>
                <a:avLst/>
                <a:gdLst/>
                <a:ahLst/>
                <a:cxnLst/>
                <a:rect l="l" t="t" r="r" b="b"/>
                <a:pathLst>
                  <a:path w="8" h="5" extrusionOk="0">
                    <a:moveTo>
                      <a:pt x="8" y="4"/>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5" name="Google Shape;6530;p65">
                <a:extLst>
                  <a:ext uri="{FF2B5EF4-FFF2-40B4-BE49-F238E27FC236}">
                    <a16:creationId xmlns:a16="http://schemas.microsoft.com/office/drawing/2014/main" id="{3C6711C1-788E-42B4-B706-B29B82CD22B9}"/>
                  </a:ext>
                </a:extLst>
              </p:cNvPr>
              <p:cNvSpPr/>
              <p:nvPr/>
            </p:nvSpPr>
            <p:spPr>
              <a:xfrm>
                <a:off x="6351350" y="2616607"/>
                <a:ext cx="547" cy="457"/>
              </a:xfrm>
              <a:custGeom>
                <a:avLst/>
                <a:gdLst/>
                <a:ahLst/>
                <a:cxnLst/>
                <a:rect l="l" t="t" r="r" b="b"/>
                <a:pathLst>
                  <a:path w="11" h="8" extrusionOk="0">
                    <a:moveTo>
                      <a:pt x="11" y="7"/>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6" name="Google Shape;6531;p65">
                <a:extLst>
                  <a:ext uri="{FF2B5EF4-FFF2-40B4-BE49-F238E27FC236}">
                    <a16:creationId xmlns:a16="http://schemas.microsoft.com/office/drawing/2014/main" id="{70CDDF23-C227-4A91-93B6-FB418E3900ED}"/>
                  </a:ext>
                </a:extLst>
              </p:cNvPr>
              <p:cNvSpPr/>
              <p:nvPr/>
            </p:nvSpPr>
            <p:spPr>
              <a:xfrm>
                <a:off x="6353592" y="2617575"/>
                <a:ext cx="598" cy="59"/>
              </a:xfrm>
              <a:custGeom>
                <a:avLst/>
                <a:gdLst/>
                <a:ahLst/>
                <a:cxnLst/>
                <a:rect l="l" t="t" r="r" b="b"/>
                <a:pathLst>
                  <a:path w="12" h="1" extrusionOk="0">
                    <a:moveTo>
                      <a:pt x="11"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7" name="Google Shape;6532;p65">
                <a:extLst>
                  <a:ext uri="{FF2B5EF4-FFF2-40B4-BE49-F238E27FC236}">
                    <a16:creationId xmlns:a16="http://schemas.microsoft.com/office/drawing/2014/main" id="{D87066E4-2094-43A0-BFA3-5486E8C45953}"/>
                  </a:ext>
                </a:extLst>
              </p:cNvPr>
              <p:cNvSpPr/>
              <p:nvPr/>
            </p:nvSpPr>
            <p:spPr>
              <a:xfrm>
                <a:off x="6414474" y="2621390"/>
                <a:ext cx="1097" cy="59"/>
              </a:xfrm>
              <a:custGeom>
                <a:avLst/>
                <a:gdLst/>
                <a:ahLst/>
                <a:cxnLst/>
                <a:rect l="l" t="t" r="r" b="b"/>
                <a:pathLst>
                  <a:path w="22" h="1" extrusionOk="0">
                    <a:moveTo>
                      <a:pt x="22"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8" name="Google Shape;6533;p65">
                <a:extLst>
                  <a:ext uri="{FF2B5EF4-FFF2-40B4-BE49-F238E27FC236}">
                    <a16:creationId xmlns:a16="http://schemas.microsoft.com/office/drawing/2014/main" id="{EB6DF5D5-98D6-49AC-BB65-5CEE7D4ED629}"/>
                  </a:ext>
                </a:extLst>
              </p:cNvPr>
              <p:cNvSpPr/>
              <p:nvPr/>
            </p:nvSpPr>
            <p:spPr>
              <a:xfrm>
                <a:off x="6354638" y="2617802"/>
                <a:ext cx="400" cy="59"/>
              </a:xfrm>
              <a:custGeom>
                <a:avLst/>
                <a:gdLst/>
                <a:ahLst/>
                <a:cxnLst/>
                <a:rect l="l" t="t" r="r" b="b"/>
                <a:pathLst>
                  <a:path w="8" h="1" extrusionOk="0">
                    <a:moveTo>
                      <a:pt x="8"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9" name="Google Shape;6534;p65">
                <a:extLst>
                  <a:ext uri="{FF2B5EF4-FFF2-40B4-BE49-F238E27FC236}">
                    <a16:creationId xmlns:a16="http://schemas.microsoft.com/office/drawing/2014/main" id="{3E4E4CD2-C5BD-4D01-BDE9-FA8320ACE64A}"/>
                  </a:ext>
                </a:extLst>
              </p:cNvPr>
              <p:cNvSpPr/>
              <p:nvPr/>
            </p:nvSpPr>
            <p:spPr>
              <a:xfrm>
                <a:off x="6348359" y="2615185"/>
                <a:ext cx="947" cy="457"/>
              </a:xfrm>
              <a:custGeom>
                <a:avLst/>
                <a:gdLst/>
                <a:ahLst/>
                <a:cxnLst/>
                <a:rect l="l" t="t" r="r" b="b"/>
                <a:pathLst>
                  <a:path w="19" h="8" extrusionOk="0">
                    <a:moveTo>
                      <a:pt x="18" y="8"/>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0" name="Google Shape;6535;p65">
                <a:extLst>
                  <a:ext uri="{FF2B5EF4-FFF2-40B4-BE49-F238E27FC236}">
                    <a16:creationId xmlns:a16="http://schemas.microsoft.com/office/drawing/2014/main" id="{E390D1D1-0800-4C25-AC76-EE107FF8F96D}"/>
                  </a:ext>
                </a:extLst>
              </p:cNvPr>
              <p:cNvSpPr/>
              <p:nvPr/>
            </p:nvSpPr>
            <p:spPr>
              <a:xfrm>
                <a:off x="6356927" y="2618200"/>
                <a:ext cx="547" cy="59"/>
              </a:xfrm>
              <a:custGeom>
                <a:avLst/>
                <a:gdLst/>
                <a:ahLst/>
                <a:cxnLst/>
                <a:rect l="l" t="t" r="r" b="b"/>
                <a:pathLst>
                  <a:path w="11" h="1" extrusionOk="0">
                    <a:moveTo>
                      <a:pt x="11"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1" name="Google Shape;6536;p65">
                <a:extLst>
                  <a:ext uri="{FF2B5EF4-FFF2-40B4-BE49-F238E27FC236}">
                    <a16:creationId xmlns:a16="http://schemas.microsoft.com/office/drawing/2014/main" id="{FB6E7820-9263-4758-BB32-8E22D557B824}"/>
                  </a:ext>
                </a:extLst>
              </p:cNvPr>
              <p:cNvSpPr/>
              <p:nvPr/>
            </p:nvSpPr>
            <p:spPr>
              <a:xfrm>
                <a:off x="6349952" y="2615981"/>
                <a:ext cx="748" cy="285"/>
              </a:xfrm>
              <a:custGeom>
                <a:avLst/>
                <a:gdLst/>
                <a:ahLst/>
                <a:cxnLst/>
                <a:rect l="l" t="t" r="r" b="b"/>
                <a:pathLst>
                  <a:path w="15" h="5" extrusionOk="0">
                    <a:moveTo>
                      <a:pt x="14"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2" name="Google Shape;6537;p65">
                <a:extLst>
                  <a:ext uri="{FF2B5EF4-FFF2-40B4-BE49-F238E27FC236}">
                    <a16:creationId xmlns:a16="http://schemas.microsoft.com/office/drawing/2014/main" id="{7718647E-1A61-492F-9CE4-895E2FB383B6}"/>
                  </a:ext>
                </a:extLst>
              </p:cNvPr>
              <p:cNvSpPr/>
              <p:nvPr/>
            </p:nvSpPr>
            <p:spPr>
              <a:xfrm>
                <a:off x="6358322" y="2618371"/>
                <a:ext cx="748" cy="59"/>
              </a:xfrm>
              <a:custGeom>
                <a:avLst/>
                <a:gdLst/>
                <a:ahLst/>
                <a:cxnLst/>
                <a:rect l="l" t="t" r="r" b="b"/>
                <a:pathLst>
                  <a:path w="15" h="1" extrusionOk="0">
                    <a:moveTo>
                      <a:pt x="14"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3" name="Google Shape;6538;p65">
                <a:extLst>
                  <a:ext uri="{FF2B5EF4-FFF2-40B4-BE49-F238E27FC236}">
                    <a16:creationId xmlns:a16="http://schemas.microsoft.com/office/drawing/2014/main" id="{A4A1889D-CFB3-4521-A4A2-FA102ADF3777}"/>
                  </a:ext>
                </a:extLst>
              </p:cNvPr>
              <p:cNvSpPr/>
              <p:nvPr/>
            </p:nvSpPr>
            <p:spPr>
              <a:xfrm>
                <a:off x="6355684" y="2617973"/>
                <a:ext cx="598" cy="59"/>
              </a:xfrm>
              <a:custGeom>
                <a:avLst/>
                <a:gdLst/>
                <a:ahLst/>
                <a:cxnLst/>
                <a:rect l="l" t="t" r="r" b="b"/>
                <a:pathLst>
                  <a:path w="12" h="1" extrusionOk="0">
                    <a:moveTo>
                      <a:pt x="11"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4" name="Google Shape;6539;p65">
                <a:extLst>
                  <a:ext uri="{FF2B5EF4-FFF2-40B4-BE49-F238E27FC236}">
                    <a16:creationId xmlns:a16="http://schemas.microsoft.com/office/drawing/2014/main" id="{87575514-9AC0-4740-8E1E-B38382B27EC4}"/>
                  </a:ext>
                </a:extLst>
              </p:cNvPr>
              <p:cNvSpPr/>
              <p:nvPr/>
            </p:nvSpPr>
            <p:spPr>
              <a:xfrm>
                <a:off x="6374567" y="2620191"/>
                <a:ext cx="2294" cy="227"/>
              </a:xfrm>
              <a:custGeom>
                <a:avLst/>
                <a:gdLst/>
                <a:ahLst/>
                <a:cxnLst/>
                <a:rect l="l" t="t" r="r" b="b"/>
                <a:pathLst>
                  <a:path w="46" h="4" extrusionOk="0">
                    <a:moveTo>
                      <a:pt x="46" y="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5" name="Google Shape;6540;p65">
                <a:extLst>
                  <a:ext uri="{FF2B5EF4-FFF2-40B4-BE49-F238E27FC236}">
                    <a16:creationId xmlns:a16="http://schemas.microsoft.com/office/drawing/2014/main" id="{88FDA8D8-B8FB-43BE-94C6-B5EC45D8CB8B}"/>
                  </a:ext>
                </a:extLst>
              </p:cNvPr>
              <p:cNvSpPr/>
              <p:nvPr/>
            </p:nvSpPr>
            <p:spPr>
              <a:xfrm>
                <a:off x="6372123" y="2619965"/>
                <a:ext cx="1945" cy="285"/>
              </a:xfrm>
              <a:custGeom>
                <a:avLst/>
                <a:gdLst/>
                <a:ahLst/>
                <a:cxnLst/>
                <a:rect l="l" t="t" r="r" b="b"/>
                <a:pathLst>
                  <a:path w="39" h="5" extrusionOk="0">
                    <a:moveTo>
                      <a:pt x="39"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6" name="Google Shape;6541;p65">
                <a:extLst>
                  <a:ext uri="{FF2B5EF4-FFF2-40B4-BE49-F238E27FC236}">
                    <a16:creationId xmlns:a16="http://schemas.microsoft.com/office/drawing/2014/main" id="{49B69763-5A65-4E11-9210-C86B6D6B4C06}"/>
                  </a:ext>
                </a:extLst>
              </p:cNvPr>
              <p:cNvSpPr/>
              <p:nvPr/>
            </p:nvSpPr>
            <p:spPr>
              <a:xfrm>
                <a:off x="6367540" y="2619567"/>
                <a:ext cx="1446" cy="59"/>
              </a:xfrm>
              <a:custGeom>
                <a:avLst/>
                <a:gdLst/>
                <a:ahLst/>
                <a:cxnLst/>
                <a:rect l="l" t="t" r="r" b="b"/>
                <a:pathLst>
                  <a:path w="29" h="1" extrusionOk="0">
                    <a:moveTo>
                      <a:pt x="29"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7" name="Google Shape;6542;p65">
                <a:extLst>
                  <a:ext uri="{FF2B5EF4-FFF2-40B4-BE49-F238E27FC236}">
                    <a16:creationId xmlns:a16="http://schemas.microsoft.com/office/drawing/2014/main" id="{1A6E5BF3-BCE5-4424-B1FA-2D6C92789D46}"/>
                  </a:ext>
                </a:extLst>
              </p:cNvPr>
              <p:cNvSpPr/>
              <p:nvPr/>
            </p:nvSpPr>
            <p:spPr>
              <a:xfrm>
                <a:off x="6369833" y="2619793"/>
                <a:ext cx="1794" cy="227"/>
              </a:xfrm>
              <a:custGeom>
                <a:avLst/>
                <a:gdLst/>
                <a:ahLst/>
                <a:cxnLst/>
                <a:rect l="l" t="t" r="r" b="b"/>
                <a:pathLst>
                  <a:path w="36" h="4" extrusionOk="0">
                    <a:moveTo>
                      <a:pt x="36" y="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8" name="Google Shape;6543;p65">
                <a:extLst>
                  <a:ext uri="{FF2B5EF4-FFF2-40B4-BE49-F238E27FC236}">
                    <a16:creationId xmlns:a16="http://schemas.microsoft.com/office/drawing/2014/main" id="{4D2901DE-5EE5-4C78-8289-C011BD30930B}"/>
                  </a:ext>
                </a:extLst>
              </p:cNvPr>
              <p:cNvSpPr/>
              <p:nvPr/>
            </p:nvSpPr>
            <p:spPr>
              <a:xfrm>
                <a:off x="6418661" y="2620992"/>
                <a:ext cx="250" cy="59"/>
              </a:xfrm>
              <a:custGeom>
                <a:avLst/>
                <a:gdLst/>
                <a:ahLst/>
                <a:cxnLst/>
                <a:rect l="l" t="t" r="r" b="b"/>
                <a:pathLst>
                  <a:path w="5" h="1" extrusionOk="0">
                    <a:moveTo>
                      <a:pt x="1" y="0"/>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9" name="Google Shape;6544;p65">
                <a:extLst>
                  <a:ext uri="{FF2B5EF4-FFF2-40B4-BE49-F238E27FC236}">
                    <a16:creationId xmlns:a16="http://schemas.microsoft.com/office/drawing/2014/main" id="{0ED14D21-C43B-473B-A925-F117C777A34B}"/>
                  </a:ext>
                </a:extLst>
              </p:cNvPr>
              <p:cNvSpPr/>
              <p:nvPr/>
            </p:nvSpPr>
            <p:spPr>
              <a:xfrm>
                <a:off x="6840968" y="2919120"/>
                <a:ext cx="198" cy="624"/>
              </a:xfrm>
              <a:custGeom>
                <a:avLst/>
                <a:gdLst/>
                <a:ahLst/>
                <a:cxnLst/>
                <a:rect l="l" t="t" r="r" b="b"/>
                <a:pathLst>
                  <a:path w="4" h="11" extrusionOk="0">
                    <a:moveTo>
                      <a:pt x="4" y="11"/>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0" name="Google Shape;6545;p65">
                <a:extLst>
                  <a:ext uri="{FF2B5EF4-FFF2-40B4-BE49-F238E27FC236}">
                    <a16:creationId xmlns:a16="http://schemas.microsoft.com/office/drawing/2014/main" id="{6BB942C0-DEEC-4769-8F21-F731A7D43E77}"/>
                  </a:ext>
                </a:extLst>
              </p:cNvPr>
              <p:cNvSpPr/>
              <p:nvPr/>
            </p:nvSpPr>
            <p:spPr>
              <a:xfrm>
                <a:off x="6866575" y="2897204"/>
                <a:ext cx="5629" cy="855"/>
              </a:xfrm>
              <a:custGeom>
                <a:avLst/>
                <a:gdLst/>
                <a:ahLst/>
                <a:cxnLst/>
                <a:rect l="l" t="t" r="r" b="b"/>
                <a:pathLst>
                  <a:path w="113" h="15" extrusionOk="0">
                    <a:moveTo>
                      <a:pt x="113" y="1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1" name="Google Shape;6546;p65">
                <a:extLst>
                  <a:ext uri="{FF2B5EF4-FFF2-40B4-BE49-F238E27FC236}">
                    <a16:creationId xmlns:a16="http://schemas.microsoft.com/office/drawing/2014/main" id="{D4C809E4-B052-41A6-B126-5DC18BCEC00A}"/>
                  </a:ext>
                </a:extLst>
              </p:cNvPr>
              <p:cNvSpPr/>
              <p:nvPr/>
            </p:nvSpPr>
            <p:spPr>
              <a:xfrm>
                <a:off x="6887154" y="2867884"/>
                <a:ext cx="3537" cy="5635"/>
              </a:xfrm>
              <a:custGeom>
                <a:avLst/>
                <a:gdLst/>
                <a:ahLst/>
                <a:cxnLst/>
                <a:rect l="l" t="t" r="r" b="b"/>
                <a:pathLst>
                  <a:path w="71" h="99" extrusionOk="0">
                    <a:moveTo>
                      <a:pt x="1" y="1"/>
                    </a:moveTo>
                    <a:cubicBezTo>
                      <a:pt x="29" y="29"/>
                      <a:pt x="54" y="64"/>
                      <a:pt x="71" y="99"/>
                    </a:cubicBezTo>
                    <a:cubicBezTo>
                      <a:pt x="54" y="64"/>
                      <a:pt x="29" y="29"/>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2" name="Google Shape;6547;p65">
                <a:extLst>
                  <a:ext uri="{FF2B5EF4-FFF2-40B4-BE49-F238E27FC236}">
                    <a16:creationId xmlns:a16="http://schemas.microsoft.com/office/drawing/2014/main" id="{FA37264D-BDBB-483B-92D6-2A84CC011E6A}"/>
                  </a:ext>
                </a:extLst>
              </p:cNvPr>
              <p:cNvSpPr/>
              <p:nvPr/>
            </p:nvSpPr>
            <p:spPr>
              <a:xfrm>
                <a:off x="6770116" y="2781810"/>
                <a:ext cx="51" cy="1819"/>
              </a:xfrm>
              <a:custGeom>
                <a:avLst/>
                <a:gdLst/>
                <a:ahLst/>
                <a:cxnLst/>
                <a:rect l="l" t="t" r="r" b="b"/>
                <a:pathLst>
                  <a:path w="1" h="32" extrusionOk="0">
                    <a:moveTo>
                      <a:pt x="1" y="0"/>
                    </a:moveTo>
                    <a:cubicBezTo>
                      <a:pt x="1" y="11"/>
                      <a:pt x="1" y="21"/>
                      <a:pt x="1" y="32"/>
                    </a:cubicBezTo>
                    <a:cubicBezTo>
                      <a:pt x="1" y="21"/>
                      <a:pt x="1" y="11"/>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3" name="Google Shape;6548;p65">
                <a:extLst>
                  <a:ext uri="{FF2B5EF4-FFF2-40B4-BE49-F238E27FC236}">
                    <a16:creationId xmlns:a16="http://schemas.microsoft.com/office/drawing/2014/main" id="{626A52C9-A515-48B6-B09B-57A7B7A4EF28}"/>
                  </a:ext>
                </a:extLst>
              </p:cNvPr>
              <p:cNvSpPr/>
              <p:nvPr/>
            </p:nvSpPr>
            <p:spPr>
              <a:xfrm>
                <a:off x="6667033" y="2713837"/>
                <a:ext cx="4782" cy="1992"/>
              </a:xfrm>
              <a:custGeom>
                <a:avLst/>
                <a:gdLst/>
                <a:ahLst/>
                <a:cxnLst/>
                <a:rect l="l" t="t" r="r" b="b"/>
                <a:pathLst>
                  <a:path w="96" h="35" extrusionOk="0">
                    <a:moveTo>
                      <a:pt x="1" y="1"/>
                    </a:moveTo>
                    <a:cubicBezTo>
                      <a:pt x="12" y="16"/>
                      <a:pt x="23" y="24"/>
                      <a:pt x="43" y="28"/>
                    </a:cubicBezTo>
                    <a:lnTo>
                      <a:pt x="43" y="28"/>
                    </a:lnTo>
                    <a:cubicBezTo>
                      <a:pt x="31" y="24"/>
                      <a:pt x="19" y="17"/>
                      <a:pt x="8" y="8"/>
                    </a:cubicBezTo>
                    <a:lnTo>
                      <a:pt x="1" y="1"/>
                    </a:lnTo>
                    <a:close/>
                    <a:moveTo>
                      <a:pt x="43" y="28"/>
                    </a:moveTo>
                    <a:cubicBezTo>
                      <a:pt x="54" y="32"/>
                      <a:pt x="65" y="34"/>
                      <a:pt x="76" y="34"/>
                    </a:cubicBezTo>
                    <a:cubicBezTo>
                      <a:pt x="82" y="34"/>
                      <a:pt x="89" y="34"/>
                      <a:pt x="95" y="32"/>
                    </a:cubicBezTo>
                    <a:cubicBezTo>
                      <a:pt x="73" y="32"/>
                      <a:pt x="56" y="31"/>
                      <a:pt x="43" y="2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4" name="Google Shape;6549;p65">
                <a:extLst>
                  <a:ext uri="{FF2B5EF4-FFF2-40B4-BE49-F238E27FC236}">
                    <a16:creationId xmlns:a16="http://schemas.microsoft.com/office/drawing/2014/main" id="{9FE1369C-6C3A-4FAD-B540-4437E854423D}"/>
                  </a:ext>
                </a:extLst>
              </p:cNvPr>
              <p:cNvSpPr/>
              <p:nvPr/>
            </p:nvSpPr>
            <p:spPr>
              <a:xfrm>
                <a:off x="6678890" y="2707464"/>
                <a:ext cx="6726" cy="4666"/>
              </a:xfrm>
              <a:custGeom>
                <a:avLst/>
                <a:gdLst/>
                <a:ahLst/>
                <a:cxnLst/>
                <a:rect l="l" t="t" r="r" b="b"/>
                <a:pathLst>
                  <a:path w="135" h="82" extrusionOk="0">
                    <a:moveTo>
                      <a:pt x="134" y="1"/>
                    </a:moveTo>
                    <a:cubicBezTo>
                      <a:pt x="113" y="4"/>
                      <a:pt x="96" y="11"/>
                      <a:pt x="82" y="22"/>
                    </a:cubicBezTo>
                    <a:cubicBezTo>
                      <a:pt x="54" y="39"/>
                      <a:pt x="25" y="57"/>
                      <a:pt x="1" y="81"/>
                    </a:cubicBezTo>
                    <a:cubicBezTo>
                      <a:pt x="25" y="57"/>
                      <a:pt x="54" y="39"/>
                      <a:pt x="82" y="22"/>
                    </a:cubicBezTo>
                    <a:cubicBezTo>
                      <a:pt x="96" y="11"/>
                      <a:pt x="113" y="4"/>
                      <a:pt x="134"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5" name="Google Shape;6550;p65">
                <a:extLst>
                  <a:ext uri="{FF2B5EF4-FFF2-40B4-BE49-F238E27FC236}">
                    <a16:creationId xmlns:a16="http://schemas.microsoft.com/office/drawing/2014/main" id="{D81C40F1-6411-451B-9AA0-996AF3589B68}"/>
                  </a:ext>
                </a:extLst>
              </p:cNvPr>
              <p:cNvSpPr/>
              <p:nvPr/>
            </p:nvSpPr>
            <p:spPr>
              <a:xfrm>
                <a:off x="6788651" y="2791546"/>
                <a:ext cx="6826" cy="4268"/>
              </a:xfrm>
              <a:custGeom>
                <a:avLst/>
                <a:gdLst/>
                <a:ahLst/>
                <a:cxnLst/>
                <a:rect l="l" t="t" r="r" b="b"/>
                <a:pathLst>
                  <a:path w="137" h="75" extrusionOk="0">
                    <a:moveTo>
                      <a:pt x="137" y="74"/>
                    </a:moveTo>
                    <a:cubicBezTo>
                      <a:pt x="112" y="71"/>
                      <a:pt x="88" y="64"/>
                      <a:pt x="67" y="50"/>
                    </a:cubicBezTo>
                    <a:cubicBezTo>
                      <a:pt x="46" y="36"/>
                      <a:pt x="25" y="18"/>
                      <a:pt x="0" y="1"/>
                    </a:cubicBezTo>
                    <a:cubicBezTo>
                      <a:pt x="25" y="18"/>
                      <a:pt x="46" y="36"/>
                      <a:pt x="67" y="50"/>
                    </a:cubicBezTo>
                    <a:cubicBezTo>
                      <a:pt x="88" y="64"/>
                      <a:pt x="112" y="71"/>
                      <a:pt x="137" y="7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6" name="Google Shape;6551;p65">
                <a:extLst>
                  <a:ext uri="{FF2B5EF4-FFF2-40B4-BE49-F238E27FC236}">
                    <a16:creationId xmlns:a16="http://schemas.microsoft.com/office/drawing/2014/main" id="{2209111D-0EDB-434D-8983-6ED043B4D6E9}"/>
                  </a:ext>
                </a:extLst>
              </p:cNvPr>
              <p:cNvSpPr/>
              <p:nvPr/>
            </p:nvSpPr>
            <p:spPr>
              <a:xfrm>
                <a:off x="6731604" y="2732965"/>
                <a:ext cx="1244" cy="6264"/>
              </a:xfrm>
              <a:custGeom>
                <a:avLst/>
                <a:gdLst/>
                <a:ahLst/>
                <a:cxnLst/>
                <a:rect l="l" t="t" r="r" b="b"/>
                <a:pathLst>
                  <a:path w="25" h="110" extrusionOk="0">
                    <a:moveTo>
                      <a:pt x="25" y="1"/>
                    </a:moveTo>
                    <a:cubicBezTo>
                      <a:pt x="25" y="39"/>
                      <a:pt x="14" y="78"/>
                      <a:pt x="0" y="109"/>
                    </a:cubicBezTo>
                    <a:cubicBezTo>
                      <a:pt x="14" y="78"/>
                      <a:pt x="25" y="39"/>
                      <a:pt x="25"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7" name="Google Shape;6552;p65">
                <a:extLst>
                  <a:ext uri="{FF2B5EF4-FFF2-40B4-BE49-F238E27FC236}">
                    <a16:creationId xmlns:a16="http://schemas.microsoft.com/office/drawing/2014/main" id="{0402BAA5-C3D9-46DA-AB41-57B89BF3610D}"/>
                  </a:ext>
                </a:extLst>
              </p:cNvPr>
              <p:cNvSpPr/>
              <p:nvPr/>
            </p:nvSpPr>
            <p:spPr>
              <a:xfrm>
                <a:off x="6702456" y="2705871"/>
                <a:ext cx="10363" cy="1421"/>
              </a:xfrm>
              <a:custGeom>
                <a:avLst/>
                <a:gdLst/>
                <a:ahLst/>
                <a:cxnLst/>
                <a:rect l="l" t="t" r="r" b="b"/>
                <a:pathLst>
                  <a:path w="208" h="25" extrusionOk="0">
                    <a:moveTo>
                      <a:pt x="1" y="25"/>
                    </a:moveTo>
                    <a:cubicBezTo>
                      <a:pt x="67" y="8"/>
                      <a:pt x="137" y="1"/>
                      <a:pt x="207" y="1"/>
                    </a:cubicBezTo>
                    <a:cubicBezTo>
                      <a:pt x="137" y="1"/>
                      <a:pt x="67" y="8"/>
                      <a:pt x="1" y="2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8" name="Google Shape;6553;p65">
                <a:extLst>
                  <a:ext uri="{FF2B5EF4-FFF2-40B4-BE49-F238E27FC236}">
                    <a16:creationId xmlns:a16="http://schemas.microsoft.com/office/drawing/2014/main" id="{22C24E30-0842-4370-9A0B-4064BB88E9FC}"/>
                  </a:ext>
                </a:extLst>
              </p:cNvPr>
              <p:cNvSpPr/>
              <p:nvPr/>
            </p:nvSpPr>
            <p:spPr>
              <a:xfrm>
                <a:off x="6888600" y="2845000"/>
                <a:ext cx="1244" cy="1421"/>
              </a:xfrm>
              <a:custGeom>
                <a:avLst/>
                <a:gdLst/>
                <a:ahLst/>
                <a:cxnLst/>
                <a:rect l="l" t="t" r="r" b="b"/>
                <a:pathLst>
                  <a:path w="25" h="25" extrusionOk="0">
                    <a:moveTo>
                      <a:pt x="25" y="0"/>
                    </a:moveTo>
                    <a:lnTo>
                      <a:pt x="0" y="2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9" name="Google Shape;6554;p65">
                <a:extLst>
                  <a:ext uri="{FF2B5EF4-FFF2-40B4-BE49-F238E27FC236}">
                    <a16:creationId xmlns:a16="http://schemas.microsoft.com/office/drawing/2014/main" id="{B34E7FCD-0160-4AC5-BCA1-F5FE503CC369}"/>
                  </a:ext>
                </a:extLst>
              </p:cNvPr>
              <p:cNvSpPr/>
              <p:nvPr/>
            </p:nvSpPr>
            <p:spPr>
              <a:xfrm>
                <a:off x="6872505" y="2898001"/>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0" name="Google Shape;6555;p65">
                <a:extLst>
                  <a:ext uri="{FF2B5EF4-FFF2-40B4-BE49-F238E27FC236}">
                    <a16:creationId xmlns:a16="http://schemas.microsoft.com/office/drawing/2014/main" id="{47DF9603-F5A7-48E2-B81D-0F6F0827D4FD}"/>
                  </a:ext>
                </a:extLst>
              </p:cNvPr>
              <p:cNvSpPr/>
              <p:nvPr/>
            </p:nvSpPr>
            <p:spPr>
              <a:xfrm>
                <a:off x="6840271" y="2913938"/>
                <a:ext cx="51" cy="624"/>
              </a:xfrm>
              <a:custGeom>
                <a:avLst/>
                <a:gdLst/>
                <a:ahLst/>
                <a:cxnLst/>
                <a:rect l="l" t="t" r="r" b="b"/>
                <a:pathLst>
                  <a:path w="1" h="11" extrusionOk="0">
                    <a:moveTo>
                      <a:pt x="0" y="0"/>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1" name="Google Shape;6556;p65">
                <a:extLst>
                  <a:ext uri="{FF2B5EF4-FFF2-40B4-BE49-F238E27FC236}">
                    <a16:creationId xmlns:a16="http://schemas.microsoft.com/office/drawing/2014/main" id="{C2665A21-0CED-4F75-A859-69B079FB5DFF}"/>
                  </a:ext>
                </a:extLst>
              </p:cNvPr>
              <p:cNvSpPr/>
              <p:nvPr/>
            </p:nvSpPr>
            <p:spPr>
              <a:xfrm>
                <a:off x="6840620" y="2916332"/>
                <a:ext cx="51" cy="855"/>
              </a:xfrm>
              <a:custGeom>
                <a:avLst/>
                <a:gdLst/>
                <a:ahLst/>
                <a:cxnLst/>
                <a:rect l="l" t="t" r="r" b="b"/>
                <a:pathLst>
                  <a:path w="1" h="15" extrusionOk="0">
                    <a:moveTo>
                      <a:pt x="0" y="0"/>
                    </a:moveTo>
                    <a:lnTo>
                      <a:pt x="0"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2" name="Google Shape;6557;p65">
                <a:extLst>
                  <a:ext uri="{FF2B5EF4-FFF2-40B4-BE49-F238E27FC236}">
                    <a16:creationId xmlns:a16="http://schemas.microsoft.com/office/drawing/2014/main" id="{1FE4E37C-D931-46B2-85AD-92F8F53455D9}"/>
                  </a:ext>
                </a:extLst>
              </p:cNvPr>
              <p:cNvSpPr/>
              <p:nvPr/>
            </p:nvSpPr>
            <p:spPr>
              <a:xfrm>
                <a:off x="6840271" y="2912915"/>
                <a:ext cx="51" cy="684"/>
              </a:xfrm>
              <a:custGeom>
                <a:avLst/>
                <a:gdLst/>
                <a:ahLst/>
                <a:cxnLst/>
                <a:rect l="l" t="t" r="r" b="b"/>
                <a:pathLst>
                  <a:path w="1" h="12" extrusionOk="0">
                    <a:moveTo>
                      <a:pt x="0" y="11"/>
                    </a:moveTo>
                    <a:cubicBezTo>
                      <a:pt x="0" y="8"/>
                      <a:pt x="0" y="4"/>
                      <a:pt x="0" y="1"/>
                    </a:cubicBezTo>
                    <a:cubicBezTo>
                      <a:pt x="0" y="4"/>
                      <a:pt x="0" y="8"/>
                      <a:pt x="0" y="1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3" name="Google Shape;6558;p65">
                <a:extLst>
                  <a:ext uri="{FF2B5EF4-FFF2-40B4-BE49-F238E27FC236}">
                    <a16:creationId xmlns:a16="http://schemas.microsoft.com/office/drawing/2014/main" id="{F747B01B-7167-443D-9A66-167406886B5D}"/>
                  </a:ext>
                </a:extLst>
              </p:cNvPr>
              <p:cNvSpPr/>
              <p:nvPr/>
            </p:nvSpPr>
            <p:spPr>
              <a:xfrm>
                <a:off x="6840767" y="2917694"/>
                <a:ext cx="250" cy="684"/>
              </a:xfrm>
              <a:custGeom>
                <a:avLst/>
                <a:gdLst/>
                <a:ahLst/>
                <a:cxnLst/>
                <a:rect l="l" t="t" r="r" b="b"/>
                <a:pathLst>
                  <a:path w="5" h="12" extrusionOk="0">
                    <a:moveTo>
                      <a:pt x="1" y="1"/>
                    </a:moveTo>
                    <a:lnTo>
                      <a:pt x="4"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4" name="Google Shape;6559;p65">
                <a:extLst>
                  <a:ext uri="{FF2B5EF4-FFF2-40B4-BE49-F238E27FC236}">
                    <a16:creationId xmlns:a16="http://schemas.microsoft.com/office/drawing/2014/main" id="{FEFBED24-47F8-4481-A234-00B2CD9BEA51}"/>
                  </a:ext>
                </a:extLst>
              </p:cNvPr>
              <p:cNvSpPr/>
              <p:nvPr/>
            </p:nvSpPr>
            <p:spPr>
              <a:xfrm>
                <a:off x="6840418" y="2914907"/>
                <a:ext cx="51" cy="1082"/>
              </a:xfrm>
              <a:custGeom>
                <a:avLst/>
                <a:gdLst/>
                <a:ahLst/>
                <a:cxnLst/>
                <a:rect l="l" t="t" r="r" b="b"/>
                <a:pathLst>
                  <a:path w="1" h="19" extrusionOk="0">
                    <a:moveTo>
                      <a:pt x="1" y="1"/>
                    </a:moveTo>
                    <a:cubicBezTo>
                      <a:pt x="1" y="8"/>
                      <a:pt x="1" y="11"/>
                      <a:pt x="1" y="18"/>
                    </a:cubicBezTo>
                    <a:cubicBezTo>
                      <a:pt x="1" y="11"/>
                      <a:pt x="1" y="4"/>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5" name="Google Shape;6560;p65">
                <a:extLst>
                  <a:ext uri="{FF2B5EF4-FFF2-40B4-BE49-F238E27FC236}">
                    <a16:creationId xmlns:a16="http://schemas.microsoft.com/office/drawing/2014/main" id="{B6071C92-501C-4B25-A277-C7E7DB4E0543}"/>
                  </a:ext>
                </a:extLst>
              </p:cNvPr>
              <p:cNvSpPr/>
              <p:nvPr/>
            </p:nvSpPr>
            <p:spPr>
              <a:xfrm>
                <a:off x="6888949" y="2824451"/>
                <a:ext cx="7023" cy="14628"/>
              </a:xfrm>
              <a:custGeom>
                <a:avLst/>
                <a:gdLst/>
                <a:ahLst/>
                <a:cxnLst/>
                <a:rect l="l" t="t" r="r" b="b"/>
                <a:pathLst>
                  <a:path w="141" h="257" extrusionOk="0">
                    <a:moveTo>
                      <a:pt x="137" y="151"/>
                    </a:moveTo>
                    <a:cubicBezTo>
                      <a:pt x="140" y="186"/>
                      <a:pt x="130" y="225"/>
                      <a:pt x="109" y="256"/>
                    </a:cubicBezTo>
                    <a:cubicBezTo>
                      <a:pt x="130" y="225"/>
                      <a:pt x="140" y="186"/>
                      <a:pt x="137" y="151"/>
                    </a:cubicBezTo>
                    <a:cubicBezTo>
                      <a:pt x="126" y="71"/>
                      <a:pt x="70" y="32"/>
                      <a:pt x="0" y="1"/>
                    </a:cubicBezTo>
                    <a:cubicBezTo>
                      <a:pt x="70" y="32"/>
                      <a:pt x="126" y="71"/>
                      <a:pt x="137" y="15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6" name="Google Shape;6561;p65">
                <a:extLst>
                  <a:ext uri="{FF2B5EF4-FFF2-40B4-BE49-F238E27FC236}">
                    <a16:creationId xmlns:a16="http://schemas.microsoft.com/office/drawing/2014/main" id="{1690BB7E-3C9A-4ACF-B606-561353E18BCF}"/>
                  </a:ext>
                </a:extLst>
              </p:cNvPr>
              <p:cNvSpPr/>
              <p:nvPr/>
            </p:nvSpPr>
            <p:spPr>
              <a:xfrm>
                <a:off x="6672263" y="2681561"/>
                <a:ext cx="1644" cy="59"/>
              </a:xfrm>
              <a:custGeom>
                <a:avLst/>
                <a:gdLst/>
                <a:ahLst/>
                <a:cxnLst/>
                <a:rect l="l" t="t" r="r" b="b"/>
                <a:pathLst>
                  <a:path w="33" h="1" extrusionOk="0">
                    <a:moveTo>
                      <a:pt x="32" y="0"/>
                    </a:moveTo>
                    <a:cubicBezTo>
                      <a:pt x="22" y="0"/>
                      <a:pt x="8" y="0"/>
                      <a:pt x="1" y="0"/>
                    </a:cubicBezTo>
                    <a:cubicBezTo>
                      <a:pt x="8" y="0"/>
                      <a:pt x="22" y="0"/>
                      <a:pt x="32"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7" name="Google Shape;6562;p65">
                <a:extLst>
                  <a:ext uri="{FF2B5EF4-FFF2-40B4-BE49-F238E27FC236}">
                    <a16:creationId xmlns:a16="http://schemas.microsoft.com/office/drawing/2014/main" id="{C7D870C6-470C-4C75-B2E8-1E55726DECA7}"/>
                  </a:ext>
                </a:extLst>
              </p:cNvPr>
              <p:cNvSpPr/>
              <p:nvPr/>
            </p:nvSpPr>
            <p:spPr>
              <a:xfrm>
                <a:off x="6658513" y="2676379"/>
                <a:ext cx="400" cy="59"/>
              </a:xfrm>
              <a:custGeom>
                <a:avLst/>
                <a:gdLst/>
                <a:ahLst/>
                <a:cxnLst/>
                <a:rect l="l" t="t" r="r" b="b"/>
                <a:pathLst>
                  <a:path w="8" h="1" extrusionOk="0">
                    <a:moveTo>
                      <a:pt x="0" y="0"/>
                    </a:moveTo>
                    <a:cubicBezTo>
                      <a:pt x="4" y="0"/>
                      <a:pt x="7" y="0"/>
                      <a:pt x="7" y="0"/>
                    </a:cubicBezTo>
                    <a:cubicBezTo>
                      <a:pt x="7" y="0"/>
                      <a:pt x="4" y="0"/>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8" name="Google Shape;6563;p65">
                <a:extLst>
                  <a:ext uri="{FF2B5EF4-FFF2-40B4-BE49-F238E27FC236}">
                    <a16:creationId xmlns:a16="http://schemas.microsoft.com/office/drawing/2014/main" id="{3E8D5635-6BAF-4057-A09D-8187CCBAC808}"/>
                  </a:ext>
                </a:extLst>
              </p:cNvPr>
              <p:cNvSpPr/>
              <p:nvPr/>
            </p:nvSpPr>
            <p:spPr>
              <a:xfrm>
                <a:off x="6674208" y="2642682"/>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9" name="Google Shape;6564;p65">
                <a:extLst>
                  <a:ext uri="{FF2B5EF4-FFF2-40B4-BE49-F238E27FC236}">
                    <a16:creationId xmlns:a16="http://schemas.microsoft.com/office/drawing/2014/main" id="{AEA60405-DA99-4E31-870B-A59230D56D88}"/>
                  </a:ext>
                </a:extLst>
              </p:cNvPr>
              <p:cNvSpPr/>
              <p:nvPr/>
            </p:nvSpPr>
            <p:spPr>
              <a:xfrm>
                <a:off x="6662846" y="2677746"/>
                <a:ext cx="9467" cy="3644"/>
              </a:xfrm>
              <a:custGeom>
                <a:avLst/>
                <a:gdLst/>
                <a:ahLst/>
                <a:cxnLst/>
                <a:rect l="l" t="t" r="r" b="b"/>
                <a:pathLst>
                  <a:path w="190" h="64" extrusionOk="0">
                    <a:moveTo>
                      <a:pt x="1" y="1"/>
                    </a:moveTo>
                    <a:lnTo>
                      <a:pt x="32" y="15"/>
                    </a:lnTo>
                    <a:cubicBezTo>
                      <a:pt x="81" y="39"/>
                      <a:pt x="134" y="57"/>
                      <a:pt x="190" y="64"/>
                    </a:cubicBezTo>
                    <a:cubicBezTo>
                      <a:pt x="134" y="57"/>
                      <a:pt x="81" y="39"/>
                      <a:pt x="32" y="1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0" name="Google Shape;6565;p65">
                <a:extLst>
                  <a:ext uri="{FF2B5EF4-FFF2-40B4-BE49-F238E27FC236}">
                    <a16:creationId xmlns:a16="http://schemas.microsoft.com/office/drawing/2014/main" id="{2984E3CA-7816-493F-8DB5-B302FB3AC93D}"/>
                  </a:ext>
                </a:extLst>
              </p:cNvPr>
              <p:cNvSpPr/>
              <p:nvPr/>
            </p:nvSpPr>
            <p:spPr>
              <a:xfrm>
                <a:off x="6663544" y="2702055"/>
                <a:ext cx="3537" cy="11840"/>
              </a:xfrm>
              <a:custGeom>
                <a:avLst/>
                <a:gdLst/>
                <a:ahLst/>
                <a:cxnLst/>
                <a:rect l="l" t="t" r="r" b="b"/>
                <a:pathLst>
                  <a:path w="71" h="208" extrusionOk="0">
                    <a:moveTo>
                      <a:pt x="1" y="1"/>
                    </a:moveTo>
                    <a:cubicBezTo>
                      <a:pt x="7" y="40"/>
                      <a:pt x="17" y="79"/>
                      <a:pt x="31" y="118"/>
                    </a:cubicBezTo>
                    <a:lnTo>
                      <a:pt x="31" y="118"/>
                    </a:lnTo>
                    <a:cubicBezTo>
                      <a:pt x="18" y="79"/>
                      <a:pt x="7" y="40"/>
                      <a:pt x="1" y="1"/>
                    </a:cubicBezTo>
                    <a:close/>
                    <a:moveTo>
                      <a:pt x="31" y="118"/>
                    </a:moveTo>
                    <a:cubicBezTo>
                      <a:pt x="39" y="141"/>
                      <a:pt x="48" y="164"/>
                      <a:pt x="57" y="187"/>
                    </a:cubicBezTo>
                    <a:lnTo>
                      <a:pt x="71" y="208"/>
                    </a:lnTo>
                    <a:cubicBezTo>
                      <a:pt x="55" y="178"/>
                      <a:pt x="42" y="148"/>
                      <a:pt x="31" y="1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1" name="Google Shape;6566;p65">
                <a:extLst>
                  <a:ext uri="{FF2B5EF4-FFF2-40B4-BE49-F238E27FC236}">
                    <a16:creationId xmlns:a16="http://schemas.microsoft.com/office/drawing/2014/main" id="{1FC279CB-43C5-4AE2-A99C-13F2C9ED16C6}"/>
                  </a:ext>
                </a:extLst>
              </p:cNvPr>
              <p:cNvSpPr/>
              <p:nvPr/>
            </p:nvSpPr>
            <p:spPr>
              <a:xfrm>
                <a:off x="6656568" y="2623382"/>
                <a:ext cx="3189" cy="2847"/>
              </a:xfrm>
              <a:custGeom>
                <a:avLst/>
                <a:gdLst/>
                <a:ahLst/>
                <a:cxnLst/>
                <a:rect l="l" t="t" r="r" b="b"/>
                <a:pathLst>
                  <a:path w="64" h="50" extrusionOk="0">
                    <a:moveTo>
                      <a:pt x="1" y="0"/>
                    </a:moveTo>
                    <a:lnTo>
                      <a:pt x="1" y="0"/>
                    </a:lnTo>
                    <a:cubicBezTo>
                      <a:pt x="15" y="25"/>
                      <a:pt x="39" y="42"/>
                      <a:pt x="64" y="49"/>
                    </a:cubicBezTo>
                    <a:cubicBezTo>
                      <a:pt x="39" y="42"/>
                      <a:pt x="18" y="25"/>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2" name="Google Shape;6567;p65">
                <a:extLst>
                  <a:ext uri="{FF2B5EF4-FFF2-40B4-BE49-F238E27FC236}">
                    <a16:creationId xmlns:a16="http://schemas.microsoft.com/office/drawing/2014/main" id="{9EF70A43-2636-476B-94BB-CB0F11A5E3F8}"/>
                  </a:ext>
                </a:extLst>
              </p:cNvPr>
              <p:cNvSpPr/>
              <p:nvPr/>
            </p:nvSpPr>
            <p:spPr>
              <a:xfrm>
                <a:off x="6573764" y="2542260"/>
                <a:ext cx="547" cy="1023"/>
              </a:xfrm>
              <a:custGeom>
                <a:avLst/>
                <a:gdLst/>
                <a:ahLst/>
                <a:cxnLst/>
                <a:rect l="l" t="t" r="r" b="b"/>
                <a:pathLst>
                  <a:path w="11" h="18" extrusionOk="0">
                    <a:moveTo>
                      <a:pt x="0" y="0"/>
                    </a:moveTo>
                    <a:lnTo>
                      <a:pt x="7" y="14"/>
                    </a:lnTo>
                    <a:cubicBezTo>
                      <a:pt x="7" y="14"/>
                      <a:pt x="7" y="18"/>
                      <a:pt x="10" y="18"/>
                    </a:cubicBezTo>
                    <a:cubicBezTo>
                      <a:pt x="7" y="11"/>
                      <a:pt x="3" y="7"/>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3" name="Google Shape;6568;p65">
                <a:extLst>
                  <a:ext uri="{FF2B5EF4-FFF2-40B4-BE49-F238E27FC236}">
                    <a16:creationId xmlns:a16="http://schemas.microsoft.com/office/drawing/2014/main" id="{1F1C1B51-31EF-45F3-89AE-7003D486178A}"/>
                  </a:ext>
                </a:extLst>
              </p:cNvPr>
              <p:cNvSpPr/>
              <p:nvPr/>
            </p:nvSpPr>
            <p:spPr>
              <a:xfrm>
                <a:off x="6647702" y="2607214"/>
                <a:ext cx="6326" cy="9849"/>
              </a:xfrm>
              <a:custGeom>
                <a:avLst/>
                <a:gdLst/>
                <a:ahLst/>
                <a:cxnLst/>
                <a:rect l="l" t="t" r="r" b="b"/>
                <a:pathLst>
                  <a:path w="127" h="173" extrusionOk="0">
                    <a:moveTo>
                      <a:pt x="126" y="172"/>
                    </a:moveTo>
                    <a:cubicBezTo>
                      <a:pt x="105" y="102"/>
                      <a:pt x="60" y="43"/>
                      <a:pt x="0" y="1"/>
                    </a:cubicBezTo>
                    <a:cubicBezTo>
                      <a:pt x="60" y="43"/>
                      <a:pt x="105" y="102"/>
                      <a:pt x="126" y="17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4" name="Google Shape;6569;p65">
                <a:extLst>
                  <a:ext uri="{FF2B5EF4-FFF2-40B4-BE49-F238E27FC236}">
                    <a16:creationId xmlns:a16="http://schemas.microsoft.com/office/drawing/2014/main" id="{AE0C3B01-2245-43E4-9FE0-F90E6E7315E7}"/>
                  </a:ext>
                </a:extLst>
              </p:cNvPr>
              <p:cNvSpPr/>
              <p:nvPr/>
            </p:nvSpPr>
            <p:spPr>
              <a:xfrm>
                <a:off x="6666336" y="2712642"/>
                <a:ext cx="1097" cy="1652"/>
              </a:xfrm>
              <a:custGeom>
                <a:avLst/>
                <a:gdLst/>
                <a:ahLst/>
                <a:cxnLst/>
                <a:rect l="l" t="t" r="r" b="b"/>
                <a:pathLst>
                  <a:path w="22" h="29" extrusionOk="0">
                    <a:moveTo>
                      <a:pt x="1" y="1"/>
                    </a:moveTo>
                    <a:lnTo>
                      <a:pt x="1" y="1"/>
                    </a:lnTo>
                    <a:cubicBezTo>
                      <a:pt x="8" y="11"/>
                      <a:pt x="15" y="22"/>
                      <a:pt x="22" y="29"/>
                    </a:cubicBezTo>
                    <a:lnTo>
                      <a:pt x="15" y="18"/>
                    </a:ln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5" name="Google Shape;6570;p65">
                <a:extLst>
                  <a:ext uri="{FF2B5EF4-FFF2-40B4-BE49-F238E27FC236}">
                    <a16:creationId xmlns:a16="http://schemas.microsoft.com/office/drawing/2014/main" id="{FC6BA6DE-5CCB-4594-9D7F-CC64BAFBB498}"/>
                  </a:ext>
                </a:extLst>
              </p:cNvPr>
              <p:cNvSpPr/>
              <p:nvPr/>
            </p:nvSpPr>
            <p:spPr>
              <a:xfrm>
                <a:off x="6554729" y="2485447"/>
                <a:ext cx="1097" cy="1480"/>
              </a:xfrm>
              <a:custGeom>
                <a:avLst/>
                <a:gdLst/>
                <a:ahLst/>
                <a:cxnLst/>
                <a:rect l="l" t="t" r="r" b="b"/>
                <a:pathLst>
                  <a:path w="22" h="26" extrusionOk="0">
                    <a:moveTo>
                      <a:pt x="0" y="1"/>
                    </a:moveTo>
                    <a:cubicBezTo>
                      <a:pt x="4" y="11"/>
                      <a:pt x="14" y="18"/>
                      <a:pt x="21" y="25"/>
                    </a:cubicBezTo>
                    <a:cubicBezTo>
                      <a:pt x="14" y="18"/>
                      <a:pt x="7" y="11"/>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6" name="Google Shape;6571;p65">
                <a:extLst>
                  <a:ext uri="{FF2B5EF4-FFF2-40B4-BE49-F238E27FC236}">
                    <a16:creationId xmlns:a16="http://schemas.microsoft.com/office/drawing/2014/main" id="{0C694EDC-BF0B-4B21-B93D-8D20BEA77F34}"/>
                  </a:ext>
                </a:extLst>
              </p:cNvPr>
              <p:cNvSpPr/>
              <p:nvPr/>
            </p:nvSpPr>
            <p:spPr>
              <a:xfrm>
                <a:off x="6553482" y="2483850"/>
                <a:ext cx="947" cy="1254"/>
              </a:xfrm>
              <a:custGeom>
                <a:avLst/>
                <a:gdLst/>
                <a:ahLst/>
                <a:cxnLst/>
                <a:rect l="l" t="t" r="r" b="b"/>
                <a:pathLst>
                  <a:path w="19" h="22" extrusionOk="0">
                    <a:moveTo>
                      <a:pt x="1" y="1"/>
                    </a:moveTo>
                    <a:cubicBezTo>
                      <a:pt x="4" y="8"/>
                      <a:pt x="11" y="15"/>
                      <a:pt x="18" y="22"/>
                    </a:cubicBezTo>
                    <a:cubicBezTo>
                      <a:pt x="11" y="15"/>
                      <a:pt x="4" y="8"/>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7" name="Google Shape;6572;p65">
                <a:extLst>
                  <a:ext uri="{FF2B5EF4-FFF2-40B4-BE49-F238E27FC236}">
                    <a16:creationId xmlns:a16="http://schemas.microsoft.com/office/drawing/2014/main" id="{0FAF3FB1-3E28-472C-8895-7858F6AFE20A}"/>
                  </a:ext>
                </a:extLst>
              </p:cNvPr>
              <p:cNvSpPr/>
              <p:nvPr/>
            </p:nvSpPr>
            <p:spPr>
              <a:xfrm>
                <a:off x="6571969" y="2535484"/>
                <a:ext cx="1794" cy="6830"/>
              </a:xfrm>
              <a:custGeom>
                <a:avLst/>
                <a:gdLst/>
                <a:ahLst/>
                <a:cxnLst/>
                <a:rect l="l" t="t" r="r" b="b"/>
                <a:pathLst>
                  <a:path w="36" h="120" extrusionOk="0">
                    <a:moveTo>
                      <a:pt x="1" y="0"/>
                    </a:moveTo>
                    <a:cubicBezTo>
                      <a:pt x="8" y="42"/>
                      <a:pt x="18" y="81"/>
                      <a:pt x="36" y="119"/>
                    </a:cubicBezTo>
                    <a:lnTo>
                      <a:pt x="29" y="102"/>
                    </a:lnTo>
                    <a:cubicBezTo>
                      <a:pt x="18" y="70"/>
                      <a:pt x="8" y="35"/>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8" name="Google Shape;6573;p65">
                <a:extLst>
                  <a:ext uri="{FF2B5EF4-FFF2-40B4-BE49-F238E27FC236}">
                    <a16:creationId xmlns:a16="http://schemas.microsoft.com/office/drawing/2014/main" id="{04D98ECA-D223-45B4-ACBD-B89451050B94}"/>
                  </a:ext>
                </a:extLst>
              </p:cNvPr>
              <p:cNvSpPr/>
              <p:nvPr/>
            </p:nvSpPr>
            <p:spPr>
              <a:xfrm>
                <a:off x="6551940" y="2480265"/>
                <a:ext cx="1446" cy="3471"/>
              </a:xfrm>
              <a:custGeom>
                <a:avLst/>
                <a:gdLst/>
                <a:ahLst/>
                <a:cxnLst/>
                <a:rect l="l" t="t" r="r" b="b"/>
                <a:pathLst>
                  <a:path w="29" h="61" extrusionOk="0">
                    <a:moveTo>
                      <a:pt x="0" y="1"/>
                    </a:moveTo>
                    <a:lnTo>
                      <a:pt x="4" y="15"/>
                    </a:lnTo>
                    <a:cubicBezTo>
                      <a:pt x="11" y="32"/>
                      <a:pt x="21" y="46"/>
                      <a:pt x="28" y="60"/>
                    </a:cubicBezTo>
                    <a:cubicBezTo>
                      <a:pt x="18" y="39"/>
                      <a:pt x="7" y="22"/>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9" name="Google Shape;6574;p65">
                <a:extLst>
                  <a:ext uri="{FF2B5EF4-FFF2-40B4-BE49-F238E27FC236}">
                    <a16:creationId xmlns:a16="http://schemas.microsoft.com/office/drawing/2014/main" id="{2D62901E-1B82-4560-8937-CA30A4AA4CFF}"/>
                  </a:ext>
                </a:extLst>
              </p:cNvPr>
              <p:cNvSpPr/>
              <p:nvPr/>
            </p:nvSpPr>
            <p:spPr>
              <a:xfrm>
                <a:off x="6573364" y="2541232"/>
                <a:ext cx="748" cy="1879"/>
              </a:xfrm>
              <a:custGeom>
                <a:avLst/>
                <a:gdLst/>
                <a:ahLst/>
                <a:cxnLst/>
                <a:rect l="l" t="t" r="r" b="b"/>
                <a:pathLst>
                  <a:path w="15" h="33" extrusionOk="0">
                    <a:moveTo>
                      <a:pt x="1" y="1"/>
                    </a:moveTo>
                    <a:lnTo>
                      <a:pt x="1" y="1"/>
                    </a:lnTo>
                    <a:cubicBezTo>
                      <a:pt x="4" y="11"/>
                      <a:pt x="8" y="22"/>
                      <a:pt x="15" y="32"/>
                    </a:cubicBezTo>
                    <a:lnTo>
                      <a:pt x="8" y="18"/>
                    </a:ln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0" name="Google Shape;6575;p65">
                <a:extLst>
                  <a:ext uri="{FF2B5EF4-FFF2-40B4-BE49-F238E27FC236}">
                    <a16:creationId xmlns:a16="http://schemas.microsoft.com/office/drawing/2014/main" id="{D935D4D3-98E7-4BEA-9509-06038E60F631}"/>
                  </a:ext>
                </a:extLst>
              </p:cNvPr>
              <p:cNvSpPr/>
              <p:nvPr/>
            </p:nvSpPr>
            <p:spPr>
              <a:xfrm>
                <a:off x="6410838" y="2596456"/>
                <a:ext cx="400" cy="59"/>
              </a:xfrm>
              <a:custGeom>
                <a:avLst/>
                <a:gdLst/>
                <a:ahLst/>
                <a:cxnLst/>
                <a:rect l="l" t="t" r="r" b="b"/>
                <a:pathLst>
                  <a:path w="8" h="1" extrusionOk="0">
                    <a:moveTo>
                      <a:pt x="0" y="1"/>
                    </a:moveTo>
                    <a:lnTo>
                      <a:pt x="7"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1" name="Google Shape;6576;p65">
                <a:extLst>
                  <a:ext uri="{FF2B5EF4-FFF2-40B4-BE49-F238E27FC236}">
                    <a16:creationId xmlns:a16="http://schemas.microsoft.com/office/drawing/2014/main" id="{C556DF13-A9B9-4738-883A-389299ED39B4}"/>
                  </a:ext>
                </a:extLst>
              </p:cNvPr>
              <p:cNvSpPr/>
              <p:nvPr/>
            </p:nvSpPr>
            <p:spPr>
              <a:xfrm>
                <a:off x="6411685" y="2596682"/>
                <a:ext cx="400" cy="59"/>
              </a:xfrm>
              <a:custGeom>
                <a:avLst/>
                <a:gdLst/>
                <a:ahLst/>
                <a:cxnLst/>
                <a:rect l="l" t="t" r="r" b="b"/>
                <a:pathLst>
                  <a:path w="8" h="1" extrusionOk="0">
                    <a:moveTo>
                      <a:pt x="1" y="0"/>
                    </a:moveTo>
                    <a:lnTo>
                      <a:pt x="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2" name="Google Shape;6577;p65">
                <a:extLst>
                  <a:ext uri="{FF2B5EF4-FFF2-40B4-BE49-F238E27FC236}">
                    <a16:creationId xmlns:a16="http://schemas.microsoft.com/office/drawing/2014/main" id="{192A7B37-1989-4CEF-8FFB-7FD842DE1948}"/>
                  </a:ext>
                </a:extLst>
              </p:cNvPr>
              <p:cNvSpPr/>
              <p:nvPr/>
            </p:nvSpPr>
            <p:spPr>
              <a:xfrm>
                <a:off x="6409792" y="2596456"/>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3" name="Google Shape;6578;p65">
                <a:extLst>
                  <a:ext uri="{FF2B5EF4-FFF2-40B4-BE49-F238E27FC236}">
                    <a16:creationId xmlns:a16="http://schemas.microsoft.com/office/drawing/2014/main" id="{F0C21954-916B-4E4A-A2D4-7D5D21DAA7AE}"/>
                  </a:ext>
                </a:extLst>
              </p:cNvPr>
              <p:cNvSpPr/>
              <p:nvPr/>
            </p:nvSpPr>
            <p:spPr>
              <a:xfrm>
                <a:off x="6410141" y="2596456"/>
                <a:ext cx="400" cy="59"/>
              </a:xfrm>
              <a:custGeom>
                <a:avLst/>
                <a:gdLst/>
                <a:ahLst/>
                <a:cxnLst/>
                <a:rect l="l" t="t" r="r" b="b"/>
                <a:pathLst>
                  <a:path w="8" h="1" extrusionOk="0">
                    <a:moveTo>
                      <a:pt x="0" y="1"/>
                    </a:moveTo>
                    <a:lnTo>
                      <a:pt x="7"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4" name="Google Shape;6579;p65">
                <a:extLst>
                  <a:ext uri="{FF2B5EF4-FFF2-40B4-BE49-F238E27FC236}">
                    <a16:creationId xmlns:a16="http://schemas.microsoft.com/office/drawing/2014/main" id="{C7C96FF0-10B2-43E0-881B-5E6E59C4F638}"/>
                  </a:ext>
                </a:extLst>
              </p:cNvPr>
              <p:cNvSpPr/>
              <p:nvPr/>
            </p:nvSpPr>
            <p:spPr>
              <a:xfrm>
                <a:off x="6414822" y="2598276"/>
                <a:ext cx="400" cy="227"/>
              </a:xfrm>
              <a:custGeom>
                <a:avLst/>
                <a:gdLst/>
                <a:ahLst/>
                <a:cxnLst/>
                <a:rect l="l" t="t" r="r" b="b"/>
                <a:pathLst>
                  <a:path w="8" h="4" extrusionOk="0">
                    <a:moveTo>
                      <a:pt x="1" y="0"/>
                    </a:moveTo>
                    <a:lnTo>
                      <a:pt x="8"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5" name="Google Shape;6580;p65">
                <a:extLst>
                  <a:ext uri="{FF2B5EF4-FFF2-40B4-BE49-F238E27FC236}">
                    <a16:creationId xmlns:a16="http://schemas.microsoft.com/office/drawing/2014/main" id="{37D5AE21-52DF-466A-B816-1446785F5B67}"/>
                  </a:ext>
                </a:extLst>
              </p:cNvPr>
              <p:cNvSpPr/>
              <p:nvPr/>
            </p:nvSpPr>
            <p:spPr>
              <a:xfrm>
                <a:off x="6413627" y="2597479"/>
                <a:ext cx="400" cy="227"/>
              </a:xfrm>
              <a:custGeom>
                <a:avLst/>
                <a:gdLst/>
                <a:ahLst/>
                <a:cxnLst/>
                <a:rect l="l" t="t" r="r" b="b"/>
                <a:pathLst>
                  <a:path w="8" h="4" extrusionOk="0">
                    <a:moveTo>
                      <a:pt x="0" y="0"/>
                    </a:moveTo>
                    <a:lnTo>
                      <a:pt x="7"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6" name="Google Shape;6581;p65">
                <a:extLst>
                  <a:ext uri="{FF2B5EF4-FFF2-40B4-BE49-F238E27FC236}">
                    <a16:creationId xmlns:a16="http://schemas.microsoft.com/office/drawing/2014/main" id="{B059386C-D85A-456B-AD48-1E8F96180861}"/>
                  </a:ext>
                </a:extLst>
              </p:cNvPr>
              <p:cNvSpPr/>
              <p:nvPr/>
            </p:nvSpPr>
            <p:spPr>
              <a:xfrm>
                <a:off x="6412581" y="2597081"/>
                <a:ext cx="400" cy="59"/>
              </a:xfrm>
              <a:custGeom>
                <a:avLst/>
                <a:gdLst/>
                <a:ahLst/>
                <a:cxnLst/>
                <a:rect l="l" t="t" r="r" b="b"/>
                <a:pathLst>
                  <a:path w="8" h="1" extrusionOk="0">
                    <a:moveTo>
                      <a:pt x="0" y="0"/>
                    </a:moveTo>
                    <a:lnTo>
                      <a:pt x="7"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7" name="Google Shape;6582;p65">
                <a:extLst>
                  <a:ext uri="{FF2B5EF4-FFF2-40B4-BE49-F238E27FC236}">
                    <a16:creationId xmlns:a16="http://schemas.microsoft.com/office/drawing/2014/main" id="{5BB0B9E2-6524-4714-BDC8-E85044CFC771}"/>
                  </a:ext>
                </a:extLst>
              </p:cNvPr>
              <p:cNvSpPr/>
              <p:nvPr/>
            </p:nvSpPr>
            <p:spPr>
              <a:xfrm>
                <a:off x="6416070" y="2598846"/>
                <a:ext cx="1244" cy="1082"/>
              </a:xfrm>
              <a:custGeom>
                <a:avLst/>
                <a:gdLst/>
                <a:ahLst/>
                <a:cxnLst/>
                <a:rect l="l" t="t" r="r" b="b"/>
                <a:pathLst>
                  <a:path w="25" h="19" extrusionOk="0">
                    <a:moveTo>
                      <a:pt x="0" y="1"/>
                    </a:moveTo>
                    <a:lnTo>
                      <a:pt x="0" y="1"/>
                    </a:lnTo>
                    <a:cubicBezTo>
                      <a:pt x="7" y="8"/>
                      <a:pt x="14" y="11"/>
                      <a:pt x="25" y="18"/>
                    </a:cubicBezTo>
                    <a:cubicBezTo>
                      <a:pt x="14" y="11"/>
                      <a:pt x="7" y="4"/>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8" name="Google Shape;6583;p65">
                <a:extLst>
                  <a:ext uri="{FF2B5EF4-FFF2-40B4-BE49-F238E27FC236}">
                    <a16:creationId xmlns:a16="http://schemas.microsoft.com/office/drawing/2014/main" id="{186E8BEC-36DF-4EF0-A768-4F4AF3B54B4D}"/>
                  </a:ext>
                </a:extLst>
              </p:cNvPr>
              <p:cNvSpPr/>
              <p:nvPr/>
            </p:nvSpPr>
            <p:spPr>
              <a:xfrm>
                <a:off x="6418859" y="2603458"/>
                <a:ext cx="1446" cy="17589"/>
              </a:xfrm>
              <a:custGeom>
                <a:avLst/>
                <a:gdLst/>
                <a:ahLst/>
                <a:cxnLst/>
                <a:rect l="l" t="t" r="r" b="b"/>
                <a:pathLst>
                  <a:path w="29" h="309" extrusionOk="0">
                    <a:moveTo>
                      <a:pt x="0" y="308"/>
                    </a:moveTo>
                    <a:lnTo>
                      <a:pt x="0" y="308"/>
                    </a:lnTo>
                    <a:cubicBezTo>
                      <a:pt x="4" y="245"/>
                      <a:pt x="7" y="182"/>
                      <a:pt x="18" y="119"/>
                    </a:cubicBezTo>
                    <a:cubicBezTo>
                      <a:pt x="21" y="70"/>
                      <a:pt x="28" y="25"/>
                      <a:pt x="28" y="0"/>
                    </a:cubicBezTo>
                    <a:cubicBezTo>
                      <a:pt x="28" y="25"/>
                      <a:pt x="21" y="70"/>
                      <a:pt x="18" y="119"/>
                    </a:cubicBezTo>
                    <a:cubicBezTo>
                      <a:pt x="7" y="182"/>
                      <a:pt x="4" y="245"/>
                      <a:pt x="0" y="30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9" name="Google Shape;6584;p65">
                <a:extLst>
                  <a:ext uri="{FF2B5EF4-FFF2-40B4-BE49-F238E27FC236}">
                    <a16:creationId xmlns:a16="http://schemas.microsoft.com/office/drawing/2014/main" id="{EE5534B5-D412-4481-8B0F-BD52EBDD4377}"/>
                  </a:ext>
                </a:extLst>
              </p:cNvPr>
              <p:cNvSpPr/>
              <p:nvPr/>
            </p:nvSpPr>
            <p:spPr>
              <a:xfrm>
                <a:off x="6382736" y="2587403"/>
                <a:ext cx="2840" cy="113"/>
              </a:xfrm>
              <a:custGeom>
                <a:avLst/>
                <a:gdLst/>
                <a:ahLst/>
                <a:cxnLst/>
                <a:rect l="l" t="t" r="r" b="b"/>
                <a:pathLst>
                  <a:path w="57" h="2" extrusionOk="0">
                    <a:moveTo>
                      <a:pt x="38" y="0"/>
                    </a:moveTo>
                    <a:cubicBezTo>
                      <a:pt x="25" y="0"/>
                      <a:pt x="12" y="2"/>
                      <a:pt x="1" y="2"/>
                    </a:cubicBezTo>
                    <a:lnTo>
                      <a:pt x="57" y="2"/>
                    </a:lnTo>
                    <a:cubicBezTo>
                      <a:pt x="51" y="1"/>
                      <a:pt x="45" y="0"/>
                      <a:pt x="38"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0" name="Google Shape;6585;p65">
                <a:extLst>
                  <a:ext uri="{FF2B5EF4-FFF2-40B4-BE49-F238E27FC236}">
                    <a16:creationId xmlns:a16="http://schemas.microsoft.com/office/drawing/2014/main" id="{F1A24B26-5497-44D1-9C36-ED97A7E003FF}"/>
                  </a:ext>
                </a:extLst>
              </p:cNvPr>
              <p:cNvSpPr/>
              <p:nvPr/>
            </p:nvSpPr>
            <p:spPr>
              <a:xfrm>
                <a:off x="6389363" y="2588314"/>
                <a:ext cx="20128" cy="9107"/>
              </a:xfrm>
              <a:custGeom>
                <a:avLst/>
                <a:gdLst/>
                <a:ahLst/>
                <a:cxnLst/>
                <a:rect l="l" t="t" r="r" b="b"/>
                <a:pathLst>
                  <a:path w="404" h="160" extrusionOk="0">
                    <a:moveTo>
                      <a:pt x="1" y="0"/>
                    </a:moveTo>
                    <a:cubicBezTo>
                      <a:pt x="61" y="83"/>
                      <a:pt x="217" y="159"/>
                      <a:pt x="333" y="159"/>
                    </a:cubicBezTo>
                    <a:cubicBezTo>
                      <a:pt x="333" y="159"/>
                      <a:pt x="334" y="159"/>
                      <a:pt x="334" y="159"/>
                    </a:cubicBezTo>
                    <a:lnTo>
                      <a:pt x="334" y="159"/>
                    </a:lnTo>
                    <a:cubicBezTo>
                      <a:pt x="334" y="159"/>
                      <a:pt x="334" y="159"/>
                      <a:pt x="334" y="159"/>
                    </a:cubicBezTo>
                    <a:cubicBezTo>
                      <a:pt x="360" y="159"/>
                      <a:pt x="383" y="155"/>
                      <a:pt x="403" y="147"/>
                    </a:cubicBezTo>
                    <a:lnTo>
                      <a:pt x="403" y="147"/>
                    </a:lnTo>
                    <a:cubicBezTo>
                      <a:pt x="383" y="155"/>
                      <a:pt x="359" y="159"/>
                      <a:pt x="334" y="159"/>
                    </a:cubicBezTo>
                    <a:lnTo>
                      <a:pt x="334" y="159"/>
                    </a:lnTo>
                    <a:cubicBezTo>
                      <a:pt x="219" y="159"/>
                      <a:pt x="61" y="83"/>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1" name="Google Shape;6586;p65">
                <a:extLst>
                  <a:ext uri="{FF2B5EF4-FFF2-40B4-BE49-F238E27FC236}">
                    <a16:creationId xmlns:a16="http://schemas.microsoft.com/office/drawing/2014/main" id="{215E729B-85E2-4512-9979-051F04291152}"/>
                  </a:ext>
                </a:extLst>
              </p:cNvPr>
              <p:cNvSpPr/>
              <p:nvPr/>
            </p:nvSpPr>
            <p:spPr>
              <a:xfrm>
                <a:off x="6385726" y="2587290"/>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2" name="Google Shape;6587;p65">
                <a:extLst>
                  <a:ext uri="{FF2B5EF4-FFF2-40B4-BE49-F238E27FC236}">
                    <a16:creationId xmlns:a16="http://schemas.microsoft.com/office/drawing/2014/main" id="{E8F8350C-BD0E-45A2-B200-9ADEF3B0E8D6}"/>
                  </a:ext>
                </a:extLst>
              </p:cNvPr>
              <p:cNvSpPr/>
              <p:nvPr/>
            </p:nvSpPr>
            <p:spPr>
              <a:xfrm>
                <a:off x="6389015" y="2587915"/>
                <a:ext cx="51" cy="0"/>
              </a:xfrm>
              <a:custGeom>
                <a:avLst/>
                <a:gdLst/>
                <a:ahLst/>
                <a:cxnLst/>
                <a:rect l="l" t="t" r="r" b="b"/>
                <a:pathLst>
                  <a:path w="1" extrusionOk="0">
                    <a:moveTo>
                      <a:pt x="1"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3" name="Google Shape;6588;p65">
                <a:extLst>
                  <a:ext uri="{FF2B5EF4-FFF2-40B4-BE49-F238E27FC236}">
                    <a16:creationId xmlns:a16="http://schemas.microsoft.com/office/drawing/2014/main" id="{91CA8B9E-91F1-40DD-8B40-03914F6E3030}"/>
                  </a:ext>
                </a:extLst>
              </p:cNvPr>
              <p:cNvSpPr/>
              <p:nvPr/>
            </p:nvSpPr>
            <p:spPr>
              <a:xfrm>
                <a:off x="6388317" y="2587688"/>
                <a:ext cx="400" cy="59"/>
              </a:xfrm>
              <a:custGeom>
                <a:avLst/>
                <a:gdLst/>
                <a:ahLst/>
                <a:cxnLst/>
                <a:rect l="l" t="t" r="r" b="b"/>
                <a:pathLst>
                  <a:path w="8" h="1" extrusionOk="0">
                    <a:moveTo>
                      <a:pt x="1" y="1"/>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4" name="Google Shape;6589;p65">
                <a:extLst>
                  <a:ext uri="{FF2B5EF4-FFF2-40B4-BE49-F238E27FC236}">
                    <a16:creationId xmlns:a16="http://schemas.microsoft.com/office/drawing/2014/main" id="{A97B7701-CA18-44C3-BF56-B383B30F8ADF}"/>
                  </a:ext>
                </a:extLst>
              </p:cNvPr>
              <p:cNvSpPr/>
              <p:nvPr/>
            </p:nvSpPr>
            <p:spPr>
              <a:xfrm>
                <a:off x="6386574" y="2587458"/>
                <a:ext cx="598" cy="59"/>
              </a:xfrm>
              <a:custGeom>
                <a:avLst/>
                <a:gdLst/>
                <a:ahLst/>
                <a:cxnLst/>
                <a:rect l="l" t="t" r="r" b="b"/>
                <a:pathLst>
                  <a:path w="12" h="1" extrusionOk="0">
                    <a:moveTo>
                      <a:pt x="1" y="1"/>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5" name="Google Shape;6590;p65">
                <a:extLst>
                  <a:ext uri="{FF2B5EF4-FFF2-40B4-BE49-F238E27FC236}">
                    <a16:creationId xmlns:a16="http://schemas.microsoft.com/office/drawing/2014/main" id="{6BB5FA19-EAD2-4F99-BB6C-ACC2CCAC1951}"/>
                  </a:ext>
                </a:extLst>
              </p:cNvPr>
              <p:cNvSpPr/>
              <p:nvPr/>
            </p:nvSpPr>
            <p:spPr>
              <a:xfrm>
                <a:off x="6387469" y="2587458"/>
                <a:ext cx="547" cy="59"/>
              </a:xfrm>
              <a:custGeom>
                <a:avLst/>
                <a:gdLst/>
                <a:ahLst/>
                <a:cxnLst/>
                <a:rect l="l" t="t" r="r" b="b"/>
                <a:pathLst>
                  <a:path w="11" h="1" extrusionOk="0">
                    <a:moveTo>
                      <a:pt x="0" y="1"/>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6" name="Google Shape;6591;p65">
                <a:extLst>
                  <a:ext uri="{FF2B5EF4-FFF2-40B4-BE49-F238E27FC236}">
                    <a16:creationId xmlns:a16="http://schemas.microsoft.com/office/drawing/2014/main" id="{5F08E82B-A559-4D5C-A54D-20ECC9AA092F}"/>
                  </a:ext>
                </a:extLst>
              </p:cNvPr>
              <p:cNvSpPr/>
              <p:nvPr/>
            </p:nvSpPr>
            <p:spPr>
              <a:xfrm>
                <a:off x="6419009" y="2620992"/>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7" name="Google Shape;6592;p65">
                <a:extLst>
                  <a:ext uri="{FF2B5EF4-FFF2-40B4-BE49-F238E27FC236}">
                    <a16:creationId xmlns:a16="http://schemas.microsoft.com/office/drawing/2014/main" id="{42FE1B88-763F-47CC-824C-7B9013A55B28}"/>
                  </a:ext>
                </a:extLst>
              </p:cNvPr>
              <p:cNvSpPr/>
              <p:nvPr/>
            </p:nvSpPr>
            <p:spPr>
              <a:xfrm>
                <a:off x="6622239" y="2150825"/>
                <a:ext cx="5978" cy="5463"/>
              </a:xfrm>
              <a:custGeom>
                <a:avLst/>
                <a:gdLst/>
                <a:ahLst/>
                <a:cxnLst/>
                <a:rect l="l" t="t" r="r" b="b"/>
                <a:pathLst>
                  <a:path w="120" h="96" extrusionOk="0">
                    <a:moveTo>
                      <a:pt x="0" y="1"/>
                    </a:moveTo>
                    <a:cubicBezTo>
                      <a:pt x="32" y="43"/>
                      <a:pt x="74" y="74"/>
                      <a:pt x="119" y="95"/>
                    </a:cubicBezTo>
                    <a:cubicBezTo>
                      <a:pt x="74" y="74"/>
                      <a:pt x="32" y="43"/>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8" name="Google Shape;6593;p65">
                <a:extLst>
                  <a:ext uri="{FF2B5EF4-FFF2-40B4-BE49-F238E27FC236}">
                    <a16:creationId xmlns:a16="http://schemas.microsoft.com/office/drawing/2014/main" id="{D2F5273A-9946-4BA8-8C12-7D77954A9EA4}"/>
                  </a:ext>
                </a:extLst>
              </p:cNvPr>
              <p:cNvSpPr/>
              <p:nvPr/>
            </p:nvSpPr>
            <p:spPr>
              <a:xfrm>
                <a:off x="6588908" y="1954309"/>
                <a:ext cx="12455" cy="5861"/>
              </a:xfrm>
              <a:custGeom>
                <a:avLst/>
                <a:gdLst/>
                <a:ahLst/>
                <a:cxnLst/>
                <a:rect l="l" t="t" r="r" b="b"/>
                <a:pathLst>
                  <a:path w="250" h="103" extrusionOk="0">
                    <a:moveTo>
                      <a:pt x="1" y="1"/>
                    </a:moveTo>
                    <a:cubicBezTo>
                      <a:pt x="46" y="39"/>
                      <a:pt x="102" y="67"/>
                      <a:pt x="162" y="74"/>
                    </a:cubicBezTo>
                    <a:cubicBezTo>
                      <a:pt x="193" y="81"/>
                      <a:pt x="221" y="92"/>
                      <a:pt x="249" y="102"/>
                    </a:cubicBezTo>
                    <a:cubicBezTo>
                      <a:pt x="221" y="92"/>
                      <a:pt x="193" y="81"/>
                      <a:pt x="162" y="74"/>
                    </a:cubicBezTo>
                    <a:cubicBezTo>
                      <a:pt x="102" y="67"/>
                      <a:pt x="46" y="39"/>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9" name="Google Shape;6594;p65">
                <a:extLst>
                  <a:ext uri="{FF2B5EF4-FFF2-40B4-BE49-F238E27FC236}">
                    <a16:creationId xmlns:a16="http://schemas.microsoft.com/office/drawing/2014/main" id="{FF4322D3-D5A9-4E11-AB98-CD63A1D1E276}"/>
                  </a:ext>
                </a:extLst>
              </p:cNvPr>
              <p:cNvSpPr/>
              <p:nvPr/>
            </p:nvSpPr>
            <p:spPr>
              <a:xfrm>
                <a:off x="6597976" y="1901140"/>
                <a:ext cx="4932" cy="8423"/>
              </a:xfrm>
              <a:custGeom>
                <a:avLst/>
                <a:gdLst/>
                <a:ahLst/>
                <a:cxnLst/>
                <a:rect l="l" t="t" r="r" b="b"/>
                <a:pathLst>
                  <a:path w="99" h="148" extrusionOk="0">
                    <a:moveTo>
                      <a:pt x="99" y="0"/>
                    </a:moveTo>
                    <a:lnTo>
                      <a:pt x="81" y="18"/>
                    </a:lnTo>
                    <a:cubicBezTo>
                      <a:pt x="46" y="53"/>
                      <a:pt x="18" y="98"/>
                      <a:pt x="1" y="147"/>
                    </a:cubicBezTo>
                    <a:cubicBezTo>
                      <a:pt x="22" y="91"/>
                      <a:pt x="57" y="42"/>
                      <a:pt x="99"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0" name="Google Shape;6595;p65">
                <a:extLst>
                  <a:ext uri="{FF2B5EF4-FFF2-40B4-BE49-F238E27FC236}">
                    <a16:creationId xmlns:a16="http://schemas.microsoft.com/office/drawing/2014/main" id="{625D492B-270E-4E58-B547-BE69BCBEA9D4}"/>
                  </a:ext>
                </a:extLst>
              </p:cNvPr>
              <p:cNvSpPr/>
              <p:nvPr/>
            </p:nvSpPr>
            <p:spPr>
              <a:xfrm>
                <a:off x="6601117" y="2031846"/>
                <a:ext cx="22920" cy="42125"/>
              </a:xfrm>
              <a:custGeom>
                <a:avLst/>
                <a:gdLst/>
                <a:ahLst/>
                <a:cxnLst/>
                <a:rect l="l" t="t" r="r" b="b"/>
                <a:pathLst>
                  <a:path w="460" h="740" extrusionOk="0">
                    <a:moveTo>
                      <a:pt x="1" y="1"/>
                    </a:moveTo>
                    <a:lnTo>
                      <a:pt x="1" y="1"/>
                    </a:lnTo>
                    <a:cubicBezTo>
                      <a:pt x="113" y="169"/>
                      <a:pt x="316" y="477"/>
                      <a:pt x="459" y="739"/>
                    </a:cubicBezTo>
                    <a:cubicBezTo>
                      <a:pt x="316" y="477"/>
                      <a:pt x="113" y="165"/>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1" name="Google Shape;6596;p65">
                <a:extLst>
                  <a:ext uri="{FF2B5EF4-FFF2-40B4-BE49-F238E27FC236}">
                    <a16:creationId xmlns:a16="http://schemas.microsoft.com/office/drawing/2014/main" id="{660C5678-DB0A-4EFA-BB85-BACEE93BB232}"/>
                  </a:ext>
                </a:extLst>
              </p:cNvPr>
              <p:cNvSpPr/>
              <p:nvPr/>
            </p:nvSpPr>
            <p:spPr>
              <a:xfrm>
                <a:off x="6621692" y="2148834"/>
                <a:ext cx="51" cy="684"/>
              </a:xfrm>
              <a:custGeom>
                <a:avLst/>
                <a:gdLst/>
                <a:ahLst/>
                <a:cxnLst/>
                <a:rect l="l" t="t" r="r" b="b"/>
                <a:pathLst>
                  <a:path w="1" h="12" extrusionOk="0">
                    <a:moveTo>
                      <a:pt x="1" y="11"/>
                    </a:moveTo>
                    <a:cubicBezTo>
                      <a:pt x="1" y="8"/>
                      <a:pt x="1" y="4"/>
                      <a:pt x="1" y="1"/>
                    </a:cubicBezTo>
                    <a:cubicBezTo>
                      <a:pt x="1" y="4"/>
                      <a:pt x="1" y="8"/>
                      <a:pt x="1" y="1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2" name="Google Shape;6597;p65">
                <a:extLst>
                  <a:ext uri="{FF2B5EF4-FFF2-40B4-BE49-F238E27FC236}">
                    <a16:creationId xmlns:a16="http://schemas.microsoft.com/office/drawing/2014/main" id="{BBA7B307-5E1E-4267-AD7E-DBC670DA3C65}"/>
                  </a:ext>
                </a:extLst>
              </p:cNvPr>
              <p:cNvSpPr/>
              <p:nvPr/>
            </p:nvSpPr>
            <p:spPr>
              <a:xfrm>
                <a:off x="6577199" y="2329409"/>
                <a:ext cx="400" cy="624"/>
              </a:xfrm>
              <a:custGeom>
                <a:avLst/>
                <a:gdLst/>
                <a:ahLst/>
                <a:cxnLst/>
                <a:rect l="l" t="t" r="r" b="b"/>
                <a:pathLst>
                  <a:path w="8" h="11" extrusionOk="0">
                    <a:moveTo>
                      <a:pt x="1" y="11"/>
                    </a:moveTo>
                    <a:lnTo>
                      <a:pt x="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3" name="Google Shape;6598;p65">
                <a:extLst>
                  <a:ext uri="{FF2B5EF4-FFF2-40B4-BE49-F238E27FC236}">
                    <a16:creationId xmlns:a16="http://schemas.microsoft.com/office/drawing/2014/main" id="{1EA2656F-0A48-4469-BEFA-B41D56E30B8F}"/>
                  </a:ext>
                </a:extLst>
              </p:cNvPr>
              <p:cNvSpPr/>
              <p:nvPr/>
            </p:nvSpPr>
            <p:spPr>
              <a:xfrm>
                <a:off x="6628866" y="2266445"/>
                <a:ext cx="12756" cy="11387"/>
              </a:xfrm>
              <a:custGeom>
                <a:avLst/>
                <a:gdLst/>
                <a:ahLst/>
                <a:cxnLst/>
                <a:rect l="l" t="t" r="r" b="b"/>
                <a:pathLst>
                  <a:path w="256" h="200" extrusionOk="0">
                    <a:moveTo>
                      <a:pt x="0" y="200"/>
                    </a:moveTo>
                    <a:cubicBezTo>
                      <a:pt x="81" y="130"/>
                      <a:pt x="168" y="63"/>
                      <a:pt x="256" y="0"/>
                    </a:cubicBezTo>
                    <a:cubicBezTo>
                      <a:pt x="168" y="63"/>
                      <a:pt x="81" y="130"/>
                      <a:pt x="0" y="20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4" name="Google Shape;6599;p65">
                <a:extLst>
                  <a:ext uri="{FF2B5EF4-FFF2-40B4-BE49-F238E27FC236}">
                    <a16:creationId xmlns:a16="http://schemas.microsoft.com/office/drawing/2014/main" id="{5DFB7549-6755-430A-AC1D-9E7AE4ECBA36}"/>
                  </a:ext>
                </a:extLst>
              </p:cNvPr>
              <p:cNvSpPr/>
              <p:nvPr/>
            </p:nvSpPr>
            <p:spPr>
              <a:xfrm>
                <a:off x="6620496" y="2186917"/>
                <a:ext cx="12058" cy="9622"/>
              </a:xfrm>
              <a:custGeom>
                <a:avLst/>
                <a:gdLst/>
                <a:ahLst/>
                <a:cxnLst/>
                <a:rect l="l" t="t" r="r" b="b"/>
                <a:pathLst>
                  <a:path w="242" h="169" extrusionOk="0">
                    <a:moveTo>
                      <a:pt x="0" y="0"/>
                    </a:moveTo>
                    <a:cubicBezTo>
                      <a:pt x="25" y="39"/>
                      <a:pt x="154" y="116"/>
                      <a:pt x="242" y="168"/>
                    </a:cubicBezTo>
                    <a:cubicBezTo>
                      <a:pt x="154" y="116"/>
                      <a:pt x="25" y="39"/>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5" name="Google Shape;6600;p65">
                <a:extLst>
                  <a:ext uri="{FF2B5EF4-FFF2-40B4-BE49-F238E27FC236}">
                    <a16:creationId xmlns:a16="http://schemas.microsoft.com/office/drawing/2014/main" id="{111ADDBD-5DB2-4F2B-A87D-DADE2FB92658}"/>
                  </a:ext>
                </a:extLst>
              </p:cNvPr>
              <p:cNvSpPr/>
              <p:nvPr/>
            </p:nvSpPr>
            <p:spPr>
              <a:xfrm>
                <a:off x="6580736" y="2302479"/>
                <a:ext cx="30392" cy="23396"/>
              </a:xfrm>
              <a:custGeom>
                <a:avLst/>
                <a:gdLst/>
                <a:ahLst/>
                <a:cxnLst/>
                <a:rect l="l" t="t" r="r" b="b"/>
                <a:pathLst>
                  <a:path w="610" h="411" extrusionOk="0">
                    <a:moveTo>
                      <a:pt x="609" y="1"/>
                    </a:moveTo>
                    <a:cubicBezTo>
                      <a:pt x="511" y="74"/>
                      <a:pt x="410" y="141"/>
                      <a:pt x="305" y="204"/>
                    </a:cubicBezTo>
                    <a:cubicBezTo>
                      <a:pt x="196" y="263"/>
                      <a:pt x="95" y="333"/>
                      <a:pt x="0" y="410"/>
                    </a:cubicBezTo>
                    <a:cubicBezTo>
                      <a:pt x="95" y="333"/>
                      <a:pt x="196" y="263"/>
                      <a:pt x="305" y="204"/>
                    </a:cubicBezTo>
                    <a:cubicBezTo>
                      <a:pt x="410" y="141"/>
                      <a:pt x="511" y="74"/>
                      <a:pt x="609"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6" name="Google Shape;6601;p65">
                <a:extLst>
                  <a:ext uri="{FF2B5EF4-FFF2-40B4-BE49-F238E27FC236}">
                    <a16:creationId xmlns:a16="http://schemas.microsoft.com/office/drawing/2014/main" id="{49C34267-05A5-4198-92D4-80A02E64D3C4}"/>
                  </a:ext>
                </a:extLst>
              </p:cNvPr>
              <p:cNvSpPr/>
              <p:nvPr/>
            </p:nvSpPr>
            <p:spPr>
              <a:xfrm>
                <a:off x="6575653" y="2331572"/>
                <a:ext cx="198" cy="457"/>
              </a:xfrm>
              <a:custGeom>
                <a:avLst/>
                <a:gdLst/>
                <a:ahLst/>
                <a:cxnLst/>
                <a:rect l="l" t="t" r="r" b="b"/>
                <a:pathLst>
                  <a:path w="4" h="8" extrusionOk="0">
                    <a:moveTo>
                      <a:pt x="0" y="8"/>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7" name="Google Shape;6602;p65">
                <a:extLst>
                  <a:ext uri="{FF2B5EF4-FFF2-40B4-BE49-F238E27FC236}">
                    <a16:creationId xmlns:a16="http://schemas.microsoft.com/office/drawing/2014/main" id="{EFB0C552-C805-42BC-A9D3-DC4F10C95A36}"/>
                  </a:ext>
                </a:extLst>
              </p:cNvPr>
              <p:cNvSpPr/>
              <p:nvPr/>
            </p:nvSpPr>
            <p:spPr>
              <a:xfrm>
                <a:off x="6641222" y="2202627"/>
                <a:ext cx="22223" cy="28578"/>
              </a:xfrm>
              <a:custGeom>
                <a:avLst/>
                <a:gdLst/>
                <a:ahLst/>
                <a:cxnLst/>
                <a:rect l="l" t="t" r="r" b="b"/>
                <a:pathLst>
                  <a:path w="446" h="502" extrusionOk="0">
                    <a:moveTo>
                      <a:pt x="1" y="1"/>
                    </a:moveTo>
                    <a:cubicBezTo>
                      <a:pt x="99" y="60"/>
                      <a:pt x="186" y="130"/>
                      <a:pt x="260" y="214"/>
                    </a:cubicBezTo>
                    <a:cubicBezTo>
                      <a:pt x="372" y="340"/>
                      <a:pt x="424" y="428"/>
                      <a:pt x="445" y="501"/>
                    </a:cubicBezTo>
                    <a:cubicBezTo>
                      <a:pt x="424" y="428"/>
                      <a:pt x="372" y="340"/>
                      <a:pt x="260" y="214"/>
                    </a:cubicBezTo>
                    <a:cubicBezTo>
                      <a:pt x="186" y="130"/>
                      <a:pt x="99" y="60"/>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8" name="Google Shape;6603;p65">
                <a:extLst>
                  <a:ext uri="{FF2B5EF4-FFF2-40B4-BE49-F238E27FC236}">
                    <a16:creationId xmlns:a16="http://schemas.microsoft.com/office/drawing/2014/main" id="{2F203052-5FC9-4019-9E8A-531705DAA1D4}"/>
                  </a:ext>
                </a:extLst>
              </p:cNvPr>
              <p:cNvSpPr/>
              <p:nvPr/>
            </p:nvSpPr>
            <p:spPr>
              <a:xfrm>
                <a:off x="6646652" y="2243503"/>
                <a:ext cx="15394" cy="18788"/>
              </a:xfrm>
              <a:custGeom>
                <a:avLst/>
                <a:gdLst/>
                <a:ahLst/>
                <a:cxnLst/>
                <a:rect l="l" t="t" r="r" b="b"/>
                <a:pathLst>
                  <a:path w="309" h="330" extrusionOk="0">
                    <a:moveTo>
                      <a:pt x="308" y="1"/>
                    </a:moveTo>
                    <a:lnTo>
                      <a:pt x="308" y="1"/>
                    </a:lnTo>
                    <a:cubicBezTo>
                      <a:pt x="263" y="120"/>
                      <a:pt x="144" y="225"/>
                      <a:pt x="0" y="330"/>
                    </a:cubicBezTo>
                    <a:cubicBezTo>
                      <a:pt x="144" y="225"/>
                      <a:pt x="266" y="120"/>
                      <a:pt x="308"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9" name="Google Shape;6604;p65">
                <a:extLst>
                  <a:ext uri="{FF2B5EF4-FFF2-40B4-BE49-F238E27FC236}">
                    <a16:creationId xmlns:a16="http://schemas.microsoft.com/office/drawing/2014/main" id="{0C63C74A-1770-420B-8C03-D971BCF5F176}"/>
                  </a:ext>
                </a:extLst>
              </p:cNvPr>
              <p:cNvSpPr/>
              <p:nvPr/>
            </p:nvSpPr>
            <p:spPr>
              <a:xfrm>
                <a:off x="6551041" y="2475879"/>
                <a:ext cx="947" cy="4440"/>
              </a:xfrm>
              <a:custGeom>
                <a:avLst/>
                <a:gdLst/>
                <a:ahLst/>
                <a:cxnLst/>
                <a:rect l="l" t="t" r="r" b="b"/>
                <a:pathLst>
                  <a:path w="19" h="78" extrusionOk="0">
                    <a:moveTo>
                      <a:pt x="18" y="1"/>
                    </a:moveTo>
                    <a:cubicBezTo>
                      <a:pt x="16" y="2"/>
                      <a:pt x="14" y="5"/>
                      <a:pt x="13" y="7"/>
                    </a:cubicBezTo>
                    <a:lnTo>
                      <a:pt x="13" y="7"/>
                    </a:lnTo>
                    <a:cubicBezTo>
                      <a:pt x="14" y="5"/>
                      <a:pt x="16" y="3"/>
                      <a:pt x="18" y="1"/>
                    </a:cubicBezTo>
                    <a:close/>
                    <a:moveTo>
                      <a:pt x="13" y="7"/>
                    </a:moveTo>
                    <a:lnTo>
                      <a:pt x="13" y="7"/>
                    </a:lnTo>
                    <a:cubicBezTo>
                      <a:pt x="8" y="13"/>
                      <a:pt x="4" y="21"/>
                      <a:pt x="4" y="29"/>
                    </a:cubicBezTo>
                    <a:cubicBezTo>
                      <a:pt x="4" y="39"/>
                      <a:pt x="8" y="50"/>
                      <a:pt x="11" y="60"/>
                    </a:cubicBezTo>
                    <a:lnTo>
                      <a:pt x="18" y="78"/>
                    </a:lnTo>
                    <a:cubicBezTo>
                      <a:pt x="12" y="62"/>
                      <a:pt x="0" y="27"/>
                      <a:pt x="13" y="7"/>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0" name="Google Shape;6605;p65">
                <a:extLst>
                  <a:ext uri="{FF2B5EF4-FFF2-40B4-BE49-F238E27FC236}">
                    <a16:creationId xmlns:a16="http://schemas.microsoft.com/office/drawing/2014/main" id="{0BAF2A12-DED1-4170-8CB1-3B650A71690D}"/>
                  </a:ext>
                </a:extLst>
              </p:cNvPr>
              <p:cNvSpPr/>
              <p:nvPr/>
            </p:nvSpPr>
            <p:spPr>
              <a:xfrm>
                <a:off x="6558715" y="2458915"/>
                <a:ext cx="2840" cy="7228"/>
              </a:xfrm>
              <a:custGeom>
                <a:avLst/>
                <a:gdLst/>
                <a:ahLst/>
                <a:cxnLst/>
                <a:rect l="l" t="t" r="r" b="b"/>
                <a:pathLst>
                  <a:path w="57" h="127" extrusionOk="0">
                    <a:moveTo>
                      <a:pt x="1" y="1"/>
                    </a:moveTo>
                    <a:lnTo>
                      <a:pt x="22" y="29"/>
                    </a:lnTo>
                    <a:cubicBezTo>
                      <a:pt x="43" y="57"/>
                      <a:pt x="57" y="88"/>
                      <a:pt x="57" y="127"/>
                    </a:cubicBezTo>
                    <a:cubicBezTo>
                      <a:pt x="57" y="88"/>
                      <a:pt x="43" y="57"/>
                      <a:pt x="22" y="2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1" name="Google Shape;6606;p65">
                <a:extLst>
                  <a:ext uri="{FF2B5EF4-FFF2-40B4-BE49-F238E27FC236}">
                    <a16:creationId xmlns:a16="http://schemas.microsoft.com/office/drawing/2014/main" id="{DFCED1E4-35E9-4408-92FC-E43403FDD9F6}"/>
                  </a:ext>
                </a:extLst>
              </p:cNvPr>
              <p:cNvSpPr/>
              <p:nvPr/>
            </p:nvSpPr>
            <p:spPr>
              <a:xfrm>
                <a:off x="6569378" y="2398744"/>
                <a:ext cx="51" cy="59"/>
              </a:xfrm>
              <a:custGeom>
                <a:avLst/>
                <a:gdLst/>
                <a:ahLst/>
                <a:cxnLst/>
                <a:rect l="l" t="t" r="r" b="b"/>
                <a:pathLst>
                  <a:path w="1" h="1" extrusionOk="0">
                    <a:moveTo>
                      <a:pt x="0" y="1"/>
                    </a:moveTo>
                    <a:lnTo>
                      <a:pt x="0" y="1"/>
                    </a:lnTo>
                    <a:cubicBezTo>
                      <a:pt x="0" y="1"/>
                      <a:pt x="0" y="1"/>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2" name="Google Shape;6607;p65">
                <a:extLst>
                  <a:ext uri="{FF2B5EF4-FFF2-40B4-BE49-F238E27FC236}">
                    <a16:creationId xmlns:a16="http://schemas.microsoft.com/office/drawing/2014/main" id="{60AFDF89-9F9A-44FB-9AF2-F57F6887ED1B}"/>
                  </a:ext>
                </a:extLst>
              </p:cNvPr>
              <p:cNvSpPr/>
              <p:nvPr/>
            </p:nvSpPr>
            <p:spPr>
              <a:xfrm>
                <a:off x="6568681" y="2402330"/>
                <a:ext cx="198" cy="457"/>
              </a:xfrm>
              <a:custGeom>
                <a:avLst/>
                <a:gdLst/>
                <a:ahLst/>
                <a:cxnLst/>
                <a:rect l="l" t="t" r="r" b="b"/>
                <a:pathLst>
                  <a:path w="4" h="8" extrusionOk="0">
                    <a:moveTo>
                      <a:pt x="0" y="8"/>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3" name="Google Shape;6608;p65">
                <a:extLst>
                  <a:ext uri="{FF2B5EF4-FFF2-40B4-BE49-F238E27FC236}">
                    <a16:creationId xmlns:a16="http://schemas.microsoft.com/office/drawing/2014/main" id="{6C32F5F4-1B46-4202-817C-1B8F0A81DE69}"/>
                  </a:ext>
                </a:extLst>
              </p:cNvPr>
              <p:cNvSpPr/>
              <p:nvPr/>
            </p:nvSpPr>
            <p:spPr>
              <a:xfrm>
                <a:off x="6566039" y="2406716"/>
                <a:ext cx="250" cy="285"/>
              </a:xfrm>
              <a:custGeom>
                <a:avLst/>
                <a:gdLst/>
                <a:ahLst/>
                <a:cxnLst/>
                <a:rect l="l" t="t" r="r" b="b"/>
                <a:pathLst>
                  <a:path w="5" h="5" extrusionOk="0">
                    <a:moveTo>
                      <a:pt x="1" y="4"/>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4" name="Google Shape;6609;p65">
                <a:extLst>
                  <a:ext uri="{FF2B5EF4-FFF2-40B4-BE49-F238E27FC236}">
                    <a16:creationId xmlns:a16="http://schemas.microsoft.com/office/drawing/2014/main" id="{546AF7D5-1DCA-4733-864D-26DFFBD2846E}"/>
                  </a:ext>
                </a:extLst>
              </p:cNvPr>
              <p:cNvSpPr/>
              <p:nvPr/>
            </p:nvSpPr>
            <p:spPr>
              <a:xfrm>
                <a:off x="6566586" y="2405919"/>
                <a:ext cx="400" cy="285"/>
              </a:xfrm>
              <a:custGeom>
                <a:avLst/>
                <a:gdLst/>
                <a:ahLst/>
                <a:cxnLst/>
                <a:rect l="l" t="t" r="r" b="b"/>
                <a:pathLst>
                  <a:path w="8" h="5" extrusionOk="0">
                    <a:moveTo>
                      <a:pt x="0" y="4"/>
                    </a:moveTo>
                    <a:lnTo>
                      <a:pt x="7"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5" name="Google Shape;6610;p65">
                <a:extLst>
                  <a:ext uri="{FF2B5EF4-FFF2-40B4-BE49-F238E27FC236}">
                    <a16:creationId xmlns:a16="http://schemas.microsoft.com/office/drawing/2014/main" id="{0FE085C0-398A-4611-9D14-D57E9352C553}"/>
                  </a:ext>
                </a:extLst>
              </p:cNvPr>
              <p:cNvSpPr/>
              <p:nvPr/>
            </p:nvSpPr>
            <p:spPr>
              <a:xfrm>
                <a:off x="6565540" y="2407512"/>
                <a:ext cx="198" cy="285"/>
              </a:xfrm>
              <a:custGeom>
                <a:avLst/>
                <a:gdLst/>
                <a:ahLst/>
                <a:cxnLst/>
                <a:rect l="l" t="t" r="r" b="b"/>
                <a:pathLst>
                  <a:path w="4" h="5" extrusionOk="0">
                    <a:moveTo>
                      <a:pt x="0" y="4"/>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6" name="Google Shape;6611;p65">
                <a:extLst>
                  <a:ext uri="{FF2B5EF4-FFF2-40B4-BE49-F238E27FC236}">
                    <a16:creationId xmlns:a16="http://schemas.microsoft.com/office/drawing/2014/main" id="{11E1992B-EEC6-4BD9-B19B-AE61519EE2B7}"/>
                  </a:ext>
                </a:extLst>
              </p:cNvPr>
              <p:cNvSpPr/>
              <p:nvPr/>
            </p:nvSpPr>
            <p:spPr>
              <a:xfrm>
                <a:off x="6555078" y="2417076"/>
                <a:ext cx="4583" cy="6830"/>
              </a:xfrm>
              <a:custGeom>
                <a:avLst/>
                <a:gdLst/>
                <a:ahLst/>
                <a:cxnLst/>
                <a:rect l="l" t="t" r="r" b="b"/>
                <a:pathLst>
                  <a:path w="92" h="120" extrusionOk="0">
                    <a:moveTo>
                      <a:pt x="0" y="120"/>
                    </a:moveTo>
                    <a:cubicBezTo>
                      <a:pt x="35" y="85"/>
                      <a:pt x="67" y="43"/>
                      <a:pt x="91" y="1"/>
                    </a:cubicBezTo>
                    <a:cubicBezTo>
                      <a:pt x="67" y="43"/>
                      <a:pt x="35" y="85"/>
                      <a:pt x="0" y="12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7" name="Google Shape;6612;p65">
                <a:extLst>
                  <a:ext uri="{FF2B5EF4-FFF2-40B4-BE49-F238E27FC236}">
                    <a16:creationId xmlns:a16="http://schemas.microsoft.com/office/drawing/2014/main" id="{CE6100BE-A1D5-4F10-AFEA-28A174509ABA}"/>
                  </a:ext>
                </a:extLst>
              </p:cNvPr>
              <p:cNvSpPr/>
              <p:nvPr/>
            </p:nvSpPr>
            <p:spPr>
              <a:xfrm>
                <a:off x="6562054" y="2408308"/>
                <a:ext cx="2840" cy="3870"/>
              </a:xfrm>
              <a:custGeom>
                <a:avLst/>
                <a:gdLst/>
                <a:ahLst/>
                <a:cxnLst/>
                <a:rect l="l" t="t" r="r" b="b"/>
                <a:pathLst>
                  <a:path w="57" h="68" extrusionOk="0">
                    <a:moveTo>
                      <a:pt x="0" y="67"/>
                    </a:moveTo>
                    <a:cubicBezTo>
                      <a:pt x="18" y="43"/>
                      <a:pt x="35" y="22"/>
                      <a:pt x="56" y="1"/>
                    </a:cubicBezTo>
                    <a:cubicBezTo>
                      <a:pt x="35" y="22"/>
                      <a:pt x="18" y="43"/>
                      <a:pt x="0" y="67"/>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8" name="Google Shape;6613;p65">
                <a:extLst>
                  <a:ext uri="{FF2B5EF4-FFF2-40B4-BE49-F238E27FC236}">
                    <a16:creationId xmlns:a16="http://schemas.microsoft.com/office/drawing/2014/main" id="{C0B474B7-0480-4980-88CF-2E509B3D0482}"/>
                  </a:ext>
                </a:extLst>
              </p:cNvPr>
              <p:cNvSpPr/>
              <p:nvPr/>
            </p:nvSpPr>
            <p:spPr>
              <a:xfrm>
                <a:off x="6567283" y="2405122"/>
                <a:ext cx="198" cy="285"/>
              </a:xfrm>
              <a:custGeom>
                <a:avLst/>
                <a:gdLst/>
                <a:ahLst/>
                <a:cxnLst/>
                <a:rect l="l" t="t" r="r" b="b"/>
                <a:pathLst>
                  <a:path w="4" h="5" extrusionOk="0">
                    <a:moveTo>
                      <a:pt x="0" y="4"/>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9" name="Google Shape;6614;p65">
                <a:extLst>
                  <a:ext uri="{FF2B5EF4-FFF2-40B4-BE49-F238E27FC236}">
                    <a16:creationId xmlns:a16="http://schemas.microsoft.com/office/drawing/2014/main" id="{511672CF-4E60-47D0-835B-2DEA5350ED55}"/>
                  </a:ext>
                </a:extLst>
              </p:cNvPr>
              <p:cNvSpPr/>
              <p:nvPr/>
            </p:nvSpPr>
            <p:spPr>
              <a:xfrm>
                <a:off x="6561853" y="2412292"/>
                <a:ext cx="51" cy="285"/>
              </a:xfrm>
              <a:custGeom>
                <a:avLst/>
                <a:gdLst/>
                <a:ahLst/>
                <a:cxnLst/>
                <a:rect l="l" t="t" r="r" b="b"/>
                <a:pathLst>
                  <a:path w="1" h="5" extrusionOk="0">
                    <a:moveTo>
                      <a:pt x="1" y="4"/>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0" name="Google Shape;6615;p65">
                <a:extLst>
                  <a:ext uri="{FF2B5EF4-FFF2-40B4-BE49-F238E27FC236}">
                    <a16:creationId xmlns:a16="http://schemas.microsoft.com/office/drawing/2014/main" id="{C07A17ED-2393-4960-9414-0E200BD9C584}"/>
                  </a:ext>
                </a:extLst>
              </p:cNvPr>
              <p:cNvSpPr/>
              <p:nvPr/>
            </p:nvSpPr>
            <p:spPr>
              <a:xfrm>
                <a:off x="6568131" y="2392766"/>
                <a:ext cx="250" cy="684"/>
              </a:xfrm>
              <a:custGeom>
                <a:avLst/>
                <a:gdLst/>
                <a:ahLst/>
                <a:cxnLst/>
                <a:rect l="l" t="t" r="r" b="b"/>
                <a:pathLst>
                  <a:path w="5" h="12" extrusionOk="0">
                    <a:moveTo>
                      <a:pt x="4" y="1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1" name="Google Shape;6616;p65">
                <a:extLst>
                  <a:ext uri="{FF2B5EF4-FFF2-40B4-BE49-F238E27FC236}">
                    <a16:creationId xmlns:a16="http://schemas.microsoft.com/office/drawing/2014/main" id="{ECE22C43-ABAD-4C1E-A0F8-66A014CB7FE8}"/>
                  </a:ext>
                </a:extLst>
              </p:cNvPr>
              <p:cNvSpPr/>
              <p:nvPr/>
            </p:nvSpPr>
            <p:spPr>
              <a:xfrm>
                <a:off x="6569030" y="2395726"/>
                <a:ext cx="198" cy="684"/>
              </a:xfrm>
              <a:custGeom>
                <a:avLst/>
                <a:gdLst/>
                <a:ahLst/>
                <a:cxnLst/>
                <a:rect l="l" t="t" r="r" b="b"/>
                <a:pathLst>
                  <a:path w="4" h="12" extrusionOk="0">
                    <a:moveTo>
                      <a:pt x="1" y="0"/>
                    </a:moveTo>
                    <a:cubicBezTo>
                      <a:pt x="1" y="0"/>
                      <a:pt x="0" y="1"/>
                      <a:pt x="0" y="1"/>
                    </a:cubicBezTo>
                    <a:cubicBezTo>
                      <a:pt x="1" y="2"/>
                      <a:pt x="1" y="2"/>
                      <a:pt x="2" y="3"/>
                    </a:cubicBezTo>
                    <a:lnTo>
                      <a:pt x="2" y="3"/>
                    </a:lnTo>
                    <a:cubicBezTo>
                      <a:pt x="1" y="1"/>
                      <a:pt x="1" y="0"/>
                      <a:pt x="1" y="0"/>
                    </a:cubicBezTo>
                    <a:close/>
                    <a:moveTo>
                      <a:pt x="2" y="3"/>
                    </a:moveTo>
                    <a:lnTo>
                      <a:pt x="2" y="3"/>
                    </a:lnTo>
                    <a:cubicBezTo>
                      <a:pt x="3" y="6"/>
                      <a:pt x="4" y="10"/>
                      <a:pt x="4" y="12"/>
                    </a:cubicBezTo>
                    <a:cubicBezTo>
                      <a:pt x="4" y="9"/>
                      <a:pt x="4" y="6"/>
                      <a:pt x="2" y="3"/>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2" name="Google Shape;6617;p65">
                <a:extLst>
                  <a:ext uri="{FF2B5EF4-FFF2-40B4-BE49-F238E27FC236}">
                    <a16:creationId xmlns:a16="http://schemas.microsoft.com/office/drawing/2014/main" id="{4EA51EB6-26CC-48BB-831A-F701108075E9}"/>
                  </a:ext>
                </a:extLst>
              </p:cNvPr>
              <p:cNvSpPr/>
              <p:nvPr/>
            </p:nvSpPr>
            <p:spPr>
              <a:xfrm>
                <a:off x="6567782" y="2404153"/>
                <a:ext cx="250" cy="457"/>
              </a:xfrm>
              <a:custGeom>
                <a:avLst/>
                <a:gdLst/>
                <a:ahLst/>
                <a:cxnLst/>
                <a:rect l="l" t="t" r="r" b="b"/>
                <a:pathLst>
                  <a:path w="5" h="8" extrusionOk="0">
                    <a:moveTo>
                      <a:pt x="1" y="7"/>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3" name="Google Shape;6618;p65">
                <a:extLst>
                  <a:ext uri="{FF2B5EF4-FFF2-40B4-BE49-F238E27FC236}">
                    <a16:creationId xmlns:a16="http://schemas.microsoft.com/office/drawing/2014/main" id="{221F0B96-4EFE-4A2E-A3C4-CE8807761BFF}"/>
                  </a:ext>
                </a:extLst>
              </p:cNvPr>
              <p:cNvSpPr/>
              <p:nvPr/>
            </p:nvSpPr>
            <p:spPr>
              <a:xfrm>
                <a:off x="6569378" y="2397152"/>
                <a:ext cx="51" cy="684"/>
              </a:xfrm>
              <a:custGeom>
                <a:avLst/>
                <a:gdLst/>
                <a:ahLst/>
                <a:cxnLst/>
                <a:rect l="l" t="t" r="r" b="b"/>
                <a:pathLst>
                  <a:path w="1" h="12" extrusionOk="0">
                    <a:moveTo>
                      <a:pt x="0" y="1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4" name="Google Shape;6619;p65">
                <a:extLst>
                  <a:ext uri="{FF2B5EF4-FFF2-40B4-BE49-F238E27FC236}">
                    <a16:creationId xmlns:a16="http://schemas.microsoft.com/office/drawing/2014/main" id="{C2184784-B670-44F0-B05D-9AA1E20B9FCE}"/>
                  </a:ext>
                </a:extLst>
              </p:cNvPr>
              <p:cNvSpPr/>
              <p:nvPr/>
            </p:nvSpPr>
            <p:spPr>
              <a:xfrm>
                <a:off x="6568681" y="2394363"/>
                <a:ext cx="198" cy="684"/>
              </a:xfrm>
              <a:custGeom>
                <a:avLst/>
                <a:gdLst/>
                <a:ahLst/>
                <a:cxnLst/>
                <a:rect l="l" t="t" r="r" b="b"/>
                <a:pathLst>
                  <a:path w="4" h="12" extrusionOk="0">
                    <a:moveTo>
                      <a:pt x="4" y="1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5" name="Google Shape;6620;p65">
                <a:extLst>
                  <a:ext uri="{FF2B5EF4-FFF2-40B4-BE49-F238E27FC236}">
                    <a16:creationId xmlns:a16="http://schemas.microsoft.com/office/drawing/2014/main" id="{1BAE47FF-CEE3-46C0-AB05-17D8C079E68B}"/>
                  </a:ext>
                </a:extLst>
              </p:cNvPr>
              <p:cNvSpPr/>
              <p:nvPr/>
            </p:nvSpPr>
            <p:spPr>
              <a:xfrm>
                <a:off x="6569177" y="2399939"/>
                <a:ext cx="51" cy="457"/>
              </a:xfrm>
              <a:custGeom>
                <a:avLst/>
                <a:gdLst/>
                <a:ahLst/>
                <a:cxnLst/>
                <a:rect l="l" t="t" r="r" b="b"/>
                <a:pathLst>
                  <a:path w="1" h="8" extrusionOk="0">
                    <a:moveTo>
                      <a:pt x="1" y="8"/>
                    </a:moveTo>
                    <a:lnTo>
                      <a:pt x="1" y="4"/>
                    </a:lnTo>
                    <a:cubicBezTo>
                      <a:pt x="1" y="1"/>
                      <a:pt x="1" y="8"/>
                      <a:pt x="1" y="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6" name="Google Shape;6621;p65">
                <a:extLst>
                  <a:ext uri="{FF2B5EF4-FFF2-40B4-BE49-F238E27FC236}">
                    <a16:creationId xmlns:a16="http://schemas.microsoft.com/office/drawing/2014/main" id="{464F2323-7FAF-4F0A-BB5A-56E944FF787D}"/>
                  </a:ext>
                </a:extLst>
              </p:cNvPr>
              <p:cNvSpPr/>
              <p:nvPr/>
            </p:nvSpPr>
            <p:spPr>
              <a:xfrm>
                <a:off x="6568131" y="2403126"/>
                <a:ext cx="400" cy="457"/>
              </a:xfrm>
              <a:custGeom>
                <a:avLst/>
                <a:gdLst/>
                <a:ahLst/>
                <a:cxnLst/>
                <a:rect l="l" t="t" r="r" b="b"/>
                <a:pathLst>
                  <a:path w="8" h="8" extrusionOk="0">
                    <a:moveTo>
                      <a:pt x="1" y="8"/>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7" name="Google Shape;6622;p65">
                <a:extLst>
                  <a:ext uri="{FF2B5EF4-FFF2-40B4-BE49-F238E27FC236}">
                    <a16:creationId xmlns:a16="http://schemas.microsoft.com/office/drawing/2014/main" id="{4B9A8203-1DB4-4222-8BD1-101C9AB468CD}"/>
                  </a:ext>
                </a:extLst>
              </p:cNvPr>
              <p:cNvSpPr/>
              <p:nvPr/>
            </p:nvSpPr>
            <p:spPr>
              <a:xfrm>
                <a:off x="6569030" y="2401135"/>
                <a:ext cx="198" cy="457"/>
              </a:xfrm>
              <a:custGeom>
                <a:avLst/>
                <a:gdLst/>
                <a:ahLst/>
                <a:cxnLst/>
                <a:rect l="l" t="t" r="r" b="b"/>
                <a:pathLst>
                  <a:path w="4" h="8" extrusionOk="0">
                    <a:moveTo>
                      <a:pt x="0" y="8"/>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8" name="Google Shape;6623;p65">
                <a:extLst>
                  <a:ext uri="{FF2B5EF4-FFF2-40B4-BE49-F238E27FC236}">
                    <a16:creationId xmlns:a16="http://schemas.microsoft.com/office/drawing/2014/main" id="{41411D93-EB9F-4207-B7B9-E54198B923D1}"/>
                  </a:ext>
                </a:extLst>
              </p:cNvPr>
              <p:cNvSpPr/>
              <p:nvPr/>
            </p:nvSpPr>
            <p:spPr>
              <a:xfrm>
                <a:off x="6551592" y="2479296"/>
                <a:ext cx="547" cy="2050"/>
              </a:xfrm>
              <a:custGeom>
                <a:avLst/>
                <a:gdLst/>
                <a:ahLst/>
                <a:cxnLst/>
                <a:rect l="l" t="t" r="r" b="b"/>
                <a:pathLst>
                  <a:path w="11" h="36" extrusionOk="0">
                    <a:moveTo>
                      <a:pt x="0" y="0"/>
                    </a:moveTo>
                    <a:cubicBezTo>
                      <a:pt x="4" y="11"/>
                      <a:pt x="7" y="25"/>
                      <a:pt x="11" y="35"/>
                    </a:cubicBezTo>
                    <a:lnTo>
                      <a:pt x="7" y="18"/>
                    </a:ln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9" name="Google Shape;6624;p65">
                <a:extLst>
                  <a:ext uri="{FF2B5EF4-FFF2-40B4-BE49-F238E27FC236}">
                    <a16:creationId xmlns:a16="http://schemas.microsoft.com/office/drawing/2014/main" id="{71357428-4156-4D3D-A97C-D7D6FA9F5FE4}"/>
                  </a:ext>
                </a:extLst>
              </p:cNvPr>
              <p:cNvSpPr/>
              <p:nvPr/>
            </p:nvSpPr>
            <p:spPr>
              <a:xfrm>
                <a:off x="6602860" y="1895161"/>
                <a:ext cx="10164" cy="6034"/>
              </a:xfrm>
              <a:custGeom>
                <a:avLst/>
                <a:gdLst/>
                <a:ahLst/>
                <a:cxnLst/>
                <a:rect l="l" t="t" r="r" b="b"/>
                <a:pathLst>
                  <a:path w="204" h="106" extrusionOk="0">
                    <a:moveTo>
                      <a:pt x="204" y="0"/>
                    </a:moveTo>
                    <a:lnTo>
                      <a:pt x="204" y="0"/>
                    </a:lnTo>
                    <a:cubicBezTo>
                      <a:pt x="127" y="7"/>
                      <a:pt x="53" y="46"/>
                      <a:pt x="1" y="105"/>
                    </a:cubicBezTo>
                    <a:lnTo>
                      <a:pt x="18" y="88"/>
                    </a:lnTo>
                    <a:cubicBezTo>
                      <a:pt x="67" y="39"/>
                      <a:pt x="134" y="7"/>
                      <a:pt x="20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0" name="Google Shape;6625;p65">
                <a:extLst>
                  <a:ext uri="{FF2B5EF4-FFF2-40B4-BE49-F238E27FC236}">
                    <a16:creationId xmlns:a16="http://schemas.microsoft.com/office/drawing/2014/main" id="{EA10D13E-B0F7-44AE-A6A2-A36054D1157E}"/>
                  </a:ext>
                </a:extLst>
              </p:cNvPr>
              <p:cNvSpPr/>
              <p:nvPr/>
            </p:nvSpPr>
            <p:spPr>
              <a:xfrm>
                <a:off x="6648198" y="1878768"/>
                <a:ext cx="947" cy="1082"/>
              </a:xfrm>
              <a:custGeom>
                <a:avLst/>
                <a:gdLst/>
                <a:ahLst/>
                <a:cxnLst/>
                <a:rect l="l" t="t" r="r" b="b"/>
                <a:pathLst>
                  <a:path w="19" h="19" extrusionOk="0">
                    <a:moveTo>
                      <a:pt x="18" y="1"/>
                    </a:moveTo>
                    <a:cubicBezTo>
                      <a:pt x="11" y="8"/>
                      <a:pt x="4" y="15"/>
                      <a:pt x="1" y="19"/>
                    </a:cubicBezTo>
                    <a:cubicBezTo>
                      <a:pt x="4" y="15"/>
                      <a:pt x="11" y="8"/>
                      <a:pt x="18"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1" name="Google Shape;6626;p65">
                <a:extLst>
                  <a:ext uri="{FF2B5EF4-FFF2-40B4-BE49-F238E27FC236}">
                    <a16:creationId xmlns:a16="http://schemas.microsoft.com/office/drawing/2014/main" id="{71A26297-8503-48CB-AF8B-B42F41F45E54}"/>
                  </a:ext>
                </a:extLst>
              </p:cNvPr>
              <p:cNvSpPr/>
              <p:nvPr/>
            </p:nvSpPr>
            <p:spPr>
              <a:xfrm>
                <a:off x="6650293" y="1874613"/>
                <a:ext cx="947" cy="2050"/>
              </a:xfrm>
              <a:custGeom>
                <a:avLst/>
                <a:gdLst/>
                <a:ahLst/>
                <a:cxnLst/>
                <a:rect l="l" t="t" r="r" b="b"/>
                <a:pathLst>
                  <a:path w="19" h="36" extrusionOk="0">
                    <a:moveTo>
                      <a:pt x="1" y="35"/>
                    </a:moveTo>
                    <a:cubicBezTo>
                      <a:pt x="8" y="25"/>
                      <a:pt x="15" y="14"/>
                      <a:pt x="18" y="0"/>
                    </a:cubicBezTo>
                    <a:cubicBezTo>
                      <a:pt x="15" y="14"/>
                      <a:pt x="8" y="25"/>
                      <a:pt x="1" y="3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2" name="Google Shape;6627;p65">
                <a:extLst>
                  <a:ext uri="{FF2B5EF4-FFF2-40B4-BE49-F238E27FC236}">
                    <a16:creationId xmlns:a16="http://schemas.microsoft.com/office/drawing/2014/main" id="{63416A0F-3B17-4F58-BB26-A5E262F75C12}"/>
                  </a:ext>
                </a:extLst>
              </p:cNvPr>
              <p:cNvSpPr/>
              <p:nvPr/>
            </p:nvSpPr>
            <p:spPr>
              <a:xfrm>
                <a:off x="6646455" y="1880193"/>
                <a:ext cx="1446" cy="1254"/>
              </a:xfrm>
              <a:custGeom>
                <a:avLst/>
                <a:gdLst/>
                <a:ahLst/>
                <a:cxnLst/>
                <a:rect l="l" t="t" r="r" b="b"/>
                <a:pathLst>
                  <a:path w="29" h="22" extrusionOk="0">
                    <a:moveTo>
                      <a:pt x="1" y="22"/>
                    </a:moveTo>
                    <a:cubicBezTo>
                      <a:pt x="11" y="15"/>
                      <a:pt x="18" y="8"/>
                      <a:pt x="29" y="1"/>
                    </a:cubicBezTo>
                    <a:cubicBezTo>
                      <a:pt x="18" y="8"/>
                      <a:pt x="11" y="15"/>
                      <a:pt x="1" y="2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3" name="Google Shape;6628;p65">
                <a:extLst>
                  <a:ext uri="{FF2B5EF4-FFF2-40B4-BE49-F238E27FC236}">
                    <a16:creationId xmlns:a16="http://schemas.microsoft.com/office/drawing/2014/main" id="{894C4E01-0E09-4E1D-994A-981EE0753040}"/>
                  </a:ext>
                </a:extLst>
              </p:cNvPr>
              <p:cNvSpPr/>
              <p:nvPr/>
            </p:nvSpPr>
            <p:spPr>
              <a:xfrm>
                <a:off x="6649446" y="1877003"/>
                <a:ext cx="748" cy="1421"/>
              </a:xfrm>
              <a:custGeom>
                <a:avLst/>
                <a:gdLst/>
                <a:ahLst/>
                <a:cxnLst/>
                <a:rect l="l" t="t" r="r" b="b"/>
                <a:pathLst>
                  <a:path w="15" h="25" extrusionOk="0">
                    <a:moveTo>
                      <a:pt x="0" y="25"/>
                    </a:moveTo>
                    <a:cubicBezTo>
                      <a:pt x="4" y="14"/>
                      <a:pt x="11" y="7"/>
                      <a:pt x="14" y="0"/>
                    </a:cubicBezTo>
                    <a:cubicBezTo>
                      <a:pt x="11" y="7"/>
                      <a:pt x="4" y="14"/>
                      <a:pt x="0" y="2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4" name="Google Shape;6629;p65">
                <a:extLst>
                  <a:ext uri="{FF2B5EF4-FFF2-40B4-BE49-F238E27FC236}">
                    <a16:creationId xmlns:a16="http://schemas.microsoft.com/office/drawing/2014/main" id="{73DAA2CE-BA40-4EDD-9951-89FFE06D557A}"/>
                  </a:ext>
                </a:extLst>
              </p:cNvPr>
              <p:cNvSpPr/>
              <p:nvPr/>
            </p:nvSpPr>
            <p:spPr>
              <a:xfrm>
                <a:off x="6602013" y="1900117"/>
                <a:ext cx="1593" cy="1879"/>
              </a:xfrm>
              <a:custGeom>
                <a:avLst/>
                <a:gdLst/>
                <a:ahLst/>
                <a:cxnLst/>
                <a:rect l="l" t="t" r="r" b="b"/>
                <a:pathLst>
                  <a:path w="32" h="33" extrusionOk="0">
                    <a:moveTo>
                      <a:pt x="32" y="1"/>
                    </a:moveTo>
                    <a:lnTo>
                      <a:pt x="18" y="15"/>
                    </a:lnTo>
                    <a:lnTo>
                      <a:pt x="0" y="32"/>
                    </a:lnTo>
                    <a:cubicBezTo>
                      <a:pt x="14" y="22"/>
                      <a:pt x="21" y="11"/>
                      <a:pt x="32"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5" name="Google Shape;6630;p65">
                <a:extLst>
                  <a:ext uri="{FF2B5EF4-FFF2-40B4-BE49-F238E27FC236}">
                    <a16:creationId xmlns:a16="http://schemas.microsoft.com/office/drawing/2014/main" id="{BCE1C8D3-B722-40F7-B663-D3FF439E317A}"/>
                  </a:ext>
                </a:extLst>
              </p:cNvPr>
              <p:cNvSpPr/>
              <p:nvPr/>
            </p:nvSpPr>
            <p:spPr>
              <a:xfrm>
                <a:off x="9360510" y="3042082"/>
                <a:ext cx="598" cy="5010"/>
              </a:xfrm>
              <a:custGeom>
                <a:avLst/>
                <a:gdLst/>
                <a:ahLst/>
                <a:cxnLst/>
                <a:rect l="l" t="t" r="r" b="b"/>
                <a:pathLst>
                  <a:path w="12" h="88" extrusionOk="0">
                    <a:moveTo>
                      <a:pt x="1" y="0"/>
                    </a:moveTo>
                    <a:cubicBezTo>
                      <a:pt x="8" y="28"/>
                      <a:pt x="11" y="56"/>
                      <a:pt x="11" y="88"/>
                    </a:cubicBezTo>
                    <a:cubicBezTo>
                      <a:pt x="11" y="56"/>
                      <a:pt x="8" y="28"/>
                      <a:pt x="1" y="0"/>
                    </a:cubicBezTo>
                    <a:close/>
                  </a:path>
                </a:pathLst>
              </a:custGeom>
              <a:solidFill>
                <a:srgbClr val="720C32"/>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6" name="Google Shape;6631;p65">
                <a:extLst>
                  <a:ext uri="{FF2B5EF4-FFF2-40B4-BE49-F238E27FC236}">
                    <a16:creationId xmlns:a16="http://schemas.microsoft.com/office/drawing/2014/main" id="{F7DC80FA-5038-4C6C-A276-F3C0B247B1CD}"/>
                  </a:ext>
                </a:extLst>
              </p:cNvPr>
              <p:cNvSpPr/>
              <p:nvPr/>
            </p:nvSpPr>
            <p:spPr>
              <a:xfrm>
                <a:off x="9150701" y="2669377"/>
                <a:ext cx="11559" cy="1480"/>
              </a:xfrm>
              <a:custGeom>
                <a:avLst/>
                <a:gdLst/>
                <a:ahLst/>
                <a:cxnLst/>
                <a:rect l="l" t="t" r="r" b="b"/>
                <a:pathLst>
                  <a:path w="232" h="26" extrusionOk="0">
                    <a:moveTo>
                      <a:pt x="0" y="8"/>
                    </a:moveTo>
                    <a:cubicBezTo>
                      <a:pt x="77" y="1"/>
                      <a:pt x="154" y="8"/>
                      <a:pt x="231" y="25"/>
                    </a:cubicBezTo>
                    <a:cubicBezTo>
                      <a:pt x="154" y="8"/>
                      <a:pt x="77" y="1"/>
                      <a:pt x="0" y="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7" name="Google Shape;6632;p65">
                <a:extLst>
                  <a:ext uri="{FF2B5EF4-FFF2-40B4-BE49-F238E27FC236}">
                    <a16:creationId xmlns:a16="http://schemas.microsoft.com/office/drawing/2014/main" id="{7430E735-0324-45A5-A9E7-D4FFDB1433B3}"/>
                  </a:ext>
                </a:extLst>
              </p:cNvPr>
              <p:cNvSpPr/>
              <p:nvPr/>
            </p:nvSpPr>
            <p:spPr>
              <a:xfrm>
                <a:off x="9028335" y="2773614"/>
                <a:ext cx="12506" cy="32163"/>
              </a:xfrm>
              <a:custGeom>
                <a:avLst/>
                <a:gdLst/>
                <a:ahLst/>
                <a:cxnLst/>
                <a:rect l="l" t="t" r="r" b="b"/>
                <a:pathLst>
                  <a:path w="251" h="565" extrusionOk="0">
                    <a:moveTo>
                      <a:pt x="251" y="1"/>
                    </a:moveTo>
                    <a:cubicBezTo>
                      <a:pt x="230" y="46"/>
                      <a:pt x="191" y="109"/>
                      <a:pt x="156" y="169"/>
                    </a:cubicBezTo>
                    <a:cubicBezTo>
                      <a:pt x="195" y="109"/>
                      <a:pt x="230" y="46"/>
                      <a:pt x="251" y="1"/>
                    </a:cubicBezTo>
                    <a:close/>
                    <a:moveTo>
                      <a:pt x="156" y="170"/>
                    </a:moveTo>
                    <a:lnTo>
                      <a:pt x="156" y="170"/>
                    </a:lnTo>
                    <a:cubicBezTo>
                      <a:pt x="63" y="329"/>
                      <a:pt x="1" y="439"/>
                      <a:pt x="1" y="525"/>
                    </a:cubicBezTo>
                    <a:lnTo>
                      <a:pt x="1" y="525"/>
                    </a:lnTo>
                    <a:cubicBezTo>
                      <a:pt x="1" y="441"/>
                      <a:pt x="63" y="329"/>
                      <a:pt x="156" y="170"/>
                    </a:cubicBezTo>
                    <a:close/>
                    <a:moveTo>
                      <a:pt x="1" y="525"/>
                    </a:moveTo>
                    <a:cubicBezTo>
                      <a:pt x="1" y="539"/>
                      <a:pt x="2" y="552"/>
                      <a:pt x="6" y="564"/>
                    </a:cubicBezTo>
                    <a:cubicBezTo>
                      <a:pt x="2" y="552"/>
                      <a:pt x="1" y="539"/>
                      <a:pt x="1" y="52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8" name="Google Shape;6633;p65">
                <a:extLst>
                  <a:ext uri="{FF2B5EF4-FFF2-40B4-BE49-F238E27FC236}">
                    <a16:creationId xmlns:a16="http://schemas.microsoft.com/office/drawing/2014/main" id="{7E7F815C-A73A-4B59-93B2-DE50FC6E8FDF}"/>
                  </a:ext>
                </a:extLst>
              </p:cNvPr>
              <p:cNvSpPr/>
              <p:nvPr/>
            </p:nvSpPr>
            <p:spPr>
              <a:xfrm>
                <a:off x="9041490" y="2741333"/>
                <a:ext cx="16642" cy="30172"/>
              </a:xfrm>
              <a:custGeom>
                <a:avLst/>
                <a:gdLst/>
                <a:ahLst/>
                <a:cxnLst/>
                <a:rect l="l" t="t" r="r" b="b"/>
                <a:pathLst>
                  <a:path w="334" h="530" extrusionOk="0">
                    <a:moveTo>
                      <a:pt x="1" y="529"/>
                    </a:moveTo>
                    <a:cubicBezTo>
                      <a:pt x="32" y="410"/>
                      <a:pt x="214" y="102"/>
                      <a:pt x="333" y="1"/>
                    </a:cubicBezTo>
                    <a:cubicBezTo>
                      <a:pt x="214" y="102"/>
                      <a:pt x="32" y="410"/>
                      <a:pt x="1" y="52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9" name="Google Shape;6634;p65">
                <a:extLst>
                  <a:ext uri="{FF2B5EF4-FFF2-40B4-BE49-F238E27FC236}">
                    <a16:creationId xmlns:a16="http://schemas.microsoft.com/office/drawing/2014/main" id="{2C66A6C6-AA36-483C-86C4-42E0AC3B2DD1}"/>
                  </a:ext>
                </a:extLst>
              </p:cNvPr>
              <p:cNvSpPr/>
              <p:nvPr/>
            </p:nvSpPr>
            <p:spPr>
              <a:xfrm>
                <a:off x="8959728" y="2815852"/>
                <a:ext cx="1244" cy="457"/>
              </a:xfrm>
              <a:custGeom>
                <a:avLst/>
                <a:gdLst/>
                <a:ahLst/>
                <a:cxnLst/>
                <a:rect l="l" t="t" r="r" b="b"/>
                <a:pathLst>
                  <a:path w="25" h="8" extrusionOk="0">
                    <a:moveTo>
                      <a:pt x="0" y="1"/>
                    </a:moveTo>
                    <a:lnTo>
                      <a:pt x="0" y="1"/>
                    </a:lnTo>
                    <a:lnTo>
                      <a:pt x="25"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0" name="Google Shape;6635;p65">
                <a:extLst>
                  <a:ext uri="{FF2B5EF4-FFF2-40B4-BE49-F238E27FC236}">
                    <a16:creationId xmlns:a16="http://schemas.microsoft.com/office/drawing/2014/main" id="{717F67D4-178F-477B-B205-9D7FDCF97988}"/>
                  </a:ext>
                </a:extLst>
              </p:cNvPr>
              <p:cNvSpPr/>
              <p:nvPr/>
            </p:nvSpPr>
            <p:spPr>
              <a:xfrm>
                <a:off x="8967199" y="2820065"/>
                <a:ext cx="2341" cy="2620"/>
              </a:xfrm>
              <a:custGeom>
                <a:avLst/>
                <a:gdLst/>
                <a:ahLst/>
                <a:cxnLst/>
                <a:rect l="l" t="t" r="r" b="b"/>
                <a:pathLst>
                  <a:path w="47" h="46" extrusionOk="0">
                    <a:moveTo>
                      <a:pt x="1" y="1"/>
                    </a:moveTo>
                    <a:cubicBezTo>
                      <a:pt x="18" y="11"/>
                      <a:pt x="32" y="29"/>
                      <a:pt x="46" y="46"/>
                    </a:cubicBezTo>
                    <a:cubicBezTo>
                      <a:pt x="36" y="29"/>
                      <a:pt x="18" y="11"/>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1" name="Google Shape;6636;p65">
                <a:extLst>
                  <a:ext uri="{FF2B5EF4-FFF2-40B4-BE49-F238E27FC236}">
                    <a16:creationId xmlns:a16="http://schemas.microsoft.com/office/drawing/2014/main" id="{967F670E-B5D5-4BFE-9486-BC981B984D59}"/>
                  </a:ext>
                </a:extLst>
              </p:cNvPr>
              <p:cNvSpPr/>
              <p:nvPr/>
            </p:nvSpPr>
            <p:spPr>
              <a:xfrm>
                <a:off x="8969643" y="2822854"/>
                <a:ext cx="947" cy="1421"/>
              </a:xfrm>
              <a:custGeom>
                <a:avLst/>
                <a:gdLst/>
                <a:ahLst/>
                <a:cxnLst/>
                <a:rect l="l" t="t" r="r" b="b"/>
                <a:pathLst>
                  <a:path w="19" h="25" extrusionOk="0">
                    <a:moveTo>
                      <a:pt x="18" y="25"/>
                    </a:moveTo>
                    <a:cubicBezTo>
                      <a:pt x="11" y="14"/>
                      <a:pt x="8" y="7"/>
                      <a:pt x="1" y="0"/>
                    </a:cubicBezTo>
                    <a:cubicBezTo>
                      <a:pt x="8" y="7"/>
                      <a:pt x="11" y="14"/>
                      <a:pt x="18" y="2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2" name="Google Shape;6637;p65">
                <a:extLst>
                  <a:ext uri="{FF2B5EF4-FFF2-40B4-BE49-F238E27FC236}">
                    <a16:creationId xmlns:a16="http://schemas.microsoft.com/office/drawing/2014/main" id="{2F176063-2C12-42DF-B3E7-46497A02E2F3}"/>
                  </a:ext>
                </a:extLst>
              </p:cNvPr>
              <p:cNvSpPr/>
              <p:nvPr/>
            </p:nvSpPr>
            <p:spPr>
              <a:xfrm>
                <a:off x="9067496" y="2713271"/>
                <a:ext cx="3039" cy="14801"/>
              </a:xfrm>
              <a:custGeom>
                <a:avLst/>
                <a:gdLst/>
                <a:ahLst/>
                <a:cxnLst/>
                <a:rect l="l" t="t" r="r" b="b"/>
                <a:pathLst>
                  <a:path w="61" h="260" extrusionOk="0">
                    <a:moveTo>
                      <a:pt x="1" y="0"/>
                    </a:moveTo>
                    <a:cubicBezTo>
                      <a:pt x="29" y="84"/>
                      <a:pt x="50" y="172"/>
                      <a:pt x="60" y="259"/>
                    </a:cubicBezTo>
                    <a:cubicBezTo>
                      <a:pt x="50" y="172"/>
                      <a:pt x="29" y="84"/>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3" name="Google Shape;6638;p65">
                <a:extLst>
                  <a:ext uri="{FF2B5EF4-FFF2-40B4-BE49-F238E27FC236}">
                    <a16:creationId xmlns:a16="http://schemas.microsoft.com/office/drawing/2014/main" id="{4E03CCD7-E676-434E-9EE6-DE6EFACE41D7}"/>
                  </a:ext>
                </a:extLst>
              </p:cNvPr>
              <p:cNvSpPr/>
              <p:nvPr/>
            </p:nvSpPr>
            <p:spPr>
              <a:xfrm>
                <a:off x="8966006" y="2819043"/>
                <a:ext cx="895" cy="855"/>
              </a:xfrm>
              <a:custGeom>
                <a:avLst/>
                <a:gdLst/>
                <a:ahLst/>
                <a:cxnLst/>
                <a:rect l="l" t="t" r="r" b="b"/>
                <a:pathLst>
                  <a:path w="18" h="15" extrusionOk="0">
                    <a:moveTo>
                      <a:pt x="0" y="1"/>
                    </a:moveTo>
                    <a:lnTo>
                      <a:pt x="18" y="15"/>
                    </a:lnTo>
                    <a:cubicBezTo>
                      <a:pt x="14" y="8"/>
                      <a:pt x="7" y="4"/>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4" name="Google Shape;6639;p65">
                <a:extLst>
                  <a:ext uri="{FF2B5EF4-FFF2-40B4-BE49-F238E27FC236}">
                    <a16:creationId xmlns:a16="http://schemas.microsoft.com/office/drawing/2014/main" id="{8ACD93F7-8ECB-4C41-9938-016F05781A0B}"/>
                  </a:ext>
                </a:extLst>
              </p:cNvPr>
              <p:cNvSpPr/>
              <p:nvPr/>
            </p:nvSpPr>
            <p:spPr>
              <a:xfrm>
                <a:off x="8186013" y="2842380"/>
                <a:ext cx="8870" cy="1879"/>
              </a:xfrm>
              <a:custGeom>
                <a:avLst/>
                <a:gdLst/>
                <a:ahLst/>
                <a:cxnLst/>
                <a:rect l="l" t="t" r="r" b="b"/>
                <a:pathLst>
                  <a:path w="178" h="33" extrusionOk="0">
                    <a:moveTo>
                      <a:pt x="1" y="1"/>
                    </a:moveTo>
                    <a:cubicBezTo>
                      <a:pt x="29" y="4"/>
                      <a:pt x="63" y="11"/>
                      <a:pt x="90" y="18"/>
                    </a:cubicBezTo>
                    <a:cubicBezTo>
                      <a:pt x="93" y="18"/>
                      <a:pt x="97" y="19"/>
                      <a:pt x="100" y="19"/>
                    </a:cubicBezTo>
                    <a:lnTo>
                      <a:pt x="100" y="19"/>
                    </a:lnTo>
                    <a:cubicBezTo>
                      <a:pt x="98" y="19"/>
                      <a:pt x="96" y="18"/>
                      <a:pt x="94" y="18"/>
                    </a:cubicBezTo>
                    <a:cubicBezTo>
                      <a:pt x="63" y="11"/>
                      <a:pt x="29" y="4"/>
                      <a:pt x="1" y="1"/>
                    </a:cubicBezTo>
                    <a:close/>
                    <a:moveTo>
                      <a:pt x="100" y="19"/>
                    </a:moveTo>
                    <a:lnTo>
                      <a:pt x="100" y="19"/>
                    </a:lnTo>
                    <a:cubicBezTo>
                      <a:pt x="115" y="22"/>
                      <a:pt x="134" y="25"/>
                      <a:pt x="151" y="28"/>
                    </a:cubicBezTo>
                    <a:lnTo>
                      <a:pt x="151" y="28"/>
                    </a:lnTo>
                    <a:cubicBezTo>
                      <a:pt x="135" y="25"/>
                      <a:pt x="117" y="22"/>
                      <a:pt x="100" y="19"/>
                    </a:cubicBezTo>
                    <a:close/>
                    <a:moveTo>
                      <a:pt x="151" y="28"/>
                    </a:moveTo>
                    <a:cubicBezTo>
                      <a:pt x="160" y="29"/>
                      <a:pt x="169" y="31"/>
                      <a:pt x="178" y="32"/>
                    </a:cubicBezTo>
                    <a:lnTo>
                      <a:pt x="157" y="29"/>
                    </a:lnTo>
                    <a:cubicBezTo>
                      <a:pt x="155" y="28"/>
                      <a:pt x="153" y="28"/>
                      <a:pt x="151" y="2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5" name="Google Shape;6640;p65">
                <a:extLst>
                  <a:ext uri="{FF2B5EF4-FFF2-40B4-BE49-F238E27FC236}">
                    <a16:creationId xmlns:a16="http://schemas.microsoft.com/office/drawing/2014/main" id="{9A78DDF1-8BE1-41B6-BF8A-1D84C295FA29}"/>
                  </a:ext>
                </a:extLst>
              </p:cNvPr>
              <p:cNvSpPr/>
              <p:nvPr/>
            </p:nvSpPr>
            <p:spPr>
              <a:xfrm>
                <a:off x="8179485" y="2838623"/>
                <a:ext cx="4433" cy="3644"/>
              </a:xfrm>
              <a:custGeom>
                <a:avLst/>
                <a:gdLst/>
                <a:ahLst/>
                <a:cxnLst/>
                <a:rect l="l" t="t" r="r" b="b"/>
                <a:pathLst>
                  <a:path w="89" h="64" extrusionOk="0">
                    <a:moveTo>
                      <a:pt x="1" y="0"/>
                    </a:moveTo>
                    <a:cubicBezTo>
                      <a:pt x="6" y="6"/>
                      <a:pt x="12" y="12"/>
                      <a:pt x="18" y="18"/>
                    </a:cubicBezTo>
                    <a:lnTo>
                      <a:pt x="18" y="18"/>
                    </a:lnTo>
                    <a:cubicBezTo>
                      <a:pt x="16" y="15"/>
                      <a:pt x="13" y="13"/>
                      <a:pt x="11" y="11"/>
                    </a:cubicBezTo>
                    <a:lnTo>
                      <a:pt x="1" y="0"/>
                    </a:lnTo>
                    <a:close/>
                    <a:moveTo>
                      <a:pt x="18" y="18"/>
                    </a:moveTo>
                    <a:cubicBezTo>
                      <a:pt x="37" y="39"/>
                      <a:pt x="60" y="54"/>
                      <a:pt x="88" y="63"/>
                    </a:cubicBezTo>
                    <a:cubicBezTo>
                      <a:pt x="61" y="52"/>
                      <a:pt x="38" y="37"/>
                      <a:pt x="18"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6" name="Google Shape;6641;p65">
                <a:extLst>
                  <a:ext uri="{FF2B5EF4-FFF2-40B4-BE49-F238E27FC236}">
                    <a16:creationId xmlns:a16="http://schemas.microsoft.com/office/drawing/2014/main" id="{34801F3F-0428-4704-97C9-819162BAF24E}"/>
                  </a:ext>
                </a:extLst>
              </p:cNvPr>
              <p:cNvSpPr/>
              <p:nvPr/>
            </p:nvSpPr>
            <p:spPr>
              <a:xfrm>
                <a:off x="9210691" y="2691921"/>
                <a:ext cx="13152" cy="18788"/>
              </a:xfrm>
              <a:custGeom>
                <a:avLst/>
                <a:gdLst/>
                <a:ahLst/>
                <a:cxnLst/>
                <a:rect l="l" t="t" r="r" b="b"/>
                <a:pathLst>
                  <a:path w="264" h="330" extrusionOk="0">
                    <a:moveTo>
                      <a:pt x="1" y="0"/>
                    </a:moveTo>
                    <a:cubicBezTo>
                      <a:pt x="113" y="77"/>
                      <a:pt x="263" y="175"/>
                      <a:pt x="246" y="330"/>
                    </a:cubicBezTo>
                    <a:cubicBezTo>
                      <a:pt x="263" y="175"/>
                      <a:pt x="113" y="77"/>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7" name="Google Shape;6642;p65">
                <a:extLst>
                  <a:ext uri="{FF2B5EF4-FFF2-40B4-BE49-F238E27FC236}">
                    <a16:creationId xmlns:a16="http://schemas.microsoft.com/office/drawing/2014/main" id="{0625EBF1-80D1-45A4-B593-6C0362D5FDF2}"/>
                  </a:ext>
                </a:extLst>
              </p:cNvPr>
              <p:cNvSpPr/>
              <p:nvPr/>
            </p:nvSpPr>
            <p:spPr>
              <a:xfrm>
                <a:off x="9388809" y="2906768"/>
                <a:ext cx="4037" cy="227"/>
              </a:xfrm>
              <a:custGeom>
                <a:avLst/>
                <a:gdLst/>
                <a:ahLst/>
                <a:cxnLst/>
                <a:rect l="l" t="t" r="r" b="b"/>
                <a:pathLst>
                  <a:path w="81" h="4" extrusionOk="0">
                    <a:moveTo>
                      <a:pt x="81" y="4"/>
                    </a:moveTo>
                    <a:cubicBezTo>
                      <a:pt x="56" y="4"/>
                      <a:pt x="32" y="4"/>
                      <a:pt x="0" y="0"/>
                    </a:cubicBezTo>
                    <a:cubicBezTo>
                      <a:pt x="32" y="4"/>
                      <a:pt x="56" y="4"/>
                      <a:pt x="81" y="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8" name="Google Shape;6643;p65">
                <a:extLst>
                  <a:ext uri="{FF2B5EF4-FFF2-40B4-BE49-F238E27FC236}">
                    <a16:creationId xmlns:a16="http://schemas.microsoft.com/office/drawing/2014/main" id="{8C68E37D-6DFF-4EC2-8811-2046DC883AE4}"/>
                  </a:ext>
                </a:extLst>
              </p:cNvPr>
              <p:cNvSpPr/>
              <p:nvPr/>
            </p:nvSpPr>
            <p:spPr>
              <a:xfrm>
                <a:off x="9342573" y="2861340"/>
                <a:ext cx="6877" cy="10985"/>
              </a:xfrm>
              <a:custGeom>
                <a:avLst/>
                <a:gdLst/>
                <a:ahLst/>
                <a:cxnLst/>
                <a:rect l="l" t="t" r="r" b="b"/>
                <a:pathLst>
                  <a:path w="138" h="193" extrusionOk="0">
                    <a:moveTo>
                      <a:pt x="0" y="0"/>
                    </a:moveTo>
                    <a:cubicBezTo>
                      <a:pt x="72" y="26"/>
                      <a:pt x="138" y="68"/>
                      <a:pt x="138" y="170"/>
                    </a:cubicBezTo>
                    <a:lnTo>
                      <a:pt x="138" y="170"/>
                    </a:lnTo>
                    <a:cubicBezTo>
                      <a:pt x="138" y="67"/>
                      <a:pt x="72" y="23"/>
                      <a:pt x="0" y="0"/>
                    </a:cubicBezTo>
                    <a:close/>
                    <a:moveTo>
                      <a:pt x="138" y="170"/>
                    </a:moveTo>
                    <a:lnTo>
                      <a:pt x="138" y="170"/>
                    </a:lnTo>
                    <a:cubicBezTo>
                      <a:pt x="138" y="177"/>
                      <a:pt x="138" y="185"/>
                      <a:pt x="137" y="193"/>
                    </a:cubicBezTo>
                    <a:cubicBezTo>
                      <a:pt x="138" y="185"/>
                      <a:pt x="138" y="177"/>
                      <a:pt x="138" y="17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9" name="Google Shape;6644;p65">
                <a:extLst>
                  <a:ext uri="{FF2B5EF4-FFF2-40B4-BE49-F238E27FC236}">
                    <a16:creationId xmlns:a16="http://schemas.microsoft.com/office/drawing/2014/main" id="{86F7F8A3-077F-4B35-AA5C-F007C695322F}"/>
                  </a:ext>
                </a:extLst>
              </p:cNvPr>
              <p:cNvSpPr/>
              <p:nvPr/>
            </p:nvSpPr>
            <p:spPr>
              <a:xfrm>
                <a:off x="9457317" y="2916499"/>
                <a:ext cx="598" cy="1879"/>
              </a:xfrm>
              <a:custGeom>
                <a:avLst/>
                <a:gdLst/>
                <a:ahLst/>
                <a:cxnLst/>
                <a:rect l="l" t="t" r="r" b="b"/>
                <a:pathLst>
                  <a:path w="12" h="33" extrusionOk="0">
                    <a:moveTo>
                      <a:pt x="11" y="32"/>
                    </a:moveTo>
                    <a:cubicBezTo>
                      <a:pt x="8" y="22"/>
                      <a:pt x="4" y="11"/>
                      <a:pt x="1" y="1"/>
                    </a:cubicBezTo>
                    <a:cubicBezTo>
                      <a:pt x="4" y="11"/>
                      <a:pt x="8" y="22"/>
                      <a:pt x="11" y="3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0" name="Google Shape;6645;p65">
                <a:extLst>
                  <a:ext uri="{FF2B5EF4-FFF2-40B4-BE49-F238E27FC236}">
                    <a16:creationId xmlns:a16="http://schemas.microsoft.com/office/drawing/2014/main" id="{438A1866-9094-4D47-90D3-E160B0707FC3}"/>
                  </a:ext>
                </a:extLst>
              </p:cNvPr>
              <p:cNvSpPr/>
              <p:nvPr/>
            </p:nvSpPr>
            <p:spPr>
              <a:xfrm>
                <a:off x="9328973" y="2854564"/>
                <a:ext cx="5629" cy="4042"/>
              </a:xfrm>
              <a:custGeom>
                <a:avLst/>
                <a:gdLst/>
                <a:ahLst/>
                <a:cxnLst/>
                <a:rect l="l" t="t" r="r" b="b"/>
                <a:pathLst>
                  <a:path w="113" h="71" extrusionOk="0">
                    <a:moveTo>
                      <a:pt x="112" y="70"/>
                    </a:moveTo>
                    <a:cubicBezTo>
                      <a:pt x="70" y="56"/>
                      <a:pt x="32" y="32"/>
                      <a:pt x="0" y="0"/>
                    </a:cubicBezTo>
                    <a:cubicBezTo>
                      <a:pt x="32" y="32"/>
                      <a:pt x="70" y="56"/>
                      <a:pt x="112" y="7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1" name="Google Shape;6646;p65">
                <a:extLst>
                  <a:ext uri="{FF2B5EF4-FFF2-40B4-BE49-F238E27FC236}">
                    <a16:creationId xmlns:a16="http://schemas.microsoft.com/office/drawing/2014/main" id="{CF1E2B76-A275-44E9-8ED8-BABE92EDBEC1}"/>
                  </a:ext>
                </a:extLst>
              </p:cNvPr>
              <p:cNvSpPr/>
              <p:nvPr/>
            </p:nvSpPr>
            <p:spPr>
              <a:xfrm>
                <a:off x="9357721" y="2902781"/>
                <a:ext cx="18932" cy="4839"/>
              </a:xfrm>
              <a:custGeom>
                <a:avLst/>
                <a:gdLst/>
                <a:ahLst/>
                <a:cxnLst/>
                <a:rect l="l" t="t" r="r" b="b"/>
                <a:pathLst>
                  <a:path w="380" h="85" extrusionOk="0">
                    <a:moveTo>
                      <a:pt x="1" y="0"/>
                    </a:moveTo>
                    <a:cubicBezTo>
                      <a:pt x="116" y="60"/>
                      <a:pt x="249" y="84"/>
                      <a:pt x="379" y="74"/>
                    </a:cubicBezTo>
                    <a:cubicBezTo>
                      <a:pt x="249" y="84"/>
                      <a:pt x="116" y="60"/>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2" name="Google Shape;6647;p65">
                <a:extLst>
                  <a:ext uri="{FF2B5EF4-FFF2-40B4-BE49-F238E27FC236}">
                    <a16:creationId xmlns:a16="http://schemas.microsoft.com/office/drawing/2014/main" id="{4B56CAA9-5B5E-4303-86F7-81C1CD2DC60C}"/>
                  </a:ext>
                </a:extLst>
              </p:cNvPr>
              <p:cNvSpPr/>
              <p:nvPr/>
            </p:nvSpPr>
            <p:spPr>
              <a:xfrm>
                <a:off x="9428023" y="2884622"/>
                <a:ext cx="13504" cy="4666"/>
              </a:xfrm>
              <a:custGeom>
                <a:avLst/>
                <a:gdLst/>
                <a:ahLst/>
                <a:cxnLst/>
                <a:rect l="l" t="t" r="r" b="b"/>
                <a:pathLst>
                  <a:path w="271" h="82" extrusionOk="0">
                    <a:moveTo>
                      <a:pt x="1" y="81"/>
                    </a:moveTo>
                    <a:cubicBezTo>
                      <a:pt x="81" y="32"/>
                      <a:pt x="176" y="4"/>
                      <a:pt x="270" y="1"/>
                    </a:cubicBezTo>
                    <a:cubicBezTo>
                      <a:pt x="176" y="4"/>
                      <a:pt x="81" y="32"/>
                      <a:pt x="1" y="8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3" name="Google Shape;6648;p65">
                <a:extLst>
                  <a:ext uri="{FF2B5EF4-FFF2-40B4-BE49-F238E27FC236}">
                    <a16:creationId xmlns:a16="http://schemas.microsoft.com/office/drawing/2014/main" id="{8C593BBB-CC52-4460-94B6-3CCE37651898}"/>
                  </a:ext>
                </a:extLst>
              </p:cNvPr>
              <p:cNvSpPr/>
              <p:nvPr/>
            </p:nvSpPr>
            <p:spPr>
              <a:xfrm>
                <a:off x="9372069" y="3011341"/>
                <a:ext cx="9963" cy="6264"/>
              </a:xfrm>
              <a:custGeom>
                <a:avLst/>
                <a:gdLst/>
                <a:ahLst/>
                <a:cxnLst/>
                <a:rect l="l" t="t" r="r" b="b"/>
                <a:pathLst>
                  <a:path w="200" h="110" extrusionOk="0">
                    <a:moveTo>
                      <a:pt x="165" y="1"/>
                    </a:moveTo>
                    <a:cubicBezTo>
                      <a:pt x="127" y="1"/>
                      <a:pt x="80" y="38"/>
                      <a:pt x="0" y="110"/>
                    </a:cubicBezTo>
                    <a:cubicBezTo>
                      <a:pt x="79" y="38"/>
                      <a:pt x="129" y="1"/>
                      <a:pt x="166" y="1"/>
                    </a:cubicBezTo>
                    <a:lnTo>
                      <a:pt x="166" y="1"/>
                    </a:lnTo>
                    <a:cubicBezTo>
                      <a:pt x="178" y="1"/>
                      <a:pt x="189" y="4"/>
                      <a:pt x="200" y="12"/>
                    </a:cubicBezTo>
                    <a:cubicBezTo>
                      <a:pt x="189" y="4"/>
                      <a:pt x="179" y="1"/>
                      <a:pt x="167" y="1"/>
                    </a:cubicBezTo>
                    <a:cubicBezTo>
                      <a:pt x="167" y="1"/>
                      <a:pt x="166" y="1"/>
                      <a:pt x="166" y="1"/>
                    </a:cubicBezTo>
                    <a:lnTo>
                      <a:pt x="166" y="1"/>
                    </a:lnTo>
                    <a:cubicBezTo>
                      <a:pt x="166" y="1"/>
                      <a:pt x="166" y="1"/>
                      <a:pt x="165" y="1"/>
                    </a:cubicBezTo>
                    <a:close/>
                  </a:path>
                </a:pathLst>
              </a:custGeom>
              <a:solidFill>
                <a:srgbClr val="720C32"/>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4" name="Google Shape;6649;p65">
                <a:extLst>
                  <a:ext uri="{FF2B5EF4-FFF2-40B4-BE49-F238E27FC236}">
                    <a16:creationId xmlns:a16="http://schemas.microsoft.com/office/drawing/2014/main" id="{C4FAF14D-C1AF-4461-832C-2B5CE41A513B}"/>
                  </a:ext>
                </a:extLst>
              </p:cNvPr>
              <p:cNvSpPr/>
              <p:nvPr/>
            </p:nvSpPr>
            <p:spPr>
              <a:xfrm>
                <a:off x="9252194" y="2777828"/>
                <a:ext cx="13651" cy="36092"/>
              </a:xfrm>
              <a:custGeom>
                <a:avLst/>
                <a:gdLst/>
                <a:ahLst/>
                <a:cxnLst/>
                <a:rect l="l" t="t" r="r" b="b"/>
                <a:pathLst>
                  <a:path w="274" h="634" extrusionOk="0">
                    <a:moveTo>
                      <a:pt x="127" y="266"/>
                    </a:moveTo>
                    <a:cubicBezTo>
                      <a:pt x="78" y="179"/>
                      <a:pt x="36" y="91"/>
                      <a:pt x="1" y="0"/>
                    </a:cubicBezTo>
                    <a:cubicBezTo>
                      <a:pt x="36" y="91"/>
                      <a:pt x="78" y="179"/>
                      <a:pt x="127" y="266"/>
                    </a:cubicBezTo>
                    <a:cubicBezTo>
                      <a:pt x="214" y="434"/>
                      <a:pt x="274" y="550"/>
                      <a:pt x="270" y="634"/>
                    </a:cubicBezTo>
                    <a:cubicBezTo>
                      <a:pt x="274" y="550"/>
                      <a:pt x="214" y="434"/>
                      <a:pt x="127" y="266"/>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5" name="Google Shape;6650;p65">
                <a:extLst>
                  <a:ext uri="{FF2B5EF4-FFF2-40B4-BE49-F238E27FC236}">
                    <a16:creationId xmlns:a16="http://schemas.microsoft.com/office/drawing/2014/main" id="{94A225E0-275A-4071-9F1E-F1A6E98B2402}"/>
                  </a:ext>
                </a:extLst>
              </p:cNvPr>
              <p:cNvSpPr/>
              <p:nvPr/>
            </p:nvSpPr>
            <p:spPr>
              <a:xfrm>
                <a:off x="9204412" y="2686345"/>
                <a:ext cx="6326" cy="5635"/>
              </a:xfrm>
              <a:custGeom>
                <a:avLst/>
                <a:gdLst/>
                <a:ahLst/>
                <a:cxnLst/>
                <a:rect l="l" t="t" r="r" b="b"/>
                <a:pathLst>
                  <a:path w="127" h="99" extrusionOk="0">
                    <a:moveTo>
                      <a:pt x="1" y="0"/>
                    </a:moveTo>
                    <a:cubicBezTo>
                      <a:pt x="39" y="39"/>
                      <a:pt x="81" y="74"/>
                      <a:pt x="127" y="98"/>
                    </a:cubicBezTo>
                    <a:cubicBezTo>
                      <a:pt x="81" y="74"/>
                      <a:pt x="39" y="39"/>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6" name="Google Shape;6651;p65">
                <a:extLst>
                  <a:ext uri="{FF2B5EF4-FFF2-40B4-BE49-F238E27FC236}">
                    <a16:creationId xmlns:a16="http://schemas.microsoft.com/office/drawing/2014/main" id="{4CB8FD77-ED38-414B-B663-4AE111F5A21E}"/>
                  </a:ext>
                </a:extLst>
              </p:cNvPr>
              <p:cNvSpPr/>
              <p:nvPr/>
            </p:nvSpPr>
            <p:spPr>
              <a:xfrm>
                <a:off x="9457868" y="2918324"/>
                <a:ext cx="198" cy="1819"/>
              </a:xfrm>
              <a:custGeom>
                <a:avLst/>
                <a:gdLst/>
                <a:ahLst/>
                <a:cxnLst/>
                <a:rect l="l" t="t" r="r" b="b"/>
                <a:pathLst>
                  <a:path w="4" h="32" extrusionOk="0">
                    <a:moveTo>
                      <a:pt x="0" y="0"/>
                    </a:moveTo>
                    <a:cubicBezTo>
                      <a:pt x="4" y="11"/>
                      <a:pt x="4" y="21"/>
                      <a:pt x="4" y="32"/>
                    </a:cubicBezTo>
                    <a:cubicBezTo>
                      <a:pt x="4" y="21"/>
                      <a:pt x="4" y="11"/>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7" name="Google Shape;6652;p65">
                <a:extLst>
                  <a:ext uri="{FF2B5EF4-FFF2-40B4-BE49-F238E27FC236}">
                    <a16:creationId xmlns:a16="http://schemas.microsoft.com/office/drawing/2014/main" id="{B19FE29F-91B0-4C6B-B62A-F1486AD73882}"/>
                  </a:ext>
                </a:extLst>
              </p:cNvPr>
              <p:cNvSpPr/>
              <p:nvPr/>
            </p:nvSpPr>
            <p:spPr>
              <a:xfrm>
                <a:off x="9361956" y="3067415"/>
                <a:ext cx="1743" cy="16964"/>
              </a:xfrm>
              <a:custGeom>
                <a:avLst/>
                <a:gdLst/>
                <a:ahLst/>
                <a:cxnLst/>
                <a:rect l="l" t="t" r="r" b="b"/>
                <a:pathLst>
                  <a:path w="35" h="298" extrusionOk="0">
                    <a:moveTo>
                      <a:pt x="0" y="1"/>
                    </a:moveTo>
                    <a:lnTo>
                      <a:pt x="0" y="1"/>
                    </a:lnTo>
                    <a:cubicBezTo>
                      <a:pt x="31" y="74"/>
                      <a:pt x="31" y="179"/>
                      <a:pt x="35" y="298"/>
                    </a:cubicBezTo>
                    <a:cubicBezTo>
                      <a:pt x="31" y="175"/>
                      <a:pt x="31" y="74"/>
                      <a:pt x="0" y="1"/>
                    </a:cubicBezTo>
                    <a:close/>
                  </a:path>
                </a:pathLst>
              </a:custGeom>
              <a:solidFill>
                <a:srgbClr val="720C32"/>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8" name="Google Shape;6653;p65">
                <a:extLst>
                  <a:ext uri="{FF2B5EF4-FFF2-40B4-BE49-F238E27FC236}">
                    <a16:creationId xmlns:a16="http://schemas.microsoft.com/office/drawing/2014/main" id="{190694C4-A44E-4325-94DC-275DD591627B}"/>
                  </a:ext>
                </a:extLst>
              </p:cNvPr>
              <p:cNvSpPr/>
              <p:nvPr/>
            </p:nvSpPr>
            <p:spPr>
              <a:xfrm>
                <a:off x="9163606" y="2671200"/>
                <a:ext cx="1244" cy="457"/>
              </a:xfrm>
              <a:custGeom>
                <a:avLst/>
                <a:gdLst/>
                <a:ahLst/>
                <a:cxnLst/>
                <a:rect l="l" t="t" r="r" b="b"/>
                <a:pathLst>
                  <a:path w="25" h="8" extrusionOk="0">
                    <a:moveTo>
                      <a:pt x="25" y="7"/>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9" name="Google Shape;6654;p65">
                <a:extLst>
                  <a:ext uri="{FF2B5EF4-FFF2-40B4-BE49-F238E27FC236}">
                    <a16:creationId xmlns:a16="http://schemas.microsoft.com/office/drawing/2014/main" id="{B2B9B8F0-0CFF-4E4B-92F8-B57AF6E702B5}"/>
                  </a:ext>
                </a:extLst>
              </p:cNvPr>
              <p:cNvSpPr/>
              <p:nvPr/>
            </p:nvSpPr>
            <p:spPr>
              <a:xfrm>
                <a:off x="9264399" y="2822057"/>
                <a:ext cx="250" cy="1254"/>
              </a:xfrm>
              <a:custGeom>
                <a:avLst/>
                <a:gdLst/>
                <a:ahLst/>
                <a:cxnLst/>
                <a:rect l="l" t="t" r="r" b="b"/>
                <a:pathLst>
                  <a:path w="5" h="22" extrusionOk="0">
                    <a:moveTo>
                      <a:pt x="4" y="21"/>
                    </a:moveTo>
                    <a:cubicBezTo>
                      <a:pt x="4" y="14"/>
                      <a:pt x="1" y="7"/>
                      <a:pt x="1" y="0"/>
                    </a:cubicBezTo>
                    <a:cubicBezTo>
                      <a:pt x="1" y="7"/>
                      <a:pt x="4" y="14"/>
                      <a:pt x="4" y="2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0" name="Google Shape;6655;p65">
                <a:extLst>
                  <a:ext uri="{FF2B5EF4-FFF2-40B4-BE49-F238E27FC236}">
                    <a16:creationId xmlns:a16="http://schemas.microsoft.com/office/drawing/2014/main" id="{772A76BC-0890-4033-B43B-907C0DD87B87}"/>
                  </a:ext>
                </a:extLst>
              </p:cNvPr>
              <p:cNvSpPr/>
              <p:nvPr/>
            </p:nvSpPr>
            <p:spPr>
              <a:xfrm>
                <a:off x="9222397" y="2712474"/>
                <a:ext cx="400" cy="1652"/>
              </a:xfrm>
              <a:custGeom>
                <a:avLst/>
                <a:gdLst/>
                <a:ahLst/>
                <a:cxnLst/>
                <a:rect l="l" t="t" r="r" b="b"/>
                <a:pathLst>
                  <a:path w="8" h="29" extrusionOk="0">
                    <a:moveTo>
                      <a:pt x="0" y="28"/>
                    </a:moveTo>
                    <a:cubicBezTo>
                      <a:pt x="4" y="18"/>
                      <a:pt x="4" y="11"/>
                      <a:pt x="7" y="0"/>
                    </a:cubicBezTo>
                    <a:cubicBezTo>
                      <a:pt x="4" y="11"/>
                      <a:pt x="4" y="18"/>
                      <a:pt x="0" y="2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1" name="Google Shape;6656;p65">
                <a:extLst>
                  <a:ext uri="{FF2B5EF4-FFF2-40B4-BE49-F238E27FC236}">
                    <a16:creationId xmlns:a16="http://schemas.microsoft.com/office/drawing/2014/main" id="{6BC9E1FD-5F39-40FC-B26B-FE61B74CE72F}"/>
                  </a:ext>
                </a:extLst>
              </p:cNvPr>
              <p:cNvSpPr/>
              <p:nvPr/>
            </p:nvSpPr>
            <p:spPr>
              <a:xfrm>
                <a:off x="9167295" y="2672794"/>
                <a:ext cx="198" cy="59"/>
              </a:xfrm>
              <a:custGeom>
                <a:avLst/>
                <a:gdLst/>
                <a:ahLst/>
                <a:cxnLst/>
                <a:rect l="l" t="t" r="r" b="b"/>
                <a:pathLst>
                  <a:path w="4" h="1" extrusionOk="0">
                    <a:moveTo>
                      <a:pt x="4"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2" name="Google Shape;6657;p65">
                <a:extLst>
                  <a:ext uri="{FF2B5EF4-FFF2-40B4-BE49-F238E27FC236}">
                    <a16:creationId xmlns:a16="http://schemas.microsoft.com/office/drawing/2014/main" id="{6F9A6E36-D14E-42A8-BEFD-81153618825F}"/>
                  </a:ext>
                </a:extLst>
              </p:cNvPr>
              <p:cNvSpPr/>
              <p:nvPr/>
            </p:nvSpPr>
            <p:spPr>
              <a:xfrm>
                <a:off x="9138994" y="2668412"/>
                <a:ext cx="8969" cy="1421"/>
              </a:xfrm>
              <a:custGeom>
                <a:avLst/>
                <a:gdLst/>
                <a:ahLst/>
                <a:cxnLst/>
                <a:rect l="l" t="t" r="r" b="b"/>
                <a:pathLst>
                  <a:path w="180" h="25" extrusionOk="0">
                    <a:moveTo>
                      <a:pt x="179" y="25"/>
                    </a:moveTo>
                    <a:cubicBezTo>
                      <a:pt x="120" y="25"/>
                      <a:pt x="60" y="18"/>
                      <a:pt x="1" y="0"/>
                    </a:cubicBezTo>
                    <a:cubicBezTo>
                      <a:pt x="60" y="18"/>
                      <a:pt x="120" y="25"/>
                      <a:pt x="179" y="2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3" name="Google Shape;6658;p65">
                <a:extLst>
                  <a:ext uri="{FF2B5EF4-FFF2-40B4-BE49-F238E27FC236}">
                    <a16:creationId xmlns:a16="http://schemas.microsoft.com/office/drawing/2014/main" id="{88EF95BF-8605-4845-92AB-E196D1204F1A}"/>
                  </a:ext>
                </a:extLst>
              </p:cNvPr>
              <p:cNvSpPr/>
              <p:nvPr/>
            </p:nvSpPr>
            <p:spPr>
              <a:xfrm>
                <a:off x="9297932" y="2839420"/>
                <a:ext cx="547" cy="227"/>
              </a:xfrm>
              <a:custGeom>
                <a:avLst/>
                <a:gdLst/>
                <a:ahLst/>
                <a:cxnLst/>
                <a:rect l="l" t="t" r="r" b="b"/>
                <a:pathLst>
                  <a:path w="11" h="4" extrusionOk="0">
                    <a:moveTo>
                      <a:pt x="11" y="4"/>
                    </a:moveTo>
                    <a:lnTo>
                      <a:pt x="11" y="4"/>
                    </a:ln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4" name="Google Shape;6659;p65">
                <a:extLst>
                  <a:ext uri="{FF2B5EF4-FFF2-40B4-BE49-F238E27FC236}">
                    <a16:creationId xmlns:a16="http://schemas.microsoft.com/office/drawing/2014/main" id="{223C6604-27D0-4CD7-9A18-D56CF90E7FA1}"/>
                  </a:ext>
                </a:extLst>
              </p:cNvPr>
              <p:cNvSpPr/>
              <p:nvPr/>
            </p:nvSpPr>
            <p:spPr>
              <a:xfrm>
                <a:off x="8184218" y="2842380"/>
                <a:ext cx="1593" cy="59"/>
              </a:xfrm>
              <a:custGeom>
                <a:avLst/>
                <a:gdLst/>
                <a:ahLst/>
                <a:cxnLst/>
                <a:rect l="l" t="t" r="r" b="b"/>
                <a:pathLst>
                  <a:path w="32" h="1" extrusionOk="0">
                    <a:moveTo>
                      <a:pt x="0" y="1"/>
                    </a:moveTo>
                    <a:lnTo>
                      <a:pt x="32" y="1"/>
                    </a:lnTo>
                    <a:cubicBezTo>
                      <a:pt x="21" y="1"/>
                      <a:pt x="11" y="1"/>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5" name="Google Shape;6660;p65">
                <a:extLst>
                  <a:ext uri="{FF2B5EF4-FFF2-40B4-BE49-F238E27FC236}">
                    <a16:creationId xmlns:a16="http://schemas.microsoft.com/office/drawing/2014/main" id="{71B01D4D-F4CD-4767-A830-E36BF915E732}"/>
                  </a:ext>
                </a:extLst>
              </p:cNvPr>
              <p:cNvSpPr/>
              <p:nvPr/>
            </p:nvSpPr>
            <p:spPr>
              <a:xfrm>
                <a:off x="8193785" y="2843977"/>
                <a:ext cx="2491" cy="457"/>
              </a:xfrm>
              <a:custGeom>
                <a:avLst/>
                <a:gdLst/>
                <a:ahLst/>
                <a:cxnLst/>
                <a:rect l="l" t="t" r="r" b="b"/>
                <a:pathLst>
                  <a:path w="50" h="8" extrusionOk="0">
                    <a:moveTo>
                      <a:pt x="1" y="1"/>
                    </a:moveTo>
                    <a:lnTo>
                      <a:pt x="1" y="1"/>
                    </a:lnTo>
                    <a:cubicBezTo>
                      <a:pt x="15" y="4"/>
                      <a:pt x="32" y="8"/>
                      <a:pt x="50" y="8"/>
                    </a:cubicBezTo>
                    <a:lnTo>
                      <a:pt x="25" y="4"/>
                    </a:ln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6" name="Google Shape;6661;p65">
                <a:extLst>
                  <a:ext uri="{FF2B5EF4-FFF2-40B4-BE49-F238E27FC236}">
                    <a16:creationId xmlns:a16="http://schemas.microsoft.com/office/drawing/2014/main" id="{50BA6E14-B05D-4BF6-BCBC-B9B5D5606E67}"/>
                  </a:ext>
                </a:extLst>
              </p:cNvPr>
              <p:cNvSpPr/>
              <p:nvPr/>
            </p:nvSpPr>
            <p:spPr>
              <a:xfrm>
                <a:off x="7137670" y="2773840"/>
                <a:ext cx="5629" cy="5635"/>
              </a:xfrm>
              <a:custGeom>
                <a:avLst/>
                <a:gdLst/>
                <a:ahLst/>
                <a:cxnLst/>
                <a:rect l="l" t="t" r="r" b="b"/>
                <a:pathLst>
                  <a:path w="113" h="99" extrusionOk="0">
                    <a:moveTo>
                      <a:pt x="112" y="0"/>
                    </a:moveTo>
                    <a:cubicBezTo>
                      <a:pt x="95" y="53"/>
                      <a:pt x="53" y="88"/>
                      <a:pt x="0" y="98"/>
                    </a:cubicBezTo>
                    <a:cubicBezTo>
                      <a:pt x="53" y="88"/>
                      <a:pt x="95" y="53"/>
                      <a:pt x="112"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7" name="Google Shape;6662;p65">
                <a:extLst>
                  <a:ext uri="{FF2B5EF4-FFF2-40B4-BE49-F238E27FC236}">
                    <a16:creationId xmlns:a16="http://schemas.microsoft.com/office/drawing/2014/main" id="{4BE489B5-112F-4B79-B877-23EDDDDEDF40}"/>
                  </a:ext>
                </a:extLst>
              </p:cNvPr>
              <p:cNvSpPr/>
              <p:nvPr/>
            </p:nvSpPr>
            <p:spPr>
              <a:xfrm>
                <a:off x="7196611" y="2740935"/>
                <a:ext cx="10363" cy="3471"/>
              </a:xfrm>
              <a:custGeom>
                <a:avLst/>
                <a:gdLst/>
                <a:ahLst/>
                <a:cxnLst/>
                <a:rect l="l" t="t" r="r" b="b"/>
                <a:pathLst>
                  <a:path w="208" h="61" extrusionOk="0">
                    <a:moveTo>
                      <a:pt x="148" y="25"/>
                    </a:moveTo>
                    <a:cubicBezTo>
                      <a:pt x="165" y="36"/>
                      <a:pt x="186" y="46"/>
                      <a:pt x="207" y="60"/>
                    </a:cubicBezTo>
                    <a:cubicBezTo>
                      <a:pt x="186" y="46"/>
                      <a:pt x="165" y="36"/>
                      <a:pt x="148" y="25"/>
                    </a:cubicBezTo>
                    <a:cubicBezTo>
                      <a:pt x="102" y="4"/>
                      <a:pt x="50" y="1"/>
                      <a:pt x="0" y="11"/>
                    </a:cubicBezTo>
                    <a:cubicBezTo>
                      <a:pt x="50" y="1"/>
                      <a:pt x="102" y="4"/>
                      <a:pt x="148" y="2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8" name="Google Shape;6663;p65">
                <a:extLst>
                  <a:ext uri="{FF2B5EF4-FFF2-40B4-BE49-F238E27FC236}">
                    <a16:creationId xmlns:a16="http://schemas.microsoft.com/office/drawing/2014/main" id="{69E55D8E-AB37-401E-8EE6-10EB74491C94}"/>
                  </a:ext>
                </a:extLst>
              </p:cNvPr>
              <p:cNvSpPr/>
              <p:nvPr/>
            </p:nvSpPr>
            <p:spPr>
              <a:xfrm>
                <a:off x="7315392" y="2779819"/>
                <a:ext cx="16293" cy="3471"/>
              </a:xfrm>
              <a:custGeom>
                <a:avLst/>
                <a:gdLst/>
                <a:ahLst/>
                <a:cxnLst/>
                <a:rect l="l" t="t" r="r" b="b"/>
                <a:pathLst>
                  <a:path w="327" h="61" extrusionOk="0">
                    <a:moveTo>
                      <a:pt x="1" y="0"/>
                    </a:moveTo>
                    <a:cubicBezTo>
                      <a:pt x="65" y="39"/>
                      <a:pt x="138" y="60"/>
                      <a:pt x="211" y="60"/>
                    </a:cubicBezTo>
                    <a:cubicBezTo>
                      <a:pt x="250" y="60"/>
                      <a:pt x="289" y="54"/>
                      <a:pt x="326" y="42"/>
                    </a:cubicBezTo>
                    <a:lnTo>
                      <a:pt x="326" y="42"/>
                    </a:lnTo>
                    <a:cubicBezTo>
                      <a:pt x="289" y="53"/>
                      <a:pt x="250" y="59"/>
                      <a:pt x="211" y="59"/>
                    </a:cubicBezTo>
                    <a:cubicBezTo>
                      <a:pt x="138" y="59"/>
                      <a:pt x="65" y="39"/>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9" name="Google Shape;6664;p65">
                <a:extLst>
                  <a:ext uri="{FF2B5EF4-FFF2-40B4-BE49-F238E27FC236}">
                    <a16:creationId xmlns:a16="http://schemas.microsoft.com/office/drawing/2014/main" id="{03A01419-0124-44BA-AED2-8EFD7DAEDE53}"/>
                  </a:ext>
                </a:extLst>
              </p:cNvPr>
              <p:cNvSpPr/>
              <p:nvPr/>
            </p:nvSpPr>
            <p:spPr>
              <a:xfrm>
                <a:off x="7716225" y="2585467"/>
                <a:ext cx="18535" cy="5463"/>
              </a:xfrm>
              <a:custGeom>
                <a:avLst/>
                <a:gdLst/>
                <a:ahLst/>
                <a:cxnLst/>
                <a:rect l="l" t="t" r="r" b="b"/>
                <a:pathLst>
                  <a:path w="372" h="96" extrusionOk="0">
                    <a:moveTo>
                      <a:pt x="372" y="61"/>
                    </a:moveTo>
                    <a:cubicBezTo>
                      <a:pt x="291" y="96"/>
                      <a:pt x="155" y="71"/>
                      <a:pt x="1" y="1"/>
                    </a:cubicBezTo>
                    <a:cubicBezTo>
                      <a:pt x="155" y="71"/>
                      <a:pt x="291" y="96"/>
                      <a:pt x="372" y="6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0" name="Google Shape;6665;p65">
                <a:extLst>
                  <a:ext uri="{FF2B5EF4-FFF2-40B4-BE49-F238E27FC236}">
                    <a16:creationId xmlns:a16="http://schemas.microsoft.com/office/drawing/2014/main" id="{9201AC76-BC26-4441-B769-D0F40EA3039B}"/>
                  </a:ext>
                </a:extLst>
              </p:cNvPr>
              <p:cNvSpPr/>
              <p:nvPr/>
            </p:nvSpPr>
            <p:spPr>
              <a:xfrm>
                <a:off x="7352707" y="2765019"/>
                <a:ext cx="15045" cy="2675"/>
              </a:xfrm>
              <a:custGeom>
                <a:avLst/>
                <a:gdLst/>
                <a:ahLst/>
                <a:cxnLst/>
                <a:rect l="l" t="t" r="r" b="b"/>
                <a:pathLst>
                  <a:path w="302" h="47" extrusionOk="0">
                    <a:moveTo>
                      <a:pt x="146" y="0"/>
                    </a:moveTo>
                    <a:cubicBezTo>
                      <a:pt x="91" y="0"/>
                      <a:pt x="38" y="12"/>
                      <a:pt x="1" y="22"/>
                    </a:cubicBezTo>
                    <a:cubicBezTo>
                      <a:pt x="39" y="12"/>
                      <a:pt x="92" y="0"/>
                      <a:pt x="147" y="0"/>
                    </a:cubicBezTo>
                    <a:lnTo>
                      <a:pt x="147" y="0"/>
                    </a:lnTo>
                    <a:cubicBezTo>
                      <a:pt x="202" y="0"/>
                      <a:pt x="258" y="12"/>
                      <a:pt x="302" y="47"/>
                    </a:cubicBezTo>
                    <a:cubicBezTo>
                      <a:pt x="258" y="12"/>
                      <a:pt x="202" y="0"/>
                      <a:pt x="147" y="0"/>
                    </a:cubicBezTo>
                    <a:cubicBezTo>
                      <a:pt x="147" y="0"/>
                      <a:pt x="147" y="0"/>
                      <a:pt x="147" y="0"/>
                    </a:cubicBezTo>
                    <a:lnTo>
                      <a:pt x="147" y="0"/>
                    </a:lnTo>
                    <a:cubicBezTo>
                      <a:pt x="146" y="0"/>
                      <a:pt x="146" y="0"/>
                      <a:pt x="146"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1" name="Google Shape;6666;p65">
                <a:extLst>
                  <a:ext uri="{FF2B5EF4-FFF2-40B4-BE49-F238E27FC236}">
                    <a16:creationId xmlns:a16="http://schemas.microsoft.com/office/drawing/2014/main" id="{364BBDD4-695D-428A-9BC1-9BE460B76169}"/>
                  </a:ext>
                </a:extLst>
              </p:cNvPr>
              <p:cNvSpPr/>
              <p:nvPr/>
            </p:nvSpPr>
            <p:spPr>
              <a:xfrm>
                <a:off x="7476223" y="2641314"/>
                <a:ext cx="7023" cy="1819"/>
              </a:xfrm>
              <a:custGeom>
                <a:avLst/>
                <a:gdLst/>
                <a:ahLst/>
                <a:cxnLst/>
                <a:rect l="l" t="t" r="r" b="b"/>
                <a:pathLst>
                  <a:path w="141" h="32" extrusionOk="0">
                    <a:moveTo>
                      <a:pt x="140" y="4"/>
                    </a:moveTo>
                    <a:cubicBezTo>
                      <a:pt x="91" y="0"/>
                      <a:pt x="42" y="11"/>
                      <a:pt x="0" y="32"/>
                    </a:cubicBezTo>
                    <a:cubicBezTo>
                      <a:pt x="42" y="11"/>
                      <a:pt x="91" y="0"/>
                      <a:pt x="140" y="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2" name="Google Shape;6667;p65">
                <a:extLst>
                  <a:ext uri="{FF2B5EF4-FFF2-40B4-BE49-F238E27FC236}">
                    <a16:creationId xmlns:a16="http://schemas.microsoft.com/office/drawing/2014/main" id="{BCC72D00-F75B-4413-8110-6A935A9769C3}"/>
                  </a:ext>
                </a:extLst>
              </p:cNvPr>
              <p:cNvSpPr/>
              <p:nvPr/>
            </p:nvSpPr>
            <p:spPr>
              <a:xfrm>
                <a:off x="7127703" y="2799743"/>
                <a:ext cx="1644" cy="4839"/>
              </a:xfrm>
              <a:custGeom>
                <a:avLst/>
                <a:gdLst/>
                <a:ahLst/>
                <a:cxnLst/>
                <a:rect l="l" t="t" r="r" b="b"/>
                <a:pathLst>
                  <a:path w="33" h="85" extrusionOk="0">
                    <a:moveTo>
                      <a:pt x="1" y="0"/>
                    </a:moveTo>
                    <a:lnTo>
                      <a:pt x="4" y="14"/>
                    </a:lnTo>
                    <a:cubicBezTo>
                      <a:pt x="11" y="39"/>
                      <a:pt x="22" y="63"/>
                      <a:pt x="32" y="84"/>
                    </a:cubicBezTo>
                    <a:cubicBezTo>
                      <a:pt x="22" y="63"/>
                      <a:pt x="11" y="39"/>
                      <a:pt x="4" y="1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3" name="Google Shape;6668;p65">
                <a:extLst>
                  <a:ext uri="{FF2B5EF4-FFF2-40B4-BE49-F238E27FC236}">
                    <a16:creationId xmlns:a16="http://schemas.microsoft.com/office/drawing/2014/main" id="{9BE6933D-694E-4C68-84FA-2DFCF9545020}"/>
                  </a:ext>
                </a:extLst>
              </p:cNvPr>
              <p:cNvSpPr/>
              <p:nvPr/>
            </p:nvSpPr>
            <p:spPr>
              <a:xfrm>
                <a:off x="7398746" y="2762855"/>
                <a:ext cx="2341" cy="457"/>
              </a:xfrm>
              <a:custGeom>
                <a:avLst/>
                <a:gdLst/>
                <a:ahLst/>
                <a:cxnLst/>
                <a:rect l="l" t="t" r="r" b="b"/>
                <a:pathLst>
                  <a:path w="47" h="8" extrusionOk="0">
                    <a:moveTo>
                      <a:pt x="1" y="1"/>
                    </a:moveTo>
                    <a:cubicBezTo>
                      <a:pt x="15" y="4"/>
                      <a:pt x="32" y="8"/>
                      <a:pt x="46" y="8"/>
                    </a:cubicBezTo>
                    <a:cubicBezTo>
                      <a:pt x="32" y="4"/>
                      <a:pt x="15" y="1"/>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4" name="Google Shape;6669;p65">
                <a:extLst>
                  <a:ext uri="{FF2B5EF4-FFF2-40B4-BE49-F238E27FC236}">
                    <a16:creationId xmlns:a16="http://schemas.microsoft.com/office/drawing/2014/main" id="{1D2F3199-5F6C-426D-84E9-2FB5444461DC}"/>
                  </a:ext>
                </a:extLst>
              </p:cNvPr>
              <p:cNvSpPr/>
              <p:nvPr/>
            </p:nvSpPr>
            <p:spPr>
              <a:xfrm>
                <a:off x="7369449" y="2769228"/>
                <a:ext cx="9666" cy="5065"/>
              </a:xfrm>
              <a:custGeom>
                <a:avLst/>
                <a:gdLst/>
                <a:ahLst/>
                <a:cxnLst/>
                <a:rect l="l" t="t" r="r" b="b"/>
                <a:pathLst>
                  <a:path w="194" h="89" extrusionOk="0">
                    <a:moveTo>
                      <a:pt x="193" y="1"/>
                    </a:moveTo>
                    <a:cubicBezTo>
                      <a:pt x="106" y="88"/>
                      <a:pt x="95" y="81"/>
                      <a:pt x="1" y="1"/>
                    </a:cubicBezTo>
                    <a:cubicBezTo>
                      <a:pt x="95" y="81"/>
                      <a:pt x="106" y="88"/>
                      <a:pt x="193"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5" name="Google Shape;6670;p65">
                <a:extLst>
                  <a:ext uri="{FF2B5EF4-FFF2-40B4-BE49-F238E27FC236}">
                    <a16:creationId xmlns:a16="http://schemas.microsoft.com/office/drawing/2014/main" id="{BBAEE3D1-0A0B-4DB2-997B-B66C8C66C207}"/>
                  </a:ext>
                </a:extLst>
              </p:cNvPr>
              <p:cNvSpPr/>
              <p:nvPr/>
            </p:nvSpPr>
            <p:spPr>
              <a:xfrm>
                <a:off x="7995485" y="2772419"/>
                <a:ext cx="3886" cy="6830"/>
              </a:xfrm>
              <a:custGeom>
                <a:avLst/>
                <a:gdLst/>
                <a:ahLst/>
                <a:cxnLst/>
                <a:rect l="l" t="t" r="r" b="b"/>
                <a:pathLst>
                  <a:path w="78" h="120" extrusionOk="0">
                    <a:moveTo>
                      <a:pt x="77" y="1"/>
                    </a:moveTo>
                    <a:cubicBezTo>
                      <a:pt x="56" y="43"/>
                      <a:pt x="32" y="85"/>
                      <a:pt x="0" y="120"/>
                    </a:cubicBezTo>
                    <a:cubicBezTo>
                      <a:pt x="32" y="85"/>
                      <a:pt x="56" y="46"/>
                      <a:pt x="77"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6" name="Google Shape;6671;p65">
                <a:extLst>
                  <a:ext uri="{FF2B5EF4-FFF2-40B4-BE49-F238E27FC236}">
                    <a16:creationId xmlns:a16="http://schemas.microsoft.com/office/drawing/2014/main" id="{E6C2BED0-8207-4339-9774-4F991BF0437B}"/>
                  </a:ext>
                </a:extLst>
              </p:cNvPr>
              <p:cNvSpPr/>
              <p:nvPr/>
            </p:nvSpPr>
            <p:spPr>
              <a:xfrm>
                <a:off x="7934103" y="2668810"/>
                <a:ext cx="35625" cy="56246"/>
              </a:xfrm>
              <a:custGeom>
                <a:avLst/>
                <a:gdLst/>
                <a:ahLst/>
                <a:cxnLst/>
                <a:rect l="l" t="t" r="r" b="b"/>
                <a:pathLst>
                  <a:path w="715" h="988" extrusionOk="0">
                    <a:moveTo>
                      <a:pt x="0" y="0"/>
                    </a:moveTo>
                    <a:cubicBezTo>
                      <a:pt x="235" y="238"/>
                      <a:pt x="462" y="588"/>
                      <a:pt x="627" y="848"/>
                    </a:cubicBezTo>
                    <a:cubicBezTo>
                      <a:pt x="462" y="588"/>
                      <a:pt x="235" y="235"/>
                      <a:pt x="0" y="0"/>
                    </a:cubicBezTo>
                    <a:close/>
                    <a:moveTo>
                      <a:pt x="627" y="848"/>
                    </a:moveTo>
                    <a:cubicBezTo>
                      <a:pt x="655" y="900"/>
                      <a:pt x="686" y="946"/>
                      <a:pt x="714" y="988"/>
                    </a:cubicBezTo>
                    <a:cubicBezTo>
                      <a:pt x="686" y="942"/>
                      <a:pt x="658" y="900"/>
                      <a:pt x="627" y="84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7" name="Google Shape;6672;p65">
                <a:extLst>
                  <a:ext uri="{FF2B5EF4-FFF2-40B4-BE49-F238E27FC236}">
                    <a16:creationId xmlns:a16="http://schemas.microsoft.com/office/drawing/2014/main" id="{4C160F47-8168-49BC-B4A0-8E7AA3C7641A}"/>
                  </a:ext>
                </a:extLst>
              </p:cNvPr>
              <p:cNvSpPr/>
              <p:nvPr/>
            </p:nvSpPr>
            <p:spPr>
              <a:xfrm>
                <a:off x="8170964" y="2822628"/>
                <a:ext cx="3340" cy="5065"/>
              </a:xfrm>
              <a:custGeom>
                <a:avLst/>
                <a:gdLst/>
                <a:ahLst/>
                <a:cxnLst/>
                <a:rect l="l" t="t" r="r" b="b"/>
                <a:pathLst>
                  <a:path w="67" h="89" extrusionOk="0">
                    <a:moveTo>
                      <a:pt x="67" y="89"/>
                    </a:moveTo>
                    <a:cubicBezTo>
                      <a:pt x="60" y="50"/>
                      <a:pt x="35" y="15"/>
                      <a:pt x="0" y="1"/>
                    </a:cubicBezTo>
                    <a:cubicBezTo>
                      <a:pt x="35" y="15"/>
                      <a:pt x="60" y="50"/>
                      <a:pt x="67" y="8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8" name="Google Shape;6673;p65">
                <a:extLst>
                  <a:ext uri="{FF2B5EF4-FFF2-40B4-BE49-F238E27FC236}">
                    <a16:creationId xmlns:a16="http://schemas.microsoft.com/office/drawing/2014/main" id="{7741539E-E675-4318-9B6F-5D228870B0B8}"/>
                  </a:ext>
                </a:extLst>
              </p:cNvPr>
              <p:cNvSpPr/>
              <p:nvPr/>
            </p:nvSpPr>
            <p:spPr>
              <a:xfrm>
                <a:off x="8174256" y="2827864"/>
                <a:ext cx="5130" cy="10817"/>
              </a:xfrm>
              <a:custGeom>
                <a:avLst/>
                <a:gdLst/>
                <a:ahLst/>
                <a:cxnLst/>
                <a:rect l="l" t="t" r="r" b="b"/>
                <a:pathLst>
                  <a:path w="103" h="190" extrusionOk="0">
                    <a:moveTo>
                      <a:pt x="1" y="0"/>
                    </a:moveTo>
                    <a:cubicBezTo>
                      <a:pt x="1" y="7"/>
                      <a:pt x="4" y="14"/>
                      <a:pt x="4" y="21"/>
                    </a:cubicBezTo>
                    <a:cubicBezTo>
                      <a:pt x="18" y="81"/>
                      <a:pt x="50" y="137"/>
                      <a:pt x="95" y="182"/>
                    </a:cubicBezTo>
                    <a:lnTo>
                      <a:pt x="102" y="189"/>
                    </a:lnTo>
                    <a:cubicBezTo>
                      <a:pt x="57" y="140"/>
                      <a:pt x="22" y="84"/>
                      <a:pt x="4" y="18"/>
                    </a:cubicBezTo>
                    <a:cubicBezTo>
                      <a:pt x="4" y="11"/>
                      <a:pt x="1" y="7"/>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9" name="Google Shape;6674;p65">
                <a:extLst>
                  <a:ext uri="{FF2B5EF4-FFF2-40B4-BE49-F238E27FC236}">
                    <a16:creationId xmlns:a16="http://schemas.microsoft.com/office/drawing/2014/main" id="{DA40AD17-A4FA-4AFE-AF18-897FE25F422B}"/>
                  </a:ext>
                </a:extLst>
              </p:cNvPr>
              <p:cNvSpPr/>
              <p:nvPr/>
            </p:nvSpPr>
            <p:spPr>
              <a:xfrm>
                <a:off x="7777606" y="2628560"/>
                <a:ext cx="8770" cy="4214"/>
              </a:xfrm>
              <a:custGeom>
                <a:avLst/>
                <a:gdLst/>
                <a:ahLst/>
                <a:cxnLst/>
                <a:rect l="l" t="t" r="r" b="b"/>
                <a:pathLst>
                  <a:path w="176" h="74" extrusionOk="0">
                    <a:moveTo>
                      <a:pt x="176" y="25"/>
                    </a:moveTo>
                    <a:cubicBezTo>
                      <a:pt x="113" y="0"/>
                      <a:pt x="43" y="21"/>
                      <a:pt x="1" y="74"/>
                    </a:cubicBezTo>
                    <a:cubicBezTo>
                      <a:pt x="43" y="21"/>
                      <a:pt x="113" y="0"/>
                      <a:pt x="176" y="2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0" name="Google Shape;6675;p65">
                <a:extLst>
                  <a:ext uri="{FF2B5EF4-FFF2-40B4-BE49-F238E27FC236}">
                    <a16:creationId xmlns:a16="http://schemas.microsoft.com/office/drawing/2014/main" id="{1181E6D4-7AFD-450B-A8E4-81739B8BE087}"/>
                  </a:ext>
                </a:extLst>
              </p:cNvPr>
              <p:cNvSpPr/>
              <p:nvPr/>
            </p:nvSpPr>
            <p:spPr>
              <a:xfrm>
                <a:off x="8106394" y="2791148"/>
                <a:ext cx="13999" cy="13606"/>
              </a:xfrm>
              <a:custGeom>
                <a:avLst/>
                <a:gdLst/>
                <a:ahLst/>
                <a:cxnLst/>
                <a:rect l="l" t="t" r="r" b="b"/>
                <a:pathLst>
                  <a:path w="281" h="239" extrusionOk="0">
                    <a:moveTo>
                      <a:pt x="1" y="1"/>
                    </a:moveTo>
                    <a:lnTo>
                      <a:pt x="1" y="1"/>
                    </a:lnTo>
                    <a:cubicBezTo>
                      <a:pt x="88" y="211"/>
                      <a:pt x="214" y="239"/>
                      <a:pt x="281" y="239"/>
                    </a:cubicBezTo>
                    <a:cubicBezTo>
                      <a:pt x="214" y="239"/>
                      <a:pt x="88" y="207"/>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1" name="Google Shape;6676;p65">
                <a:extLst>
                  <a:ext uri="{FF2B5EF4-FFF2-40B4-BE49-F238E27FC236}">
                    <a16:creationId xmlns:a16="http://schemas.microsoft.com/office/drawing/2014/main" id="{D2B8264F-E6B5-4ADD-918A-27AB4DC8CD15}"/>
                  </a:ext>
                </a:extLst>
              </p:cNvPr>
              <p:cNvSpPr/>
              <p:nvPr/>
            </p:nvSpPr>
            <p:spPr>
              <a:xfrm>
                <a:off x="7906849" y="2638522"/>
                <a:ext cx="4433" cy="8595"/>
              </a:xfrm>
              <a:custGeom>
                <a:avLst/>
                <a:gdLst/>
                <a:ahLst/>
                <a:cxnLst/>
                <a:rect l="l" t="t" r="r" b="b"/>
                <a:pathLst>
                  <a:path w="89" h="151" extrusionOk="0">
                    <a:moveTo>
                      <a:pt x="15" y="151"/>
                    </a:moveTo>
                    <a:cubicBezTo>
                      <a:pt x="1" y="98"/>
                      <a:pt x="53" y="35"/>
                      <a:pt x="88" y="0"/>
                    </a:cubicBezTo>
                    <a:cubicBezTo>
                      <a:pt x="53" y="35"/>
                      <a:pt x="1" y="98"/>
                      <a:pt x="15" y="15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2" name="Google Shape;6677;p65">
                <a:extLst>
                  <a:ext uri="{FF2B5EF4-FFF2-40B4-BE49-F238E27FC236}">
                    <a16:creationId xmlns:a16="http://schemas.microsoft.com/office/drawing/2014/main" id="{4DE69754-0793-43FF-B3DB-72D334137697}"/>
                  </a:ext>
                </a:extLst>
              </p:cNvPr>
              <p:cNvSpPr/>
              <p:nvPr/>
            </p:nvSpPr>
            <p:spPr>
              <a:xfrm>
                <a:off x="7813729" y="2644274"/>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3" name="Google Shape;6678;p65">
                <a:extLst>
                  <a:ext uri="{FF2B5EF4-FFF2-40B4-BE49-F238E27FC236}">
                    <a16:creationId xmlns:a16="http://schemas.microsoft.com/office/drawing/2014/main" id="{ED671B5F-773A-41FE-9EFD-7D675BCB5DC8}"/>
                  </a:ext>
                </a:extLst>
              </p:cNvPr>
              <p:cNvSpPr/>
              <p:nvPr/>
            </p:nvSpPr>
            <p:spPr>
              <a:xfrm>
                <a:off x="7817215" y="2663402"/>
                <a:ext cx="1097" cy="1879"/>
              </a:xfrm>
              <a:custGeom>
                <a:avLst/>
                <a:gdLst/>
                <a:ahLst/>
                <a:cxnLst/>
                <a:rect l="l" t="t" r="r" b="b"/>
                <a:pathLst>
                  <a:path w="22" h="33" extrusionOk="0">
                    <a:moveTo>
                      <a:pt x="0" y="32"/>
                    </a:moveTo>
                    <a:cubicBezTo>
                      <a:pt x="4" y="18"/>
                      <a:pt x="11" y="8"/>
                      <a:pt x="21" y="1"/>
                    </a:cubicBezTo>
                    <a:cubicBezTo>
                      <a:pt x="11" y="8"/>
                      <a:pt x="4" y="18"/>
                      <a:pt x="0" y="3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4" name="Google Shape;6679;p65">
                <a:extLst>
                  <a:ext uri="{FF2B5EF4-FFF2-40B4-BE49-F238E27FC236}">
                    <a16:creationId xmlns:a16="http://schemas.microsoft.com/office/drawing/2014/main" id="{0DD76A95-014A-4964-B54E-732F050718B0}"/>
                  </a:ext>
                </a:extLst>
              </p:cNvPr>
              <p:cNvSpPr/>
              <p:nvPr/>
            </p:nvSpPr>
            <p:spPr>
              <a:xfrm>
                <a:off x="7837295" y="2659813"/>
                <a:ext cx="4385" cy="684"/>
              </a:xfrm>
              <a:custGeom>
                <a:avLst/>
                <a:gdLst/>
                <a:ahLst/>
                <a:cxnLst/>
                <a:rect l="l" t="t" r="r" b="b"/>
                <a:pathLst>
                  <a:path w="88" h="12" extrusionOk="0">
                    <a:moveTo>
                      <a:pt x="88" y="1"/>
                    </a:moveTo>
                    <a:cubicBezTo>
                      <a:pt x="60" y="11"/>
                      <a:pt x="28" y="11"/>
                      <a:pt x="0" y="1"/>
                    </a:cubicBezTo>
                    <a:cubicBezTo>
                      <a:pt x="28" y="11"/>
                      <a:pt x="60" y="11"/>
                      <a:pt x="88"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5" name="Google Shape;6680;p65">
                <a:extLst>
                  <a:ext uri="{FF2B5EF4-FFF2-40B4-BE49-F238E27FC236}">
                    <a16:creationId xmlns:a16="http://schemas.microsoft.com/office/drawing/2014/main" id="{6524F91C-736A-41C1-89DA-EAF693C38538}"/>
                  </a:ext>
                </a:extLst>
              </p:cNvPr>
              <p:cNvSpPr/>
              <p:nvPr/>
            </p:nvSpPr>
            <p:spPr>
              <a:xfrm>
                <a:off x="7865196" y="2635906"/>
                <a:ext cx="16792" cy="10247"/>
              </a:xfrm>
              <a:custGeom>
                <a:avLst/>
                <a:gdLst/>
                <a:ahLst/>
                <a:cxnLst/>
                <a:rect l="l" t="t" r="r" b="b"/>
                <a:pathLst>
                  <a:path w="337" h="180" extrusionOk="0">
                    <a:moveTo>
                      <a:pt x="0" y="179"/>
                    </a:moveTo>
                    <a:cubicBezTo>
                      <a:pt x="109" y="155"/>
                      <a:pt x="228" y="74"/>
                      <a:pt x="336" y="1"/>
                    </a:cubicBezTo>
                    <a:cubicBezTo>
                      <a:pt x="228" y="74"/>
                      <a:pt x="109" y="155"/>
                      <a:pt x="0" y="17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6" name="Google Shape;6681;p65">
                <a:extLst>
                  <a:ext uri="{FF2B5EF4-FFF2-40B4-BE49-F238E27FC236}">
                    <a16:creationId xmlns:a16="http://schemas.microsoft.com/office/drawing/2014/main" id="{7A0AD822-9A7B-4D9D-9BB7-9FA12B691BFF}"/>
                  </a:ext>
                </a:extLst>
              </p:cNvPr>
              <p:cNvSpPr/>
              <p:nvPr/>
            </p:nvSpPr>
            <p:spPr>
              <a:xfrm>
                <a:off x="7134679" y="2958969"/>
                <a:ext cx="4085" cy="2675"/>
              </a:xfrm>
              <a:custGeom>
                <a:avLst/>
                <a:gdLst/>
                <a:ahLst/>
                <a:cxnLst/>
                <a:rect l="l" t="t" r="r" b="b"/>
                <a:pathLst>
                  <a:path w="82" h="47" extrusionOk="0">
                    <a:moveTo>
                      <a:pt x="1" y="1"/>
                    </a:moveTo>
                    <a:cubicBezTo>
                      <a:pt x="25" y="15"/>
                      <a:pt x="53" y="29"/>
                      <a:pt x="81" y="46"/>
                    </a:cubicBezTo>
                    <a:lnTo>
                      <a:pt x="81" y="46"/>
                    </a:lnTo>
                    <a:cubicBezTo>
                      <a:pt x="53" y="29"/>
                      <a:pt x="25" y="15"/>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7" name="Google Shape;6682;p65">
                <a:extLst>
                  <a:ext uri="{FF2B5EF4-FFF2-40B4-BE49-F238E27FC236}">
                    <a16:creationId xmlns:a16="http://schemas.microsoft.com/office/drawing/2014/main" id="{63E3F299-37E5-4C39-804D-1A33B3988751}"/>
                  </a:ext>
                </a:extLst>
              </p:cNvPr>
              <p:cNvSpPr/>
              <p:nvPr/>
            </p:nvSpPr>
            <p:spPr>
              <a:xfrm>
                <a:off x="7091084" y="2903351"/>
                <a:ext cx="14550" cy="2050"/>
              </a:xfrm>
              <a:custGeom>
                <a:avLst/>
                <a:gdLst/>
                <a:ahLst/>
                <a:cxnLst/>
                <a:rect l="l" t="t" r="r" b="b"/>
                <a:pathLst>
                  <a:path w="292" h="36" extrusionOk="0">
                    <a:moveTo>
                      <a:pt x="0" y="36"/>
                    </a:moveTo>
                    <a:cubicBezTo>
                      <a:pt x="95" y="8"/>
                      <a:pt x="193" y="1"/>
                      <a:pt x="291" y="11"/>
                    </a:cubicBezTo>
                    <a:cubicBezTo>
                      <a:pt x="193" y="1"/>
                      <a:pt x="95" y="8"/>
                      <a:pt x="0" y="36"/>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8" name="Google Shape;6683;p65">
                <a:extLst>
                  <a:ext uri="{FF2B5EF4-FFF2-40B4-BE49-F238E27FC236}">
                    <a16:creationId xmlns:a16="http://schemas.microsoft.com/office/drawing/2014/main" id="{531EE8FD-1442-4DAD-9574-4A5B558F39AC}"/>
                  </a:ext>
                </a:extLst>
              </p:cNvPr>
              <p:cNvSpPr/>
              <p:nvPr/>
            </p:nvSpPr>
            <p:spPr>
              <a:xfrm>
                <a:off x="7083760" y="2904374"/>
                <a:ext cx="7372" cy="2222"/>
              </a:xfrm>
              <a:custGeom>
                <a:avLst/>
                <a:gdLst/>
                <a:ahLst/>
                <a:cxnLst/>
                <a:rect l="l" t="t" r="r" b="b"/>
                <a:pathLst>
                  <a:path w="148" h="39" extrusionOk="0">
                    <a:moveTo>
                      <a:pt x="0" y="0"/>
                    </a:moveTo>
                    <a:cubicBezTo>
                      <a:pt x="42" y="32"/>
                      <a:pt x="98" y="39"/>
                      <a:pt x="147" y="18"/>
                    </a:cubicBezTo>
                    <a:cubicBezTo>
                      <a:pt x="98" y="39"/>
                      <a:pt x="42" y="32"/>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9" name="Google Shape;6684;p65">
                <a:extLst>
                  <a:ext uri="{FF2B5EF4-FFF2-40B4-BE49-F238E27FC236}">
                    <a16:creationId xmlns:a16="http://schemas.microsoft.com/office/drawing/2014/main" id="{99391091-A9F0-40AE-B313-00358BE2C4E4}"/>
                  </a:ext>
                </a:extLst>
              </p:cNvPr>
              <p:cNvSpPr/>
              <p:nvPr/>
            </p:nvSpPr>
            <p:spPr>
              <a:xfrm>
                <a:off x="7464014" y="2703079"/>
                <a:ext cx="2491" cy="12238"/>
              </a:xfrm>
              <a:custGeom>
                <a:avLst/>
                <a:gdLst/>
                <a:ahLst/>
                <a:cxnLst/>
                <a:rect l="l" t="t" r="r" b="b"/>
                <a:pathLst>
                  <a:path w="50" h="215" extrusionOk="0">
                    <a:moveTo>
                      <a:pt x="49" y="214"/>
                    </a:moveTo>
                    <a:cubicBezTo>
                      <a:pt x="21" y="148"/>
                      <a:pt x="7" y="74"/>
                      <a:pt x="0" y="0"/>
                    </a:cubicBezTo>
                    <a:cubicBezTo>
                      <a:pt x="7" y="74"/>
                      <a:pt x="21" y="148"/>
                      <a:pt x="49" y="21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0" name="Google Shape;6685;p65">
                <a:extLst>
                  <a:ext uri="{FF2B5EF4-FFF2-40B4-BE49-F238E27FC236}">
                    <a16:creationId xmlns:a16="http://schemas.microsoft.com/office/drawing/2014/main" id="{B40B88FF-C93D-4F87-A1EC-B805CF049A2F}"/>
                  </a:ext>
                </a:extLst>
              </p:cNvPr>
              <p:cNvSpPr/>
              <p:nvPr/>
            </p:nvSpPr>
            <p:spPr>
              <a:xfrm>
                <a:off x="7115696" y="2912517"/>
                <a:ext cx="8220" cy="12411"/>
              </a:xfrm>
              <a:custGeom>
                <a:avLst/>
                <a:gdLst/>
                <a:ahLst/>
                <a:cxnLst/>
                <a:rect l="l" t="t" r="r" b="b"/>
                <a:pathLst>
                  <a:path w="165" h="218" extrusionOk="0">
                    <a:moveTo>
                      <a:pt x="165" y="218"/>
                    </a:moveTo>
                    <a:cubicBezTo>
                      <a:pt x="105" y="148"/>
                      <a:pt x="49" y="74"/>
                      <a:pt x="0" y="1"/>
                    </a:cubicBezTo>
                    <a:cubicBezTo>
                      <a:pt x="49" y="74"/>
                      <a:pt x="105" y="148"/>
                      <a:pt x="165" y="2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1" name="Google Shape;6686;p65">
                <a:extLst>
                  <a:ext uri="{FF2B5EF4-FFF2-40B4-BE49-F238E27FC236}">
                    <a16:creationId xmlns:a16="http://schemas.microsoft.com/office/drawing/2014/main" id="{2F5F638D-2F3B-438F-813E-78636B34124D}"/>
                  </a:ext>
                </a:extLst>
              </p:cNvPr>
              <p:cNvSpPr/>
              <p:nvPr/>
            </p:nvSpPr>
            <p:spPr>
              <a:xfrm>
                <a:off x="7379066" y="2762284"/>
                <a:ext cx="16590" cy="7002"/>
              </a:xfrm>
              <a:custGeom>
                <a:avLst/>
                <a:gdLst/>
                <a:ahLst/>
                <a:cxnLst/>
                <a:rect l="l" t="t" r="r" b="b"/>
                <a:pathLst>
                  <a:path w="333" h="123" extrusionOk="0">
                    <a:moveTo>
                      <a:pt x="0" y="123"/>
                    </a:moveTo>
                    <a:cubicBezTo>
                      <a:pt x="88" y="42"/>
                      <a:pt x="210" y="0"/>
                      <a:pt x="333" y="7"/>
                    </a:cubicBezTo>
                    <a:cubicBezTo>
                      <a:pt x="210" y="0"/>
                      <a:pt x="88" y="42"/>
                      <a:pt x="0" y="123"/>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2" name="Google Shape;6687;p65">
                <a:extLst>
                  <a:ext uri="{FF2B5EF4-FFF2-40B4-BE49-F238E27FC236}">
                    <a16:creationId xmlns:a16="http://schemas.microsoft.com/office/drawing/2014/main" id="{2D8918E4-2330-4AA4-9BBD-6E35EE03D6FA}"/>
                  </a:ext>
                </a:extLst>
              </p:cNvPr>
              <p:cNvSpPr/>
              <p:nvPr/>
            </p:nvSpPr>
            <p:spPr>
              <a:xfrm>
                <a:off x="7206922" y="2744352"/>
                <a:ext cx="4385" cy="2449"/>
              </a:xfrm>
              <a:custGeom>
                <a:avLst/>
                <a:gdLst/>
                <a:ahLst/>
                <a:cxnLst/>
                <a:rect l="l" t="t" r="r" b="b"/>
                <a:pathLst>
                  <a:path w="88" h="43" extrusionOk="0">
                    <a:moveTo>
                      <a:pt x="0" y="0"/>
                    </a:moveTo>
                    <a:cubicBezTo>
                      <a:pt x="28" y="18"/>
                      <a:pt x="56" y="32"/>
                      <a:pt x="88" y="42"/>
                    </a:cubicBezTo>
                    <a:cubicBezTo>
                      <a:pt x="56" y="32"/>
                      <a:pt x="28" y="18"/>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3" name="Google Shape;6688;p65">
                <a:extLst>
                  <a:ext uri="{FF2B5EF4-FFF2-40B4-BE49-F238E27FC236}">
                    <a16:creationId xmlns:a16="http://schemas.microsoft.com/office/drawing/2014/main" id="{1D417546-FD50-454F-929E-3ECE5767BD48}"/>
                  </a:ext>
                </a:extLst>
              </p:cNvPr>
              <p:cNvSpPr/>
              <p:nvPr/>
            </p:nvSpPr>
            <p:spPr>
              <a:xfrm>
                <a:off x="7446378" y="2731371"/>
                <a:ext cx="748" cy="3471"/>
              </a:xfrm>
              <a:custGeom>
                <a:avLst/>
                <a:gdLst/>
                <a:ahLst/>
                <a:cxnLst/>
                <a:rect l="l" t="t" r="r" b="b"/>
                <a:pathLst>
                  <a:path w="15" h="61" extrusionOk="0">
                    <a:moveTo>
                      <a:pt x="1" y="60"/>
                    </a:moveTo>
                    <a:cubicBezTo>
                      <a:pt x="1" y="39"/>
                      <a:pt x="4" y="22"/>
                      <a:pt x="15" y="1"/>
                    </a:cubicBezTo>
                    <a:cubicBezTo>
                      <a:pt x="4" y="22"/>
                      <a:pt x="1" y="39"/>
                      <a:pt x="1" y="6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4" name="Google Shape;6689;p65">
                <a:extLst>
                  <a:ext uri="{FF2B5EF4-FFF2-40B4-BE49-F238E27FC236}">
                    <a16:creationId xmlns:a16="http://schemas.microsoft.com/office/drawing/2014/main" id="{CE9B1790-E7AA-47E1-A826-8ED4DE3D2B25}"/>
                  </a:ext>
                </a:extLst>
              </p:cNvPr>
              <p:cNvSpPr/>
              <p:nvPr/>
            </p:nvSpPr>
            <p:spPr>
              <a:xfrm>
                <a:off x="7757577" y="2637327"/>
                <a:ext cx="4583" cy="1421"/>
              </a:xfrm>
              <a:custGeom>
                <a:avLst/>
                <a:gdLst/>
                <a:ahLst/>
                <a:cxnLst/>
                <a:rect l="l" t="t" r="r" b="b"/>
                <a:pathLst>
                  <a:path w="92" h="25" extrusionOk="0">
                    <a:moveTo>
                      <a:pt x="91" y="21"/>
                    </a:moveTo>
                    <a:lnTo>
                      <a:pt x="91" y="21"/>
                    </a:lnTo>
                    <a:cubicBezTo>
                      <a:pt x="60" y="25"/>
                      <a:pt x="32" y="21"/>
                      <a:pt x="7" y="7"/>
                    </a:cubicBezTo>
                    <a:lnTo>
                      <a:pt x="0" y="0"/>
                    </a:lnTo>
                    <a:lnTo>
                      <a:pt x="7" y="7"/>
                    </a:lnTo>
                    <a:cubicBezTo>
                      <a:pt x="32" y="21"/>
                      <a:pt x="60" y="25"/>
                      <a:pt x="91" y="2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5" name="Google Shape;6690;p65">
                <a:extLst>
                  <a:ext uri="{FF2B5EF4-FFF2-40B4-BE49-F238E27FC236}">
                    <a16:creationId xmlns:a16="http://schemas.microsoft.com/office/drawing/2014/main" id="{6485293B-2BEB-4B4C-9D55-3FFE4680FE4F}"/>
                  </a:ext>
                </a:extLst>
              </p:cNvPr>
              <p:cNvSpPr/>
              <p:nvPr/>
            </p:nvSpPr>
            <p:spPr>
              <a:xfrm>
                <a:off x="7841978" y="2659415"/>
                <a:ext cx="748" cy="457"/>
              </a:xfrm>
              <a:custGeom>
                <a:avLst/>
                <a:gdLst/>
                <a:ahLst/>
                <a:cxnLst/>
                <a:rect l="l" t="t" r="r" b="b"/>
                <a:pathLst>
                  <a:path w="15" h="8" extrusionOk="0">
                    <a:moveTo>
                      <a:pt x="1" y="8"/>
                    </a:moveTo>
                    <a:lnTo>
                      <a:pt x="1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6" name="Google Shape;6691;p65">
                <a:extLst>
                  <a:ext uri="{FF2B5EF4-FFF2-40B4-BE49-F238E27FC236}">
                    <a16:creationId xmlns:a16="http://schemas.microsoft.com/office/drawing/2014/main" id="{DD4E93C2-B770-4FD0-A1A7-26A6B6FB0855}"/>
                  </a:ext>
                </a:extLst>
              </p:cNvPr>
              <p:cNvSpPr/>
              <p:nvPr/>
            </p:nvSpPr>
            <p:spPr>
              <a:xfrm>
                <a:off x="7096662" y="2791886"/>
                <a:ext cx="12256" cy="3300"/>
              </a:xfrm>
              <a:custGeom>
                <a:avLst/>
                <a:gdLst/>
                <a:ahLst/>
                <a:cxnLst/>
                <a:rect l="l" t="t" r="r" b="b"/>
                <a:pathLst>
                  <a:path w="246" h="58" extrusionOk="0">
                    <a:moveTo>
                      <a:pt x="84" y="0"/>
                    </a:moveTo>
                    <a:cubicBezTo>
                      <a:pt x="56" y="0"/>
                      <a:pt x="27" y="5"/>
                      <a:pt x="1" y="16"/>
                    </a:cubicBezTo>
                    <a:cubicBezTo>
                      <a:pt x="28" y="5"/>
                      <a:pt x="57" y="0"/>
                      <a:pt x="85" y="0"/>
                    </a:cubicBezTo>
                    <a:lnTo>
                      <a:pt x="85" y="0"/>
                    </a:lnTo>
                    <a:cubicBezTo>
                      <a:pt x="142" y="0"/>
                      <a:pt x="199" y="21"/>
                      <a:pt x="246" y="58"/>
                    </a:cubicBezTo>
                    <a:cubicBezTo>
                      <a:pt x="199" y="21"/>
                      <a:pt x="143" y="0"/>
                      <a:pt x="86" y="0"/>
                    </a:cubicBezTo>
                    <a:cubicBezTo>
                      <a:pt x="86" y="0"/>
                      <a:pt x="85" y="0"/>
                      <a:pt x="85" y="0"/>
                    </a:cubicBezTo>
                    <a:lnTo>
                      <a:pt x="85" y="0"/>
                    </a:lnTo>
                    <a:cubicBezTo>
                      <a:pt x="85" y="0"/>
                      <a:pt x="85" y="0"/>
                      <a:pt x="8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7" name="Google Shape;6692;p65">
                <a:extLst>
                  <a:ext uri="{FF2B5EF4-FFF2-40B4-BE49-F238E27FC236}">
                    <a16:creationId xmlns:a16="http://schemas.microsoft.com/office/drawing/2014/main" id="{F959BE3B-B8BC-4522-95A6-4A7DF4FFA962}"/>
                  </a:ext>
                </a:extLst>
              </p:cNvPr>
              <p:cNvSpPr/>
              <p:nvPr/>
            </p:nvSpPr>
            <p:spPr>
              <a:xfrm>
                <a:off x="7848605" y="2653041"/>
                <a:ext cx="4433" cy="3245"/>
              </a:xfrm>
              <a:custGeom>
                <a:avLst/>
                <a:gdLst/>
                <a:ahLst/>
                <a:cxnLst/>
                <a:rect l="l" t="t" r="r" b="b"/>
                <a:pathLst>
                  <a:path w="89" h="57" extrusionOk="0">
                    <a:moveTo>
                      <a:pt x="1" y="57"/>
                    </a:moveTo>
                    <a:cubicBezTo>
                      <a:pt x="32" y="39"/>
                      <a:pt x="60" y="18"/>
                      <a:pt x="88" y="1"/>
                    </a:cubicBezTo>
                    <a:cubicBezTo>
                      <a:pt x="60" y="18"/>
                      <a:pt x="32" y="39"/>
                      <a:pt x="1" y="57"/>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8" name="Google Shape;6693;p65">
                <a:extLst>
                  <a:ext uri="{FF2B5EF4-FFF2-40B4-BE49-F238E27FC236}">
                    <a16:creationId xmlns:a16="http://schemas.microsoft.com/office/drawing/2014/main" id="{123D210C-FFA3-44BD-8774-58D81650AE8B}"/>
                  </a:ext>
                </a:extLst>
              </p:cNvPr>
              <p:cNvSpPr/>
              <p:nvPr/>
            </p:nvSpPr>
            <p:spPr>
              <a:xfrm>
                <a:off x="7473929" y="2687708"/>
                <a:ext cx="2690" cy="457"/>
              </a:xfrm>
              <a:custGeom>
                <a:avLst/>
                <a:gdLst/>
                <a:ahLst/>
                <a:cxnLst/>
                <a:rect l="l" t="t" r="r" b="b"/>
                <a:pathLst>
                  <a:path w="54" h="8" extrusionOk="0">
                    <a:moveTo>
                      <a:pt x="1" y="8"/>
                    </a:moveTo>
                    <a:lnTo>
                      <a:pt x="53"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9" name="Google Shape;6694;p65">
                <a:extLst>
                  <a:ext uri="{FF2B5EF4-FFF2-40B4-BE49-F238E27FC236}">
                    <a16:creationId xmlns:a16="http://schemas.microsoft.com/office/drawing/2014/main" id="{BDFE0183-3A6C-4E43-8805-6B22A134E2D7}"/>
                  </a:ext>
                </a:extLst>
              </p:cNvPr>
              <p:cNvSpPr/>
              <p:nvPr/>
            </p:nvSpPr>
            <p:spPr>
              <a:xfrm>
                <a:off x="7800625" y="2638123"/>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0" name="Google Shape;6695;p65">
                <a:extLst>
                  <a:ext uri="{FF2B5EF4-FFF2-40B4-BE49-F238E27FC236}">
                    <a16:creationId xmlns:a16="http://schemas.microsoft.com/office/drawing/2014/main" id="{5F67145B-AD55-4F37-B27C-25000B359FC0}"/>
                  </a:ext>
                </a:extLst>
              </p:cNvPr>
              <p:cNvSpPr/>
              <p:nvPr/>
            </p:nvSpPr>
            <p:spPr>
              <a:xfrm>
                <a:off x="8179286" y="2838568"/>
                <a:ext cx="447" cy="511"/>
              </a:xfrm>
              <a:custGeom>
                <a:avLst/>
                <a:gdLst/>
                <a:ahLst/>
                <a:cxnLst/>
                <a:rect l="l" t="t" r="r" b="b"/>
                <a:pathLst>
                  <a:path w="9" h="9" extrusionOk="0">
                    <a:moveTo>
                      <a:pt x="1" y="1"/>
                    </a:moveTo>
                    <a:lnTo>
                      <a:pt x="1" y="1"/>
                    </a:lnTo>
                    <a:lnTo>
                      <a:pt x="8" y="8"/>
                    </a:ln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1" name="Google Shape;6696;p65">
                <a:extLst>
                  <a:ext uri="{FF2B5EF4-FFF2-40B4-BE49-F238E27FC236}">
                    <a16:creationId xmlns:a16="http://schemas.microsoft.com/office/drawing/2014/main" id="{E88C5726-5363-4951-A5DA-236055917F25}"/>
                  </a:ext>
                </a:extLst>
              </p:cNvPr>
              <p:cNvSpPr/>
              <p:nvPr/>
            </p:nvSpPr>
            <p:spPr>
              <a:xfrm>
                <a:off x="6144829" y="4360756"/>
                <a:ext cx="492807" cy="582144"/>
              </a:xfrm>
              <a:custGeom>
                <a:avLst/>
                <a:gdLst/>
                <a:ahLst/>
                <a:cxnLst/>
                <a:rect l="l" t="t" r="r" b="b"/>
                <a:pathLst>
                  <a:path w="9891" h="10226" extrusionOk="0">
                    <a:moveTo>
                      <a:pt x="7044" y="1"/>
                    </a:moveTo>
                    <a:cubicBezTo>
                      <a:pt x="7023" y="1"/>
                      <a:pt x="7004" y="3"/>
                      <a:pt x="6988" y="9"/>
                    </a:cubicBezTo>
                    <a:cubicBezTo>
                      <a:pt x="6971" y="12"/>
                      <a:pt x="6957" y="23"/>
                      <a:pt x="6950" y="40"/>
                    </a:cubicBezTo>
                    <a:cubicBezTo>
                      <a:pt x="6891" y="157"/>
                      <a:pt x="6822" y="187"/>
                      <a:pt x="6751" y="187"/>
                    </a:cubicBezTo>
                    <a:cubicBezTo>
                      <a:pt x="6711" y="187"/>
                      <a:pt x="6671" y="178"/>
                      <a:pt x="6631" y="170"/>
                    </a:cubicBezTo>
                    <a:cubicBezTo>
                      <a:pt x="6571" y="156"/>
                      <a:pt x="6512" y="145"/>
                      <a:pt x="6449" y="145"/>
                    </a:cubicBezTo>
                    <a:cubicBezTo>
                      <a:pt x="6232" y="145"/>
                      <a:pt x="6036" y="243"/>
                      <a:pt x="5906" y="306"/>
                    </a:cubicBezTo>
                    <a:cubicBezTo>
                      <a:pt x="5866" y="325"/>
                      <a:pt x="5824" y="332"/>
                      <a:pt x="5781" y="332"/>
                    </a:cubicBezTo>
                    <a:cubicBezTo>
                      <a:pt x="5729" y="332"/>
                      <a:pt x="5677" y="321"/>
                      <a:pt x="5626" y="310"/>
                    </a:cubicBezTo>
                    <a:cubicBezTo>
                      <a:pt x="5587" y="303"/>
                      <a:pt x="5545" y="294"/>
                      <a:pt x="5514" y="294"/>
                    </a:cubicBezTo>
                    <a:cubicBezTo>
                      <a:pt x="5497" y="294"/>
                      <a:pt x="5484" y="297"/>
                      <a:pt x="5476" y="303"/>
                    </a:cubicBezTo>
                    <a:cubicBezTo>
                      <a:pt x="5420" y="338"/>
                      <a:pt x="5360" y="520"/>
                      <a:pt x="5332" y="632"/>
                    </a:cubicBezTo>
                    <a:lnTo>
                      <a:pt x="5318" y="695"/>
                    </a:lnTo>
                    <a:lnTo>
                      <a:pt x="4184" y="478"/>
                    </a:lnTo>
                    <a:lnTo>
                      <a:pt x="4170" y="453"/>
                    </a:lnTo>
                    <a:cubicBezTo>
                      <a:pt x="4117" y="376"/>
                      <a:pt x="3949" y="180"/>
                      <a:pt x="3785" y="180"/>
                    </a:cubicBezTo>
                    <a:cubicBezTo>
                      <a:pt x="3641" y="180"/>
                      <a:pt x="3403" y="415"/>
                      <a:pt x="3277" y="572"/>
                    </a:cubicBezTo>
                    <a:lnTo>
                      <a:pt x="3277" y="912"/>
                    </a:lnTo>
                    <a:cubicBezTo>
                      <a:pt x="3277" y="919"/>
                      <a:pt x="3281" y="926"/>
                      <a:pt x="3281" y="933"/>
                    </a:cubicBezTo>
                    <a:cubicBezTo>
                      <a:pt x="3281" y="943"/>
                      <a:pt x="3281" y="947"/>
                      <a:pt x="3284" y="954"/>
                    </a:cubicBezTo>
                    <a:cubicBezTo>
                      <a:pt x="3288" y="961"/>
                      <a:pt x="3284" y="971"/>
                      <a:pt x="3288" y="978"/>
                    </a:cubicBezTo>
                    <a:cubicBezTo>
                      <a:pt x="3288" y="989"/>
                      <a:pt x="3288" y="992"/>
                      <a:pt x="3288" y="999"/>
                    </a:cubicBezTo>
                    <a:lnTo>
                      <a:pt x="3288" y="1024"/>
                    </a:lnTo>
                    <a:lnTo>
                      <a:pt x="3288" y="1045"/>
                    </a:lnTo>
                    <a:lnTo>
                      <a:pt x="3288" y="1069"/>
                    </a:lnTo>
                    <a:lnTo>
                      <a:pt x="3288" y="1087"/>
                    </a:lnTo>
                    <a:lnTo>
                      <a:pt x="3288" y="1111"/>
                    </a:lnTo>
                    <a:lnTo>
                      <a:pt x="3288" y="1132"/>
                    </a:lnTo>
                    <a:lnTo>
                      <a:pt x="3288" y="1157"/>
                    </a:lnTo>
                    <a:lnTo>
                      <a:pt x="3288" y="1174"/>
                    </a:lnTo>
                    <a:cubicBezTo>
                      <a:pt x="3288" y="1181"/>
                      <a:pt x="3288" y="1188"/>
                      <a:pt x="3284" y="1195"/>
                    </a:cubicBezTo>
                    <a:cubicBezTo>
                      <a:pt x="3281" y="1202"/>
                      <a:pt x="3284" y="1209"/>
                      <a:pt x="3281" y="1216"/>
                    </a:cubicBezTo>
                    <a:cubicBezTo>
                      <a:pt x="3281" y="1223"/>
                      <a:pt x="3281" y="1230"/>
                      <a:pt x="3281" y="1237"/>
                    </a:cubicBezTo>
                    <a:cubicBezTo>
                      <a:pt x="3277" y="1244"/>
                      <a:pt x="3281" y="1251"/>
                      <a:pt x="3277" y="1258"/>
                    </a:cubicBezTo>
                    <a:cubicBezTo>
                      <a:pt x="3274" y="1265"/>
                      <a:pt x="3274" y="1269"/>
                      <a:pt x="3274" y="1276"/>
                    </a:cubicBezTo>
                    <a:cubicBezTo>
                      <a:pt x="3270" y="1283"/>
                      <a:pt x="3270" y="1290"/>
                      <a:pt x="3267" y="1297"/>
                    </a:cubicBezTo>
                    <a:cubicBezTo>
                      <a:pt x="3267" y="1304"/>
                      <a:pt x="3267" y="1307"/>
                      <a:pt x="3263" y="1314"/>
                    </a:cubicBezTo>
                    <a:cubicBezTo>
                      <a:pt x="3263" y="1318"/>
                      <a:pt x="3260" y="1328"/>
                      <a:pt x="3260" y="1335"/>
                    </a:cubicBezTo>
                    <a:lnTo>
                      <a:pt x="3256" y="1349"/>
                    </a:lnTo>
                    <a:cubicBezTo>
                      <a:pt x="3256" y="1356"/>
                      <a:pt x="3249" y="1363"/>
                      <a:pt x="3249" y="1370"/>
                    </a:cubicBezTo>
                    <a:lnTo>
                      <a:pt x="3246" y="1384"/>
                    </a:lnTo>
                    <a:cubicBezTo>
                      <a:pt x="3242" y="1391"/>
                      <a:pt x="3239" y="1398"/>
                      <a:pt x="3239" y="1405"/>
                    </a:cubicBezTo>
                    <a:lnTo>
                      <a:pt x="3235" y="1416"/>
                    </a:lnTo>
                    <a:cubicBezTo>
                      <a:pt x="3232" y="1423"/>
                      <a:pt x="3228" y="1430"/>
                      <a:pt x="3225" y="1437"/>
                    </a:cubicBezTo>
                    <a:lnTo>
                      <a:pt x="3221" y="1447"/>
                    </a:lnTo>
                    <a:lnTo>
                      <a:pt x="3214" y="1465"/>
                    </a:lnTo>
                    <a:lnTo>
                      <a:pt x="3207" y="1475"/>
                    </a:lnTo>
                    <a:lnTo>
                      <a:pt x="3200" y="1493"/>
                    </a:lnTo>
                    <a:cubicBezTo>
                      <a:pt x="3197" y="1503"/>
                      <a:pt x="3190" y="1510"/>
                      <a:pt x="3186" y="1517"/>
                    </a:cubicBezTo>
                    <a:cubicBezTo>
                      <a:pt x="3165" y="1552"/>
                      <a:pt x="3144" y="1580"/>
                      <a:pt x="3127" y="1612"/>
                    </a:cubicBezTo>
                    <a:cubicBezTo>
                      <a:pt x="3050" y="1724"/>
                      <a:pt x="2994" y="1808"/>
                      <a:pt x="2994" y="2060"/>
                    </a:cubicBezTo>
                    <a:cubicBezTo>
                      <a:pt x="2994" y="2253"/>
                      <a:pt x="2878" y="2491"/>
                      <a:pt x="2770" y="2722"/>
                    </a:cubicBezTo>
                    <a:cubicBezTo>
                      <a:pt x="2682" y="2907"/>
                      <a:pt x="2588" y="3096"/>
                      <a:pt x="2588" y="3208"/>
                    </a:cubicBezTo>
                    <a:cubicBezTo>
                      <a:pt x="2588" y="3390"/>
                      <a:pt x="2430" y="3520"/>
                      <a:pt x="2286" y="3635"/>
                    </a:cubicBezTo>
                    <a:cubicBezTo>
                      <a:pt x="2209" y="3695"/>
                      <a:pt x="2115" y="3772"/>
                      <a:pt x="2115" y="3817"/>
                    </a:cubicBezTo>
                    <a:cubicBezTo>
                      <a:pt x="2115" y="3887"/>
                      <a:pt x="2111" y="3992"/>
                      <a:pt x="2104" y="4108"/>
                    </a:cubicBezTo>
                    <a:cubicBezTo>
                      <a:pt x="2094" y="4287"/>
                      <a:pt x="2080" y="4511"/>
                      <a:pt x="2080" y="4728"/>
                    </a:cubicBezTo>
                    <a:cubicBezTo>
                      <a:pt x="2080" y="4931"/>
                      <a:pt x="2020" y="4987"/>
                      <a:pt x="1926" y="5008"/>
                    </a:cubicBezTo>
                    <a:cubicBezTo>
                      <a:pt x="1898" y="5018"/>
                      <a:pt x="1880" y="5022"/>
                      <a:pt x="1880" y="5134"/>
                    </a:cubicBezTo>
                    <a:cubicBezTo>
                      <a:pt x="1880" y="5375"/>
                      <a:pt x="1786" y="5407"/>
                      <a:pt x="1674" y="5421"/>
                    </a:cubicBezTo>
                    <a:cubicBezTo>
                      <a:pt x="1618" y="5424"/>
                      <a:pt x="1562" y="5445"/>
                      <a:pt x="1523" y="5484"/>
                    </a:cubicBezTo>
                    <a:cubicBezTo>
                      <a:pt x="1414" y="5593"/>
                      <a:pt x="1345" y="5650"/>
                      <a:pt x="1286" y="5650"/>
                    </a:cubicBezTo>
                    <a:cubicBezTo>
                      <a:pt x="1272" y="5650"/>
                      <a:pt x="1259" y="5647"/>
                      <a:pt x="1247" y="5641"/>
                    </a:cubicBezTo>
                    <a:cubicBezTo>
                      <a:pt x="1173" y="5613"/>
                      <a:pt x="1173" y="5515"/>
                      <a:pt x="1173" y="5473"/>
                    </a:cubicBezTo>
                    <a:cubicBezTo>
                      <a:pt x="1177" y="5445"/>
                      <a:pt x="1159" y="5417"/>
                      <a:pt x="1131" y="5407"/>
                    </a:cubicBezTo>
                    <a:cubicBezTo>
                      <a:pt x="1114" y="5399"/>
                      <a:pt x="1093" y="5395"/>
                      <a:pt x="1069" y="5395"/>
                    </a:cubicBezTo>
                    <a:cubicBezTo>
                      <a:pt x="1005" y="5395"/>
                      <a:pt x="921" y="5423"/>
                      <a:pt x="841" y="5491"/>
                    </a:cubicBezTo>
                    <a:cubicBezTo>
                      <a:pt x="762" y="5557"/>
                      <a:pt x="696" y="5579"/>
                      <a:pt x="640" y="5579"/>
                    </a:cubicBezTo>
                    <a:cubicBezTo>
                      <a:pt x="563" y="5579"/>
                      <a:pt x="507" y="5535"/>
                      <a:pt x="466" y="5505"/>
                    </a:cubicBezTo>
                    <a:cubicBezTo>
                      <a:pt x="449" y="5491"/>
                      <a:pt x="431" y="5480"/>
                      <a:pt x="414" y="5470"/>
                    </a:cubicBezTo>
                    <a:lnTo>
                      <a:pt x="389" y="5470"/>
                    </a:lnTo>
                    <a:lnTo>
                      <a:pt x="379" y="5473"/>
                    </a:lnTo>
                    <a:lnTo>
                      <a:pt x="372" y="5477"/>
                    </a:lnTo>
                    <a:lnTo>
                      <a:pt x="364" y="5480"/>
                    </a:lnTo>
                    <a:lnTo>
                      <a:pt x="354" y="5484"/>
                    </a:lnTo>
                    <a:lnTo>
                      <a:pt x="347" y="5487"/>
                    </a:lnTo>
                    <a:lnTo>
                      <a:pt x="336" y="5491"/>
                    </a:lnTo>
                    <a:lnTo>
                      <a:pt x="326" y="5498"/>
                    </a:lnTo>
                    <a:lnTo>
                      <a:pt x="312" y="5501"/>
                    </a:lnTo>
                    <a:lnTo>
                      <a:pt x="301" y="5508"/>
                    </a:lnTo>
                    <a:lnTo>
                      <a:pt x="287" y="5515"/>
                    </a:lnTo>
                    <a:lnTo>
                      <a:pt x="273" y="5522"/>
                    </a:lnTo>
                    <a:lnTo>
                      <a:pt x="263" y="5529"/>
                    </a:lnTo>
                    <a:lnTo>
                      <a:pt x="245" y="5536"/>
                    </a:lnTo>
                    <a:lnTo>
                      <a:pt x="231" y="5547"/>
                    </a:lnTo>
                    <a:lnTo>
                      <a:pt x="214" y="5554"/>
                    </a:lnTo>
                    <a:lnTo>
                      <a:pt x="200" y="5564"/>
                    </a:lnTo>
                    <a:lnTo>
                      <a:pt x="182" y="5575"/>
                    </a:lnTo>
                    <a:lnTo>
                      <a:pt x="165" y="5585"/>
                    </a:lnTo>
                    <a:lnTo>
                      <a:pt x="144" y="5599"/>
                    </a:lnTo>
                    <a:lnTo>
                      <a:pt x="126" y="5610"/>
                    </a:lnTo>
                    <a:lnTo>
                      <a:pt x="105" y="5624"/>
                    </a:lnTo>
                    <a:lnTo>
                      <a:pt x="88" y="5634"/>
                    </a:lnTo>
                    <a:lnTo>
                      <a:pt x="63" y="5648"/>
                    </a:lnTo>
                    <a:lnTo>
                      <a:pt x="46" y="5662"/>
                    </a:lnTo>
                    <a:lnTo>
                      <a:pt x="14" y="5683"/>
                    </a:lnTo>
                    <a:lnTo>
                      <a:pt x="0" y="5690"/>
                    </a:lnTo>
                    <a:cubicBezTo>
                      <a:pt x="74" y="5862"/>
                      <a:pt x="130" y="6037"/>
                      <a:pt x="168" y="6219"/>
                    </a:cubicBezTo>
                    <a:lnTo>
                      <a:pt x="172" y="6216"/>
                    </a:lnTo>
                    <a:lnTo>
                      <a:pt x="217" y="6187"/>
                    </a:lnTo>
                    <a:lnTo>
                      <a:pt x="259" y="6163"/>
                    </a:lnTo>
                    <a:lnTo>
                      <a:pt x="266" y="6156"/>
                    </a:lnTo>
                    <a:lnTo>
                      <a:pt x="301" y="6138"/>
                    </a:lnTo>
                    <a:lnTo>
                      <a:pt x="308" y="6135"/>
                    </a:lnTo>
                    <a:lnTo>
                      <a:pt x="336" y="6121"/>
                    </a:lnTo>
                    <a:lnTo>
                      <a:pt x="340" y="6121"/>
                    </a:lnTo>
                    <a:lnTo>
                      <a:pt x="361" y="6114"/>
                    </a:lnTo>
                    <a:lnTo>
                      <a:pt x="364" y="6114"/>
                    </a:lnTo>
                    <a:lnTo>
                      <a:pt x="386" y="6107"/>
                    </a:lnTo>
                    <a:lnTo>
                      <a:pt x="389" y="6107"/>
                    </a:lnTo>
                    <a:lnTo>
                      <a:pt x="407" y="6100"/>
                    </a:lnTo>
                    <a:lnTo>
                      <a:pt x="424" y="6100"/>
                    </a:lnTo>
                    <a:cubicBezTo>
                      <a:pt x="482" y="6091"/>
                      <a:pt x="692" y="6088"/>
                      <a:pt x="949" y="6088"/>
                    </a:cubicBezTo>
                    <a:cubicBezTo>
                      <a:pt x="1462" y="6088"/>
                      <a:pt x="2162" y="6100"/>
                      <a:pt x="2206" y="6100"/>
                    </a:cubicBezTo>
                    <a:lnTo>
                      <a:pt x="2241" y="6100"/>
                    </a:lnTo>
                    <a:lnTo>
                      <a:pt x="2258" y="6128"/>
                    </a:lnTo>
                    <a:cubicBezTo>
                      <a:pt x="2265" y="6142"/>
                      <a:pt x="2419" y="6398"/>
                      <a:pt x="2363" y="6639"/>
                    </a:cubicBezTo>
                    <a:cubicBezTo>
                      <a:pt x="2346" y="6720"/>
                      <a:pt x="2353" y="6723"/>
                      <a:pt x="2398" y="6762"/>
                    </a:cubicBezTo>
                    <a:cubicBezTo>
                      <a:pt x="2483" y="6828"/>
                      <a:pt x="2542" y="6916"/>
                      <a:pt x="2581" y="7010"/>
                    </a:cubicBezTo>
                    <a:cubicBezTo>
                      <a:pt x="2677" y="7245"/>
                      <a:pt x="2746" y="7332"/>
                      <a:pt x="2860" y="7332"/>
                    </a:cubicBezTo>
                    <a:cubicBezTo>
                      <a:pt x="2890" y="7332"/>
                      <a:pt x="2924" y="7326"/>
                      <a:pt x="2962" y="7315"/>
                    </a:cubicBezTo>
                    <a:cubicBezTo>
                      <a:pt x="3152" y="7257"/>
                      <a:pt x="3395" y="7207"/>
                      <a:pt x="3542" y="7207"/>
                    </a:cubicBezTo>
                    <a:cubicBezTo>
                      <a:pt x="3563" y="7207"/>
                      <a:pt x="3583" y="7208"/>
                      <a:pt x="3599" y="7210"/>
                    </a:cubicBezTo>
                    <a:cubicBezTo>
                      <a:pt x="3613" y="7168"/>
                      <a:pt x="3624" y="7126"/>
                      <a:pt x="3634" y="7080"/>
                    </a:cubicBezTo>
                    <a:cubicBezTo>
                      <a:pt x="3662" y="6944"/>
                      <a:pt x="3694" y="6786"/>
                      <a:pt x="3799" y="6734"/>
                    </a:cubicBezTo>
                    <a:cubicBezTo>
                      <a:pt x="3859" y="6704"/>
                      <a:pt x="3936" y="6694"/>
                      <a:pt x="4011" y="6694"/>
                    </a:cubicBezTo>
                    <a:cubicBezTo>
                      <a:pt x="4140" y="6694"/>
                      <a:pt x="4262" y="6723"/>
                      <a:pt x="4282" y="6730"/>
                    </a:cubicBezTo>
                    <a:lnTo>
                      <a:pt x="4320" y="6741"/>
                    </a:lnTo>
                    <a:lnTo>
                      <a:pt x="4331" y="6779"/>
                    </a:lnTo>
                    <a:cubicBezTo>
                      <a:pt x="4331" y="6779"/>
                      <a:pt x="4355" y="6849"/>
                      <a:pt x="4531" y="6849"/>
                    </a:cubicBezTo>
                    <a:cubicBezTo>
                      <a:pt x="4594" y="6849"/>
                      <a:pt x="4657" y="6842"/>
                      <a:pt x="4716" y="6832"/>
                    </a:cubicBezTo>
                    <a:cubicBezTo>
                      <a:pt x="4752" y="6827"/>
                      <a:pt x="4785" y="6822"/>
                      <a:pt x="4815" y="6822"/>
                    </a:cubicBezTo>
                    <a:cubicBezTo>
                      <a:pt x="4853" y="6822"/>
                      <a:pt x="4885" y="6829"/>
                      <a:pt x="4912" y="6853"/>
                    </a:cubicBezTo>
                    <a:cubicBezTo>
                      <a:pt x="4947" y="6888"/>
                      <a:pt x="4965" y="6937"/>
                      <a:pt x="4961" y="6986"/>
                    </a:cubicBezTo>
                    <a:cubicBezTo>
                      <a:pt x="4961" y="7178"/>
                      <a:pt x="4993" y="7329"/>
                      <a:pt x="5038" y="7378"/>
                    </a:cubicBezTo>
                    <a:cubicBezTo>
                      <a:pt x="5094" y="7434"/>
                      <a:pt x="5070" y="7539"/>
                      <a:pt x="5017" y="7759"/>
                    </a:cubicBezTo>
                    <a:cubicBezTo>
                      <a:pt x="4989" y="7871"/>
                      <a:pt x="4930" y="8109"/>
                      <a:pt x="4961" y="8148"/>
                    </a:cubicBezTo>
                    <a:cubicBezTo>
                      <a:pt x="5077" y="8242"/>
                      <a:pt x="5283" y="8484"/>
                      <a:pt x="5252" y="8649"/>
                    </a:cubicBezTo>
                    <a:cubicBezTo>
                      <a:pt x="5248" y="8663"/>
                      <a:pt x="5245" y="8677"/>
                      <a:pt x="5241" y="8694"/>
                    </a:cubicBezTo>
                    <a:cubicBezTo>
                      <a:pt x="5206" y="8869"/>
                      <a:pt x="5192" y="8974"/>
                      <a:pt x="5210" y="9009"/>
                    </a:cubicBezTo>
                    <a:cubicBezTo>
                      <a:pt x="5224" y="8999"/>
                      <a:pt x="5238" y="8988"/>
                      <a:pt x="5248" y="8974"/>
                    </a:cubicBezTo>
                    <a:cubicBezTo>
                      <a:pt x="5304" y="8904"/>
                      <a:pt x="5388" y="8866"/>
                      <a:pt x="5479" y="8862"/>
                    </a:cubicBezTo>
                    <a:lnTo>
                      <a:pt x="5581" y="8862"/>
                    </a:lnTo>
                    <a:cubicBezTo>
                      <a:pt x="5613" y="8863"/>
                      <a:pt x="5645" y="8864"/>
                      <a:pt x="5675" y="8864"/>
                    </a:cubicBezTo>
                    <a:cubicBezTo>
                      <a:pt x="5764" y="8864"/>
                      <a:pt x="5847" y="8856"/>
                      <a:pt x="5938" y="8820"/>
                    </a:cubicBezTo>
                    <a:cubicBezTo>
                      <a:pt x="5964" y="8807"/>
                      <a:pt x="5994" y="8800"/>
                      <a:pt x="6023" y="8800"/>
                    </a:cubicBezTo>
                    <a:cubicBezTo>
                      <a:pt x="6033" y="8800"/>
                      <a:pt x="6043" y="8801"/>
                      <a:pt x="6053" y="8803"/>
                    </a:cubicBezTo>
                    <a:lnTo>
                      <a:pt x="6053" y="8785"/>
                    </a:lnTo>
                    <a:lnTo>
                      <a:pt x="6144" y="8834"/>
                    </a:lnTo>
                    <a:lnTo>
                      <a:pt x="6190" y="8855"/>
                    </a:lnTo>
                    <a:lnTo>
                      <a:pt x="6190" y="8859"/>
                    </a:lnTo>
                    <a:cubicBezTo>
                      <a:pt x="6239" y="8894"/>
                      <a:pt x="6281" y="8939"/>
                      <a:pt x="6316" y="8992"/>
                    </a:cubicBezTo>
                    <a:lnTo>
                      <a:pt x="6319" y="9002"/>
                    </a:lnTo>
                    <a:lnTo>
                      <a:pt x="6326" y="9016"/>
                    </a:lnTo>
                    <a:cubicBezTo>
                      <a:pt x="6333" y="9048"/>
                      <a:pt x="6351" y="9076"/>
                      <a:pt x="6375" y="9097"/>
                    </a:cubicBezTo>
                    <a:lnTo>
                      <a:pt x="6379" y="9097"/>
                    </a:lnTo>
                    <a:cubicBezTo>
                      <a:pt x="6382" y="9097"/>
                      <a:pt x="6552" y="9020"/>
                      <a:pt x="6680" y="9020"/>
                    </a:cubicBezTo>
                    <a:cubicBezTo>
                      <a:pt x="6720" y="9020"/>
                      <a:pt x="6756" y="9028"/>
                      <a:pt x="6782" y="9048"/>
                    </a:cubicBezTo>
                    <a:cubicBezTo>
                      <a:pt x="6810" y="9072"/>
                      <a:pt x="6824" y="9111"/>
                      <a:pt x="6813" y="9149"/>
                    </a:cubicBezTo>
                    <a:cubicBezTo>
                      <a:pt x="6810" y="9202"/>
                      <a:pt x="6824" y="9258"/>
                      <a:pt x="6855" y="9303"/>
                    </a:cubicBezTo>
                    <a:cubicBezTo>
                      <a:pt x="6873" y="9331"/>
                      <a:pt x="6890" y="9342"/>
                      <a:pt x="6894" y="9342"/>
                    </a:cubicBezTo>
                    <a:cubicBezTo>
                      <a:pt x="6914" y="9330"/>
                      <a:pt x="6937" y="9325"/>
                      <a:pt x="6961" y="9325"/>
                    </a:cubicBezTo>
                    <a:cubicBezTo>
                      <a:pt x="7032" y="9325"/>
                      <a:pt x="7116" y="9367"/>
                      <a:pt x="7202" y="9412"/>
                    </a:cubicBezTo>
                    <a:cubicBezTo>
                      <a:pt x="7258" y="9443"/>
                      <a:pt x="7317" y="9468"/>
                      <a:pt x="7380" y="9478"/>
                    </a:cubicBezTo>
                    <a:cubicBezTo>
                      <a:pt x="7394" y="9479"/>
                      <a:pt x="7408" y="9480"/>
                      <a:pt x="7422" y="9480"/>
                    </a:cubicBezTo>
                    <a:cubicBezTo>
                      <a:pt x="7468" y="9480"/>
                      <a:pt x="7512" y="9475"/>
                      <a:pt x="7555" y="9464"/>
                    </a:cubicBezTo>
                    <a:cubicBezTo>
                      <a:pt x="7562" y="9380"/>
                      <a:pt x="7650" y="9296"/>
                      <a:pt x="7727" y="9279"/>
                    </a:cubicBezTo>
                    <a:cubicBezTo>
                      <a:pt x="7737" y="9275"/>
                      <a:pt x="7748" y="9275"/>
                      <a:pt x="7758" y="9275"/>
                    </a:cubicBezTo>
                    <a:lnTo>
                      <a:pt x="7765" y="9275"/>
                    </a:lnTo>
                    <a:cubicBezTo>
                      <a:pt x="7776" y="9275"/>
                      <a:pt x="7786" y="9275"/>
                      <a:pt x="7793" y="9279"/>
                    </a:cubicBezTo>
                    <a:lnTo>
                      <a:pt x="7797" y="9279"/>
                    </a:lnTo>
                    <a:cubicBezTo>
                      <a:pt x="7807" y="9282"/>
                      <a:pt x="7814" y="9286"/>
                      <a:pt x="7825" y="9289"/>
                    </a:cubicBezTo>
                    <a:lnTo>
                      <a:pt x="7828" y="9293"/>
                    </a:lnTo>
                    <a:cubicBezTo>
                      <a:pt x="7835" y="9300"/>
                      <a:pt x="7846" y="9307"/>
                      <a:pt x="7853" y="9314"/>
                    </a:cubicBezTo>
                    <a:lnTo>
                      <a:pt x="7856" y="9317"/>
                    </a:lnTo>
                    <a:cubicBezTo>
                      <a:pt x="7863" y="9328"/>
                      <a:pt x="7870" y="9335"/>
                      <a:pt x="7874" y="9345"/>
                    </a:cubicBezTo>
                    <a:cubicBezTo>
                      <a:pt x="7972" y="9538"/>
                      <a:pt x="8059" y="9625"/>
                      <a:pt x="8105" y="9625"/>
                    </a:cubicBezTo>
                    <a:cubicBezTo>
                      <a:pt x="8121" y="9625"/>
                      <a:pt x="8137" y="9624"/>
                      <a:pt x="8153" y="9624"/>
                    </a:cubicBezTo>
                    <a:cubicBezTo>
                      <a:pt x="8227" y="9624"/>
                      <a:pt x="8298" y="9631"/>
                      <a:pt x="8367" y="9639"/>
                    </a:cubicBezTo>
                    <a:cubicBezTo>
                      <a:pt x="8423" y="9643"/>
                      <a:pt x="8476" y="9657"/>
                      <a:pt x="8521" y="9681"/>
                    </a:cubicBezTo>
                    <a:cubicBezTo>
                      <a:pt x="8528" y="9685"/>
                      <a:pt x="8535" y="9688"/>
                      <a:pt x="8539" y="9695"/>
                    </a:cubicBezTo>
                    <a:lnTo>
                      <a:pt x="8546" y="9699"/>
                    </a:lnTo>
                    <a:cubicBezTo>
                      <a:pt x="8549" y="9702"/>
                      <a:pt x="8556" y="9706"/>
                      <a:pt x="8560" y="9713"/>
                    </a:cubicBezTo>
                    <a:cubicBezTo>
                      <a:pt x="8560" y="9716"/>
                      <a:pt x="8563" y="9720"/>
                      <a:pt x="8563" y="9720"/>
                    </a:cubicBezTo>
                    <a:cubicBezTo>
                      <a:pt x="8567" y="9723"/>
                      <a:pt x="8570" y="9727"/>
                      <a:pt x="8570" y="9730"/>
                    </a:cubicBezTo>
                    <a:cubicBezTo>
                      <a:pt x="8574" y="9734"/>
                      <a:pt x="8574" y="9737"/>
                      <a:pt x="8577" y="9741"/>
                    </a:cubicBezTo>
                    <a:cubicBezTo>
                      <a:pt x="8577" y="9744"/>
                      <a:pt x="8581" y="9748"/>
                      <a:pt x="8581" y="9755"/>
                    </a:cubicBezTo>
                    <a:cubicBezTo>
                      <a:pt x="8581" y="9755"/>
                      <a:pt x="8581" y="9758"/>
                      <a:pt x="8581" y="9762"/>
                    </a:cubicBezTo>
                    <a:cubicBezTo>
                      <a:pt x="8584" y="9769"/>
                      <a:pt x="8584" y="9779"/>
                      <a:pt x="8584" y="9786"/>
                    </a:cubicBezTo>
                    <a:cubicBezTo>
                      <a:pt x="8584" y="9867"/>
                      <a:pt x="8675" y="10115"/>
                      <a:pt x="8777" y="10196"/>
                    </a:cubicBezTo>
                    <a:cubicBezTo>
                      <a:pt x="8804" y="10217"/>
                      <a:pt x="8846" y="10225"/>
                      <a:pt x="8892" y="10225"/>
                    </a:cubicBezTo>
                    <a:cubicBezTo>
                      <a:pt x="8960" y="10225"/>
                      <a:pt x="9038" y="10208"/>
                      <a:pt x="9092" y="10189"/>
                    </a:cubicBezTo>
                    <a:cubicBezTo>
                      <a:pt x="9138" y="10136"/>
                      <a:pt x="9162" y="10070"/>
                      <a:pt x="9159" y="10003"/>
                    </a:cubicBezTo>
                    <a:cubicBezTo>
                      <a:pt x="9159" y="9916"/>
                      <a:pt x="9159" y="9748"/>
                      <a:pt x="9138" y="9688"/>
                    </a:cubicBezTo>
                    <a:cubicBezTo>
                      <a:pt x="9124" y="9695"/>
                      <a:pt x="9106" y="9706"/>
                      <a:pt x="9092" y="9716"/>
                    </a:cubicBezTo>
                    <a:cubicBezTo>
                      <a:pt x="9033" y="9756"/>
                      <a:pt x="8951" y="9811"/>
                      <a:pt x="8848" y="9811"/>
                    </a:cubicBezTo>
                    <a:cubicBezTo>
                      <a:pt x="8823" y="9811"/>
                      <a:pt x="8797" y="9808"/>
                      <a:pt x="8770" y="9800"/>
                    </a:cubicBezTo>
                    <a:cubicBezTo>
                      <a:pt x="8630" y="9762"/>
                      <a:pt x="8539" y="9601"/>
                      <a:pt x="8462" y="9471"/>
                    </a:cubicBezTo>
                    <a:cubicBezTo>
                      <a:pt x="8441" y="9429"/>
                      <a:pt x="8416" y="9391"/>
                      <a:pt x="8385" y="9356"/>
                    </a:cubicBezTo>
                    <a:cubicBezTo>
                      <a:pt x="8301" y="9300"/>
                      <a:pt x="8350" y="9177"/>
                      <a:pt x="8409" y="9020"/>
                    </a:cubicBezTo>
                    <a:cubicBezTo>
                      <a:pt x="8444" y="8946"/>
                      <a:pt x="8465" y="8869"/>
                      <a:pt x="8479" y="8792"/>
                    </a:cubicBezTo>
                    <a:cubicBezTo>
                      <a:pt x="8483" y="8719"/>
                      <a:pt x="8493" y="8645"/>
                      <a:pt x="8507" y="8572"/>
                    </a:cubicBezTo>
                    <a:cubicBezTo>
                      <a:pt x="8521" y="8477"/>
                      <a:pt x="8556" y="8285"/>
                      <a:pt x="8535" y="8239"/>
                    </a:cubicBezTo>
                    <a:cubicBezTo>
                      <a:pt x="8486" y="8214"/>
                      <a:pt x="8458" y="8169"/>
                      <a:pt x="8451" y="8116"/>
                    </a:cubicBezTo>
                    <a:cubicBezTo>
                      <a:pt x="8444" y="8029"/>
                      <a:pt x="8500" y="7920"/>
                      <a:pt x="8602" y="7840"/>
                    </a:cubicBezTo>
                    <a:cubicBezTo>
                      <a:pt x="8630" y="7819"/>
                      <a:pt x="8626" y="7759"/>
                      <a:pt x="8623" y="7703"/>
                    </a:cubicBezTo>
                    <a:cubicBezTo>
                      <a:pt x="8619" y="7633"/>
                      <a:pt x="8616" y="7560"/>
                      <a:pt x="8665" y="7507"/>
                    </a:cubicBezTo>
                    <a:cubicBezTo>
                      <a:pt x="8697" y="7479"/>
                      <a:pt x="8734" y="7465"/>
                      <a:pt x="8774" y="7465"/>
                    </a:cubicBezTo>
                    <a:cubicBezTo>
                      <a:pt x="8778" y="7465"/>
                      <a:pt x="8783" y="7465"/>
                      <a:pt x="8788" y="7465"/>
                    </a:cubicBezTo>
                    <a:lnTo>
                      <a:pt x="8861" y="7465"/>
                    </a:lnTo>
                    <a:cubicBezTo>
                      <a:pt x="8873" y="7465"/>
                      <a:pt x="8886" y="7465"/>
                      <a:pt x="8900" y="7465"/>
                    </a:cubicBezTo>
                    <a:cubicBezTo>
                      <a:pt x="9060" y="7465"/>
                      <a:pt x="9329" y="7462"/>
                      <a:pt x="9397" y="7388"/>
                    </a:cubicBezTo>
                    <a:lnTo>
                      <a:pt x="9411" y="7374"/>
                    </a:lnTo>
                    <a:cubicBezTo>
                      <a:pt x="9418" y="7364"/>
                      <a:pt x="9421" y="7357"/>
                      <a:pt x="9425" y="7346"/>
                    </a:cubicBezTo>
                    <a:lnTo>
                      <a:pt x="9428" y="7336"/>
                    </a:lnTo>
                    <a:lnTo>
                      <a:pt x="9432" y="7332"/>
                    </a:lnTo>
                    <a:cubicBezTo>
                      <a:pt x="9407" y="7294"/>
                      <a:pt x="9386" y="7252"/>
                      <a:pt x="9362" y="7210"/>
                    </a:cubicBezTo>
                    <a:cubicBezTo>
                      <a:pt x="9274" y="7056"/>
                      <a:pt x="9173" y="6877"/>
                      <a:pt x="9075" y="6825"/>
                    </a:cubicBezTo>
                    <a:cubicBezTo>
                      <a:pt x="8798" y="6674"/>
                      <a:pt x="8714" y="5351"/>
                      <a:pt x="8746" y="4927"/>
                    </a:cubicBezTo>
                    <a:cubicBezTo>
                      <a:pt x="8760" y="4766"/>
                      <a:pt x="8784" y="4700"/>
                      <a:pt x="8840" y="4679"/>
                    </a:cubicBezTo>
                    <a:lnTo>
                      <a:pt x="8823" y="4427"/>
                    </a:lnTo>
                    <a:lnTo>
                      <a:pt x="8486" y="4287"/>
                    </a:lnTo>
                    <a:lnTo>
                      <a:pt x="8690" y="4294"/>
                    </a:lnTo>
                    <a:cubicBezTo>
                      <a:pt x="8690" y="4290"/>
                      <a:pt x="8690" y="4287"/>
                      <a:pt x="8686" y="4283"/>
                    </a:cubicBezTo>
                    <a:lnTo>
                      <a:pt x="8686" y="4280"/>
                    </a:lnTo>
                    <a:cubicBezTo>
                      <a:pt x="8686" y="4269"/>
                      <a:pt x="8683" y="4262"/>
                      <a:pt x="8683" y="4252"/>
                    </a:cubicBezTo>
                    <a:lnTo>
                      <a:pt x="8683" y="4245"/>
                    </a:lnTo>
                    <a:cubicBezTo>
                      <a:pt x="8679" y="4231"/>
                      <a:pt x="8679" y="4220"/>
                      <a:pt x="8679" y="4206"/>
                    </a:cubicBezTo>
                    <a:cubicBezTo>
                      <a:pt x="8672" y="4118"/>
                      <a:pt x="8721" y="4038"/>
                      <a:pt x="8798" y="4003"/>
                    </a:cubicBezTo>
                    <a:cubicBezTo>
                      <a:pt x="8798" y="3894"/>
                      <a:pt x="8812" y="3688"/>
                      <a:pt x="8952" y="3635"/>
                    </a:cubicBezTo>
                    <a:cubicBezTo>
                      <a:pt x="8970" y="3628"/>
                      <a:pt x="8984" y="3618"/>
                      <a:pt x="8991" y="3604"/>
                    </a:cubicBezTo>
                    <a:cubicBezTo>
                      <a:pt x="9036" y="3551"/>
                      <a:pt x="9061" y="3446"/>
                      <a:pt x="9068" y="3310"/>
                    </a:cubicBezTo>
                    <a:lnTo>
                      <a:pt x="9068" y="3247"/>
                    </a:lnTo>
                    <a:cubicBezTo>
                      <a:pt x="9068" y="3075"/>
                      <a:pt x="9103" y="2907"/>
                      <a:pt x="9169" y="2750"/>
                    </a:cubicBezTo>
                    <a:cubicBezTo>
                      <a:pt x="9190" y="2697"/>
                      <a:pt x="9204" y="2645"/>
                      <a:pt x="9211" y="2592"/>
                    </a:cubicBezTo>
                    <a:cubicBezTo>
                      <a:pt x="9225" y="2494"/>
                      <a:pt x="9243" y="2393"/>
                      <a:pt x="9323" y="2333"/>
                    </a:cubicBezTo>
                    <a:cubicBezTo>
                      <a:pt x="9355" y="2302"/>
                      <a:pt x="9376" y="2263"/>
                      <a:pt x="9386" y="2218"/>
                    </a:cubicBezTo>
                    <a:cubicBezTo>
                      <a:pt x="9418" y="2144"/>
                      <a:pt x="9453" y="2050"/>
                      <a:pt x="9551" y="2021"/>
                    </a:cubicBezTo>
                    <a:cubicBezTo>
                      <a:pt x="9712" y="1972"/>
                      <a:pt x="9733" y="1927"/>
                      <a:pt x="9733" y="1916"/>
                    </a:cubicBezTo>
                    <a:cubicBezTo>
                      <a:pt x="9750" y="1864"/>
                      <a:pt x="9778" y="1818"/>
                      <a:pt x="9813" y="1780"/>
                    </a:cubicBezTo>
                    <a:cubicBezTo>
                      <a:pt x="9852" y="1738"/>
                      <a:pt x="9890" y="1685"/>
                      <a:pt x="9890" y="1650"/>
                    </a:cubicBezTo>
                    <a:cubicBezTo>
                      <a:pt x="9890" y="1629"/>
                      <a:pt x="9869" y="1612"/>
                      <a:pt x="9831" y="1580"/>
                    </a:cubicBezTo>
                    <a:cubicBezTo>
                      <a:pt x="9778" y="1542"/>
                      <a:pt x="9708" y="1486"/>
                      <a:pt x="9708" y="1384"/>
                    </a:cubicBezTo>
                    <a:lnTo>
                      <a:pt x="9708" y="1356"/>
                    </a:lnTo>
                    <a:lnTo>
                      <a:pt x="9708" y="1349"/>
                    </a:lnTo>
                    <a:lnTo>
                      <a:pt x="9708" y="1328"/>
                    </a:lnTo>
                    <a:lnTo>
                      <a:pt x="9708" y="1314"/>
                    </a:lnTo>
                    <a:lnTo>
                      <a:pt x="9708" y="1297"/>
                    </a:lnTo>
                    <a:lnTo>
                      <a:pt x="9708" y="1283"/>
                    </a:lnTo>
                    <a:lnTo>
                      <a:pt x="9708" y="1262"/>
                    </a:lnTo>
                    <a:lnTo>
                      <a:pt x="9708" y="1248"/>
                    </a:lnTo>
                    <a:lnTo>
                      <a:pt x="9712" y="1220"/>
                    </a:lnTo>
                    <a:lnTo>
                      <a:pt x="9712" y="1213"/>
                    </a:lnTo>
                    <a:cubicBezTo>
                      <a:pt x="9712" y="1199"/>
                      <a:pt x="9715" y="1188"/>
                      <a:pt x="9715" y="1174"/>
                    </a:cubicBezTo>
                    <a:lnTo>
                      <a:pt x="9715" y="1171"/>
                    </a:lnTo>
                    <a:lnTo>
                      <a:pt x="9719" y="1139"/>
                    </a:lnTo>
                    <a:lnTo>
                      <a:pt x="9719" y="1125"/>
                    </a:lnTo>
                    <a:lnTo>
                      <a:pt x="9722" y="1101"/>
                    </a:lnTo>
                    <a:lnTo>
                      <a:pt x="9722" y="1087"/>
                    </a:lnTo>
                    <a:lnTo>
                      <a:pt x="9726" y="1066"/>
                    </a:lnTo>
                    <a:lnTo>
                      <a:pt x="9726" y="1052"/>
                    </a:lnTo>
                    <a:lnTo>
                      <a:pt x="9726" y="1034"/>
                    </a:lnTo>
                    <a:lnTo>
                      <a:pt x="9726" y="1020"/>
                    </a:lnTo>
                    <a:lnTo>
                      <a:pt x="9726" y="1006"/>
                    </a:lnTo>
                    <a:cubicBezTo>
                      <a:pt x="9729" y="971"/>
                      <a:pt x="9733" y="947"/>
                      <a:pt x="9736" y="926"/>
                    </a:cubicBezTo>
                    <a:lnTo>
                      <a:pt x="9729" y="919"/>
                    </a:lnTo>
                    <a:lnTo>
                      <a:pt x="9705" y="898"/>
                    </a:lnTo>
                    <a:lnTo>
                      <a:pt x="9680" y="873"/>
                    </a:lnTo>
                    <a:lnTo>
                      <a:pt x="9656" y="852"/>
                    </a:lnTo>
                    <a:lnTo>
                      <a:pt x="9628" y="831"/>
                    </a:lnTo>
                    <a:lnTo>
                      <a:pt x="9607" y="810"/>
                    </a:lnTo>
                    <a:lnTo>
                      <a:pt x="9579" y="786"/>
                    </a:lnTo>
                    <a:lnTo>
                      <a:pt x="9558" y="768"/>
                    </a:lnTo>
                    <a:lnTo>
                      <a:pt x="9530" y="744"/>
                    </a:lnTo>
                    <a:lnTo>
                      <a:pt x="9512" y="726"/>
                    </a:lnTo>
                    <a:lnTo>
                      <a:pt x="9484" y="702"/>
                    </a:lnTo>
                    <a:lnTo>
                      <a:pt x="9463" y="688"/>
                    </a:lnTo>
                    <a:lnTo>
                      <a:pt x="9435" y="663"/>
                    </a:lnTo>
                    <a:lnTo>
                      <a:pt x="9421" y="649"/>
                    </a:lnTo>
                    <a:lnTo>
                      <a:pt x="9390" y="625"/>
                    </a:lnTo>
                    <a:lnTo>
                      <a:pt x="9376" y="614"/>
                    </a:lnTo>
                    <a:lnTo>
                      <a:pt x="9348" y="590"/>
                    </a:lnTo>
                    <a:lnTo>
                      <a:pt x="9337" y="579"/>
                    </a:lnTo>
                    <a:lnTo>
                      <a:pt x="9309" y="555"/>
                    </a:lnTo>
                    <a:lnTo>
                      <a:pt x="9299" y="548"/>
                    </a:lnTo>
                    <a:lnTo>
                      <a:pt x="9271" y="527"/>
                    </a:lnTo>
                    <a:lnTo>
                      <a:pt x="9264" y="520"/>
                    </a:lnTo>
                    <a:lnTo>
                      <a:pt x="9239" y="499"/>
                    </a:lnTo>
                    <a:lnTo>
                      <a:pt x="9232" y="492"/>
                    </a:lnTo>
                    <a:lnTo>
                      <a:pt x="9211" y="478"/>
                    </a:lnTo>
                    <a:lnTo>
                      <a:pt x="9204" y="471"/>
                    </a:lnTo>
                    <a:lnTo>
                      <a:pt x="9183" y="457"/>
                    </a:lnTo>
                    <a:lnTo>
                      <a:pt x="9180" y="453"/>
                    </a:lnTo>
                    <a:lnTo>
                      <a:pt x="9162" y="443"/>
                    </a:lnTo>
                    <a:lnTo>
                      <a:pt x="9159" y="439"/>
                    </a:lnTo>
                    <a:lnTo>
                      <a:pt x="9145" y="429"/>
                    </a:lnTo>
                    <a:cubicBezTo>
                      <a:pt x="9141" y="425"/>
                      <a:pt x="9134" y="422"/>
                      <a:pt x="9127" y="422"/>
                    </a:cubicBezTo>
                    <a:lnTo>
                      <a:pt x="9099" y="422"/>
                    </a:lnTo>
                    <a:cubicBezTo>
                      <a:pt x="9092" y="422"/>
                      <a:pt x="9085" y="422"/>
                      <a:pt x="9078" y="425"/>
                    </a:cubicBezTo>
                    <a:lnTo>
                      <a:pt x="9075" y="425"/>
                    </a:lnTo>
                    <a:cubicBezTo>
                      <a:pt x="9047" y="432"/>
                      <a:pt x="9022" y="446"/>
                      <a:pt x="8998" y="460"/>
                    </a:cubicBezTo>
                    <a:lnTo>
                      <a:pt x="8973" y="474"/>
                    </a:lnTo>
                    <a:lnTo>
                      <a:pt x="8956" y="492"/>
                    </a:lnTo>
                    <a:lnTo>
                      <a:pt x="8952" y="492"/>
                    </a:lnTo>
                    <a:lnTo>
                      <a:pt x="8907" y="523"/>
                    </a:lnTo>
                    <a:lnTo>
                      <a:pt x="8865" y="481"/>
                    </a:lnTo>
                    <a:cubicBezTo>
                      <a:pt x="8857" y="471"/>
                      <a:pt x="8795" y="414"/>
                      <a:pt x="8730" y="414"/>
                    </a:cubicBezTo>
                    <a:cubicBezTo>
                      <a:pt x="8704" y="414"/>
                      <a:pt x="8678" y="423"/>
                      <a:pt x="8654" y="446"/>
                    </a:cubicBezTo>
                    <a:cubicBezTo>
                      <a:pt x="8602" y="499"/>
                      <a:pt x="8528" y="527"/>
                      <a:pt x="8455" y="527"/>
                    </a:cubicBezTo>
                    <a:cubicBezTo>
                      <a:pt x="8378" y="523"/>
                      <a:pt x="8301" y="499"/>
                      <a:pt x="8234" y="457"/>
                    </a:cubicBezTo>
                    <a:cubicBezTo>
                      <a:pt x="8122" y="383"/>
                      <a:pt x="8028" y="278"/>
                      <a:pt x="7972" y="156"/>
                    </a:cubicBezTo>
                    <a:cubicBezTo>
                      <a:pt x="7972" y="149"/>
                      <a:pt x="7968" y="142"/>
                      <a:pt x="7965" y="135"/>
                    </a:cubicBezTo>
                    <a:lnTo>
                      <a:pt x="7961" y="128"/>
                    </a:lnTo>
                    <a:cubicBezTo>
                      <a:pt x="7958" y="124"/>
                      <a:pt x="7954" y="117"/>
                      <a:pt x="7951" y="114"/>
                    </a:cubicBezTo>
                    <a:lnTo>
                      <a:pt x="7947" y="110"/>
                    </a:lnTo>
                    <a:cubicBezTo>
                      <a:pt x="7944" y="103"/>
                      <a:pt x="7937" y="100"/>
                      <a:pt x="7933" y="93"/>
                    </a:cubicBezTo>
                    <a:lnTo>
                      <a:pt x="7926" y="89"/>
                    </a:lnTo>
                    <a:lnTo>
                      <a:pt x="7912" y="79"/>
                    </a:lnTo>
                    <a:lnTo>
                      <a:pt x="7909" y="75"/>
                    </a:lnTo>
                    <a:lnTo>
                      <a:pt x="7485" y="145"/>
                    </a:lnTo>
                    <a:lnTo>
                      <a:pt x="7464" y="135"/>
                    </a:lnTo>
                    <a:cubicBezTo>
                      <a:pt x="7357" y="78"/>
                      <a:pt x="7166" y="1"/>
                      <a:pt x="7044"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2" name="Google Shape;6697;p65">
                <a:extLst>
                  <a:ext uri="{FF2B5EF4-FFF2-40B4-BE49-F238E27FC236}">
                    <a16:creationId xmlns:a16="http://schemas.microsoft.com/office/drawing/2014/main" id="{B606EE4C-BB17-4588-8ACA-91FA1486C1A4}"/>
                  </a:ext>
                </a:extLst>
              </p:cNvPr>
              <p:cNvSpPr/>
              <p:nvPr/>
            </p:nvSpPr>
            <p:spPr>
              <a:xfrm>
                <a:off x="6155988" y="4712167"/>
                <a:ext cx="2143" cy="1421"/>
              </a:xfrm>
              <a:custGeom>
                <a:avLst/>
                <a:gdLst/>
                <a:ahLst/>
                <a:cxnLst/>
                <a:rect l="l" t="t" r="r" b="b"/>
                <a:pathLst>
                  <a:path w="43" h="25" extrusionOk="0">
                    <a:moveTo>
                      <a:pt x="42" y="0"/>
                    </a:moveTo>
                    <a:lnTo>
                      <a:pt x="0" y="2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3" name="Google Shape;6698;p65">
                <a:extLst>
                  <a:ext uri="{FF2B5EF4-FFF2-40B4-BE49-F238E27FC236}">
                    <a16:creationId xmlns:a16="http://schemas.microsoft.com/office/drawing/2014/main" id="{7968DCA8-9F47-43C1-B55A-A4CC9E014B4E}"/>
                  </a:ext>
                </a:extLst>
              </p:cNvPr>
              <p:cNvSpPr/>
              <p:nvPr/>
            </p:nvSpPr>
            <p:spPr>
              <a:xfrm>
                <a:off x="6161918" y="4709378"/>
                <a:ext cx="1244" cy="457"/>
              </a:xfrm>
              <a:custGeom>
                <a:avLst/>
                <a:gdLst/>
                <a:ahLst/>
                <a:cxnLst/>
                <a:rect l="l" t="t" r="r" b="b"/>
                <a:pathLst>
                  <a:path w="25" h="8" extrusionOk="0">
                    <a:moveTo>
                      <a:pt x="25" y="0"/>
                    </a:moveTo>
                    <a:lnTo>
                      <a:pt x="0"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4" name="Google Shape;6699;p65">
                <a:extLst>
                  <a:ext uri="{FF2B5EF4-FFF2-40B4-BE49-F238E27FC236}">
                    <a16:creationId xmlns:a16="http://schemas.microsoft.com/office/drawing/2014/main" id="{44851CD3-AF89-4664-B3EB-E4CC575D1AB6}"/>
                  </a:ext>
                </a:extLst>
              </p:cNvPr>
              <p:cNvSpPr/>
              <p:nvPr/>
            </p:nvSpPr>
            <p:spPr>
              <a:xfrm>
                <a:off x="6160322" y="4709949"/>
                <a:ext cx="1644" cy="855"/>
              </a:xfrm>
              <a:custGeom>
                <a:avLst/>
                <a:gdLst/>
                <a:ahLst/>
                <a:cxnLst/>
                <a:rect l="l" t="t" r="r" b="b"/>
                <a:pathLst>
                  <a:path w="33" h="15" extrusionOk="0">
                    <a:moveTo>
                      <a:pt x="32" y="1"/>
                    </a:moveTo>
                    <a:lnTo>
                      <a:pt x="1" y="1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5" name="Google Shape;6700;p65">
                <a:extLst>
                  <a:ext uri="{FF2B5EF4-FFF2-40B4-BE49-F238E27FC236}">
                    <a16:creationId xmlns:a16="http://schemas.microsoft.com/office/drawing/2014/main" id="{A40A9B6B-BE0F-4B42-BADA-23C4C7F7645B}"/>
                  </a:ext>
                </a:extLst>
              </p:cNvPr>
              <p:cNvSpPr/>
              <p:nvPr/>
            </p:nvSpPr>
            <p:spPr>
              <a:xfrm>
                <a:off x="6153548" y="4713533"/>
                <a:ext cx="2491" cy="1879"/>
              </a:xfrm>
              <a:custGeom>
                <a:avLst/>
                <a:gdLst/>
                <a:ahLst/>
                <a:cxnLst/>
                <a:rect l="l" t="t" r="r" b="b"/>
                <a:pathLst>
                  <a:path w="50" h="33" extrusionOk="0">
                    <a:moveTo>
                      <a:pt x="49" y="1"/>
                    </a:moveTo>
                    <a:lnTo>
                      <a:pt x="0" y="33"/>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6" name="Google Shape;6701;p65">
                <a:extLst>
                  <a:ext uri="{FF2B5EF4-FFF2-40B4-BE49-F238E27FC236}">
                    <a16:creationId xmlns:a16="http://schemas.microsoft.com/office/drawing/2014/main" id="{2D2571FA-B5A0-4919-AAF8-8B460FCE9130}"/>
                  </a:ext>
                </a:extLst>
              </p:cNvPr>
              <p:cNvSpPr/>
              <p:nvPr/>
            </p:nvSpPr>
            <p:spPr>
              <a:xfrm>
                <a:off x="6158231" y="4710972"/>
                <a:ext cx="1794" cy="1023"/>
              </a:xfrm>
              <a:custGeom>
                <a:avLst/>
                <a:gdLst/>
                <a:ahLst/>
                <a:cxnLst/>
                <a:rect l="l" t="t" r="r" b="b"/>
                <a:pathLst>
                  <a:path w="36" h="18" extrusionOk="0">
                    <a:moveTo>
                      <a:pt x="36" y="0"/>
                    </a:moveTo>
                    <a:lnTo>
                      <a:pt x="1"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7" name="Google Shape;6702;p65">
                <a:extLst>
                  <a:ext uri="{FF2B5EF4-FFF2-40B4-BE49-F238E27FC236}">
                    <a16:creationId xmlns:a16="http://schemas.microsoft.com/office/drawing/2014/main" id="{BA28E4AF-389A-4C14-AD02-4D208456D686}"/>
                  </a:ext>
                </a:extLst>
              </p:cNvPr>
              <p:cNvSpPr/>
              <p:nvPr/>
            </p:nvSpPr>
            <p:spPr>
              <a:xfrm>
                <a:off x="6163312" y="4708754"/>
                <a:ext cx="1097" cy="457"/>
              </a:xfrm>
              <a:custGeom>
                <a:avLst/>
                <a:gdLst/>
                <a:ahLst/>
                <a:cxnLst/>
                <a:rect l="l" t="t" r="r" b="b"/>
                <a:pathLst>
                  <a:path w="22" h="8" extrusionOk="0">
                    <a:moveTo>
                      <a:pt x="22" y="1"/>
                    </a:moveTo>
                    <a:lnTo>
                      <a:pt x="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8" name="Google Shape;6703;p65">
                <a:extLst>
                  <a:ext uri="{FF2B5EF4-FFF2-40B4-BE49-F238E27FC236}">
                    <a16:creationId xmlns:a16="http://schemas.microsoft.com/office/drawing/2014/main" id="{7157569E-46E2-4E30-9910-DA91FDAEF2DD}"/>
                  </a:ext>
                </a:extLst>
              </p:cNvPr>
              <p:cNvSpPr/>
              <p:nvPr/>
            </p:nvSpPr>
            <p:spPr>
              <a:xfrm>
                <a:off x="6164560" y="4708582"/>
                <a:ext cx="895" cy="227"/>
              </a:xfrm>
              <a:custGeom>
                <a:avLst/>
                <a:gdLst/>
                <a:ahLst/>
                <a:cxnLst/>
                <a:rect l="l" t="t" r="r" b="b"/>
                <a:pathLst>
                  <a:path w="18" h="4" extrusionOk="0">
                    <a:moveTo>
                      <a:pt x="18" y="0"/>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9" name="Google Shape;6704;p65">
                <a:extLst>
                  <a:ext uri="{FF2B5EF4-FFF2-40B4-BE49-F238E27FC236}">
                    <a16:creationId xmlns:a16="http://schemas.microsoft.com/office/drawing/2014/main" id="{194C8876-6C3E-4717-9AE2-B007C6EA430E}"/>
                  </a:ext>
                </a:extLst>
              </p:cNvPr>
              <p:cNvSpPr/>
              <p:nvPr/>
            </p:nvSpPr>
            <p:spPr>
              <a:xfrm>
                <a:off x="6165606" y="4708356"/>
                <a:ext cx="697" cy="285"/>
              </a:xfrm>
              <a:custGeom>
                <a:avLst/>
                <a:gdLst/>
                <a:ahLst/>
                <a:cxnLst/>
                <a:rect l="l" t="t" r="r" b="b"/>
                <a:pathLst>
                  <a:path w="14" h="5" extrusionOk="0">
                    <a:moveTo>
                      <a:pt x="14" y="1"/>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0" name="Google Shape;6705;p65">
                <a:extLst>
                  <a:ext uri="{FF2B5EF4-FFF2-40B4-BE49-F238E27FC236}">
                    <a16:creationId xmlns:a16="http://schemas.microsoft.com/office/drawing/2014/main" id="{C8C5BAAE-8479-4618-ABE6-46C5A89BBF12}"/>
                  </a:ext>
                </a:extLst>
              </p:cNvPr>
              <p:cNvSpPr/>
              <p:nvPr/>
            </p:nvSpPr>
            <p:spPr>
              <a:xfrm>
                <a:off x="6450946" y="4863653"/>
                <a:ext cx="2143" cy="1421"/>
              </a:xfrm>
              <a:custGeom>
                <a:avLst/>
                <a:gdLst/>
                <a:ahLst/>
                <a:cxnLst/>
                <a:rect l="l" t="t" r="r" b="b"/>
                <a:pathLst>
                  <a:path w="43" h="25" extrusionOk="0">
                    <a:moveTo>
                      <a:pt x="1" y="0"/>
                    </a:moveTo>
                    <a:cubicBezTo>
                      <a:pt x="15" y="7"/>
                      <a:pt x="29" y="14"/>
                      <a:pt x="42" y="25"/>
                    </a:cubicBezTo>
                    <a:lnTo>
                      <a:pt x="42" y="21"/>
                    </a:ln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1" name="Google Shape;6706;p65">
                <a:extLst>
                  <a:ext uri="{FF2B5EF4-FFF2-40B4-BE49-F238E27FC236}">
                    <a16:creationId xmlns:a16="http://schemas.microsoft.com/office/drawing/2014/main" id="{25C361C7-1F8E-44CA-81FE-04F701CB89CB}"/>
                  </a:ext>
                </a:extLst>
              </p:cNvPr>
              <p:cNvSpPr/>
              <p:nvPr/>
            </p:nvSpPr>
            <p:spPr>
              <a:xfrm>
                <a:off x="6569177" y="4911870"/>
                <a:ext cx="947" cy="855"/>
              </a:xfrm>
              <a:custGeom>
                <a:avLst/>
                <a:gdLst/>
                <a:ahLst/>
                <a:cxnLst/>
                <a:rect l="l" t="t" r="r" b="b"/>
                <a:pathLst>
                  <a:path w="19" h="15" extrusionOk="0">
                    <a:moveTo>
                      <a:pt x="1" y="0"/>
                    </a:moveTo>
                    <a:cubicBezTo>
                      <a:pt x="8" y="4"/>
                      <a:pt x="15" y="11"/>
                      <a:pt x="18" y="14"/>
                    </a:cubicBezTo>
                    <a:cubicBezTo>
                      <a:pt x="15" y="11"/>
                      <a:pt x="8" y="4"/>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2" name="Google Shape;6707;p65">
                <a:extLst>
                  <a:ext uri="{FF2B5EF4-FFF2-40B4-BE49-F238E27FC236}">
                    <a16:creationId xmlns:a16="http://schemas.microsoft.com/office/drawing/2014/main" id="{D77D7756-F18A-4B7B-9D83-4257F3AC9283}"/>
                  </a:ext>
                </a:extLst>
              </p:cNvPr>
              <p:cNvSpPr/>
              <p:nvPr/>
            </p:nvSpPr>
            <p:spPr>
              <a:xfrm>
                <a:off x="6548451" y="4908457"/>
                <a:ext cx="20627" cy="3471"/>
              </a:xfrm>
              <a:custGeom>
                <a:avLst/>
                <a:gdLst/>
                <a:ahLst/>
                <a:cxnLst/>
                <a:rect l="l" t="t" r="r" b="b"/>
                <a:pathLst>
                  <a:path w="414" h="61" extrusionOk="0">
                    <a:moveTo>
                      <a:pt x="0" y="1"/>
                    </a:moveTo>
                    <a:cubicBezTo>
                      <a:pt x="88" y="1"/>
                      <a:pt x="175" y="4"/>
                      <a:pt x="263" y="15"/>
                    </a:cubicBezTo>
                    <a:cubicBezTo>
                      <a:pt x="315" y="22"/>
                      <a:pt x="368" y="36"/>
                      <a:pt x="413" y="60"/>
                    </a:cubicBezTo>
                    <a:cubicBezTo>
                      <a:pt x="326" y="8"/>
                      <a:pt x="161" y="1"/>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3" name="Google Shape;6708;p65">
                <a:extLst>
                  <a:ext uri="{FF2B5EF4-FFF2-40B4-BE49-F238E27FC236}">
                    <a16:creationId xmlns:a16="http://schemas.microsoft.com/office/drawing/2014/main" id="{46BC844F-980E-4742-BFBC-576C5D3D6C75}"/>
                  </a:ext>
                </a:extLst>
              </p:cNvPr>
              <p:cNvSpPr/>
              <p:nvPr/>
            </p:nvSpPr>
            <p:spPr>
              <a:xfrm>
                <a:off x="6536044" y="4891149"/>
                <a:ext cx="947" cy="1652"/>
              </a:xfrm>
              <a:custGeom>
                <a:avLst/>
                <a:gdLst/>
                <a:ahLst/>
                <a:cxnLst/>
                <a:rect l="l" t="t" r="r" b="b"/>
                <a:pathLst>
                  <a:path w="19" h="29" extrusionOk="0">
                    <a:moveTo>
                      <a:pt x="1" y="0"/>
                    </a:moveTo>
                    <a:cubicBezTo>
                      <a:pt x="8" y="7"/>
                      <a:pt x="15" y="18"/>
                      <a:pt x="18" y="28"/>
                    </a:cubicBezTo>
                    <a:cubicBezTo>
                      <a:pt x="15" y="18"/>
                      <a:pt x="8" y="7"/>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4" name="Google Shape;6709;p65">
                <a:extLst>
                  <a:ext uri="{FF2B5EF4-FFF2-40B4-BE49-F238E27FC236}">
                    <a16:creationId xmlns:a16="http://schemas.microsoft.com/office/drawing/2014/main" id="{E482D087-2EA8-49AB-AA7A-7E0E9D6EE742}"/>
                  </a:ext>
                </a:extLst>
              </p:cNvPr>
              <p:cNvSpPr/>
              <p:nvPr/>
            </p:nvSpPr>
            <p:spPr>
              <a:xfrm>
                <a:off x="6571272" y="4914264"/>
                <a:ext cx="400" cy="457"/>
              </a:xfrm>
              <a:custGeom>
                <a:avLst/>
                <a:gdLst/>
                <a:ahLst/>
                <a:cxnLst/>
                <a:rect l="l" t="t" r="r" b="b"/>
                <a:pathLst>
                  <a:path w="8" h="8" extrusionOk="0">
                    <a:moveTo>
                      <a:pt x="1" y="0"/>
                    </a:moveTo>
                    <a:cubicBezTo>
                      <a:pt x="4" y="0"/>
                      <a:pt x="8" y="4"/>
                      <a:pt x="8" y="7"/>
                    </a:cubicBezTo>
                    <a:cubicBezTo>
                      <a:pt x="8" y="4"/>
                      <a:pt x="4" y="0"/>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5" name="Google Shape;6710;p65">
                <a:extLst>
                  <a:ext uri="{FF2B5EF4-FFF2-40B4-BE49-F238E27FC236}">
                    <a16:creationId xmlns:a16="http://schemas.microsoft.com/office/drawing/2014/main" id="{419CBEF2-99FA-4504-B643-8C481724A839}"/>
                  </a:ext>
                </a:extLst>
              </p:cNvPr>
              <p:cNvSpPr/>
              <p:nvPr/>
            </p:nvSpPr>
            <p:spPr>
              <a:xfrm>
                <a:off x="6571969" y="4915228"/>
                <a:ext cx="250" cy="855"/>
              </a:xfrm>
              <a:custGeom>
                <a:avLst/>
                <a:gdLst/>
                <a:ahLst/>
                <a:cxnLst/>
                <a:rect l="l" t="t" r="r" b="b"/>
                <a:pathLst>
                  <a:path w="5" h="15" extrusionOk="0">
                    <a:moveTo>
                      <a:pt x="1" y="1"/>
                    </a:moveTo>
                    <a:cubicBezTo>
                      <a:pt x="1" y="4"/>
                      <a:pt x="4" y="8"/>
                      <a:pt x="4" y="15"/>
                    </a:cubicBezTo>
                    <a:cubicBezTo>
                      <a:pt x="4" y="8"/>
                      <a:pt x="1" y="4"/>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6" name="Google Shape;6711;p65">
                <a:extLst>
                  <a:ext uri="{FF2B5EF4-FFF2-40B4-BE49-F238E27FC236}">
                    <a16:creationId xmlns:a16="http://schemas.microsoft.com/office/drawing/2014/main" id="{EB79D7D8-9789-4B34-B869-CCB08BAA716F}"/>
                  </a:ext>
                </a:extLst>
              </p:cNvPr>
              <p:cNvSpPr/>
              <p:nvPr/>
            </p:nvSpPr>
            <p:spPr>
              <a:xfrm>
                <a:off x="6565691" y="4822949"/>
                <a:ext cx="4234" cy="7061"/>
              </a:xfrm>
              <a:custGeom>
                <a:avLst/>
                <a:gdLst/>
                <a:ahLst/>
                <a:cxnLst/>
                <a:rect l="l" t="t" r="r" b="b"/>
                <a:pathLst>
                  <a:path w="85" h="124" extrusionOk="0">
                    <a:moveTo>
                      <a:pt x="1" y="1"/>
                    </a:moveTo>
                    <a:cubicBezTo>
                      <a:pt x="8" y="53"/>
                      <a:pt x="36" y="99"/>
                      <a:pt x="85" y="123"/>
                    </a:cubicBezTo>
                    <a:cubicBezTo>
                      <a:pt x="36" y="99"/>
                      <a:pt x="8" y="53"/>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7" name="Google Shape;6712;p65">
                <a:extLst>
                  <a:ext uri="{FF2B5EF4-FFF2-40B4-BE49-F238E27FC236}">
                    <a16:creationId xmlns:a16="http://schemas.microsoft.com/office/drawing/2014/main" id="{8690E078-92C6-44C9-9263-AC919AE02F21}"/>
                  </a:ext>
                </a:extLst>
              </p:cNvPr>
              <p:cNvSpPr/>
              <p:nvPr/>
            </p:nvSpPr>
            <p:spPr>
              <a:xfrm>
                <a:off x="6612823" y="4780539"/>
                <a:ext cx="748" cy="855"/>
              </a:xfrm>
              <a:custGeom>
                <a:avLst/>
                <a:gdLst/>
                <a:ahLst/>
                <a:cxnLst/>
                <a:rect l="l" t="t" r="r" b="b"/>
                <a:pathLst>
                  <a:path w="15" h="15" extrusionOk="0">
                    <a:moveTo>
                      <a:pt x="14" y="0"/>
                    </a:moveTo>
                    <a:lnTo>
                      <a:pt x="14" y="0"/>
                    </a:lnTo>
                    <a:lnTo>
                      <a:pt x="0" y="14"/>
                    </a:lnTo>
                    <a:lnTo>
                      <a:pt x="1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8" name="Google Shape;6713;p65">
                <a:extLst>
                  <a:ext uri="{FF2B5EF4-FFF2-40B4-BE49-F238E27FC236}">
                    <a16:creationId xmlns:a16="http://schemas.microsoft.com/office/drawing/2014/main" id="{BC5D0343-ABC2-4A95-95FB-166C61DEBFB1}"/>
                  </a:ext>
                </a:extLst>
              </p:cNvPr>
              <p:cNvSpPr/>
              <p:nvPr/>
            </p:nvSpPr>
            <p:spPr>
              <a:xfrm>
                <a:off x="6567085" y="4848680"/>
                <a:ext cx="1446" cy="12637"/>
              </a:xfrm>
              <a:custGeom>
                <a:avLst/>
                <a:gdLst/>
                <a:ahLst/>
                <a:cxnLst/>
                <a:rect l="l" t="t" r="r" b="b"/>
                <a:pathLst>
                  <a:path w="29" h="222" extrusionOk="0">
                    <a:moveTo>
                      <a:pt x="1" y="221"/>
                    </a:moveTo>
                    <a:cubicBezTo>
                      <a:pt x="4" y="148"/>
                      <a:pt x="15" y="74"/>
                      <a:pt x="29" y="1"/>
                    </a:cubicBezTo>
                    <a:cubicBezTo>
                      <a:pt x="15" y="74"/>
                      <a:pt x="4" y="148"/>
                      <a:pt x="1" y="22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9" name="Google Shape;6714;p65">
                <a:extLst>
                  <a:ext uri="{FF2B5EF4-FFF2-40B4-BE49-F238E27FC236}">
                    <a16:creationId xmlns:a16="http://schemas.microsoft.com/office/drawing/2014/main" id="{31F26B19-0405-4A6D-84DD-698317C7C2B7}"/>
                  </a:ext>
                </a:extLst>
              </p:cNvPr>
              <p:cNvSpPr/>
              <p:nvPr/>
            </p:nvSpPr>
            <p:spPr>
              <a:xfrm>
                <a:off x="6453038" y="4865019"/>
                <a:ext cx="6326" cy="7626"/>
              </a:xfrm>
              <a:custGeom>
                <a:avLst/>
                <a:gdLst/>
                <a:ahLst/>
                <a:cxnLst/>
                <a:rect l="l" t="t" r="r" b="b"/>
                <a:pathLst>
                  <a:path w="127" h="134" extrusionOk="0">
                    <a:moveTo>
                      <a:pt x="126" y="134"/>
                    </a:moveTo>
                    <a:cubicBezTo>
                      <a:pt x="95" y="81"/>
                      <a:pt x="49" y="36"/>
                      <a:pt x="0" y="1"/>
                    </a:cubicBezTo>
                    <a:lnTo>
                      <a:pt x="0" y="1"/>
                    </a:lnTo>
                    <a:cubicBezTo>
                      <a:pt x="49" y="36"/>
                      <a:pt x="95" y="81"/>
                      <a:pt x="126" y="13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0" name="Google Shape;6715;p65">
                <a:extLst>
                  <a:ext uri="{FF2B5EF4-FFF2-40B4-BE49-F238E27FC236}">
                    <a16:creationId xmlns:a16="http://schemas.microsoft.com/office/drawing/2014/main" id="{7734B263-D2AC-456D-B2C4-A3D086E76408}"/>
                  </a:ext>
                </a:extLst>
              </p:cNvPr>
              <p:cNvSpPr/>
              <p:nvPr/>
            </p:nvSpPr>
            <p:spPr>
              <a:xfrm>
                <a:off x="6486170" y="4890125"/>
                <a:ext cx="1794" cy="2276"/>
              </a:xfrm>
              <a:custGeom>
                <a:avLst/>
                <a:gdLst/>
                <a:ahLst/>
                <a:cxnLst/>
                <a:rect l="l" t="t" r="r" b="b"/>
                <a:pathLst>
                  <a:path w="36" h="40" extrusionOk="0">
                    <a:moveTo>
                      <a:pt x="1" y="1"/>
                    </a:moveTo>
                    <a:lnTo>
                      <a:pt x="1" y="1"/>
                    </a:lnTo>
                    <a:cubicBezTo>
                      <a:pt x="18" y="32"/>
                      <a:pt x="32" y="39"/>
                      <a:pt x="36" y="39"/>
                    </a:cubicBezTo>
                    <a:cubicBezTo>
                      <a:pt x="36" y="39"/>
                      <a:pt x="18" y="32"/>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1" name="Google Shape;6716;p65">
                <a:extLst>
                  <a:ext uri="{FF2B5EF4-FFF2-40B4-BE49-F238E27FC236}">
                    <a16:creationId xmlns:a16="http://schemas.microsoft.com/office/drawing/2014/main" id="{44658910-C924-4942-859E-52E7FF830CF4}"/>
                  </a:ext>
                </a:extLst>
              </p:cNvPr>
              <p:cNvSpPr/>
              <p:nvPr/>
            </p:nvSpPr>
            <p:spPr>
              <a:xfrm>
                <a:off x="6570424" y="4912838"/>
                <a:ext cx="748" cy="855"/>
              </a:xfrm>
              <a:custGeom>
                <a:avLst/>
                <a:gdLst/>
                <a:ahLst/>
                <a:cxnLst/>
                <a:rect l="l" t="t" r="r" b="b"/>
                <a:pathLst>
                  <a:path w="15" h="15" extrusionOk="0">
                    <a:moveTo>
                      <a:pt x="0" y="1"/>
                    </a:moveTo>
                    <a:cubicBezTo>
                      <a:pt x="4" y="4"/>
                      <a:pt x="11" y="11"/>
                      <a:pt x="14" y="15"/>
                    </a:cubicBezTo>
                    <a:cubicBezTo>
                      <a:pt x="11" y="11"/>
                      <a:pt x="4" y="4"/>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2" name="Google Shape;6717;p65">
                <a:extLst>
                  <a:ext uri="{FF2B5EF4-FFF2-40B4-BE49-F238E27FC236}">
                    <a16:creationId xmlns:a16="http://schemas.microsoft.com/office/drawing/2014/main" id="{043598D3-AC9D-4C57-8058-C9979FBBFAD6}"/>
                  </a:ext>
                </a:extLst>
              </p:cNvPr>
              <p:cNvSpPr/>
              <p:nvPr/>
            </p:nvSpPr>
            <p:spPr>
              <a:xfrm>
                <a:off x="6533255" y="4888931"/>
                <a:ext cx="1296" cy="684"/>
              </a:xfrm>
              <a:custGeom>
                <a:avLst/>
                <a:gdLst/>
                <a:ahLst/>
                <a:cxnLst/>
                <a:rect l="l" t="t" r="r" b="b"/>
                <a:pathLst>
                  <a:path w="26" h="12" extrusionOk="0">
                    <a:moveTo>
                      <a:pt x="1" y="1"/>
                    </a:moveTo>
                    <a:cubicBezTo>
                      <a:pt x="8" y="1"/>
                      <a:pt x="18" y="4"/>
                      <a:pt x="25" y="11"/>
                    </a:cubicBezTo>
                    <a:cubicBezTo>
                      <a:pt x="18" y="4"/>
                      <a:pt x="8" y="1"/>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3" name="Google Shape;6718;p65">
                <a:extLst>
                  <a:ext uri="{FF2B5EF4-FFF2-40B4-BE49-F238E27FC236}">
                    <a16:creationId xmlns:a16="http://schemas.microsoft.com/office/drawing/2014/main" id="{34F2E758-F32C-44B1-855D-B6E3951316BD}"/>
                  </a:ext>
                </a:extLst>
              </p:cNvPr>
              <p:cNvSpPr/>
              <p:nvPr/>
            </p:nvSpPr>
            <p:spPr>
              <a:xfrm>
                <a:off x="6446910" y="4861434"/>
                <a:ext cx="4433" cy="2449"/>
              </a:xfrm>
              <a:custGeom>
                <a:avLst/>
                <a:gdLst/>
                <a:ahLst/>
                <a:cxnLst/>
                <a:rect l="l" t="t" r="r" b="b"/>
                <a:pathLst>
                  <a:path w="89" h="43" extrusionOk="0">
                    <a:moveTo>
                      <a:pt x="1" y="1"/>
                    </a:moveTo>
                    <a:lnTo>
                      <a:pt x="1" y="18"/>
                    </a:lnTo>
                    <a:cubicBezTo>
                      <a:pt x="26" y="18"/>
                      <a:pt x="54" y="27"/>
                      <a:pt x="79" y="38"/>
                    </a:cubicBezTo>
                    <a:lnTo>
                      <a:pt x="79" y="38"/>
                    </a:lnTo>
                    <a:lnTo>
                      <a:pt x="1" y="1"/>
                    </a:lnTo>
                    <a:close/>
                    <a:moveTo>
                      <a:pt x="79" y="38"/>
                    </a:moveTo>
                    <a:lnTo>
                      <a:pt x="88" y="43"/>
                    </a:lnTo>
                    <a:cubicBezTo>
                      <a:pt x="85" y="41"/>
                      <a:pt x="82" y="40"/>
                      <a:pt x="79" y="3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4" name="Google Shape;6719;p65">
                <a:extLst>
                  <a:ext uri="{FF2B5EF4-FFF2-40B4-BE49-F238E27FC236}">
                    <a16:creationId xmlns:a16="http://schemas.microsoft.com/office/drawing/2014/main" id="{193723C5-2B40-423A-A382-DC76DE8AEB10}"/>
                  </a:ext>
                </a:extLst>
              </p:cNvPr>
              <p:cNvSpPr/>
              <p:nvPr/>
            </p:nvSpPr>
            <p:spPr>
              <a:xfrm>
                <a:off x="6531512" y="4888533"/>
                <a:ext cx="1644" cy="285"/>
              </a:xfrm>
              <a:custGeom>
                <a:avLst/>
                <a:gdLst/>
                <a:ahLst/>
                <a:cxnLst/>
                <a:rect l="l" t="t" r="r" b="b"/>
                <a:pathLst>
                  <a:path w="33" h="5" extrusionOk="0">
                    <a:moveTo>
                      <a:pt x="1" y="1"/>
                    </a:moveTo>
                    <a:cubicBezTo>
                      <a:pt x="11" y="1"/>
                      <a:pt x="22" y="4"/>
                      <a:pt x="32" y="4"/>
                    </a:cubicBezTo>
                    <a:cubicBezTo>
                      <a:pt x="22" y="4"/>
                      <a:pt x="11" y="1"/>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5" name="Google Shape;6720;p65">
                <a:extLst>
                  <a:ext uri="{FF2B5EF4-FFF2-40B4-BE49-F238E27FC236}">
                    <a16:creationId xmlns:a16="http://schemas.microsoft.com/office/drawing/2014/main" id="{B0D0A835-7FEE-4686-B84B-E5F5FCF6DDE4}"/>
                  </a:ext>
                </a:extLst>
              </p:cNvPr>
              <p:cNvSpPr/>
              <p:nvPr/>
            </p:nvSpPr>
            <p:spPr>
              <a:xfrm>
                <a:off x="6529619" y="4888759"/>
                <a:ext cx="1593" cy="227"/>
              </a:xfrm>
              <a:custGeom>
                <a:avLst/>
                <a:gdLst/>
                <a:ahLst/>
                <a:cxnLst/>
                <a:rect l="l" t="t" r="r" b="b"/>
                <a:pathLst>
                  <a:path w="32" h="4" extrusionOk="0">
                    <a:moveTo>
                      <a:pt x="0" y="4"/>
                    </a:moveTo>
                    <a:cubicBezTo>
                      <a:pt x="11" y="0"/>
                      <a:pt x="21" y="0"/>
                      <a:pt x="32" y="0"/>
                    </a:cubicBezTo>
                    <a:cubicBezTo>
                      <a:pt x="21" y="0"/>
                      <a:pt x="11" y="0"/>
                      <a:pt x="0" y="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6" name="Google Shape;6721;p65">
                <a:extLst>
                  <a:ext uri="{FF2B5EF4-FFF2-40B4-BE49-F238E27FC236}">
                    <a16:creationId xmlns:a16="http://schemas.microsoft.com/office/drawing/2014/main" id="{AB948A0C-D89E-44DE-A810-752A59C586E0}"/>
                  </a:ext>
                </a:extLst>
              </p:cNvPr>
              <p:cNvSpPr/>
              <p:nvPr/>
            </p:nvSpPr>
            <p:spPr>
              <a:xfrm>
                <a:off x="6572318" y="4916423"/>
                <a:ext cx="51" cy="1480"/>
              </a:xfrm>
              <a:custGeom>
                <a:avLst/>
                <a:gdLst/>
                <a:ahLst/>
                <a:cxnLst/>
                <a:rect l="l" t="t" r="r" b="b"/>
                <a:pathLst>
                  <a:path w="1" h="26" extrusionOk="0">
                    <a:moveTo>
                      <a:pt x="1" y="1"/>
                    </a:moveTo>
                    <a:cubicBezTo>
                      <a:pt x="1" y="8"/>
                      <a:pt x="1" y="18"/>
                      <a:pt x="1" y="25"/>
                    </a:cubicBezTo>
                    <a:cubicBezTo>
                      <a:pt x="1" y="18"/>
                      <a:pt x="1" y="8"/>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7" name="Google Shape;6722;p65">
                <a:extLst>
                  <a:ext uri="{FF2B5EF4-FFF2-40B4-BE49-F238E27FC236}">
                    <a16:creationId xmlns:a16="http://schemas.microsoft.com/office/drawing/2014/main" id="{EAD572BE-299A-4966-9DC2-E6ED7CFE28BD}"/>
                  </a:ext>
                </a:extLst>
              </p:cNvPr>
              <p:cNvSpPr/>
              <p:nvPr/>
            </p:nvSpPr>
            <p:spPr>
              <a:xfrm>
                <a:off x="6534649" y="4889727"/>
                <a:ext cx="1296" cy="1082"/>
              </a:xfrm>
              <a:custGeom>
                <a:avLst/>
                <a:gdLst/>
                <a:ahLst/>
                <a:cxnLst/>
                <a:rect l="l" t="t" r="r" b="b"/>
                <a:pathLst>
                  <a:path w="26" h="19" extrusionOk="0">
                    <a:moveTo>
                      <a:pt x="1" y="1"/>
                    </a:moveTo>
                    <a:cubicBezTo>
                      <a:pt x="11" y="4"/>
                      <a:pt x="18" y="11"/>
                      <a:pt x="25" y="18"/>
                    </a:cubicBezTo>
                    <a:cubicBezTo>
                      <a:pt x="18" y="11"/>
                      <a:pt x="11" y="4"/>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8" name="Google Shape;6723;p65">
                <a:extLst>
                  <a:ext uri="{FF2B5EF4-FFF2-40B4-BE49-F238E27FC236}">
                    <a16:creationId xmlns:a16="http://schemas.microsoft.com/office/drawing/2014/main" id="{EC8C8BC1-585A-4F1E-96B8-D9398C90BE27}"/>
                  </a:ext>
                </a:extLst>
              </p:cNvPr>
              <p:cNvSpPr/>
              <p:nvPr/>
            </p:nvSpPr>
            <p:spPr>
              <a:xfrm>
                <a:off x="6451097" y="4863653"/>
                <a:ext cx="1993" cy="1421"/>
              </a:xfrm>
              <a:custGeom>
                <a:avLst/>
                <a:gdLst/>
                <a:ahLst/>
                <a:cxnLst/>
                <a:rect l="l" t="t" r="r" b="b"/>
                <a:pathLst>
                  <a:path w="40" h="25" extrusionOk="0">
                    <a:moveTo>
                      <a:pt x="1" y="0"/>
                    </a:moveTo>
                    <a:lnTo>
                      <a:pt x="1" y="0"/>
                    </a:lnTo>
                    <a:cubicBezTo>
                      <a:pt x="15" y="7"/>
                      <a:pt x="29" y="18"/>
                      <a:pt x="39" y="25"/>
                    </a:cubicBezTo>
                    <a:lnTo>
                      <a:pt x="39" y="25"/>
                    </a:lnTo>
                    <a:cubicBezTo>
                      <a:pt x="29" y="18"/>
                      <a:pt x="15" y="7"/>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9" name="Google Shape;6724;p65">
                <a:extLst>
                  <a:ext uri="{FF2B5EF4-FFF2-40B4-BE49-F238E27FC236}">
                    <a16:creationId xmlns:a16="http://schemas.microsoft.com/office/drawing/2014/main" id="{27B050A3-AE7F-4882-A8D8-F391C7948C27}"/>
                  </a:ext>
                </a:extLst>
              </p:cNvPr>
              <p:cNvSpPr/>
              <p:nvPr/>
            </p:nvSpPr>
            <p:spPr>
              <a:xfrm>
                <a:off x="6577401" y="4604349"/>
                <a:ext cx="51" cy="285"/>
              </a:xfrm>
              <a:custGeom>
                <a:avLst/>
                <a:gdLst/>
                <a:ahLst/>
                <a:cxnLst/>
                <a:rect l="l" t="t" r="r" b="b"/>
                <a:pathLst>
                  <a:path w="1" h="5" extrusionOk="0">
                    <a:moveTo>
                      <a:pt x="1" y="4"/>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0" name="Google Shape;6725;p65">
                <a:extLst>
                  <a:ext uri="{FF2B5EF4-FFF2-40B4-BE49-F238E27FC236}">
                    <a16:creationId xmlns:a16="http://schemas.microsoft.com/office/drawing/2014/main" id="{020AE1D1-8AC1-4652-BEC8-2AD8DB426481}"/>
                  </a:ext>
                </a:extLst>
              </p:cNvPr>
              <p:cNvSpPr/>
              <p:nvPr/>
            </p:nvSpPr>
            <p:spPr>
              <a:xfrm>
                <a:off x="6576850" y="4602185"/>
                <a:ext cx="51" cy="624"/>
              </a:xfrm>
              <a:custGeom>
                <a:avLst/>
                <a:gdLst/>
                <a:ahLst/>
                <a:cxnLst/>
                <a:rect l="l" t="t" r="r" b="b"/>
                <a:pathLst>
                  <a:path w="1" h="11" extrusionOk="0">
                    <a:moveTo>
                      <a:pt x="1" y="11"/>
                    </a:moveTo>
                    <a:lnTo>
                      <a:pt x="1" y="4"/>
                    </a:lnTo>
                    <a:cubicBezTo>
                      <a:pt x="1" y="0"/>
                      <a:pt x="1" y="7"/>
                      <a:pt x="1" y="1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1" name="Google Shape;6726;p65">
                <a:extLst>
                  <a:ext uri="{FF2B5EF4-FFF2-40B4-BE49-F238E27FC236}">
                    <a16:creationId xmlns:a16="http://schemas.microsoft.com/office/drawing/2014/main" id="{84109A56-BAE1-433B-9C78-CF2768D0E72E}"/>
                  </a:ext>
                </a:extLst>
              </p:cNvPr>
              <p:cNvSpPr/>
              <p:nvPr/>
            </p:nvSpPr>
            <p:spPr>
              <a:xfrm>
                <a:off x="6425486" y="4378345"/>
                <a:ext cx="13951" cy="1593"/>
              </a:xfrm>
              <a:custGeom>
                <a:avLst/>
                <a:gdLst/>
                <a:ahLst/>
                <a:cxnLst/>
                <a:rect l="l" t="t" r="r" b="b"/>
                <a:pathLst>
                  <a:path w="280" h="28" extrusionOk="0">
                    <a:moveTo>
                      <a:pt x="280" y="1"/>
                    </a:moveTo>
                    <a:cubicBezTo>
                      <a:pt x="242" y="20"/>
                      <a:pt x="201" y="28"/>
                      <a:pt x="159" y="28"/>
                    </a:cubicBezTo>
                    <a:lnTo>
                      <a:pt x="159" y="28"/>
                    </a:lnTo>
                    <a:cubicBezTo>
                      <a:pt x="106" y="28"/>
                      <a:pt x="51" y="16"/>
                      <a:pt x="0" y="4"/>
                    </a:cubicBezTo>
                    <a:lnTo>
                      <a:pt x="0" y="4"/>
                    </a:lnTo>
                    <a:cubicBezTo>
                      <a:pt x="49" y="16"/>
                      <a:pt x="104" y="28"/>
                      <a:pt x="158" y="28"/>
                    </a:cubicBezTo>
                    <a:cubicBezTo>
                      <a:pt x="158" y="28"/>
                      <a:pt x="159" y="28"/>
                      <a:pt x="159" y="28"/>
                    </a:cubicBezTo>
                    <a:lnTo>
                      <a:pt x="159" y="28"/>
                    </a:lnTo>
                    <a:cubicBezTo>
                      <a:pt x="159" y="28"/>
                      <a:pt x="159" y="28"/>
                      <a:pt x="159" y="28"/>
                    </a:cubicBezTo>
                    <a:cubicBezTo>
                      <a:pt x="201" y="28"/>
                      <a:pt x="242" y="21"/>
                      <a:pt x="28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2" name="Google Shape;6727;p65">
                <a:extLst>
                  <a:ext uri="{FF2B5EF4-FFF2-40B4-BE49-F238E27FC236}">
                    <a16:creationId xmlns:a16="http://schemas.microsoft.com/office/drawing/2014/main" id="{8160699A-32CE-4BD3-A2FE-D8D1A981B318}"/>
                  </a:ext>
                </a:extLst>
              </p:cNvPr>
              <p:cNvSpPr/>
              <p:nvPr/>
            </p:nvSpPr>
            <p:spPr>
              <a:xfrm>
                <a:off x="6353790" y="4387909"/>
                <a:ext cx="57249" cy="12637"/>
              </a:xfrm>
              <a:custGeom>
                <a:avLst/>
                <a:gdLst/>
                <a:ahLst/>
                <a:cxnLst/>
                <a:rect l="l" t="t" r="r" b="b"/>
                <a:pathLst>
                  <a:path w="1149" h="222" extrusionOk="0">
                    <a:moveTo>
                      <a:pt x="0" y="1"/>
                    </a:moveTo>
                    <a:lnTo>
                      <a:pt x="1135" y="221"/>
                    </a:lnTo>
                    <a:lnTo>
                      <a:pt x="1149" y="158"/>
                    </a:lnTo>
                    <a:lnTo>
                      <a:pt x="1135" y="22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3" name="Google Shape;6728;p65">
                <a:extLst>
                  <a:ext uri="{FF2B5EF4-FFF2-40B4-BE49-F238E27FC236}">
                    <a16:creationId xmlns:a16="http://schemas.microsoft.com/office/drawing/2014/main" id="{5DAB3889-65BE-42D0-BC34-59D78B00696C}"/>
                  </a:ext>
                </a:extLst>
              </p:cNvPr>
              <p:cNvSpPr/>
              <p:nvPr/>
            </p:nvSpPr>
            <p:spPr>
              <a:xfrm>
                <a:off x="6309146" y="4419221"/>
                <a:ext cx="51" cy="1254"/>
              </a:xfrm>
              <a:custGeom>
                <a:avLst/>
                <a:gdLst/>
                <a:ahLst/>
                <a:cxnLst/>
                <a:rect l="l" t="t" r="r" b="b"/>
                <a:pathLst>
                  <a:path w="1" h="22" extrusionOk="0">
                    <a:moveTo>
                      <a:pt x="0" y="21"/>
                    </a:moveTo>
                    <a:lnTo>
                      <a:pt x="0" y="0"/>
                    </a:lnTo>
                    <a:cubicBezTo>
                      <a:pt x="0" y="7"/>
                      <a:pt x="0" y="14"/>
                      <a:pt x="0" y="2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4" name="Google Shape;6729;p65">
                <a:extLst>
                  <a:ext uri="{FF2B5EF4-FFF2-40B4-BE49-F238E27FC236}">
                    <a16:creationId xmlns:a16="http://schemas.microsoft.com/office/drawing/2014/main" id="{2FE2943E-CA76-4B6B-8601-61104AC4D004}"/>
                  </a:ext>
                </a:extLst>
              </p:cNvPr>
              <p:cNvSpPr/>
              <p:nvPr/>
            </p:nvSpPr>
            <p:spPr>
              <a:xfrm>
                <a:off x="6308599" y="4414210"/>
                <a:ext cx="250" cy="1082"/>
              </a:xfrm>
              <a:custGeom>
                <a:avLst/>
                <a:gdLst/>
                <a:ahLst/>
                <a:cxnLst/>
                <a:rect l="l" t="t" r="r" b="b"/>
                <a:pathLst>
                  <a:path w="5" h="19" extrusionOk="0">
                    <a:moveTo>
                      <a:pt x="4" y="18"/>
                    </a:moveTo>
                    <a:cubicBezTo>
                      <a:pt x="4" y="11"/>
                      <a:pt x="4" y="4"/>
                      <a:pt x="1" y="1"/>
                    </a:cubicBezTo>
                    <a:cubicBezTo>
                      <a:pt x="4" y="4"/>
                      <a:pt x="4" y="11"/>
                      <a:pt x="4"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5" name="Google Shape;6730;p65">
                <a:extLst>
                  <a:ext uri="{FF2B5EF4-FFF2-40B4-BE49-F238E27FC236}">
                    <a16:creationId xmlns:a16="http://schemas.microsoft.com/office/drawing/2014/main" id="{3D5C28B6-3C1C-476A-8EF4-549FF83C8168}"/>
                  </a:ext>
                </a:extLst>
              </p:cNvPr>
              <p:cNvSpPr/>
              <p:nvPr/>
            </p:nvSpPr>
            <p:spPr>
              <a:xfrm>
                <a:off x="6308948" y="4416826"/>
                <a:ext cx="250" cy="1023"/>
              </a:xfrm>
              <a:custGeom>
                <a:avLst/>
                <a:gdLst/>
                <a:ahLst/>
                <a:cxnLst/>
                <a:rect l="l" t="t" r="r" b="b"/>
                <a:pathLst>
                  <a:path w="5" h="18" extrusionOk="0">
                    <a:moveTo>
                      <a:pt x="4" y="0"/>
                    </a:moveTo>
                    <a:cubicBezTo>
                      <a:pt x="1" y="4"/>
                      <a:pt x="1" y="11"/>
                      <a:pt x="4" y="18"/>
                    </a:cubicBez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6" name="Google Shape;6731;p65">
                <a:extLst>
                  <a:ext uri="{FF2B5EF4-FFF2-40B4-BE49-F238E27FC236}">
                    <a16:creationId xmlns:a16="http://schemas.microsoft.com/office/drawing/2014/main" id="{3E66EC53-D5BE-40AE-B93A-3A2EBA6B1B62}"/>
                  </a:ext>
                </a:extLst>
              </p:cNvPr>
              <p:cNvSpPr/>
              <p:nvPr/>
            </p:nvSpPr>
            <p:spPr>
              <a:xfrm>
                <a:off x="6309146" y="4421782"/>
                <a:ext cx="51" cy="1254"/>
              </a:xfrm>
              <a:custGeom>
                <a:avLst/>
                <a:gdLst/>
                <a:ahLst/>
                <a:cxnLst/>
                <a:rect l="l" t="t" r="r" b="b"/>
                <a:pathLst>
                  <a:path w="1" h="22" extrusionOk="0">
                    <a:moveTo>
                      <a:pt x="0" y="1"/>
                    </a:moveTo>
                    <a:lnTo>
                      <a:pt x="0" y="2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7" name="Google Shape;6732;p65">
                <a:extLst>
                  <a:ext uri="{FF2B5EF4-FFF2-40B4-BE49-F238E27FC236}">
                    <a16:creationId xmlns:a16="http://schemas.microsoft.com/office/drawing/2014/main" id="{021A8725-3D9F-4F98-8295-322BF621617F}"/>
                  </a:ext>
                </a:extLst>
              </p:cNvPr>
              <p:cNvSpPr/>
              <p:nvPr/>
            </p:nvSpPr>
            <p:spPr>
              <a:xfrm>
                <a:off x="6144979" y="4685471"/>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8" name="Google Shape;6733;p65">
                <a:extLst>
                  <a:ext uri="{FF2B5EF4-FFF2-40B4-BE49-F238E27FC236}">
                    <a16:creationId xmlns:a16="http://schemas.microsoft.com/office/drawing/2014/main" id="{5F175164-419E-4255-A189-597F903AE2DE}"/>
                  </a:ext>
                </a:extLst>
              </p:cNvPr>
              <p:cNvSpPr/>
              <p:nvPr/>
            </p:nvSpPr>
            <p:spPr>
              <a:xfrm>
                <a:off x="6164010" y="4672717"/>
                <a:ext cx="400" cy="227"/>
              </a:xfrm>
              <a:custGeom>
                <a:avLst/>
                <a:gdLst/>
                <a:ahLst/>
                <a:cxnLst/>
                <a:rect l="l" t="t" r="r" b="b"/>
                <a:pathLst>
                  <a:path w="8" h="4" extrusionOk="0">
                    <a:moveTo>
                      <a:pt x="1" y="4"/>
                    </a:moveTo>
                    <a:lnTo>
                      <a:pt x="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9" name="Google Shape;6734;p65">
                <a:extLst>
                  <a:ext uri="{FF2B5EF4-FFF2-40B4-BE49-F238E27FC236}">
                    <a16:creationId xmlns:a16="http://schemas.microsoft.com/office/drawing/2014/main" id="{9745F56A-C389-4A5E-B40F-163E63EF9B28}"/>
                  </a:ext>
                </a:extLst>
              </p:cNvPr>
              <p:cNvSpPr/>
              <p:nvPr/>
            </p:nvSpPr>
            <p:spPr>
              <a:xfrm>
                <a:off x="6161221" y="4673912"/>
                <a:ext cx="748" cy="457"/>
              </a:xfrm>
              <a:custGeom>
                <a:avLst/>
                <a:gdLst/>
                <a:ahLst/>
                <a:cxnLst/>
                <a:rect l="l" t="t" r="r" b="b"/>
                <a:pathLst>
                  <a:path w="15" h="8" extrusionOk="0">
                    <a:moveTo>
                      <a:pt x="0" y="7"/>
                    </a:moveTo>
                    <a:lnTo>
                      <a:pt x="1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0" name="Google Shape;6735;p65">
                <a:extLst>
                  <a:ext uri="{FF2B5EF4-FFF2-40B4-BE49-F238E27FC236}">
                    <a16:creationId xmlns:a16="http://schemas.microsoft.com/office/drawing/2014/main" id="{290B03A6-B1DA-452A-B38C-741974571D7F}"/>
                  </a:ext>
                </a:extLst>
              </p:cNvPr>
              <p:cNvSpPr/>
              <p:nvPr/>
            </p:nvSpPr>
            <p:spPr>
              <a:xfrm>
                <a:off x="6305311" y="4443300"/>
                <a:ext cx="547" cy="1254"/>
              </a:xfrm>
              <a:custGeom>
                <a:avLst/>
                <a:gdLst/>
                <a:ahLst/>
                <a:cxnLst/>
                <a:rect l="l" t="t" r="r" b="b"/>
                <a:pathLst>
                  <a:path w="11" h="22" extrusionOk="0">
                    <a:moveTo>
                      <a:pt x="0" y="22"/>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1" name="Google Shape;6736;p65">
                <a:extLst>
                  <a:ext uri="{FF2B5EF4-FFF2-40B4-BE49-F238E27FC236}">
                    <a16:creationId xmlns:a16="http://schemas.microsoft.com/office/drawing/2014/main" id="{410ECDAF-818F-44D0-ADEA-F8090459400C}"/>
                  </a:ext>
                </a:extLst>
              </p:cNvPr>
              <p:cNvSpPr/>
              <p:nvPr/>
            </p:nvSpPr>
            <p:spPr>
              <a:xfrm>
                <a:off x="6162266" y="4673513"/>
                <a:ext cx="547" cy="227"/>
              </a:xfrm>
              <a:custGeom>
                <a:avLst/>
                <a:gdLst/>
                <a:ahLst/>
                <a:cxnLst/>
                <a:rect l="l" t="t" r="r" b="b"/>
                <a:pathLst>
                  <a:path w="11" h="4" extrusionOk="0">
                    <a:moveTo>
                      <a:pt x="0" y="4"/>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2" name="Google Shape;6737;p65">
                <a:extLst>
                  <a:ext uri="{FF2B5EF4-FFF2-40B4-BE49-F238E27FC236}">
                    <a16:creationId xmlns:a16="http://schemas.microsoft.com/office/drawing/2014/main" id="{B56013D3-4720-4F7E-9803-DE27B1C074B0}"/>
                  </a:ext>
                </a:extLst>
              </p:cNvPr>
              <p:cNvSpPr/>
              <p:nvPr/>
            </p:nvSpPr>
            <p:spPr>
              <a:xfrm>
                <a:off x="6304614" y="4444893"/>
                <a:ext cx="547" cy="1082"/>
              </a:xfrm>
              <a:custGeom>
                <a:avLst/>
                <a:gdLst/>
                <a:ahLst/>
                <a:cxnLst/>
                <a:rect l="l" t="t" r="r" b="b"/>
                <a:pathLst>
                  <a:path w="11" h="19" extrusionOk="0">
                    <a:moveTo>
                      <a:pt x="0" y="18"/>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3" name="Google Shape;6738;p65">
                <a:extLst>
                  <a:ext uri="{FF2B5EF4-FFF2-40B4-BE49-F238E27FC236}">
                    <a16:creationId xmlns:a16="http://schemas.microsoft.com/office/drawing/2014/main" id="{A4EF9A96-7DA9-4D18-83A1-7460C838E220}"/>
                  </a:ext>
                </a:extLst>
              </p:cNvPr>
              <p:cNvSpPr/>
              <p:nvPr/>
            </p:nvSpPr>
            <p:spPr>
              <a:xfrm>
                <a:off x="6308448" y="4431346"/>
                <a:ext cx="198" cy="1254"/>
              </a:xfrm>
              <a:custGeom>
                <a:avLst/>
                <a:gdLst/>
                <a:ahLst/>
                <a:cxnLst/>
                <a:rect l="l" t="t" r="r" b="b"/>
                <a:pathLst>
                  <a:path w="4" h="22" extrusionOk="0">
                    <a:moveTo>
                      <a:pt x="0" y="22"/>
                    </a:moveTo>
                    <a:cubicBezTo>
                      <a:pt x="0" y="15"/>
                      <a:pt x="4" y="8"/>
                      <a:pt x="4" y="1"/>
                    </a:cubicBezTo>
                    <a:cubicBezTo>
                      <a:pt x="4" y="8"/>
                      <a:pt x="0" y="15"/>
                      <a:pt x="0" y="2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4" name="Google Shape;6739;p65">
                <a:extLst>
                  <a:ext uri="{FF2B5EF4-FFF2-40B4-BE49-F238E27FC236}">
                    <a16:creationId xmlns:a16="http://schemas.microsoft.com/office/drawing/2014/main" id="{9B0D58C9-F423-4143-8C94-7755D1E4D2F0}"/>
                  </a:ext>
                </a:extLst>
              </p:cNvPr>
              <p:cNvSpPr/>
              <p:nvPr/>
            </p:nvSpPr>
            <p:spPr>
              <a:xfrm>
                <a:off x="6165606" y="4672318"/>
                <a:ext cx="2840" cy="2050"/>
              </a:xfrm>
              <a:custGeom>
                <a:avLst/>
                <a:gdLst/>
                <a:ahLst/>
                <a:cxnLst/>
                <a:rect l="l" t="t" r="r" b="b"/>
                <a:pathLst>
                  <a:path w="57" h="36" extrusionOk="0">
                    <a:moveTo>
                      <a:pt x="0" y="0"/>
                    </a:moveTo>
                    <a:cubicBezTo>
                      <a:pt x="21" y="11"/>
                      <a:pt x="39" y="21"/>
                      <a:pt x="56" y="35"/>
                    </a:cubicBezTo>
                    <a:cubicBezTo>
                      <a:pt x="39" y="21"/>
                      <a:pt x="21" y="11"/>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5" name="Google Shape;6740;p65">
                <a:extLst>
                  <a:ext uri="{FF2B5EF4-FFF2-40B4-BE49-F238E27FC236}">
                    <a16:creationId xmlns:a16="http://schemas.microsoft.com/office/drawing/2014/main" id="{9B4B7322-0EE3-4C2E-8265-6CD4790384B0}"/>
                  </a:ext>
                </a:extLst>
              </p:cNvPr>
              <p:cNvSpPr/>
              <p:nvPr/>
            </p:nvSpPr>
            <p:spPr>
              <a:xfrm>
                <a:off x="6308100" y="4433565"/>
                <a:ext cx="198" cy="1254"/>
              </a:xfrm>
              <a:custGeom>
                <a:avLst/>
                <a:gdLst/>
                <a:ahLst/>
                <a:cxnLst/>
                <a:rect l="l" t="t" r="r" b="b"/>
                <a:pathLst>
                  <a:path w="4" h="22" extrusionOk="0">
                    <a:moveTo>
                      <a:pt x="0" y="21"/>
                    </a:moveTo>
                    <a:cubicBezTo>
                      <a:pt x="0" y="14"/>
                      <a:pt x="4" y="7"/>
                      <a:pt x="4" y="0"/>
                    </a:cubicBezTo>
                    <a:cubicBezTo>
                      <a:pt x="4" y="7"/>
                      <a:pt x="0" y="14"/>
                      <a:pt x="0" y="2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6" name="Google Shape;6741;p65">
                <a:extLst>
                  <a:ext uri="{FF2B5EF4-FFF2-40B4-BE49-F238E27FC236}">
                    <a16:creationId xmlns:a16="http://schemas.microsoft.com/office/drawing/2014/main" id="{DDE6DD53-573F-4337-AF2A-0430548F644C}"/>
                  </a:ext>
                </a:extLst>
              </p:cNvPr>
              <p:cNvSpPr/>
              <p:nvPr/>
            </p:nvSpPr>
            <p:spPr>
              <a:xfrm>
                <a:off x="6160175" y="4674708"/>
                <a:ext cx="547" cy="227"/>
              </a:xfrm>
              <a:custGeom>
                <a:avLst/>
                <a:gdLst/>
                <a:ahLst/>
                <a:cxnLst/>
                <a:rect l="l" t="t" r="r" b="b"/>
                <a:pathLst>
                  <a:path w="11" h="4" extrusionOk="0">
                    <a:moveTo>
                      <a:pt x="0" y="4"/>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7" name="Google Shape;6742;p65">
                <a:extLst>
                  <a:ext uri="{FF2B5EF4-FFF2-40B4-BE49-F238E27FC236}">
                    <a16:creationId xmlns:a16="http://schemas.microsoft.com/office/drawing/2014/main" id="{7B9C7851-5AFA-4D04-A866-541B4BA12023}"/>
                  </a:ext>
                </a:extLst>
              </p:cNvPr>
              <p:cNvSpPr/>
              <p:nvPr/>
            </p:nvSpPr>
            <p:spPr>
              <a:xfrm>
                <a:off x="6306508" y="4439715"/>
                <a:ext cx="400" cy="1254"/>
              </a:xfrm>
              <a:custGeom>
                <a:avLst/>
                <a:gdLst/>
                <a:ahLst/>
                <a:cxnLst/>
                <a:rect l="l" t="t" r="r" b="b"/>
                <a:pathLst>
                  <a:path w="8" h="22" extrusionOk="0">
                    <a:moveTo>
                      <a:pt x="1" y="22"/>
                    </a:moveTo>
                    <a:cubicBezTo>
                      <a:pt x="4" y="15"/>
                      <a:pt x="8" y="8"/>
                      <a:pt x="8" y="1"/>
                    </a:cubicBezTo>
                    <a:cubicBezTo>
                      <a:pt x="8" y="8"/>
                      <a:pt x="4" y="15"/>
                      <a:pt x="1" y="2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8" name="Google Shape;6743;p65">
                <a:extLst>
                  <a:ext uri="{FF2B5EF4-FFF2-40B4-BE49-F238E27FC236}">
                    <a16:creationId xmlns:a16="http://schemas.microsoft.com/office/drawing/2014/main" id="{8DCF37E1-BF92-4D65-B2CD-B2ED6E4C7321}"/>
                  </a:ext>
                </a:extLst>
              </p:cNvPr>
              <p:cNvSpPr/>
              <p:nvPr/>
            </p:nvSpPr>
            <p:spPr>
              <a:xfrm>
                <a:off x="6158780" y="4675278"/>
                <a:ext cx="748" cy="457"/>
              </a:xfrm>
              <a:custGeom>
                <a:avLst/>
                <a:gdLst/>
                <a:ahLst/>
                <a:cxnLst/>
                <a:rect l="l" t="t" r="r" b="b"/>
                <a:pathLst>
                  <a:path w="15" h="8" extrusionOk="0">
                    <a:moveTo>
                      <a:pt x="0" y="8"/>
                    </a:moveTo>
                    <a:lnTo>
                      <a:pt x="1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9" name="Google Shape;6744;p65">
                <a:extLst>
                  <a:ext uri="{FF2B5EF4-FFF2-40B4-BE49-F238E27FC236}">
                    <a16:creationId xmlns:a16="http://schemas.microsoft.com/office/drawing/2014/main" id="{DE04B249-50AC-47CC-AAF4-6E48F8CA0FE6}"/>
                  </a:ext>
                </a:extLst>
              </p:cNvPr>
              <p:cNvSpPr/>
              <p:nvPr/>
            </p:nvSpPr>
            <p:spPr>
              <a:xfrm>
                <a:off x="6307554" y="4435728"/>
                <a:ext cx="400" cy="1254"/>
              </a:xfrm>
              <a:custGeom>
                <a:avLst/>
                <a:gdLst/>
                <a:ahLst/>
                <a:cxnLst/>
                <a:rect l="l" t="t" r="r" b="b"/>
                <a:pathLst>
                  <a:path w="8" h="22" extrusionOk="0">
                    <a:moveTo>
                      <a:pt x="8" y="1"/>
                    </a:moveTo>
                    <a:cubicBezTo>
                      <a:pt x="4" y="8"/>
                      <a:pt x="1" y="15"/>
                      <a:pt x="1" y="22"/>
                    </a:cubicBezTo>
                    <a:cubicBezTo>
                      <a:pt x="4" y="15"/>
                      <a:pt x="4" y="8"/>
                      <a:pt x="8"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0" name="Google Shape;6745;p65">
                <a:extLst>
                  <a:ext uri="{FF2B5EF4-FFF2-40B4-BE49-F238E27FC236}">
                    <a16:creationId xmlns:a16="http://schemas.microsoft.com/office/drawing/2014/main" id="{12B6500D-8785-40D3-BB0F-B2BBC7520F95}"/>
                  </a:ext>
                </a:extLst>
              </p:cNvPr>
              <p:cNvSpPr/>
              <p:nvPr/>
            </p:nvSpPr>
            <p:spPr>
              <a:xfrm>
                <a:off x="6307054" y="4437720"/>
                <a:ext cx="400" cy="1254"/>
              </a:xfrm>
              <a:custGeom>
                <a:avLst/>
                <a:gdLst/>
                <a:ahLst/>
                <a:cxnLst/>
                <a:rect l="l" t="t" r="r" b="b"/>
                <a:pathLst>
                  <a:path w="8" h="22" extrusionOk="0">
                    <a:moveTo>
                      <a:pt x="0" y="22"/>
                    </a:moveTo>
                    <a:cubicBezTo>
                      <a:pt x="4" y="15"/>
                      <a:pt x="7" y="8"/>
                      <a:pt x="7" y="1"/>
                    </a:cubicBezTo>
                    <a:cubicBezTo>
                      <a:pt x="7" y="8"/>
                      <a:pt x="4" y="15"/>
                      <a:pt x="0" y="2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1" name="Google Shape;6746;p65">
                <a:extLst>
                  <a:ext uri="{FF2B5EF4-FFF2-40B4-BE49-F238E27FC236}">
                    <a16:creationId xmlns:a16="http://schemas.microsoft.com/office/drawing/2014/main" id="{DBA443A7-1996-4C4C-9353-A11FC7E9CC53}"/>
                  </a:ext>
                </a:extLst>
              </p:cNvPr>
              <p:cNvSpPr/>
              <p:nvPr/>
            </p:nvSpPr>
            <p:spPr>
              <a:xfrm>
                <a:off x="6306008" y="4441535"/>
                <a:ext cx="400" cy="1254"/>
              </a:xfrm>
              <a:custGeom>
                <a:avLst/>
                <a:gdLst/>
                <a:ahLst/>
                <a:cxnLst/>
                <a:rect l="l" t="t" r="r" b="b"/>
                <a:pathLst>
                  <a:path w="8" h="22" extrusionOk="0">
                    <a:moveTo>
                      <a:pt x="0" y="21"/>
                    </a:moveTo>
                    <a:cubicBezTo>
                      <a:pt x="4" y="14"/>
                      <a:pt x="4" y="7"/>
                      <a:pt x="7" y="0"/>
                    </a:cubicBezTo>
                    <a:cubicBezTo>
                      <a:pt x="4" y="7"/>
                      <a:pt x="4" y="14"/>
                      <a:pt x="0" y="2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2" name="Google Shape;6747;p65">
                <a:extLst>
                  <a:ext uri="{FF2B5EF4-FFF2-40B4-BE49-F238E27FC236}">
                    <a16:creationId xmlns:a16="http://schemas.microsoft.com/office/drawing/2014/main" id="{7C247FEB-11F2-43D1-A0FD-867F180644E5}"/>
                  </a:ext>
                </a:extLst>
              </p:cNvPr>
              <p:cNvSpPr/>
              <p:nvPr/>
            </p:nvSpPr>
            <p:spPr>
              <a:xfrm>
                <a:off x="6145875" y="4683647"/>
                <a:ext cx="1446" cy="1254"/>
              </a:xfrm>
              <a:custGeom>
                <a:avLst/>
                <a:gdLst/>
                <a:ahLst/>
                <a:cxnLst/>
                <a:rect l="l" t="t" r="r" b="b"/>
                <a:pathLst>
                  <a:path w="29" h="22" extrusionOk="0">
                    <a:moveTo>
                      <a:pt x="0" y="22"/>
                    </a:moveTo>
                    <a:lnTo>
                      <a:pt x="2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3" name="Google Shape;6748;p65">
                <a:extLst>
                  <a:ext uri="{FF2B5EF4-FFF2-40B4-BE49-F238E27FC236}">
                    <a16:creationId xmlns:a16="http://schemas.microsoft.com/office/drawing/2014/main" id="{042EAE04-0F97-4111-B7D1-02E4ADEFD93B}"/>
                  </a:ext>
                </a:extLst>
              </p:cNvPr>
              <p:cNvSpPr/>
              <p:nvPr/>
            </p:nvSpPr>
            <p:spPr>
              <a:xfrm>
                <a:off x="6148315" y="4682054"/>
                <a:ext cx="1244" cy="1082"/>
              </a:xfrm>
              <a:custGeom>
                <a:avLst/>
                <a:gdLst/>
                <a:ahLst/>
                <a:cxnLst/>
                <a:rect l="l" t="t" r="r" b="b"/>
                <a:pathLst>
                  <a:path w="25" h="19" extrusionOk="0">
                    <a:moveTo>
                      <a:pt x="0" y="18"/>
                    </a:moveTo>
                    <a:lnTo>
                      <a:pt x="2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4" name="Google Shape;6749;p65">
                <a:extLst>
                  <a:ext uri="{FF2B5EF4-FFF2-40B4-BE49-F238E27FC236}">
                    <a16:creationId xmlns:a16="http://schemas.microsoft.com/office/drawing/2014/main" id="{AE8E743A-0E8E-4002-AC01-18BEF72D2B03}"/>
                  </a:ext>
                </a:extLst>
              </p:cNvPr>
              <p:cNvSpPr/>
              <p:nvPr/>
            </p:nvSpPr>
            <p:spPr>
              <a:xfrm>
                <a:off x="6150407" y="4680687"/>
                <a:ext cx="1097" cy="855"/>
              </a:xfrm>
              <a:custGeom>
                <a:avLst/>
                <a:gdLst/>
                <a:ahLst/>
                <a:cxnLst/>
                <a:rect l="l" t="t" r="r" b="b"/>
                <a:pathLst>
                  <a:path w="22" h="15" extrusionOk="0">
                    <a:moveTo>
                      <a:pt x="0" y="14"/>
                    </a:moveTo>
                    <a:lnTo>
                      <a:pt x="2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5" name="Google Shape;6750;p65">
                <a:extLst>
                  <a:ext uri="{FF2B5EF4-FFF2-40B4-BE49-F238E27FC236}">
                    <a16:creationId xmlns:a16="http://schemas.microsoft.com/office/drawing/2014/main" id="{F346BBC1-6EF8-4F3A-9ECF-93B271F2214E}"/>
                  </a:ext>
                </a:extLst>
              </p:cNvPr>
              <p:cNvSpPr/>
              <p:nvPr/>
            </p:nvSpPr>
            <p:spPr>
              <a:xfrm>
                <a:off x="6308797" y="4428952"/>
                <a:ext cx="51" cy="1254"/>
              </a:xfrm>
              <a:custGeom>
                <a:avLst/>
                <a:gdLst/>
                <a:ahLst/>
                <a:cxnLst/>
                <a:rect l="l" t="t" r="r" b="b"/>
                <a:pathLst>
                  <a:path w="1" h="22" extrusionOk="0">
                    <a:moveTo>
                      <a:pt x="0" y="22"/>
                    </a:moveTo>
                    <a:cubicBezTo>
                      <a:pt x="0" y="15"/>
                      <a:pt x="0" y="8"/>
                      <a:pt x="0" y="1"/>
                    </a:cubicBezTo>
                    <a:cubicBezTo>
                      <a:pt x="0" y="8"/>
                      <a:pt x="0" y="15"/>
                      <a:pt x="0" y="2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6" name="Google Shape;6751;p65">
                <a:extLst>
                  <a:ext uri="{FF2B5EF4-FFF2-40B4-BE49-F238E27FC236}">
                    <a16:creationId xmlns:a16="http://schemas.microsoft.com/office/drawing/2014/main" id="{33D6A669-114B-47FD-8C1F-E86F8CC21C76}"/>
                  </a:ext>
                </a:extLst>
              </p:cNvPr>
              <p:cNvSpPr/>
              <p:nvPr/>
            </p:nvSpPr>
            <p:spPr>
              <a:xfrm>
                <a:off x="6152300" y="4679266"/>
                <a:ext cx="1097" cy="855"/>
              </a:xfrm>
              <a:custGeom>
                <a:avLst/>
                <a:gdLst/>
                <a:ahLst/>
                <a:cxnLst/>
                <a:rect l="l" t="t" r="r" b="b"/>
                <a:pathLst>
                  <a:path w="22" h="15" extrusionOk="0">
                    <a:moveTo>
                      <a:pt x="1" y="15"/>
                    </a:moveTo>
                    <a:lnTo>
                      <a:pt x="22"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7" name="Google Shape;6752;p65">
                <a:extLst>
                  <a:ext uri="{FF2B5EF4-FFF2-40B4-BE49-F238E27FC236}">
                    <a16:creationId xmlns:a16="http://schemas.microsoft.com/office/drawing/2014/main" id="{FD31A10F-1272-4202-AB64-80940367F012}"/>
                  </a:ext>
                </a:extLst>
              </p:cNvPr>
              <p:cNvSpPr/>
              <p:nvPr/>
            </p:nvSpPr>
            <p:spPr>
              <a:xfrm>
                <a:off x="6309146" y="4424399"/>
                <a:ext cx="51" cy="1254"/>
              </a:xfrm>
              <a:custGeom>
                <a:avLst/>
                <a:gdLst/>
                <a:ahLst/>
                <a:cxnLst/>
                <a:rect l="l" t="t" r="r" b="b"/>
                <a:pathLst>
                  <a:path w="1" h="22" extrusionOk="0">
                    <a:moveTo>
                      <a:pt x="0" y="21"/>
                    </a:moveTo>
                    <a:lnTo>
                      <a:pt x="0" y="0"/>
                    </a:lnTo>
                    <a:cubicBezTo>
                      <a:pt x="0" y="4"/>
                      <a:pt x="0" y="11"/>
                      <a:pt x="0" y="2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8" name="Google Shape;6753;p65">
                <a:extLst>
                  <a:ext uri="{FF2B5EF4-FFF2-40B4-BE49-F238E27FC236}">
                    <a16:creationId xmlns:a16="http://schemas.microsoft.com/office/drawing/2014/main" id="{CB36F5B2-9793-4EC9-84FC-5E4E48ECD4A6}"/>
                  </a:ext>
                </a:extLst>
              </p:cNvPr>
              <p:cNvSpPr/>
              <p:nvPr/>
            </p:nvSpPr>
            <p:spPr>
              <a:xfrm>
                <a:off x="6154245" y="4678071"/>
                <a:ext cx="895" cy="855"/>
              </a:xfrm>
              <a:custGeom>
                <a:avLst/>
                <a:gdLst/>
                <a:ahLst/>
                <a:cxnLst/>
                <a:rect l="l" t="t" r="r" b="b"/>
                <a:pathLst>
                  <a:path w="18" h="15" extrusionOk="0">
                    <a:moveTo>
                      <a:pt x="0" y="15"/>
                    </a:moveTo>
                    <a:lnTo>
                      <a:pt x="1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9" name="Google Shape;6754;p65">
                <a:extLst>
                  <a:ext uri="{FF2B5EF4-FFF2-40B4-BE49-F238E27FC236}">
                    <a16:creationId xmlns:a16="http://schemas.microsoft.com/office/drawing/2014/main" id="{06B7C86A-2474-4A58-9C97-EDB326EFF274}"/>
                  </a:ext>
                </a:extLst>
              </p:cNvPr>
              <p:cNvSpPr/>
              <p:nvPr/>
            </p:nvSpPr>
            <p:spPr>
              <a:xfrm>
                <a:off x="6163312" y="4673115"/>
                <a:ext cx="400" cy="227"/>
              </a:xfrm>
              <a:custGeom>
                <a:avLst/>
                <a:gdLst/>
                <a:ahLst/>
                <a:cxnLst/>
                <a:rect l="l" t="t" r="r" b="b"/>
                <a:pathLst>
                  <a:path w="8" h="4" extrusionOk="0">
                    <a:moveTo>
                      <a:pt x="1" y="4"/>
                    </a:moveTo>
                    <a:lnTo>
                      <a:pt x="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0" name="Google Shape;6755;p65">
                <a:extLst>
                  <a:ext uri="{FF2B5EF4-FFF2-40B4-BE49-F238E27FC236}">
                    <a16:creationId xmlns:a16="http://schemas.microsoft.com/office/drawing/2014/main" id="{4BAD135F-8C04-4CBA-9847-748F8568EF19}"/>
                  </a:ext>
                </a:extLst>
              </p:cNvPr>
              <p:cNvSpPr/>
              <p:nvPr/>
            </p:nvSpPr>
            <p:spPr>
              <a:xfrm>
                <a:off x="6155790" y="4677103"/>
                <a:ext cx="947" cy="624"/>
              </a:xfrm>
              <a:custGeom>
                <a:avLst/>
                <a:gdLst/>
                <a:ahLst/>
                <a:cxnLst/>
                <a:rect l="l" t="t" r="r" b="b"/>
                <a:pathLst>
                  <a:path w="19" h="11" extrusionOk="0">
                    <a:moveTo>
                      <a:pt x="1" y="11"/>
                    </a:moveTo>
                    <a:lnTo>
                      <a:pt x="1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1" name="Google Shape;6756;p65">
                <a:extLst>
                  <a:ext uri="{FF2B5EF4-FFF2-40B4-BE49-F238E27FC236}">
                    <a16:creationId xmlns:a16="http://schemas.microsoft.com/office/drawing/2014/main" id="{C4BA6440-2C10-47E6-AC41-13506025C46E}"/>
                  </a:ext>
                </a:extLst>
              </p:cNvPr>
              <p:cNvSpPr/>
              <p:nvPr/>
            </p:nvSpPr>
            <p:spPr>
              <a:xfrm>
                <a:off x="6157382" y="4676075"/>
                <a:ext cx="895" cy="684"/>
              </a:xfrm>
              <a:custGeom>
                <a:avLst/>
                <a:gdLst/>
                <a:ahLst/>
                <a:cxnLst/>
                <a:rect l="l" t="t" r="r" b="b"/>
                <a:pathLst>
                  <a:path w="18" h="12" extrusionOk="0">
                    <a:moveTo>
                      <a:pt x="0" y="11"/>
                    </a:moveTo>
                    <a:lnTo>
                      <a:pt x="1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2" name="Google Shape;6757;p65">
                <a:extLst>
                  <a:ext uri="{FF2B5EF4-FFF2-40B4-BE49-F238E27FC236}">
                    <a16:creationId xmlns:a16="http://schemas.microsoft.com/office/drawing/2014/main" id="{AA0F884C-AE4D-4600-A7A9-4CDE666FBF1D}"/>
                  </a:ext>
                </a:extLst>
              </p:cNvPr>
              <p:cNvSpPr/>
              <p:nvPr/>
            </p:nvSpPr>
            <p:spPr>
              <a:xfrm>
                <a:off x="6164707" y="4672717"/>
                <a:ext cx="400" cy="59"/>
              </a:xfrm>
              <a:custGeom>
                <a:avLst/>
                <a:gdLst/>
                <a:ahLst/>
                <a:cxnLst/>
                <a:rect l="l" t="t" r="r" b="b"/>
                <a:pathLst>
                  <a:path w="8" h="1" extrusionOk="0">
                    <a:moveTo>
                      <a:pt x="1" y="0"/>
                    </a:moveTo>
                    <a:lnTo>
                      <a:pt x="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3" name="Google Shape;6758;p65">
                <a:extLst>
                  <a:ext uri="{FF2B5EF4-FFF2-40B4-BE49-F238E27FC236}">
                    <a16:creationId xmlns:a16="http://schemas.microsoft.com/office/drawing/2014/main" id="{E52B5947-B5C0-434C-95CB-ADF891938911}"/>
                  </a:ext>
                </a:extLst>
              </p:cNvPr>
              <p:cNvSpPr/>
              <p:nvPr/>
            </p:nvSpPr>
            <p:spPr>
              <a:xfrm>
                <a:off x="6165258" y="4672491"/>
                <a:ext cx="349" cy="59"/>
              </a:xfrm>
              <a:custGeom>
                <a:avLst/>
                <a:gdLst/>
                <a:ahLst/>
                <a:cxnLst/>
                <a:rect l="l" t="t" r="r" b="b"/>
                <a:pathLst>
                  <a:path w="7" h="1" extrusionOk="0">
                    <a:moveTo>
                      <a:pt x="0" y="1"/>
                    </a:moveTo>
                    <a:lnTo>
                      <a:pt x="7"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4" name="Google Shape;6759;p65">
                <a:extLst>
                  <a:ext uri="{FF2B5EF4-FFF2-40B4-BE49-F238E27FC236}">
                    <a16:creationId xmlns:a16="http://schemas.microsoft.com/office/drawing/2014/main" id="{79F79B64-DFDE-498E-99A4-D34141117DD5}"/>
                  </a:ext>
                </a:extLst>
              </p:cNvPr>
              <p:cNvSpPr/>
              <p:nvPr/>
            </p:nvSpPr>
            <p:spPr>
              <a:xfrm>
                <a:off x="6308948" y="4426789"/>
                <a:ext cx="51" cy="1023"/>
              </a:xfrm>
              <a:custGeom>
                <a:avLst/>
                <a:gdLst/>
                <a:ahLst/>
                <a:cxnLst/>
                <a:rect l="l" t="t" r="r" b="b"/>
                <a:pathLst>
                  <a:path w="1" h="18" extrusionOk="0">
                    <a:moveTo>
                      <a:pt x="1" y="18"/>
                    </a:moveTo>
                    <a:lnTo>
                      <a:pt x="1" y="0"/>
                    </a:lnTo>
                    <a:cubicBezTo>
                      <a:pt x="1" y="7"/>
                      <a:pt x="1" y="11"/>
                      <a:pt x="1"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5" name="Google Shape;6760;p65">
                <a:extLst>
                  <a:ext uri="{FF2B5EF4-FFF2-40B4-BE49-F238E27FC236}">
                    <a16:creationId xmlns:a16="http://schemas.microsoft.com/office/drawing/2014/main" id="{A6405C6B-0FBB-4A3F-B927-09C7D7B2D213}"/>
                  </a:ext>
                </a:extLst>
              </p:cNvPr>
              <p:cNvSpPr/>
              <p:nvPr/>
            </p:nvSpPr>
            <p:spPr>
              <a:xfrm>
                <a:off x="6540081" y="4366220"/>
                <a:ext cx="400" cy="227"/>
              </a:xfrm>
              <a:custGeom>
                <a:avLst/>
                <a:gdLst/>
                <a:ahLst/>
                <a:cxnLst/>
                <a:rect l="l" t="t" r="r" b="b"/>
                <a:pathLst>
                  <a:path w="8" h="4" extrusionOk="0">
                    <a:moveTo>
                      <a:pt x="0" y="0"/>
                    </a:moveTo>
                    <a:lnTo>
                      <a:pt x="7"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6" name="Google Shape;6761;p65">
                <a:extLst>
                  <a:ext uri="{FF2B5EF4-FFF2-40B4-BE49-F238E27FC236}">
                    <a16:creationId xmlns:a16="http://schemas.microsoft.com/office/drawing/2014/main" id="{71824143-5A2D-4245-B722-40928366974A}"/>
                  </a:ext>
                </a:extLst>
              </p:cNvPr>
              <p:cNvSpPr/>
              <p:nvPr/>
            </p:nvSpPr>
            <p:spPr>
              <a:xfrm>
                <a:off x="6599921" y="4384722"/>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7" name="Google Shape;6762;p65">
                <a:extLst>
                  <a:ext uri="{FF2B5EF4-FFF2-40B4-BE49-F238E27FC236}">
                    <a16:creationId xmlns:a16="http://schemas.microsoft.com/office/drawing/2014/main" id="{19F17C1D-5E6F-4DAB-B7CB-1A3CEE9F9662}"/>
                  </a:ext>
                </a:extLst>
              </p:cNvPr>
              <p:cNvSpPr/>
              <p:nvPr/>
            </p:nvSpPr>
            <p:spPr>
              <a:xfrm>
                <a:off x="6591201" y="4387909"/>
                <a:ext cx="1097" cy="1082"/>
              </a:xfrm>
              <a:custGeom>
                <a:avLst/>
                <a:gdLst/>
                <a:ahLst/>
                <a:cxnLst/>
                <a:rect l="l" t="t" r="r" b="b"/>
                <a:pathLst>
                  <a:path w="22" h="19" extrusionOk="0">
                    <a:moveTo>
                      <a:pt x="0" y="18"/>
                    </a:moveTo>
                    <a:lnTo>
                      <a:pt x="0" y="18"/>
                    </a:lnTo>
                    <a:lnTo>
                      <a:pt x="21" y="1"/>
                    </a:lnTo>
                    <a:lnTo>
                      <a:pt x="0"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8" name="Google Shape;6763;p65">
                <a:extLst>
                  <a:ext uri="{FF2B5EF4-FFF2-40B4-BE49-F238E27FC236}">
                    <a16:creationId xmlns:a16="http://schemas.microsoft.com/office/drawing/2014/main" id="{6BECDD44-8D89-4FAE-A099-8D639DCF88DA}"/>
                  </a:ext>
                </a:extLst>
              </p:cNvPr>
              <p:cNvSpPr/>
              <p:nvPr/>
            </p:nvSpPr>
            <p:spPr>
              <a:xfrm>
                <a:off x="6611080" y="4394286"/>
                <a:ext cx="1446" cy="1480"/>
              </a:xfrm>
              <a:custGeom>
                <a:avLst/>
                <a:gdLst/>
                <a:ahLst/>
                <a:cxnLst/>
                <a:rect l="l" t="t" r="r" b="b"/>
                <a:pathLst>
                  <a:path w="29" h="26" extrusionOk="0">
                    <a:moveTo>
                      <a:pt x="28" y="25"/>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9" name="Google Shape;6764;p65">
                <a:extLst>
                  <a:ext uri="{FF2B5EF4-FFF2-40B4-BE49-F238E27FC236}">
                    <a16:creationId xmlns:a16="http://schemas.microsoft.com/office/drawing/2014/main" id="{061708DF-364B-4EF0-B659-F16BC7D8DB8F}"/>
                  </a:ext>
                </a:extLst>
              </p:cNvPr>
              <p:cNvSpPr/>
              <p:nvPr/>
            </p:nvSpPr>
            <p:spPr>
              <a:xfrm>
                <a:off x="6608988" y="4392290"/>
                <a:ext cx="1446" cy="1480"/>
              </a:xfrm>
              <a:custGeom>
                <a:avLst/>
                <a:gdLst/>
                <a:ahLst/>
                <a:cxnLst/>
                <a:rect l="l" t="t" r="r" b="b"/>
                <a:pathLst>
                  <a:path w="29" h="26" extrusionOk="0">
                    <a:moveTo>
                      <a:pt x="28" y="25"/>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0" name="Google Shape;6765;p65">
                <a:extLst>
                  <a:ext uri="{FF2B5EF4-FFF2-40B4-BE49-F238E27FC236}">
                    <a16:creationId xmlns:a16="http://schemas.microsoft.com/office/drawing/2014/main" id="{872665BB-DD5A-42E8-B8FE-48EA21E5FF8B}"/>
                  </a:ext>
                </a:extLst>
              </p:cNvPr>
              <p:cNvSpPr/>
              <p:nvPr/>
            </p:nvSpPr>
            <p:spPr>
              <a:xfrm>
                <a:off x="6607245" y="4390529"/>
                <a:ext cx="1244" cy="1421"/>
              </a:xfrm>
              <a:custGeom>
                <a:avLst/>
                <a:gdLst/>
                <a:ahLst/>
                <a:cxnLst/>
                <a:rect l="l" t="t" r="r" b="b"/>
                <a:pathLst>
                  <a:path w="25" h="25" extrusionOk="0">
                    <a:moveTo>
                      <a:pt x="25" y="25"/>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1" name="Google Shape;6766;p65">
                <a:extLst>
                  <a:ext uri="{FF2B5EF4-FFF2-40B4-BE49-F238E27FC236}">
                    <a16:creationId xmlns:a16="http://schemas.microsoft.com/office/drawing/2014/main" id="{8CF4ACDE-C0E9-4095-AB9F-45BC85098038}"/>
                  </a:ext>
                </a:extLst>
              </p:cNvPr>
              <p:cNvSpPr/>
              <p:nvPr/>
            </p:nvSpPr>
            <p:spPr>
              <a:xfrm>
                <a:off x="6539185" y="4365197"/>
                <a:ext cx="250" cy="285"/>
              </a:xfrm>
              <a:custGeom>
                <a:avLst/>
                <a:gdLst/>
                <a:ahLst/>
                <a:cxnLst/>
                <a:rect l="l" t="t" r="r" b="b"/>
                <a:pathLst>
                  <a:path w="5" h="5" extrusionOk="0">
                    <a:moveTo>
                      <a:pt x="1" y="1"/>
                    </a:moveTo>
                    <a:lnTo>
                      <a:pt x="4" y="4"/>
                    </a:ln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2" name="Google Shape;6767;p65">
                <a:extLst>
                  <a:ext uri="{FF2B5EF4-FFF2-40B4-BE49-F238E27FC236}">
                    <a16:creationId xmlns:a16="http://schemas.microsoft.com/office/drawing/2014/main" id="{CBD74C60-2C46-4D27-823D-3FDF4C16E1E2}"/>
                  </a:ext>
                </a:extLst>
              </p:cNvPr>
              <p:cNvSpPr/>
              <p:nvPr/>
            </p:nvSpPr>
            <p:spPr>
              <a:xfrm>
                <a:off x="6602860" y="4386714"/>
                <a:ext cx="947" cy="855"/>
              </a:xfrm>
              <a:custGeom>
                <a:avLst/>
                <a:gdLst/>
                <a:ahLst/>
                <a:cxnLst/>
                <a:rect l="l" t="t" r="r" b="b"/>
                <a:pathLst>
                  <a:path w="19" h="15" extrusionOk="0">
                    <a:moveTo>
                      <a:pt x="18" y="15"/>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3" name="Google Shape;6768;p65">
                <a:extLst>
                  <a:ext uri="{FF2B5EF4-FFF2-40B4-BE49-F238E27FC236}">
                    <a16:creationId xmlns:a16="http://schemas.microsoft.com/office/drawing/2014/main" id="{2A8CC5C5-550A-4829-A9D6-4F1DC4F14350}"/>
                  </a:ext>
                </a:extLst>
              </p:cNvPr>
              <p:cNvSpPr/>
              <p:nvPr/>
            </p:nvSpPr>
            <p:spPr>
              <a:xfrm>
                <a:off x="6613172" y="4396106"/>
                <a:ext cx="1446" cy="1652"/>
              </a:xfrm>
              <a:custGeom>
                <a:avLst/>
                <a:gdLst/>
                <a:ahLst/>
                <a:cxnLst/>
                <a:rect l="l" t="t" r="r" b="b"/>
                <a:pathLst>
                  <a:path w="29" h="29" extrusionOk="0">
                    <a:moveTo>
                      <a:pt x="28" y="28"/>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4" name="Google Shape;6769;p65">
                <a:extLst>
                  <a:ext uri="{FF2B5EF4-FFF2-40B4-BE49-F238E27FC236}">
                    <a16:creationId xmlns:a16="http://schemas.microsoft.com/office/drawing/2014/main" id="{4077E751-562C-414E-8C57-4DCE7C8D803A}"/>
                  </a:ext>
                </a:extLst>
              </p:cNvPr>
              <p:cNvSpPr/>
              <p:nvPr/>
            </p:nvSpPr>
            <p:spPr>
              <a:xfrm>
                <a:off x="6601814" y="4385746"/>
                <a:ext cx="947" cy="624"/>
              </a:xfrm>
              <a:custGeom>
                <a:avLst/>
                <a:gdLst/>
                <a:ahLst/>
                <a:cxnLst/>
                <a:rect l="l" t="t" r="r" b="b"/>
                <a:pathLst>
                  <a:path w="19" h="11" extrusionOk="0">
                    <a:moveTo>
                      <a:pt x="18" y="11"/>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5" name="Google Shape;6770;p65">
                <a:extLst>
                  <a:ext uri="{FF2B5EF4-FFF2-40B4-BE49-F238E27FC236}">
                    <a16:creationId xmlns:a16="http://schemas.microsoft.com/office/drawing/2014/main" id="{F2B46F61-D233-4C0D-921D-44CF949BA540}"/>
                  </a:ext>
                </a:extLst>
              </p:cNvPr>
              <p:cNvSpPr/>
              <p:nvPr/>
            </p:nvSpPr>
            <p:spPr>
              <a:xfrm>
                <a:off x="6593444" y="4386940"/>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6" name="Google Shape;6771;p65">
                <a:extLst>
                  <a:ext uri="{FF2B5EF4-FFF2-40B4-BE49-F238E27FC236}">
                    <a16:creationId xmlns:a16="http://schemas.microsoft.com/office/drawing/2014/main" id="{1EA6A3E2-FCC3-49F1-9976-C93326509BAD}"/>
                  </a:ext>
                </a:extLst>
              </p:cNvPr>
              <p:cNvSpPr/>
              <p:nvPr/>
            </p:nvSpPr>
            <p:spPr>
              <a:xfrm>
                <a:off x="6604104" y="4387737"/>
                <a:ext cx="1097" cy="1023"/>
              </a:xfrm>
              <a:custGeom>
                <a:avLst/>
                <a:gdLst/>
                <a:ahLst/>
                <a:cxnLst/>
                <a:rect l="l" t="t" r="r" b="b"/>
                <a:pathLst>
                  <a:path w="22" h="18" extrusionOk="0">
                    <a:moveTo>
                      <a:pt x="21" y="18"/>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7" name="Google Shape;6772;p65">
                <a:extLst>
                  <a:ext uri="{FF2B5EF4-FFF2-40B4-BE49-F238E27FC236}">
                    <a16:creationId xmlns:a16="http://schemas.microsoft.com/office/drawing/2014/main" id="{06F36762-47D7-46F0-A237-F825CF74A771}"/>
                  </a:ext>
                </a:extLst>
              </p:cNvPr>
              <p:cNvSpPr/>
              <p:nvPr/>
            </p:nvSpPr>
            <p:spPr>
              <a:xfrm>
                <a:off x="6605499" y="4389104"/>
                <a:ext cx="1244" cy="1082"/>
              </a:xfrm>
              <a:custGeom>
                <a:avLst/>
                <a:gdLst/>
                <a:ahLst/>
                <a:cxnLst/>
                <a:rect l="l" t="t" r="r" b="b"/>
                <a:pathLst>
                  <a:path w="25" h="19" extrusionOk="0">
                    <a:moveTo>
                      <a:pt x="25" y="18"/>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8" name="Google Shape;6773;p65">
                <a:extLst>
                  <a:ext uri="{FF2B5EF4-FFF2-40B4-BE49-F238E27FC236}">
                    <a16:creationId xmlns:a16="http://schemas.microsoft.com/office/drawing/2014/main" id="{C625FBA9-83DD-4C77-8B9D-A8FBF8084245}"/>
                  </a:ext>
                </a:extLst>
              </p:cNvPr>
              <p:cNvSpPr/>
              <p:nvPr/>
            </p:nvSpPr>
            <p:spPr>
              <a:xfrm>
                <a:off x="6600967" y="4385121"/>
                <a:ext cx="748" cy="684"/>
              </a:xfrm>
              <a:custGeom>
                <a:avLst/>
                <a:gdLst/>
                <a:ahLst/>
                <a:cxnLst/>
                <a:rect l="l" t="t" r="r" b="b"/>
                <a:pathLst>
                  <a:path w="15" h="12" extrusionOk="0">
                    <a:moveTo>
                      <a:pt x="14" y="1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9" name="Google Shape;6774;p65">
                <a:extLst>
                  <a:ext uri="{FF2B5EF4-FFF2-40B4-BE49-F238E27FC236}">
                    <a16:creationId xmlns:a16="http://schemas.microsoft.com/office/drawing/2014/main" id="{73C57397-0508-47C3-856A-3A1D976B6944}"/>
                  </a:ext>
                </a:extLst>
              </p:cNvPr>
              <p:cNvSpPr/>
              <p:nvPr/>
            </p:nvSpPr>
            <p:spPr>
              <a:xfrm>
                <a:off x="6597476" y="4384949"/>
                <a:ext cx="51" cy="59"/>
              </a:xfrm>
              <a:custGeom>
                <a:avLst/>
                <a:gdLst/>
                <a:ahLst/>
                <a:cxnLst/>
                <a:rect l="l" t="t" r="r" b="b"/>
                <a:pathLst>
                  <a:path w="1" h="1" extrusionOk="0">
                    <a:moveTo>
                      <a:pt x="0"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0" name="Google Shape;6775;p65">
                <a:extLst>
                  <a:ext uri="{FF2B5EF4-FFF2-40B4-BE49-F238E27FC236}">
                    <a16:creationId xmlns:a16="http://schemas.microsoft.com/office/drawing/2014/main" id="{8475CAC9-0E66-4205-B7EB-2AC1D6A32592}"/>
                  </a:ext>
                </a:extLst>
              </p:cNvPr>
              <p:cNvSpPr/>
              <p:nvPr/>
            </p:nvSpPr>
            <p:spPr>
              <a:xfrm>
                <a:off x="6598526" y="4384722"/>
                <a:ext cx="400" cy="59"/>
              </a:xfrm>
              <a:custGeom>
                <a:avLst/>
                <a:gdLst/>
                <a:ahLst/>
                <a:cxnLst/>
                <a:rect l="l" t="t" r="r" b="b"/>
                <a:pathLst>
                  <a:path w="8" h="1" extrusionOk="0">
                    <a:moveTo>
                      <a:pt x="0" y="1"/>
                    </a:moveTo>
                    <a:lnTo>
                      <a:pt x="7"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1" name="Google Shape;6776;p65">
                <a:extLst>
                  <a:ext uri="{FF2B5EF4-FFF2-40B4-BE49-F238E27FC236}">
                    <a16:creationId xmlns:a16="http://schemas.microsoft.com/office/drawing/2014/main" id="{797A1E61-440E-4097-B85E-17EFA26F5041}"/>
                  </a:ext>
                </a:extLst>
              </p:cNvPr>
              <p:cNvSpPr/>
              <p:nvPr/>
            </p:nvSpPr>
            <p:spPr>
              <a:xfrm>
                <a:off x="6620147" y="4402882"/>
                <a:ext cx="1446" cy="1421"/>
              </a:xfrm>
              <a:custGeom>
                <a:avLst/>
                <a:gdLst/>
                <a:ahLst/>
                <a:cxnLst/>
                <a:rect l="l" t="t" r="r" b="b"/>
                <a:pathLst>
                  <a:path w="29" h="25" extrusionOk="0">
                    <a:moveTo>
                      <a:pt x="28" y="25"/>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2" name="Google Shape;6777;p65">
                <a:extLst>
                  <a:ext uri="{FF2B5EF4-FFF2-40B4-BE49-F238E27FC236}">
                    <a16:creationId xmlns:a16="http://schemas.microsoft.com/office/drawing/2014/main" id="{C0DF95DA-5E67-4DF8-A171-AD526293F14E}"/>
                  </a:ext>
                </a:extLst>
              </p:cNvPr>
              <p:cNvSpPr/>
              <p:nvPr/>
            </p:nvSpPr>
            <p:spPr>
              <a:xfrm>
                <a:off x="6555427" y="4386940"/>
                <a:ext cx="11013" cy="4042"/>
              </a:xfrm>
              <a:custGeom>
                <a:avLst/>
                <a:gdLst/>
                <a:ahLst/>
                <a:cxnLst/>
                <a:rect l="l" t="t" r="r" b="b"/>
                <a:pathLst>
                  <a:path w="221" h="71" extrusionOk="0">
                    <a:moveTo>
                      <a:pt x="221" y="70"/>
                    </a:moveTo>
                    <a:cubicBezTo>
                      <a:pt x="144" y="67"/>
                      <a:pt x="67" y="42"/>
                      <a:pt x="0" y="0"/>
                    </a:cubicBezTo>
                    <a:cubicBezTo>
                      <a:pt x="67" y="42"/>
                      <a:pt x="144" y="67"/>
                      <a:pt x="221" y="7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3" name="Google Shape;6778;p65">
                <a:extLst>
                  <a:ext uri="{FF2B5EF4-FFF2-40B4-BE49-F238E27FC236}">
                    <a16:creationId xmlns:a16="http://schemas.microsoft.com/office/drawing/2014/main" id="{166D789F-DB12-44B4-BAD9-EB0EDA39F86B}"/>
                  </a:ext>
                </a:extLst>
              </p:cNvPr>
              <p:cNvSpPr/>
              <p:nvPr/>
            </p:nvSpPr>
            <p:spPr>
              <a:xfrm>
                <a:off x="6617707" y="4400659"/>
                <a:ext cx="1446" cy="1480"/>
              </a:xfrm>
              <a:custGeom>
                <a:avLst/>
                <a:gdLst/>
                <a:ahLst/>
                <a:cxnLst/>
                <a:rect l="l" t="t" r="r" b="b"/>
                <a:pathLst>
                  <a:path w="29" h="26" extrusionOk="0">
                    <a:moveTo>
                      <a:pt x="28" y="25"/>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4" name="Google Shape;6779;p65">
                <a:extLst>
                  <a:ext uri="{FF2B5EF4-FFF2-40B4-BE49-F238E27FC236}">
                    <a16:creationId xmlns:a16="http://schemas.microsoft.com/office/drawing/2014/main" id="{CB49943F-BE4C-4481-A17B-A67DF33616AE}"/>
                  </a:ext>
                </a:extLst>
              </p:cNvPr>
              <p:cNvSpPr/>
              <p:nvPr/>
            </p:nvSpPr>
            <p:spPr>
              <a:xfrm>
                <a:off x="6629912" y="4413015"/>
                <a:ext cx="547" cy="457"/>
              </a:xfrm>
              <a:custGeom>
                <a:avLst/>
                <a:gdLst/>
                <a:ahLst/>
                <a:cxnLst/>
                <a:rect l="l" t="t" r="r" b="b"/>
                <a:pathLst>
                  <a:path w="11" h="8" extrusionOk="0">
                    <a:moveTo>
                      <a:pt x="0" y="1"/>
                    </a:moveTo>
                    <a:lnTo>
                      <a:pt x="11" y="8"/>
                    </a:lnTo>
                    <a:lnTo>
                      <a:pt x="1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5" name="Google Shape;6780;p65">
                <a:extLst>
                  <a:ext uri="{FF2B5EF4-FFF2-40B4-BE49-F238E27FC236}">
                    <a16:creationId xmlns:a16="http://schemas.microsoft.com/office/drawing/2014/main" id="{55F4022E-BF81-4A70-98C3-459306112DB4}"/>
                  </a:ext>
                </a:extLst>
              </p:cNvPr>
              <p:cNvSpPr/>
              <p:nvPr/>
            </p:nvSpPr>
            <p:spPr>
              <a:xfrm>
                <a:off x="6622588" y="4405443"/>
                <a:ext cx="1244" cy="1254"/>
              </a:xfrm>
              <a:custGeom>
                <a:avLst/>
                <a:gdLst/>
                <a:ahLst/>
                <a:cxnLst/>
                <a:rect l="l" t="t" r="r" b="b"/>
                <a:pathLst>
                  <a:path w="25" h="22" extrusionOk="0">
                    <a:moveTo>
                      <a:pt x="25" y="22"/>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6" name="Google Shape;6781;p65">
                <a:extLst>
                  <a:ext uri="{FF2B5EF4-FFF2-40B4-BE49-F238E27FC236}">
                    <a16:creationId xmlns:a16="http://schemas.microsoft.com/office/drawing/2014/main" id="{7E9B52B3-91EA-455C-B267-AADFEB87CE87}"/>
                  </a:ext>
                </a:extLst>
              </p:cNvPr>
              <p:cNvSpPr/>
              <p:nvPr/>
            </p:nvSpPr>
            <p:spPr>
              <a:xfrm>
                <a:off x="6627622" y="4410454"/>
                <a:ext cx="1296" cy="1254"/>
              </a:xfrm>
              <a:custGeom>
                <a:avLst/>
                <a:gdLst/>
                <a:ahLst/>
                <a:cxnLst/>
                <a:rect l="l" t="t" r="r" b="b"/>
                <a:pathLst>
                  <a:path w="26" h="22" extrusionOk="0">
                    <a:moveTo>
                      <a:pt x="25" y="21"/>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7" name="Google Shape;6782;p65">
                <a:extLst>
                  <a:ext uri="{FF2B5EF4-FFF2-40B4-BE49-F238E27FC236}">
                    <a16:creationId xmlns:a16="http://schemas.microsoft.com/office/drawing/2014/main" id="{72DD6734-582E-4BDC-885A-32C1B407BCCD}"/>
                  </a:ext>
                </a:extLst>
              </p:cNvPr>
              <p:cNvSpPr/>
              <p:nvPr/>
            </p:nvSpPr>
            <p:spPr>
              <a:xfrm>
                <a:off x="6625031" y="4407833"/>
                <a:ext cx="1244" cy="1480"/>
              </a:xfrm>
              <a:custGeom>
                <a:avLst/>
                <a:gdLst/>
                <a:ahLst/>
                <a:cxnLst/>
                <a:rect l="l" t="t" r="r" b="b"/>
                <a:pathLst>
                  <a:path w="25" h="26" extrusionOk="0">
                    <a:moveTo>
                      <a:pt x="25" y="25"/>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8" name="Google Shape;6783;p65">
                <a:extLst>
                  <a:ext uri="{FF2B5EF4-FFF2-40B4-BE49-F238E27FC236}">
                    <a16:creationId xmlns:a16="http://schemas.microsoft.com/office/drawing/2014/main" id="{F77ED548-327D-4BD3-A394-1D171FC6DE98}"/>
                  </a:ext>
                </a:extLst>
              </p:cNvPr>
              <p:cNvSpPr/>
              <p:nvPr/>
            </p:nvSpPr>
            <p:spPr>
              <a:xfrm>
                <a:off x="6541127" y="4367414"/>
                <a:ext cx="198" cy="227"/>
              </a:xfrm>
              <a:custGeom>
                <a:avLst/>
                <a:gdLst/>
                <a:ahLst/>
                <a:cxnLst/>
                <a:rect l="l" t="t" r="r" b="b"/>
                <a:pathLst>
                  <a:path w="4" h="4" extrusionOk="0">
                    <a:moveTo>
                      <a:pt x="4" y="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9" name="Google Shape;6784;p65">
                <a:extLst>
                  <a:ext uri="{FF2B5EF4-FFF2-40B4-BE49-F238E27FC236}">
                    <a16:creationId xmlns:a16="http://schemas.microsoft.com/office/drawing/2014/main" id="{1FFA7646-B175-486D-B4E5-1D844C61312A}"/>
                  </a:ext>
                </a:extLst>
              </p:cNvPr>
              <p:cNvSpPr/>
              <p:nvPr/>
            </p:nvSpPr>
            <p:spPr>
              <a:xfrm>
                <a:off x="6615413" y="4398270"/>
                <a:ext cx="1446" cy="1480"/>
              </a:xfrm>
              <a:custGeom>
                <a:avLst/>
                <a:gdLst/>
                <a:ahLst/>
                <a:cxnLst/>
                <a:rect l="l" t="t" r="r" b="b"/>
                <a:pathLst>
                  <a:path w="29" h="26" extrusionOk="0">
                    <a:moveTo>
                      <a:pt x="29" y="25"/>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0" name="Google Shape;6785;p65">
                <a:extLst>
                  <a:ext uri="{FF2B5EF4-FFF2-40B4-BE49-F238E27FC236}">
                    <a16:creationId xmlns:a16="http://schemas.microsoft.com/office/drawing/2014/main" id="{DD0CCF34-D3BF-42BF-B5EE-AF5646506D86}"/>
                  </a:ext>
                </a:extLst>
              </p:cNvPr>
              <p:cNvSpPr/>
              <p:nvPr/>
            </p:nvSpPr>
            <p:spPr>
              <a:xfrm>
                <a:off x="6541824" y="4368383"/>
                <a:ext cx="198" cy="285"/>
              </a:xfrm>
              <a:custGeom>
                <a:avLst/>
                <a:gdLst/>
                <a:ahLst/>
                <a:cxnLst/>
                <a:rect l="l" t="t" r="r" b="b"/>
                <a:pathLst>
                  <a:path w="4" h="5" extrusionOk="0">
                    <a:moveTo>
                      <a:pt x="4"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1" name="Google Shape;6786;p65">
                <a:extLst>
                  <a:ext uri="{FF2B5EF4-FFF2-40B4-BE49-F238E27FC236}">
                    <a16:creationId xmlns:a16="http://schemas.microsoft.com/office/drawing/2014/main" id="{D40FF1E6-F895-4AF1-847B-82717EEB12A4}"/>
                  </a:ext>
                </a:extLst>
              </p:cNvPr>
              <p:cNvSpPr/>
              <p:nvPr/>
            </p:nvSpPr>
            <p:spPr>
              <a:xfrm>
                <a:off x="6628668" y="4429581"/>
                <a:ext cx="51" cy="624"/>
              </a:xfrm>
              <a:custGeom>
                <a:avLst/>
                <a:gdLst/>
                <a:ahLst/>
                <a:cxnLst/>
                <a:rect l="l" t="t" r="r" b="b"/>
                <a:pathLst>
                  <a:path w="1" h="11" extrusionOk="0">
                    <a:moveTo>
                      <a:pt x="1" y="11"/>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2" name="Google Shape;6787;p65">
                <a:extLst>
                  <a:ext uri="{FF2B5EF4-FFF2-40B4-BE49-F238E27FC236}">
                    <a16:creationId xmlns:a16="http://schemas.microsoft.com/office/drawing/2014/main" id="{C3B337E1-1832-488F-A2F2-44453E7B4F9E}"/>
                  </a:ext>
                </a:extLst>
              </p:cNvPr>
              <p:cNvSpPr/>
              <p:nvPr/>
            </p:nvSpPr>
            <p:spPr>
              <a:xfrm>
                <a:off x="6629912" y="4413414"/>
                <a:ext cx="547" cy="4440"/>
              </a:xfrm>
              <a:custGeom>
                <a:avLst/>
                <a:gdLst/>
                <a:ahLst/>
                <a:cxnLst/>
                <a:rect l="l" t="t" r="r" b="b"/>
                <a:pathLst>
                  <a:path w="11" h="78" extrusionOk="0">
                    <a:moveTo>
                      <a:pt x="11" y="1"/>
                    </a:moveTo>
                    <a:lnTo>
                      <a:pt x="11" y="1"/>
                    </a:lnTo>
                    <a:cubicBezTo>
                      <a:pt x="7" y="18"/>
                      <a:pt x="4" y="43"/>
                      <a:pt x="0" y="78"/>
                    </a:cubicBezTo>
                    <a:cubicBezTo>
                      <a:pt x="4" y="46"/>
                      <a:pt x="7" y="18"/>
                      <a:pt x="1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3" name="Google Shape;6788;p65">
                <a:extLst>
                  <a:ext uri="{FF2B5EF4-FFF2-40B4-BE49-F238E27FC236}">
                    <a16:creationId xmlns:a16="http://schemas.microsoft.com/office/drawing/2014/main" id="{020B66F7-08AF-40A2-AA11-6BE1910E33D1}"/>
                  </a:ext>
                </a:extLst>
              </p:cNvPr>
              <p:cNvSpPr/>
              <p:nvPr/>
            </p:nvSpPr>
            <p:spPr>
              <a:xfrm>
                <a:off x="6628518" y="4431573"/>
                <a:ext cx="51" cy="855"/>
              </a:xfrm>
              <a:custGeom>
                <a:avLst/>
                <a:gdLst/>
                <a:ahLst/>
                <a:cxnLst/>
                <a:rect l="l" t="t" r="r" b="b"/>
                <a:pathLst>
                  <a:path w="1" h="15" extrusionOk="0">
                    <a:moveTo>
                      <a:pt x="0" y="1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4" name="Google Shape;6789;p65">
                <a:extLst>
                  <a:ext uri="{FF2B5EF4-FFF2-40B4-BE49-F238E27FC236}">
                    <a16:creationId xmlns:a16="http://schemas.microsoft.com/office/drawing/2014/main" id="{5D59ED76-D851-4F3E-B486-6484411614CA}"/>
                  </a:ext>
                </a:extLst>
              </p:cNvPr>
              <p:cNvSpPr/>
              <p:nvPr/>
            </p:nvSpPr>
            <p:spPr>
              <a:xfrm>
                <a:off x="6628866" y="4427359"/>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5" name="Google Shape;6790;p65">
                <a:extLst>
                  <a:ext uri="{FF2B5EF4-FFF2-40B4-BE49-F238E27FC236}">
                    <a16:creationId xmlns:a16="http://schemas.microsoft.com/office/drawing/2014/main" id="{D00C377B-ADCD-4370-B261-60DDA0CA50A0}"/>
                  </a:ext>
                </a:extLst>
              </p:cNvPr>
              <p:cNvSpPr/>
              <p:nvPr/>
            </p:nvSpPr>
            <p:spPr>
              <a:xfrm>
                <a:off x="6629714" y="4418592"/>
                <a:ext cx="51" cy="855"/>
              </a:xfrm>
              <a:custGeom>
                <a:avLst/>
                <a:gdLst/>
                <a:ahLst/>
                <a:cxnLst/>
                <a:rect l="l" t="t" r="r" b="b"/>
                <a:pathLst>
                  <a:path w="1" h="15" extrusionOk="0">
                    <a:moveTo>
                      <a:pt x="1" y="15"/>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6" name="Google Shape;6791;p65">
                <a:extLst>
                  <a:ext uri="{FF2B5EF4-FFF2-40B4-BE49-F238E27FC236}">
                    <a16:creationId xmlns:a16="http://schemas.microsoft.com/office/drawing/2014/main" id="{CA3D236C-74F5-4079-828B-D7929F7B86FD}"/>
                  </a:ext>
                </a:extLst>
              </p:cNvPr>
              <p:cNvSpPr/>
              <p:nvPr/>
            </p:nvSpPr>
            <p:spPr>
              <a:xfrm>
                <a:off x="6628320" y="4433565"/>
                <a:ext cx="51" cy="855"/>
              </a:xfrm>
              <a:custGeom>
                <a:avLst/>
                <a:gdLst/>
                <a:ahLst/>
                <a:cxnLst/>
                <a:rect l="l" t="t" r="r" b="b"/>
                <a:pathLst>
                  <a:path w="1" h="15" extrusionOk="0">
                    <a:moveTo>
                      <a:pt x="1" y="1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7" name="Google Shape;6792;p65">
                <a:extLst>
                  <a:ext uri="{FF2B5EF4-FFF2-40B4-BE49-F238E27FC236}">
                    <a16:creationId xmlns:a16="http://schemas.microsoft.com/office/drawing/2014/main" id="{B7E53738-E9E2-48D2-A448-D50DAAC3FC7C}"/>
                  </a:ext>
                </a:extLst>
              </p:cNvPr>
              <p:cNvSpPr/>
              <p:nvPr/>
            </p:nvSpPr>
            <p:spPr>
              <a:xfrm>
                <a:off x="6592394" y="4549185"/>
                <a:ext cx="3736" cy="16737"/>
              </a:xfrm>
              <a:custGeom>
                <a:avLst/>
                <a:gdLst/>
                <a:ahLst/>
                <a:cxnLst/>
                <a:rect l="l" t="t" r="r" b="b"/>
                <a:pathLst>
                  <a:path w="75" h="294" extrusionOk="0">
                    <a:moveTo>
                      <a:pt x="74" y="0"/>
                    </a:moveTo>
                    <a:cubicBezTo>
                      <a:pt x="67" y="137"/>
                      <a:pt x="39" y="241"/>
                      <a:pt x="1" y="294"/>
                    </a:cubicBezTo>
                    <a:cubicBezTo>
                      <a:pt x="43" y="241"/>
                      <a:pt x="67" y="137"/>
                      <a:pt x="7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8" name="Google Shape;6793;p65">
                <a:extLst>
                  <a:ext uri="{FF2B5EF4-FFF2-40B4-BE49-F238E27FC236}">
                    <a16:creationId xmlns:a16="http://schemas.microsoft.com/office/drawing/2014/main" id="{9687DDA7-7CDA-4EEC-8A28-C8D0F44ADEE9}"/>
                  </a:ext>
                </a:extLst>
              </p:cNvPr>
              <p:cNvSpPr/>
              <p:nvPr/>
            </p:nvSpPr>
            <p:spPr>
              <a:xfrm>
                <a:off x="6629563" y="4420416"/>
                <a:ext cx="51" cy="1023"/>
              </a:xfrm>
              <a:custGeom>
                <a:avLst/>
                <a:gdLst/>
                <a:ahLst/>
                <a:cxnLst/>
                <a:rect l="l" t="t" r="r" b="b"/>
                <a:pathLst>
                  <a:path w="1" h="18" extrusionOk="0">
                    <a:moveTo>
                      <a:pt x="0" y="18"/>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9" name="Google Shape;6794;p65">
                <a:extLst>
                  <a:ext uri="{FF2B5EF4-FFF2-40B4-BE49-F238E27FC236}">
                    <a16:creationId xmlns:a16="http://schemas.microsoft.com/office/drawing/2014/main" id="{BA9697C5-FB0A-4181-AF42-810C990DA85A}"/>
                  </a:ext>
                </a:extLst>
              </p:cNvPr>
              <p:cNvSpPr/>
              <p:nvPr/>
            </p:nvSpPr>
            <p:spPr>
              <a:xfrm>
                <a:off x="6629017" y="4424797"/>
                <a:ext cx="51" cy="855"/>
              </a:xfrm>
              <a:custGeom>
                <a:avLst/>
                <a:gdLst/>
                <a:ahLst/>
                <a:cxnLst/>
                <a:rect l="l" t="t" r="r" b="b"/>
                <a:pathLst>
                  <a:path w="1" h="15" extrusionOk="0">
                    <a:moveTo>
                      <a:pt x="1" y="1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0" name="Google Shape;6795;p65">
                <a:extLst>
                  <a:ext uri="{FF2B5EF4-FFF2-40B4-BE49-F238E27FC236}">
                    <a16:creationId xmlns:a16="http://schemas.microsoft.com/office/drawing/2014/main" id="{0805DBA8-007E-4CCF-84E6-D3EFB7F9CB8E}"/>
                  </a:ext>
                </a:extLst>
              </p:cNvPr>
              <p:cNvSpPr/>
              <p:nvPr/>
            </p:nvSpPr>
            <p:spPr>
              <a:xfrm>
                <a:off x="6628169" y="4435556"/>
                <a:ext cx="51" cy="624"/>
              </a:xfrm>
              <a:custGeom>
                <a:avLst/>
                <a:gdLst/>
                <a:ahLst/>
                <a:cxnLst/>
                <a:rect l="l" t="t" r="r" b="b"/>
                <a:pathLst>
                  <a:path w="1" h="11" extrusionOk="0">
                    <a:moveTo>
                      <a:pt x="0" y="11"/>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1" name="Google Shape;6796;p65">
                <a:extLst>
                  <a:ext uri="{FF2B5EF4-FFF2-40B4-BE49-F238E27FC236}">
                    <a16:creationId xmlns:a16="http://schemas.microsoft.com/office/drawing/2014/main" id="{E16D4747-1D92-4DC8-B310-07D2BADA4BE6}"/>
                  </a:ext>
                </a:extLst>
              </p:cNvPr>
              <p:cNvSpPr/>
              <p:nvPr/>
            </p:nvSpPr>
            <p:spPr>
              <a:xfrm>
                <a:off x="6629215" y="4422407"/>
                <a:ext cx="51" cy="1023"/>
              </a:xfrm>
              <a:custGeom>
                <a:avLst/>
                <a:gdLst/>
                <a:ahLst/>
                <a:cxnLst/>
                <a:rect l="l" t="t" r="r" b="b"/>
                <a:pathLst>
                  <a:path w="1" h="18" extrusionOk="0">
                    <a:moveTo>
                      <a:pt x="0" y="18"/>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2" name="Google Shape;6797;p65">
                <a:extLst>
                  <a:ext uri="{FF2B5EF4-FFF2-40B4-BE49-F238E27FC236}">
                    <a16:creationId xmlns:a16="http://schemas.microsoft.com/office/drawing/2014/main" id="{73CDF5A8-268C-4D3C-9227-3CAD03D20625}"/>
                  </a:ext>
                </a:extLst>
              </p:cNvPr>
              <p:cNvSpPr/>
              <p:nvPr/>
            </p:nvSpPr>
            <p:spPr>
              <a:xfrm>
                <a:off x="6628169" y="4437321"/>
                <a:ext cx="51" cy="684"/>
              </a:xfrm>
              <a:custGeom>
                <a:avLst/>
                <a:gdLst/>
                <a:ahLst/>
                <a:cxnLst/>
                <a:rect l="l" t="t" r="r" b="b"/>
                <a:pathLst>
                  <a:path w="1" h="12" extrusionOk="0">
                    <a:moveTo>
                      <a:pt x="0" y="11"/>
                    </a:moveTo>
                    <a:lnTo>
                      <a:pt x="0" y="1"/>
                    </a:lnTo>
                    <a:cubicBezTo>
                      <a:pt x="0" y="1"/>
                      <a:pt x="0" y="8"/>
                      <a:pt x="0" y="1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3" name="Google Shape;6798;p65">
                <a:extLst>
                  <a:ext uri="{FF2B5EF4-FFF2-40B4-BE49-F238E27FC236}">
                    <a16:creationId xmlns:a16="http://schemas.microsoft.com/office/drawing/2014/main" id="{383D104B-CBF5-4647-B565-A334724E0B49}"/>
                  </a:ext>
                </a:extLst>
              </p:cNvPr>
              <p:cNvSpPr/>
              <p:nvPr/>
            </p:nvSpPr>
            <p:spPr>
              <a:xfrm>
                <a:off x="6590651" y="4604575"/>
                <a:ext cx="33731" cy="55617"/>
              </a:xfrm>
              <a:custGeom>
                <a:avLst/>
                <a:gdLst/>
                <a:ahLst/>
                <a:cxnLst/>
                <a:rect l="l" t="t" r="r" b="b"/>
                <a:pathLst>
                  <a:path w="677" h="977" extrusionOk="0">
                    <a:moveTo>
                      <a:pt x="417" y="0"/>
                    </a:moveTo>
                    <a:cubicBezTo>
                      <a:pt x="417" y="4"/>
                      <a:pt x="414" y="7"/>
                      <a:pt x="410" y="14"/>
                    </a:cubicBezTo>
                    <a:cubicBezTo>
                      <a:pt x="410" y="18"/>
                      <a:pt x="410" y="21"/>
                      <a:pt x="407" y="28"/>
                    </a:cubicBezTo>
                    <a:cubicBezTo>
                      <a:pt x="403" y="32"/>
                      <a:pt x="403" y="35"/>
                      <a:pt x="400" y="42"/>
                    </a:cubicBezTo>
                    <a:cubicBezTo>
                      <a:pt x="400" y="46"/>
                      <a:pt x="400" y="49"/>
                      <a:pt x="396" y="56"/>
                    </a:cubicBezTo>
                    <a:cubicBezTo>
                      <a:pt x="393" y="60"/>
                      <a:pt x="389" y="67"/>
                      <a:pt x="386" y="74"/>
                    </a:cubicBezTo>
                    <a:cubicBezTo>
                      <a:pt x="379" y="81"/>
                      <a:pt x="379" y="81"/>
                      <a:pt x="379" y="84"/>
                    </a:cubicBezTo>
                    <a:cubicBezTo>
                      <a:pt x="372" y="91"/>
                      <a:pt x="365" y="102"/>
                      <a:pt x="354" y="109"/>
                    </a:cubicBezTo>
                    <a:cubicBezTo>
                      <a:pt x="344" y="119"/>
                      <a:pt x="333" y="126"/>
                      <a:pt x="319" y="137"/>
                    </a:cubicBezTo>
                    <a:lnTo>
                      <a:pt x="312" y="140"/>
                    </a:lnTo>
                    <a:cubicBezTo>
                      <a:pt x="302" y="147"/>
                      <a:pt x="291" y="151"/>
                      <a:pt x="277" y="158"/>
                    </a:cubicBezTo>
                    <a:lnTo>
                      <a:pt x="270" y="158"/>
                    </a:lnTo>
                    <a:cubicBezTo>
                      <a:pt x="256" y="165"/>
                      <a:pt x="242" y="168"/>
                      <a:pt x="228" y="168"/>
                    </a:cubicBezTo>
                    <a:lnTo>
                      <a:pt x="214" y="168"/>
                    </a:lnTo>
                    <a:cubicBezTo>
                      <a:pt x="204" y="172"/>
                      <a:pt x="190" y="172"/>
                      <a:pt x="176" y="172"/>
                    </a:cubicBezTo>
                    <a:lnTo>
                      <a:pt x="116" y="172"/>
                    </a:lnTo>
                    <a:cubicBezTo>
                      <a:pt x="99" y="172"/>
                      <a:pt x="81" y="168"/>
                      <a:pt x="64" y="165"/>
                    </a:cubicBezTo>
                    <a:lnTo>
                      <a:pt x="32" y="161"/>
                    </a:lnTo>
                    <a:lnTo>
                      <a:pt x="1" y="161"/>
                    </a:lnTo>
                    <a:lnTo>
                      <a:pt x="22" y="497"/>
                    </a:lnTo>
                    <a:cubicBezTo>
                      <a:pt x="74" y="655"/>
                      <a:pt x="113" y="812"/>
                      <a:pt x="141" y="977"/>
                    </a:cubicBezTo>
                    <a:lnTo>
                      <a:pt x="176" y="952"/>
                    </a:lnTo>
                    <a:lnTo>
                      <a:pt x="179" y="952"/>
                    </a:lnTo>
                    <a:lnTo>
                      <a:pt x="239" y="917"/>
                    </a:lnTo>
                    <a:lnTo>
                      <a:pt x="256" y="907"/>
                    </a:lnTo>
                    <a:lnTo>
                      <a:pt x="284" y="893"/>
                    </a:lnTo>
                    <a:lnTo>
                      <a:pt x="291" y="889"/>
                    </a:lnTo>
                    <a:cubicBezTo>
                      <a:pt x="344" y="872"/>
                      <a:pt x="456" y="711"/>
                      <a:pt x="568" y="525"/>
                    </a:cubicBezTo>
                    <a:lnTo>
                      <a:pt x="596" y="476"/>
                    </a:lnTo>
                    <a:cubicBezTo>
                      <a:pt x="613" y="445"/>
                      <a:pt x="631" y="413"/>
                      <a:pt x="648" y="382"/>
                    </a:cubicBezTo>
                    <a:lnTo>
                      <a:pt x="676" y="333"/>
                    </a:lnTo>
                    <a:lnTo>
                      <a:pt x="554" y="259"/>
                    </a:lnTo>
                    <a:lnTo>
                      <a:pt x="557" y="214"/>
                    </a:lnTo>
                    <a:lnTo>
                      <a:pt x="557" y="210"/>
                    </a:lnTo>
                    <a:lnTo>
                      <a:pt x="557" y="200"/>
                    </a:lnTo>
                    <a:lnTo>
                      <a:pt x="557" y="196"/>
                    </a:lnTo>
                    <a:lnTo>
                      <a:pt x="557" y="182"/>
                    </a:lnTo>
                    <a:lnTo>
                      <a:pt x="557" y="179"/>
                    </a:lnTo>
                    <a:lnTo>
                      <a:pt x="557" y="158"/>
                    </a:lnTo>
                    <a:lnTo>
                      <a:pt x="557" y="130"/>
                    </a:lnTo>
                    <a:lnTo>
                      <a:pt x="557" y="123"/>
                    </a:lnTo>
                    <a:lnTo>
                      <a:pt x="557" y="95"/>
                    </a:lnTo>
                    <a:lnTo>
                      <a:pt x="557" y="88"/>
                    </a:lnTo>
                    <a:cubicBezTo>
                      <a:pt x="557" y="77"/>
                      <a:pt x="557" y="63"/>
                      <a:pt x="554" y="53"/>
                    </a:cubicBezTo>
                    <a:lnTo>
                      <a:pt x="554" y="49"/>
                    </a:lnTo>
                    <a:cubicBezTo>
                      <a:pt x="554" y="35"/>
                      <a:pt x="554" y="21"/>
                      <a:pt x="550" y="11"/>
                    </a:cubicBezTo>
                    <a:cubicBezTo>
                      <a:pt x="512" y="0"/>
                      <a:pt x="459" y="0"/>
                      <a:pt x="417"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4" name="Google Shape;6799;p65">
                <a:extLst>
                  <a:ext uri="{FF2B5EF4-FFF2-40B4-BE49-F238E27FC236}">
                    <a16:creationId xmlns:a16="http://schemas.microsoft.com/office/drawing/2014/main" id="{F4593CC5-5EF4-42F0-B724-AE3958AC260E}"/>
                  </a:ext>
                </a:extLst>
              </p:cNvPr>
              <p:cNvSpPr/>
              <p:nvPr/>
            </p:nvSpPr>
            <p:spPr>
              <a:xfrm>
                <a:off x="6610731" y="4606169"/>
                <a:ext cx="400" cy="855"/>
              </a:xfrm>
              <a:custGeom>
                <a:avLst/>
                <a:gdLst/>
                <a:ahLst/>
                <a:cxnLst/>
                <a:rect l="l" t="t" r="r" b="b"/>
                <a:pathLst>
                  <a:path w="8" h="15" extrusionOk="0">
                    <a:moveTo>
                      <a:pt x="7" y="0"/>
                    </a:moveTo>
                    <a:lnTo>
                      <a:pt x="7" y="0"/>
                    </a:lnTo>
                    <a:cubicBezTo>
                      <a:pt x="4" y="4"/>
                      <a:pt x="0" y="7"/>
                      <a:pt x="0" y="14"/>
                    </a:cubicBezTo>
                    <a:cubicBezTo>
                      <a:pt x="4" y="7"/>
                      <a:pt x="4" y="4"/>
                      <a:pt x="7"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5" name="Google Shape;6800;p65">
                <a:extLst>
                  <a:ext uri="{FF2B5EF4-FFF2-40B4-BE49-F238E27FC236}">
                    <a16:creationId xmlns:a16="http://schemas.microsoft.com/office/drawing/2014/main" id="{A2613776-688F-49D7-9E2E-2B7262C5DBC5}"/>
                  </a:ext>
                </a:extLst>
              </p:cNvPr>
              <p:cNvSpPr/>
              <p:nvPr/>
            </p:nvSpPr>
            <p:spPr>
              <a:xfrm>
                <a:off x="6599370" y="4614538"/>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6" name="Google Shape;6801;p65">
                <a:extLst>
                  <a:ext uri="{FF2B5EF4-FFF2-40B4-BE49-F238E27FC236}">
                    <a16:creationId xmlns:a16="http://schemas.microsoft.com/office/drawing/2014/main" id="{F37A5070-B5C9-44F6-AA40-4F5B7D6184A3}"/>
                  </a:ext>
                </a:extLst>
              </p:cNvPr>
              <p:cNvSpPr/>
              <p:nvPr/>
            </p:nvSpPr>
            <p:spPr>
              <a:xfrm>
                <a:off x="6608438" y="4609356"/>
                <a:ext cx="1296" cy="1421"/>
              </a:xfrm>
              <a:custGeom>
                <a:avLst/>
                <a:gdLst/>
                <a:ahLst/>
                <a:cxnLst/>
                <a:rect l="l" t="t" r="r" b="b"/>
                <a:pathLst>
                  <a:path w="26" h="25" extrusionOk="0">
                    <a:moveTo>
                      <a:pt x="1" y="25"/>
                    </a:moveTo>
                    <a:cubicBezTo>
                      <a:pt x="8" y="18"/>
                      <a:pt x="15" y="7"/>
                      <a:pt x="25" y="0"/>
                    </a:cubicBezTo>
                    <a:cubicBezTo>
                      <a:pt x="15" y="7"/>
                      <a:pt x="8" y="18"/>
                      <a:pt x="1" y="2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7" name="Google Shape;6802;p65">
                <a:extLst>
                  <a:ext uri="{FF2B5EF4-FFF2-40B4-BE49-F238E27FC236}">
                    <a16:creationId xmlns:a16="http://schemas.microsoft.com/office/drawing/2014/main" id="{E9F2E1BC-4F05-4174-B3B3-5E08405171EE}"/>
                  </a:ext>
                </a:extLst>
              </p:cNvPr>
              <p:cNvSpPr/>
              <p:nvPr/>
            </p:nvSpPr>
            <p:spPr>
              <a:xfrm>
                <a:off x="6592247" y="4613515"/>
                <a:ext cx="1593" cy="457"/>
              </a:xfrm>
              <a:custGeom>
                <a:avLst/>
                <a:gdLst/>
                <a:ahLst/>
                <a:cxnLst/>
                <a:rect l="l" t="t" r="r" b="b"/>
                <a:pathLst>
                  <a:path w="32" h="8" extrusionOk="0">
                    <a:moveTo>
                      <a:pt x="0" y="1"/>
                    </a:moveTo>
                    <a:lnTo>
                      <a:pt x="32"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8" name="Google Shape;6803;p65">
                <a:extLst>
                  <a:ext uri="{FF2B5EF4-FFF2-40B4-BE49-F238E27FC236}">
                    <a16:creationId xmlns:a16="http://schemas.microsoft.com/office/drawing/2014/main" id="{71E26DC8-7F31-4145-A24E-594FBB666754}"/>
                  </a:ext>
                </a:extLst>
              </p:cNvPr>
              <p:cNvSpPr/>
              <p:nvPr/>
            </p:nvSpPr>
            <p:spPr>
              <a:xfrm>
                <a:off x="6606196" y="4612147"/>
                <a:ext cx="547" cy="457"/>
              </a:xfrm>
              <a:custGeom>
                <a:avLst/>
                <a:gdLst/>
                <a:ahLst/>
                <a:cxnLst/>
                <a:rect l="l" t="t" r="r" b="b"/>
                <a:pathLst>
                  <a:path w="11" h="8" extrusionOk="0">
                    <a:moveTo>
                      <a:pt x="0" y="7"/>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9" name="Google Shape;6804;p65">
                <a:extLst>
                  <a:ext uri="{FF2B5EF4-FFF2-40B4-BE49-F238E27FC236}">
                    <a16:creationId xmlns:a16="http://schemas.microsoft.com/office/drawing/2014/main" id="{ED4CAF86-1D9F-47A8-95DE-A4DB082AA484}"/>
                  </a:ext>
                </a:extLst>
              </p:cNvPr>
              <p:cNvSpPr/>
              <p:nvPr/>
            </p:nvSpPr>
            <p:spPr>
              <a:xfrm>
                <a:off x="6604254" y="4613342"/>
                <a:ext cx="400" cy="227"/>
              </a:xfrm>
              <a:custGeom>
                <a:avLst/>
                <a:gdLst/>
                <a:ahLst/>
                <a:cxnLst/>
                <a:rect l="l" t="t" r="r" b="b"/>
                <a:pathLst>
                  <a:path w="8" h="4" extrusionOk="0">
                    <a:moveTo>
                      <a:pt x="1" y="4"/>
                    </a:moveTo>
                    <a:lnTo>
                      <a:pt x="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0" name="Google Shape;6805;p65">
                <a:extLst>
                  <a:ext uri="{FF2B5EF4-FFF2-40B4-BE49-F238E27FC236}">
                    <a16:creationId xmlns:a16="http://schemas.microsoft.com/office/drawing/2014/main" id="{351EB2B8-BE1B-482E-9917-A7ABA1832B46}"/>
                  </a:ext>
                </a:extLst>
              </p:cNvPr>
              <p:cNvSpPr/>
              <p:nvPr/>
            </p:nvSpPr>
            <p:spPr>
              <a:xfrm>
                <a:off x="6596431" y="4614312"/>
                <a:ext cx="748" cy="59"/>
              </a:xfrm>
              <a:custGeom>
                <a:avLst/>
                <a:gdLst/>
                <a:ahLst/>
                <a:cxnLst/>
                <a:rect l="l" t="t" r="r" b="b"/>
                <a:pathLst>
                  <a:path w="15" h="1" extrusionOk="0">
                    <a:moveTo>
                      <a:pt x="0" y="1"/>
                    </a:moveTo>
                    <a:lnTo>
                      <a:pt x="1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1" name="Google Shape;6806;p65">
                <a:extLst>
                  <a:ext uri="{FF2B5EF4-FFF2-40B4-BE49-F238E27FC236}">
                    <a16:creationId xmlns:a16="http://schemas.microsoft.com/office/drawing/2014/main" id="{3979D5EE-592E-4835-AD84-CED8F74CF49F}"/>
                  </a:ext>
                </a:extLst>
              </p:cNvPr>
              <p:cNvSpPr/>
              <p:nvPr/>
            </p:nvSpPr>
            <p:spPr>
              <a:xfrm>
                <a:off x="6601465" y="4614312"/>
                <a:ext cx="598" cy="59"/>
              </a:xfrm>
              <a:custGeom>
                <a:avLst/>
                <a:gdLst/>
                <a:ahLst/>
                <a:cxnLst/>
                <a:rect l="l" t="t" r="r" b="b"/>
                <a:pathLst>
                  <a:path w="12" h="1" extrusionOk="0">
                    <a:moveTo>
                      <a:pt x="1" y="1"/>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2" name="Google Shape;6807;p65">
                <a:extLst>
                  <a:ext uri="{FF2B5EF4-FFF2-40B4-BE49-F238E27FC236}">
                    <a16:creationId xmlns:a16="http://schemas.microsoft.com/office/drawing/2014/main" id="{00836E46-FEF6-4A26-8620-2066CA92D94D}"/>
                  </a:ext>
                </a:extLst>
              </p:cNvPr>
              <p:cNvSpPr/>
              <p:nvPr/>
            </p:nvSpPr>
            <p:spPr>
              <a:xfrm>
                <a:off x="6590651" y="4613515"/>
                <a:ext cx="947" cy="59"/>
              </a:xfrm>
              <a:custGeom>
                <a:avLst/>
                <a:gdLst/>
                <a:ahLst/>
                <a:cxnLst/>
                <a:rect l="l" t="t" r="r" b="b"/>
                <a:pathLst>
                  <a:path w="19" h="1" extrusionOk="0">
                    <a:moveTo>
                      <a:pt x="18" y="1"/>
                    </a:moveTo>
                    <a:lnTo>
                      <a:pt x="1" y="1"/>
                    </a:ln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3" name="Google Shape;6808;p65">
                <a:extLst>
                  <a:ext uri="{FF2B5EF4-FFF2-40B4-BE49-F238E27FC236}">
                    <a16:creationId xmlns:a16="http://schemas.microsoft.com/office/drawing/2014/main" id="{4119A13A-9FE3-43B2-B0C5-EC2388103881}"/>
                  </a:ext>
                </a:extLst>
              </p:cNvPr>
              <p:cNvSpPr/>
              <p:nvPr/>
            </p:nvSpPr>
            <p:spPr>
              <a:xfrm>
                <a:off x="6609836" y="4607762"/>
                <a:ext cx="598" cy="1023"/>
              </a:xfrm>
              <a:custGeom>
                <a:avLst/>
                <a:gdLst/>
                <a:ahLst/>
                <a:cxnLst/>
                <a:rect l="l" t="t" r="r" b="b"/>
                <a:pathLst>
                  <a:path w="12" h="18" extrusionOk="0">
                    <a:moveTo>
                      <a:pt x="1" y="18"/>
                    </a:moveTo>
                    <a:cubicBezTo>
                      <a:pt x="4" y="11"/>
                      <a:pt x="11" y="4"/>
                      <a:pt x="11" y="0"/>
                    </a:cubicBezTo>
                    <a:cubicBezTo>
                      <a:pt x="11" y="4"/>
                      <a:pt x="4" y="11"/>
                      <a:pt x="1"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4" name="Google Shape;6809;p65">
                <a:extLst>
                  <a:ext uri="{FF2B5EF4-FFF2-40B4-BE49-F238E27FC236}">
                    <a16:creationId xmlns:a16="http://schemas.microsoft.com/office/drawing/2014/main" id="{3BDE808A-9AAA-4BE9-8D81-93411443720D}"/>
                  </a:ext>
                </a:extLst>
              </p:cNvPr>
              <p:cNvSpPr/>
              <p:nvPr/>
            </p:nvSpPr>
            <p:spPr>
              <a:xfrm>
                <a:off x="6611080" y="4604349"/>
                <a:ext cx="7523" cy="1082"/>
              </a:xfrm>
              <a:custGeom>
                <a:avLst/>
                <a:gdLst/>
                <a:ahLst/>
                <a:cxnLst/>
                <a:rect l="l" t="t" r="r" b="b"/>
                <a:pathLst>
                  <a:path w="151" h="19" extrusionOk="0">
                    <a:moveTo>
                      <a:pt x="151" y="1"/>
                    </a:moveTo>
                    <a:lnTo>
                      <a:pt x="151" y="1"/>
                    </a:lnTo>
                    <a:cubicBezTo>
                      <a:pt x="98" y="4"/>
                      <a:pt x="46" y="4"/>
                      <a:pt x="7" y="4"/>
                    </a:cubicBezTo>
                    <a:cubicBezTo>
                      <a:pt x="49" y="4"/>
                      <a:pt x="98" y="4"/>
                      <a:pt x="151" y="1"/>
                    </a:cubicBezTo>
                    <a:close/>
                    <a:moveTo>
                      <a:pt x="7" y="4"/>
                    </a:moveTo>
                    <a:cubicBezTo>
                      <a:pt x="4" y="8"/>
                      <a:pt x="0" y="15"/>
                      <a:pt x="0" y="18"/>
                    </a:cubicBezTo>
                    <a:cubicBezTo>
                      <a:pt x="4" y="11"/>
                      <a:pt x="7" y="8"/>
                      <a:pt x="7" y="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5" name="Google Shape;6810;p65">
                <a:extLst>
                  <a:ext uri="{FF2B5EF4-FFF2-40B4-BE49-F238E27FC236}">
                    <a16:creationId xmlns:a16="http://schemas.microsoft.com/office/drawing/2014/main" id="{69BD56C8-F281-49D6-BEE4-C1DD9175962C}"/>
                  </a:ext>
                </a:extLst>
              </p:cNvPr>
              <p:cNvSpPr/>
              <p:nvPr/>
            </p:nvSpPr>
            <p:spPr>
              <a:xfrm>
                <a:off x="6590651" y="4613342"/>
                <a:ext cx="1296" cy="19354"/>
              </a:xfrm>
              <a:custGeom>
                <a:avLst/>
                <a:gdLst/>
                <a:ahLst/>
                <a:cxnLst/>
                <a:rect l="l" t="t" r="r" b="b"/>
                <a:pathLst>
                  <a:path w="26" h="340" extrusionOk="0">
                    <a:moveTo>
                      <a:pt x="1" y="0"/>
                    </a:moveTo>
                    <a:lnTo>
                      <a:pt x="25" y="340"/>
                    </a:lnTo>
                    <a:lnTo>
                      <a:pt x="25" y="34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6" name="Google Shape;6811;p65">
                <a:extLst>
                  <a:ext uri="{FF2B5EF4-FFF2-40B4-BE49-F238E27FC236}">
                    <a16:creationId xmlns:a16="http://schemas.microsoft.com/office/drawing/2014/main" id="{3CC2558C-263D-4AE5-BE12-D560F6B11C9F}"/>
                  </a:ext>
                </a:extLst>
              </p:cNvPr>
              <p:cNvSpPr/>
              <p:nvPr/>
            </p:nvSpPr>
            <p:spPr>
              <a:xfrm>
                <a:off x="6617010" y="4862457"/>
                <a:ext cx="281755" cy="523395"/>
              </a:xfrm>
              <a:custGeom>
                <a:avLst/>
                <a:gdLst/>
                <a:ahLst/>
                <a:cxnLst/>
                <a:rect l="l" t="t" r="r" b="b"/>
                <a:pathLst>
                  <a:path w="5655" h="9194" extrusionOk="0">
                    <a:moveTo>
                      <a:pt x="5448" y="0"/>
                    </a:moveTo>
                    <a:lnTo>
                      <a:pt x="5402" y="21"/>
                    </a:lnTo>
                    <a:lnTo>
                      <a:pt x="5384" y="28"/>
                    </a:lnTo>
                    <a:lnTo>
                      <a:pt x="5321" y="60"/>
                    </a:lnTo>
                    <a:lnTo>
                      <a:pt x="5265" y="84"/>
                    </a:lnTo>
                    <a:lnTo>
                      <a:pt x="5251" y="91"/>
                    </a:lnTo>
                    <a:lnTo>
                      <a:pt x="5216" y="109"/>
                    </a:lnTo>
                    <a:lnTo>
                      <a:pt x="5202" y="119"/>
                    </a:lnTo>
                    <a:lnTo>
                      <a:pt x="5174" y="133"/>
                    </a:lnTo>
                    <a:lnTo>
                      <a:pt x="5160" y="140"/>
                    </a:lnTo>
                    <a:lnTo>
                      <a:pt x="5136" y="151"/>
                    </a:lnTo>
                    <a:lnTo>
                      <a:pt x="5122" y="158"/>
                    </a:lnTo>
                    <a:lnTo>
                      <a:pt x="5104" y="168"/>
                    </a:lnTo>
                    <a:lnTo>
                      <a:pt x="5094" y="175"/>
                    </a:lnTo>
                    <a:lnTo>
                      <a:pt x="5076" y="182"/>
                    </a:lnTo>
                    <a:lnTo>
                      <a:pt x="5066" y="189"/>
                    </a:lnTo>
                    <a:lnTo>
                      <a:pt x="5055" y="196"/>
                    </a:lnTo>
                    <a:lnTo>
                      <a:pt x="5045" y="200"/>
                    </a:lnTo>
                    <a:lnTo>
                      <a:pt x="5038" y="207"/>
                    </a:lnTo>
                    <a:lnTo>
                      <a:pt x="5031" y="210"/>
                    </a:lnTo>
                    <a:lnTo>
                      <a:pt x="5020" y="217"/>
                    </a:lnTo>
                    <a:lnTo>
                      <a:pt x="5017" y="221"/>
                    </a:lnTo>
                    <a:lnTo>
                      <a:pt x="5010" y="224"/>
                    </a:lnTo>
                    <a:lnTo>
                      <a:pt x="5006" y="228"/>
                    </a:lnTo>
                    <a:lnTo>
                      <a:pt x="4999" y="231"/>
                    </a:lnTo>
                    <a:lnTo>
                      <a:pt x="4996" y="235"/>
                    </a:lnTo>
                    <a:lnTo>
                      <a:pt x="4992" y="238"/>
                    </a:lnTo>
                    <a:lnTo>
                      <a:pt x="4989" y="242"/>
                    </a:lnTo>
                    <a:cubicBezTo>
                      <a:pt x="4954" y="305"/>
                      <a:pt x="4884" y="316"/>
                      <a:pt x="4819" y="316"/>
                    </a:cubicBezTo>
                    <a:cubicBezTo>
                      <a:pt x="4805" y="316"/>
                      <a:pt x="4792" y="316"/>
                      <a:pt x="4779" y="315"/>
                    </a:cubicBezTo>
                    <a:cubicBezTo>
                      <a:pt x="4768" y="315"/>
                      <a:pt x="4757" y="315"/>
                      <a:pt x="4747" y="315"/>
                    </a:cubicBezTo>
                    <a:cubicBezTo>
                      <a:pt x="4683" y="315"/>
                      <a:pt x="4629" y="318"/>
                      <a:pt x="4590" y="354"/>
                    </a:cubicBezTo>
                    <a:cubicBezTo>
                      <a:pt x="4529" y="406"/>
                      <a:pt x="4474" y="423"/>
                      <a:pt x="4425" y="423"/>
                    </a:cubicBezTo>
                    <a:cubicBezTo>
                      <a:pt x="4368" y="423"/>
                      <a:pt x="4318" y="400"/>
                      <a:pt x="4275" y="382"/>
                    </a:cubicBezTo>
                    <a:cubicBezTo>
                      <a:pt x="4254" y="368"/>
                      <a:pt x="4229" y="361"/>
                      <a:pt x="4205" y="350"/>
                    </a:cubicBezTo>
                    <a:cubicBezTo>
                      <a:pt x="4200" y="349"/>
                      <a:pt x="4196" y="348"/>
                      <a:pt x="4192" y="348"/>
                    </a:cubicBezTo>
                    <a:cubicBezTo>
                      <a:pt x="4186" y="348"/>
                      <a:pt x="4181" y="350"/>
                      <a:pt x="4177" y="354"/>
                    </a:cubicBezTo>
                    <a:cubicBezTo>
                      <a:pt x="4149" y="371"/>
                      <a:pt x="4121" y="434"/>
                      <a:pt x="4110" y="508"/>
                    </a:cubicBezTo>
                    <a:cubicBezTo>
                      <a:pt x="4103" y="543"/>
                      <a:pt x="4086" y="571"/>
                      <a:pt x="4058" y="588"/>
                    </a:cubicBezTo>
                    <a:cubicBezTo>
                      <a:pt x="4023" y="613"/>
                      <a:pt x="3976" y="622"/>
                      <a:pt x="3923" y="622"/>
                    </a:cubicBezTo>
                    <a:cubicBezTo>
                      <a:pt x="3859" y="622"/>
                      <a:pt x="3786" y="609"/>
                      <a:pt x="3718" y="595"/>
                    </a:cubicBezTo>
                    <a:lnTo>
                      <a:pt x="3708" y="595"/>
                    </a:lnTo>
                    <a:cubicBezTo>
                      <a:pt x="3638" y="599"/>
                      <a:pt x="3568" y="609"/>
                      <a:pt x="3501" y="627"/>
                    </a:cubicBezTo>
                    <a:cubicBezTo>
                      <a:pt x="3421" y="644"/>
                      <a:pt x="3336" y="658"/>
                      <a:pt x="3252" y="662"/>
                    </a:cubicBezTo>
                    <a:cubicBezTo>
                      <a:pt x="3248" y="662"/>
                      <a:pt x="3243" y="662"/>
                      <a:pt x="3238" y="662"/>
                    </a:cubicBezTo>
                    <a:cubicBezTo>
                      <a:pt x="3174" y="662"/>
                      <a:pt x="3115" y="619"/>
                      <a:pt x="3105" y="553"/>
                    </a:cubicBezTo>
                    <a:cubicBezTo>
                      <a:pt x="3102" y="525"/>
                      <a:pt x="3081" y="504"/>
                      <a:pt x="3053" y="497"/>
                    </a:cubicBezTo>
                    <a:cubicBezTo>
                      <a:pt x="3035" y="492"/>
                      <a:pt x="3019" y="489"/>
                      <a:pt x="3003" y="489"/>
                    </a:cubicBezTo>
                    <a:cubicBezTo>
                      <a:pt x="2957" y="489"/>
                      <a:pt x="2916" y="508"/>
                      <a:pt x="2874" y="529"/>
                    </a:cubicBezTo>
                    <a:cubicBezTo>
                      <a:pt x="2836" y="550"/>
                      <a:pt x="2794" y="564"/>
                      <a:pt x="2748" y="567"/>
                    </a:cubicBezTo>
                    <a:lnTo>
                      <a:pt x="2650" y="567"/>
                    </a:lnTo>
                    <a:lnTo>
                      <a:pt x="2626" y="564"/>
                    </a:lnTo>
                    <a:lnTo>
                      <a:pt x="2601" y="560"/>
                    </a:lnTo>
                    <a:lnTo>
                      <a:pt x="2573" y="557"/>
                    </a:lnTo>
                    <a:lnTo>
                      <a:pt x="2552" y="553"/>
                    </a:lnTo>
                    <a:lnTo>
                      <a:pt x="2531" y="553"/>
                    </a:lnTo>
                    <a:lnTo>
                      <a:pt x="2510" y="550"/>
                    </a:lnTo>
                    <a:lnTo>
                      <a:pt x="2500" y="550"/>
                    </a:lnTo>
                    <a:cubicBezTo>
                      <a:pt x="2496" y="599"/>
                      <a:pt x="2489" y="648"/>
                      <a:pt x="2472" y="693"/>
                    </a:cubicBezTo>
                    <a:cubicBezTo>
                      <a:pt x="2416" y="840"/>
                      <a:pt x="2517" y="1148"/>
                      <a:pt x="2598" y="1393"/>
                    </a:cubicBezTo>
                    <a:cubicBezTo>
                      <a:pt x="2647" y="1523"/>
                      <a:pt x="2685" y="1656"/>
                      <a:pt x="2710" y="1793"/>
                    </a:cubicBezTo>
                    <a:lnTo>
                      <a:pt x="2724" y="1807"/>
                    </a:lnTo>
                    <a:lnTo>
                      <a:pt x="2759" y="1835"/>
                    </a:lnTo>
                    <a:lnTo>
                      <a:pt x="2780" y="1852"/>
                    </a:lnTo>
                    <a:lnTo>
                      <a:pt x="2811" y="1884"/>
                    </a:lnTo>
                    <a:lnTo>
                      <a:pt x="2829" y="1898"/>
                    </a:lnTo>
                    <a:lnTo>
                      <a:pt x="2857" y="1926"/>
                    </a:lnTo>
                    <a:lnTo>
                      <a:pt x="2874" y="1943"/>
                    </a:lnTo>
                    <a:lnTo>
                      <a:pt x="2902" y="1968"/>
                    </a:lnTo>
                    <a:lnTo>
                      <a:pt x="2916" y="1982"/>
                    </a:lnTo>
                    <a:lnTo>
                      <a:pt x="2941" y="2006"/>
                    </a:lnTo>
                    <a:lnTo>
                      <a:pt x="2955" y="2020"/>
                    </a:lnTo>
                    <a:lnTo>
                      <a:pt x="2972" y="2041"/>
                    </a:lnTo>
                    <a:lnTo>
                      <a:pt x="2986" y="2055"/>
                    </a:lnTo>
                    <a:lnTo>
                      <a:pt x="3004" y="2073"/>
                    </a:lnTo>
                    <a:lnTo>
                      <a:pt x="3014" y="2087"/>
                    </a:lnTo>
                    <a:lnTo>
                      <a:pt x="3028" y="2101"/>
                    </a:lnTo>
                    <a:cubicBezTo>
                      <a:pt x="3039" y="2115"/>
                      <a:pt x="3049" y="2129"/>
                      <a:pt x="3056" y="2139"/>
                    </a:cubicBezTo>
                    <a:cubicBezTo>
                      <a:pt x="3098" y="2192"/>
                      <a:pt x="3116" y="2262"/>
                      <a:pt x="3102" y="2328"/>
                    </a:cubicBezTo>
                    <a:cubicBezTo>
                      <a:pt x="3098" y="2346"/>
                      <a:pt x="3095" y="2363"/>
                      <a:pt x="3091" y="2381"/>
                    </a:cubicBezTo>
                    <a:lnTo>
                      <a:pt x="3084" y="2405"/>
                    </a:lnTo>
                    <a:cubicBezTo>
                      <a:pt x="3060" y="2500"/>
                      <a:pt x="3053" y="2594"/>
                      <a:pt x="3060" y="2689"/>
                    </a:cubicBezTo>
                    <a:cubicBezTo>
                      <a:pt x="3070" y="2979"/>
                      <a:pt x="2976" y="3025"/>
                      <a:pt x="2846" y="3049"/>
                    </a:cubicBezTo>
                    <a:cubicBezTo>
                      <a:pt x="2804" y="3053"/>
                      <a:pt x="2762" y="3070"/>
                      <a:pt x="2727" y="3098"/>
                    </a:cubicBezTo>
                    <a:cubicBezTo>
                      <a:pt x="2661" y="3158"/>
                      <a:pt x="2678" y="3291"/>
                      <a:pt x="2696" y="3399"/>
                    </a:cubicBezTo>
                    <a:cubicBezTo>
                      <a:pt x="2706" y="3473"/>
                      <a:pt x="2717" y="3529"/>
                      <a:pt x="2699" y="3574"/>
                    </a:cubicBezTo>
                    <a:cubicBezTo>
                      <a:pt x="2696" y="3581"/>
                      <a:pt x="2692" y="3588"/>
                      <a:pt x="2685" y="3595"/>
                    </a:cubicBezTo>
                    <a:cubicBezTo>
                      <a:pt x="2682" y="3599"/>
                      <a:pt x="2675" y="3606"/>
                      <a:pt x="2671" y="3609"/>
                    </a:cubicBezTo>
                    <a:cubicBezTo>
                      <a:pt x="2664" y="3613"/>
                      <a:pt x="2661" y="3617"/>
                      <a:pt x="2654" y="3617"/>
                    </a:cubicBezTo>
                    <a:lnTo>
                      <a:pt x="2626" y="3617"/>
                    </a:lnTo>
                    <a:cubicBezTo>
                      <a:pt x="2489" y="3613"/>
                      <a:pt x="2094" y="2962"/>
                      <a:pt x="2073" y="2902"/>
                    </a:cubicBezTo>
                    <a:cubicBezTo>
                      <a:pt x="2055" y="2843"/>
                      <a:pt x="2073" y="2766"/>
                      <a:pt x="2118" y="2619"/>
                    </a:cubicBezTo>
                    <a:cubicBezTo>
                      <a:pt x="2160" y="2475"/>
                      <a:pt x="2209" y="2300"/>
                      <a:pt x="2185" y="2181"/>
                    </a:cubicBezTo>
                    <a:cubicBezTo>
                      <a:pt x="2185" y="2157"/>
                      <a:pt x="2171" y="2136"/>
                      <a:pt x="2150" y="2122"/>
                    </a:cubicBezTo>
                    <a:cubicBezTo>
                      <a:pt x="2134" y="2113"/>
                      <a:pt x="2113" y="2109"/>
                      <a:pt x="2090" y="2109"/>
                    </a:cubicBezTo>
                    <a:cubicBezTo>
                      <a:pt x="2032" y="2109"/>
                      <a:pt x="1960" y="2131"/>
                      <a:pt x="1905" y="2146"/>
                    </a:cubicBezTo>
                    <a:cubicBezTo>
                      <a:pt x="1880" y="2157"/>
                      <a:pt x="1852" y="2164"/>
                      <a:pt x="1824" y="2167"/>
                    </a:cubicBezTo>
                    <a:cubicBezTo>
                      <a:pt x="1818" y="2168"/>
                      <a:pt x="1811" y="2169"/>
                      <a:pt x="1804" y="2169"/>
                    </a:cubicBezTo>
                    <a:cubicBezTo>
                      <a:pt x="1726" y="2169"/>
                      <a:pt x="1639" y="2095"/>
                      <a:pt x="1516" y="1985"/>
                    </a:cubicBezTo>
                    <a:lnTo>
                      <a:pt x="1495" y="1968"/>
                    </a:lnTo>
                    <a:lnTo>
                      <a:pt x="1488" y="1957"/>
                    </a:lnTo>
                    <a:lnTo>
                      <a:pt x="1471" y="1947"/>
                    </a:lnTo>
                    <a:lnTo>
                      <a:pt x="1464" y="1936"/>
                    </a:lnTo>
                    <a:lnTo>
                      <a:pt x="1450" y="1929"/>
                    </a:lnTo>
                    <a:lnTo>
                      <a:pt x="1443" y="1922"/>
                    </a:lnTo>
                    <a:lnTo>
                      <a:pt x="1436" y="1915"/>
                    </a:lnTo>
                    <a:cubicBezTo>
                      <a:pt x="1320" y="1947"/>
                      <a:pt x="595" y="2213"/>
                      <a:pt x="56" y="2416"/>
                    </a:cubicBezTo>
                    <a:lnTo>
                      <a:pt x="53" y="2416"/>
                    </a:lnTo>
                    <a:lnTo>
                      <a:pt x="0" y="2433"/>
                    </a:lnTo>
                    <a:lnTo>
                      <a:pt x="119" y="2860"/>
                    </a:lnTo>
                    <a:lnTo>
                      <a:pt x="102" y="2860"/>
                    </a:lnTo>
                    <a:lnTo>
                      <a:pt x="126" y="2913"/>
                    </a:lnTo>
                    <a:cubicBezTo>
                      <a:pt x="252" y="2923"/>
                      <a:pt x="627" y="2962"/>
                      <a:pt x="823" y="3091"/>
                    </a:cubicBezTo>
                    <a:cubicBezTo>
                      <a:pt x="952" y="3179"/>
                      <a:pt x="1131" y="3217"/>
                      <a:pt x="1264" y="3249"/>
                    </a:cubicBezTo>
                    <a:cubicBezTo>
                      <a:pt x="1331" y="3259"/>
                      <a:pt x="1394" y="3280"/>
                      <a:pt x="1453" y="3308"/>
                    </a:cubicBezTo>
                    <a:cubicBezTo>
                      <a:pt x="1520" y="3354"/>
                      <a:pt x="1523" y="3473"/>
                      <a:pt x="1509" y="3809"/>
                    </a:cubicBezTo>
                    <a:cubicBezTo>
                      <a:pt x="1499" y="3942"/>
                      <a:pt x="1499" y="4075"/>
                      <a:pt x="1506" y="4205"/>
                    </a:cubicBezTo>
                    <a:cubicBezTo>
                      <a:pt x="1520" y="4366"/>
                      <a:pt x="1439" y="4464"/>
                      <a:pt x="1376" y="4537"/>
                    </a:cubicBezTo>
                    <a:cubicBezTo>
                      <a:pt x="1310" y="4618"/>
                      <a:pt x="1313" y="4625"/>
                      <a:pt x="1341" y="4649"/>
                    </a:cubicBezTo>
                    <a:cubicBezTo>
                      <a:pt x="1432" y="4744"/>
                      <a:pt x="1450" y="4866"/>
                      <a:pt x="1464" y="4957"/>
                    </a:cubicBezTo>
                    <a:cubicBezTo>
                      <a:pt x="1467" y="4989"/>
                      <a:pt x="1474" y="5017"/>
                      <a:pt x="1485" y="5048"/>
                    </a:cubicBezTo>
                    <a:cubicBezTo>
                      <a:pt x="1520" y="5059"/>
                      <a:pt x="1544" y="5087"/>
                      <a:pt x="1548" y="5122"/>
                    </a:cubicBezTo>
                    <a:cubicBezTo>
                      <a:pt x="1569" y="5248"/>
                      <a:pt x="1310" y="5517"/>
                      <a:pt x="1204" y="5580"/>
                    </a:cubicBezTo>
                    <a:cubicBezTo>
                      <a:pt x="1180" y="5594"/>
                      <a:pt x="1176" y="5664"/>
                      <a:pt x="1173" y="5735"/>
                    </a:cubicBezTo>
                    <a:cubicBezTo>
                      <a:pt x="1173" y="5843"/>
                      <a:pt x="1166" y="5980"/>
                      <a:pt x="1078" y="6095"/>
                    </a:cubicBezTo>
                    <a:cubicBezTo>
                      <a:pt x="1008" y="6190"/>
                      <a:pt x="844" y="6347"/>
                      <a:pt x="686" y="6498"/>
                    </a:cubicBezTo>
                    <a:lnTo>
                      <a:pt x="609" y="6568"/>
                    </a:lnTo>
                    <a:lnTo>
                      <a:pt x="592" y="6585"/>
                    </a:lnTo>
                    <a:lnTo>
                      <a:pt x="560" y="6613"/>
                    </a:lnTo>
                    <a:cubicBezTo>
                      <a:pt x="571" y="6638"/>
                      <a:pt x="578" y="6662"/>
                      <a:pt x="585" y="6687"/>
                    </a:cubicBezTo>
                    <a:lnTo>
                      <a:pt x="592" y="6718"/>
                    </a:lnTo>
                    <a:lnTo>
                      <a:pt x="595" y="6729"/>
                    </a:lnTo>
                    <a:lnTo>
                      <a:pt x="602" y="6760"/>
                    </a:lnTo>
                    <a:lnTo>
                      <a:pt x="606" y="6774"/>
                    </a:lnTo>
                    <a:lnTo>
                      <a:pt x="616" y="6813"/>
                    </a:lnTo>
                    <a:lnTo>
                      <a:pt x="620" y="6823"/>
                    </a:lnTo>
                    <a:lnTo>
                      <a:pt x="630" y="6879"/>
                    </a:lnTo>
                    <a:cubicBezTo>
                      <a:pt x="679" y="7079"/>
                      <a:pt x="791" y="7544"/>
                      <a:pt x="868" y="7586"/>
                    </a:cubicBezTo>
                    <a:cubicBezTo>
                      <a:pt x="1075" y="7709"/>
                      <a:pt x="949" y="8640"/>
                      <a:pt x="949" y="8651"/>
                    </a:cubicBezTo>
                    <a:lnTo>
                      <a:pt x="949" y="8654"/>
                    </a:lnTo>
                    <a:lnTo>
                      <a:pt x="949" y="8714"/>
                    </a:lnTo>
                    <a:lnTo>
                      <a:pt x="949" y="8738"/>
                    </a:lnTo>
                    <a:lnTo>
                      <a:pt x="952" y="8780"/>
                    </a:lnTo>
                    <a:cubicBezTo>
                      <a:pt x="956" y="8857"/>
                      <a:pt x="970" y="8955"/>
                      <a:pt x="984" y="9085"/>
                    </a:cubicBezTo>
                    <a:lnTo>
                      <a:pt x="998" y="9193"/>
                    </a:lnTo>
                    <a:lnTo>
                      <a:pt x="1005" y="9193"/>
                    </a:lnTo>
                    <a:lnTo>
                      <a:pt x="1029" y="9190"/>
                    </a:lnTo>
                    <a:lnTo>
                      <a:pt x="1033" y="9190"/>
                    </a:lnTo>
                    <a:cubicBezTo>
                      <a:pt x="1099" y="9183"/>
                      <a:pt x="1194" y="9176"/>
                      <a:pt x="1289" y="9172"/>
                    </a:cubicBezTo>
                    <a:cubicBezTo>
                      <a:pt x="1296" y="9099"/>
                      <a:pt x="1303" y="9022"/>
                      <a:pt x="1306" y="8962"/>
                    </a:cubicBezTo>
                    <a:cubicBezTo>
                      <a:pt x="1310" y="8938"/>
                      <a:pt x="1310" y="8913"/>
                      <a:pt x="1303" y="8889"/>
                    </a:cubicBezTo>
                    <a:lnTo>
                      <a:pt x="1274" y="8889"/>
                    </a:lnTo>
                    <a:cubicBezTo>
                      <a:pt x="1265" y="8890"/>
                      <a:pt x="1256" y="8891"/>
                      <a:pt x="1247" y="8891"/>
                    </a:cubicBezTo>
                    <a:cubicBezTo>
                      <a:pt x="1177" y="8891"/>
                      <a:pt x="1114" y="8845"/>
                      <a:pt x="1092" y="8777"/>
                    </a:cubicBezTo>
                    <a:cubicBezTo>
                      <a:pt x="1005" y="8532"/>
                      <a:pt x="1597" y="8210"/>
                      <a:pt x="1989" y="8063"/>
                    </a:cubicBezTo>
                    <a:cubicBezTo>
                      <a:pt x="2447" y="7895"/>
                      <a:pt x="2598" y="7804"/>
                      <a:pt x="2636" y="7677"/>
                    </a:cubicBezTo>
                    <a:cubicBezTo>
                      <a:pt x="2654" y="7611"/>
                      <a:pt x="2654" y="7474"/>
                      <a:pt x="2654" y="7341"/>
                    </a:cubicBezTo>
                    <a:cubicBezTo>
                      <a:pt x="2654" y="7166"/>
                      <a:pt x="2654" y="6988"/>
                      <a:pt x="2692" y="6883"/>
                    </a:cubicBezTo>
                    <a:cubicBezTo>
                      <a:pt x="2724" y="6795"/>
                      <a:pt x="2706" y="6732"/>
                      <a:pt x="2671" y="6603"/>
                    </a:cubicBezTo>
                    <a:cubicBezTo>
                      <a:pt x="2636" y="6480"/>
                      <a:pt x="2612" y="6354"/>
                      <a:pt x="2594" y="6225"/>
                    </a:cubicBezTo>
                    <a:cubicBezTo>
                      <a:pt x="2573" y="6064"/>
                      <a:pt x="2521" y="5910"/>
                      <a:pt x="2433" y="5770"/>
                    </a:cubicBezTo>
                    <a:cubicBezTo>
                      <a:pt x="2388" y="5700"/>
                      <a:pt x="2353" y="5622"/>
                      <a:pt x="2328" y="5538"/>
                    </a:cubicBezTo>
                    <a:cubicBezTo>
                      <a:pt x="2290" y="5409"/>
                      <a:pt x="2262" y="5227"/>
                      <a:pt x="2335" y="5118"/>
                    </a:cubicBezTo>
                    <a:cubicBezTo>
                      <a:pt x="2367" y="5073"/>
                      <a:pt x="2419" y="5045"/>
                      <a:pt x="2475" y="5045"/>
                    </a:cubicBezTo>
                    <a:cubicBezTo>
                      <a:pt x="2545" y="5038"/>
                      <a:pt x="2552" y="5031"/>
                      <a:pt x="2619" y="4898"/>
                    </a:cubicBezTo>
                    <a:cubicBezTo>
                      <a:pt x="2633" y="4866"/>
                      <a:pt x="2650" y="4831"/>
                      <a:pt x="2671" y="4789"/>
                    </a:cubicBezTo>
                    <a:cubicBezTo>
                      <a:pt x="2752" y="4635"/>
                      <a:pt x="2843" y="4607"/>
                      <a:pt x="2941" y="4576"/>
                    </a:cubicBezTo>
                    <a:cubicBezTo>
                      <a:pt x="3018" y="4555"/>
                      <a:pt x="3088" y="4520"/>
                      <a:pt x="3154" y="4474"/>
                    </a:cubicBezTo>
                    <a:cubicBezTo>
                      <a:pt x="3231" y="4411"/>
                      <a:pt x="3301" y="4334"/>
                      <a:pt x="3354" y="4247"/>
                    </a:cubicBezTo>
                    <a:cubicBezTo>
                      <a:pt x="3452" y="4093"/>
                      <a:pt x="3578" y="3956"/>
                      <a:pt x="3725" y="3844"/>
                    </a:cubicBezTo>
                    <a:cubicBezTo>
                      <a:pt x="3928" y="3687"/>
                      <a:pt x="4142" y="3624"/>
                      <a:pt x="4348" y="3560"/>
                    </a:cubicBezTo>
                    <a:cubicBezTo>
                      <a:pt x="4506" y="3518"/>
                      <a:pt x="4656" y="3459"/>
                      <a:pt x="4800" y="3378"/>
                    </a:cubicBezTo>
                    <a:cubicBezTo>
                      <a:pt x="5122" y="3189"/>
                      <a:pt x="5654" y="2444"/>
                      <a:pt x="5637" y="2318"/>
                    </a:cubicBezTo>
                    <a:cubicBezTo>
                      <a:pt x="5577" y="2167"/>
                      <a:pt x="5462" y="1505"/>
                      <a:pt x="5497" y="1222"/>
                    </a:cubicBezTo>
                    <a:cubicBezTo>
                      <a:pt x="5514" y="1068"/>
                      <a:pt x="5497" y="756"/>
                      <a:pt x="5472" y="455"/>
                    </a:cubicBezTo>
                    <a:cubicBezTo>
                      <a:pt x="5462" y="287"/>
                      <a:pt x="5451" y="126"/>
                      <a:pt x="5448"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7" name="Google Shape;6812;p65">
                <a:extLst>
                  <a:ext uri="{FF2B5EF4-FFF2-40B4-BE49-F238E27FC236}">
                    <a16:creationId xmlns:a16="http://schemas.microsoft.com/office/drawing/2014/main" id="{C2BB350D-E5F3-48A7-8B32-6C676CFC82D5}"/>
                  </a:ext>
                </a:extLst>
              </p:cNvPr>
              <p:cNvSpPr/>
              <p:nvPr/>
            </p:nvSpPr>
            <p:spPr>
              <a:xfrm>
                <a:off x="6898016" y="4994983"/>
                <a:ext cx="51" cy="59"/>
              </a:xfrm>
              <a:custGeom>
                <a:avLst/>
                <a:gdLst/>
                <a:ahLst/>
                <a:cxnLst/>
                <a:rect l="l" t="t" r="r" b="b"/>
                <a:pathLst>
                  <a:path w="1" h="1" extrusionOk="0">
                    <a:moveTo>
                      <a:pt x="0"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8" name="Google Shape;6813;p65">
                <a:extLst>
                  <a:ext uri="{FF2B5EF4-FFF2-40B4-BE49-F238E27FC236}">
                    <a16:creationId xmlns:a16="http://schemas.microsoft.com/office/drawing/2014/main" id="{8B9CFF3D-D8AB-4983-BD86-A7568EA5C5C9}"/>
                  </a:ext>
                </a:extLst>
              </p:cNvPr>
              <p:cNvSpPr/>
              <p:nvPr/>
            </p:nvSpPr>
            <p:spPr>
              <a:xfrm>
                <a:off x="6644909" y="5237896"/>
                <a:ext cx="1794" cy="1879"/>
              </a:xfrm>
              <a:custGeom>
                <a:avLst/>
                <a:gdLst/>
                <a:ahLst/>
                <a:cxnLst/>
                <a:rect l="l" t="t" r="r" b="b"/>
                <a:pathLst>
                  <a:path w="36" h="33" extrusionOk="0">
                    <a:moveTo>
                      <a:pt x="35" y="1"/>
                    </a:moveTo>
                    <a:lnTo>
                      <a:pt x="0" y="32"/>
                    </a:lnTo>
                    <a:lnTo>
                      <a:pt x="4" y="32"/>
                    </a:lnTo>
                    <a:lnTo>
                      <a:pt x="3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9" name="Google Shape;6814;p65">
                <a:extLst>
                  <a:ext uri="{FF2B5EF4-FFF2-40B4-BE49-F238E27FC236}">
                    <a16:creationId xmlns:a16="http://schemas.microsoft.com/office/drawing/2014/main" id="{3B4379AE-5068-4423-AC50-169FFB527CD4}"/>
                  </a:ext>
                </a:extLst>
              </p:cNvPr>
              <p:cNvSpPr/>
              <p:nvPr/>
            </p:nvSpPr>
            <p:spPr>
              <a:xfrm>
                <a:off x="6647350" y="5232940"/>
                <a:ext cx="3886" cy="4042"/>
              </a:xfrm>
              <a:custGeom>
                <a:avLst/>
                <a:gdLst/>
                <a:ahLst/>
                <a:cxnLst/>
                <a:rect l="l" t="t" r="r" b="b"/>
                <a:pathLst>
                  <a:path w="78" h="71" extrusionOk="0">
                    <a:moveTo>
                      <a:pt x="77" y="0"/>
                    </a:moveTo>
                    <a:lnTo>
                      <a:pt x="0" y="7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0" name="Google Shape;6815;p65">
                <a:extLst>
                  <a:ext uri="{FF2B5EF4-FFF2-40B4-BE49-F238E27FC236}">
                    <a16:creationId xmlns:a16="http://schemas.microsoft.com/office/drawing/2014/main" id="{A3EE5274-9718-4F36-8389-DE20EEB625D5}"/>
                  </a:ext>
                </a:extLst>
              </p:cNvPr>
              <p:cNvSpPr/>
              <p:nvPr/>
            </p:nvSpPr>
            <p:spPr>
              <a:xfrm>
                <a:off x="6664443" y="5359093"/>
                <a:ext cx="51" cy="1421"/>
              </a:xfrm>
              <a:custGeom>
                <a:avLst/>
                <a:gdLst/>
                <a:ahLst/>
                <a:cxnLst/>
                <a:rect l="l" t="t" r="r" b="b"/>
                <a:pathLst>
                  <a:path w="1" h="25" extrusionOk="0">
                    <a:moveTo>
                      <a:pt x="0" y="25"/>
                    </a:moveTo>
                    <a:lnTo>
                      <a:pt x="0" y="0"/>
                    </a:lnTo>
                    <a:lnTo>
                      <a:pt x="0" y="2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1" name="Google Shape;6816;p65">
                <a:extLst>
                  <a:ext uri="{FF2B5EF4-FFF2-40B4-BE49-F238E27FC236}">
                    <a16:creationId xmlns:a16="http://schemas.microsoft.com/office/drawing/2014/main" id="{D48986A0-67AE-461C-B34E-36AA185AD748}"/>
                  </a:ext>
                </a:extLst>
              </p:cNvPr>
              <p:cNvSpPr/>
              <p:nvPr/>
            </p:nvSpPr>
            <p:spPr>
              <a:xfrm>
                <a:off x="6664590" y="5363081"/>
                <a:ext cx="1644" cy="17363"/>
              </a:xfrm>
              <a:custGeom>
                <a:avLst/>
                <a:gdLst/>
                <a:ahLst/>
                <a:cxnLst/>
                <a:rect l="l" t="t" r="r" b="b"/>
                <a:pathLst>
                  <a:path w="33" h="305" extrusionOk="0">
                    <a:moveTo>
                      <a:pt x="1" y="0"/>
                    </a:moveTo>
                    <a:lnTo>
                      <a:pt x="1" y="35"/>
                    </a:lnTo>
                    <a:cubicBezTo>
                      <a:pt x="4" y="54"/>
                      <a:pt x="6" y="74"/>
                      <a:pt x="9" y="95"/>
                    </a:cubicBezTo>
                    <a:lnTo>
                      <a:pt x="9" y="95"/>
                    </a:lnTo>
                    <a:cubicBezTo>
                      <a:pt x="5" y="59"/>
                      <a:pt x="2" y="28"/>
                      <a:pt x="1" y="0"/>
                    </a:cubicBezTo>
                    <a:close/>
                    <a:moveTo>
                      <a:pt x="9" y="95"/>
                    </a:moveTo>
                    <a:cubicBezTo>
                      <a:pt x="15" y="155"/>
                      <a:pt x="24" y="226"/>
                      <a:pt x="32" y="305"/>
                    </a:cubicBezTo>
                    <a:cubicBezTo>
                      <a:pt x="25" y="231"/>
                      <a:pt x="17" y="159"/>
                      <a:pt x="9" y="9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2" name="Google Shape;6817;p65">
                <a:extLst>
                  <a:ext uri="{FF2B5EF4-FFF2-40B4-BE49-F238E27FC236}">
                    <a16:creationId xmlns:a16="http://schemas.microsoft.com/office/drawing/2014/main" id="{006BAD53-B47B-47D5-8C4A-3E2B9F42562B}"/>
                  </a:ext>
                </a:extLst>
              </p:cNvPr>
              <p:cNvSpPr/>
              <p:nvPr/>
            </p:nvSpPr>
            <p:spPr>
              <a:xfrm>
                <a:off x="6666186" y="5380384"/>
                <a:ext cx="748" cy="6264"/>
              </a:xfrm>
              <a:custGeom>
                <a:avLst/>
                <a:gdLst/>
                <a:ahLst/>
                <a:cxnLst/>
                <a:rect l="l" t="t" r="r" b="b"/>
                <a:pathLst>
                  <a:path w="15" h="110" extrusionOk="0">
                    <a:moveTo>
                      <a:pt x="0" y="1"/>
                    </a:moveTo>
                    <a:cubicBezTo>
                      <a:pt x="4" y="36"/>
                      <a:pt x="7" y="71"/>
                      <a:pt x="14" y="109"/>
                    </a:cubicBez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3" name="Google Shape;6818;p65">
                <a:extLst>
                  <a:ext uri="{FF2B5EF4-FFF2-40B4-BE49-F238E27FC236}">
                    <a16:creationId xmlns:a16="http://schemas.microsoft.com/office/drawing/2014/main" id="{86454465-809C-4B3B-A168-10BF35D90763}"/>
                  </a:ext>
                </a:extLst>
              </p:cNvPr>
              <p:cNvSpPr/>
              <p:nvPr/>
            </p:nvSpPr>
            <p:spPr>
              <a:xfrm>
                <a:off x="6647702" y="5250873"/>
                <a:ext cx="198" cy="624"/>
              </a:xfrm>
              <a:custGeom>
                <a:avLst/>
                <a:gdLst/>
                <a:ahLst/>
                <a:cxnLst/>
                <a:rect l="l" t="t" r="r" b="b"/>
                <a:pathLst>
                  <a:path w="4" h="11" extrusionOk="0">
                    <a:moveTo>
                      <a:pt x="0" y="0"/>
                    </a:moveTo>
                    <a:lnTo>
                      <a:pt x="4"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4" name="Google Shape;6819;p65">
                <a:extLst>
                  <a:ext uri="{FF2B5EF4-FFF2-40B4-BE49-F238E27FC236}">
                    <a16:creationId xmlns:a16="http://schemas.microsoft.com/office/drawing/2014/main" id="{2C1CC96E-4861-436B-8FD2-7EF848AF3786}"/>
                  </a:ext>
                </a:extLst>
              </p:cNvPr>
              <p:cNvSpPr/>
              <p:nvPr/>
            </p:nvSpPr>
            <p:spPr>
              <a:xfrm>
                <a:off x="6664241" y="5355676"/>
                <a:ext cx="51" cy="3471"/>
              </a:xfrm>
              <a:custGeom>
                <a:avLst/>
                <a:gdLst/>
                <a:ahLst/>
                <a:cxnLst/>
                <a:rect l="l" t="t" r="r" b="b"/>
                <a:pathLst>
                  <a:path w="1" h="61" extrusionOk="0">
                    <a:moveTo>
                      <a:pt x="1" y="53"/>
                    </a:moveTo>
                    <a:lnTo>
                      <a:pt x="1" y="53"/>
                    </a:lnTo>
                    <a:lnTo>
                      <a:pt x="1" y="60"/>
                    </a:lnTo>
                    <a:lnTo>
                      <a:pt x="1" y="1"/>
                    </a:lnTo>
                    <a:cubicBezTo>
                      <a:pt x="1" y="18"/>
                      <a:pt x="1" y="36"/>
                      <a:pt x="1" y="53"/>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5" name="Google Shape;6820;p65">
                <a:extLst>
                  <a:ext uri="{FF2B5EF4-FFF2-40B4-BE49-F238E27FC236}">
                    <a16:creationId xmlns:a16="http://schemas.microsoft.com/office/drawing/2014/main" id="{1873DC12-7DBD-4F07-A51D-871C3360F7B3}"/>
                  </a:ext>
                </a:extLst>
              </p:cNvPr>
              <p:cNvSpPr/>
              <p:nvPr/>
            </p:nvSpPr>
            <p:spPr>
              <a:xfrm>
                <a:off x="6668626" y="5386363"/>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6" name="Google Shape;6821;p65">
                <a:extLst>
                  <a:ext uri="{FF2B5EF4-FFF2-40B4-BE49-F238E27FC236}">
                    <a16:creationId xmlns:a16="http://schemas.microsoft.com/office/drawing/2014/main" id="{E92656D7-0158-42D7-9617-56C6C37A2E50}"/>
                  </a:ext>
                </a:extLst>
              </p:cNvPr>
              <p:cNvSpPr/>
              <p:nvPr/>
            </p:nvSpPr>
            <p:spPr>
              <a:xfrm>
                <a:off x="6664443" y="5360460"/>
                <a:ext cx="198" cy="2675"/>
              </a:xfrm>
              <a:custGeom>
                <a:avLst/>
                <a:gdLst/>
                <a:ahLst/>
                <a:cxnLst/>
                <a:rect l="l" t="t" r="r" b="b"/>
                <a:pathLst>
                  <a:path w="4" h="47" extrusionOk="0">
                    <a:moveTo>
                      <a:pt x="0" y="1"/>
                    </a:moveTo>
                    <a:cubicBezTo>
                      <a:pt x="0" y="15"/>
                      <a:pt x="0" y="32"/>
                      <a:pt x="4" y="46"/>
                    </a:cubicBez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7" name="Google Shape;6822;p65">
                <a:extLst>
                  <a:ext uri="{FF2B5EF4-FFF2-40B4-BE49-F238E27FC236}">
                    <a16:creationId xmlns:a16="http://schemas.microsoft.com/office/drawing/2014/main" id="{0D9DA580-EF5A-4F0C-A4B4-0AFC8285B80F}"/>
                  </a:ext>
                </a:extLst>
              </p:cNvPr>
              <p:cNvSpPr/>
              <p:nvPr/>
            </p:nvSpPr>
            <p:spPr>
              <a:xfrm>
                <a:off x="6646455" y="5245695"/>
                <a:ext cx="250" cy="457"/>
              </a:xfrm>
              <a:custGeom>
                <a:avLst/>
                <a:gdLst/>
                <a:ahLst/>
                <a:cxnLst/>
                <a:rect l="l" t="t" r="r" b="b"/>
                <a:pathLst>
                  <a:path w="5" h="8" extrusionOk="0">
                    <a:moveTo>
                      <a:pt x="1" y="0"/>
                    </a:moveTo>
                    <a:lnTo>
                      <a:pt x="4"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8" name="Google Shape;6823;p65">
                <a:extLst>
                  <a:ext uri="{FF2B5EF4-FFF2-40B4-BE49-F238E27FC236}">
                    <a16:creationId xmlns:a16="http://schemas.microsoft.com/office/drawing/2014/main" id="{6EA98EA9-382D-4244-93FE-F32F7FBBA022}"/>
                  </a:ext>
                </a:extLst>
              </p:cNvPr>
              <p:cNvSpPr/>
              <p:nvPr/>
            </p:nvSpPr>
            <p:spPr>
              <a:xfrm>
                <a:off x="6646106" y="5243703"/>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9" name="Google Shape;6824;p65">
                <a:extLst>
                  <a:ext uri="{FF2B5EF4-FFF2-40B4-BE49-F238E27FC236}">
                    <a16:creationId xmlns:a16="http://schemas.microsoft.com/office/drawing/2014/main" id="{69BDCA53-8EB7-4DAF-9DBF-58FBB2B08EA5}"/>
                  </a:ext>
                </a:extLst>
              </p:cNvPr>
              <p:cNvSpPr/>
              <p:nvPr/>
            </p:nvSpPr>
            <p:spPr>
              <a:xfrm>
                <a:off x="6647001" y="5248085"/>
                <a:ext cx="198" cy="624"/>
              </a:xfrm>
              <a:custGeom>
                <a:avLst/>
                <a:gdLst/>
                <a:ahLst/>
                <a:cxnLst/>
                <a:rect l="l" t="t" r="r" b="b"/>
                <a:pathLst>
                  <a:path w="4" h="11" extrusionOk="0">
                    <a:moveTo>
                      <a:pt x="0" y="0"/>
                    </a:moveTo>
                    <a:lnTo>
                      <a:pt x="4"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0" name="Google Shape;6825;p65">
                <a:extLst>
                  <a:ext uri="{FF2B5EF4-FFF2-40B4-BE49-F238E27FC236}">
                    <a16:creationId xmlns:a16="http://schemas.microsoft.com/office/drawing/2014/main" id="{2BAF3F69-761A-41A6-A910-385505829622}"/>
                  </a:ext>
                </a:extLst>
              </p:cNvPr>
              <p:cNvSpPr/>
              <p:nvPr/>
            </p:nvSpPr>
            <p:spPr>
              <a:xfrm>
                <a:off x="6664241" y="5358695"/>
                <a:ext cx="598" cy="6431"/>
              </a:xfrm>
              <a:custGeom>
                <a:avLst/>
                <a:gdLst/>
                <a:ahLst/>
                <a:cxnLst/>
                <a:rect l="l" t="t" r="r" b="b"/>
                <a:pathLst>
                  <a:path w="12" h="113" extrusionOk="0">
                    <a:moveTo>
                      <a:pt x="1" y="0"/>
                    </a:moveTo>
                    <a:cubicBezTo>
                      <a:pt x="1" y="28"/>
                      <a:pt x="4" y="67"/>
                      <a:pt x="11" y="112"/>
                    </a:cubicBezTo>
                    <a:lnTo>
                      <a:pt x="8" y="77"/>
                    </a:lnTo>
                    <a:cubicBezTo>
                      <a:pt x="8" y="60"/>
                      <a:pt x="4" y="46"/>
                      <a:pt x="4" y="32"/>
                    </a:cubicBezTo>
                    <a:lnTo>
                      <a:pt x="4" y="7"/>
                    </a:ln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1" name="Google Shape;6826;p65">
                <a:extLst>
                  <a:ext uri="{FF2B5EF4-FFF2-40B4-BE49-F238E27FC236}">
                    <a16:creationId xmlns:a16="http://schemas.microsoft.com/office/drawing/2014/main" id="{C2532F89-2972-4BB2-98DE-0EA3AE4CA093}"/>
                  </a:ext>
                </a:extLst>
              </p:cNvPr>
              <p:cNvSpPr/>
              <p:nvPr/>
            </p:nvSpPr>
            <p:spPr>
              <a:xfrm>
                <a:off x="6666186" y="5380443"/>
                <a:ext cx="748" cy="6205"/>
              </a:xfrm>
              <a:custGeom>
                <a:avLst/>
                <a:gdLst/>
                <a:ahLst/>
                <a:cxnLst/>
                <a:rect l="l" t="t" r="r" b="b"/>
                <a:pathLst>
                  <a:path w="15" h="109" extrusionOk="0">
                    <a:moveTo>
                      <a:pt x="0" y="0"/>
                    </a:moveTo>
                    <a:lnTo>
                      <a:pt x="0" y="0"/>
                    </a:lnTo>
                    <a:cubicBezTo>
                      <a:pt x="4" y="35"/>
                      <a:pt x="7" y="73"/>
                      <a:pt x="14" y="108"/>
                    </a:cubicBezTo>
                    <a:cubicBezTo>
                      <a:pt x="7" y="70"/>
                      <a:pt x="4" y="35"/>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2" name="Google Shape;6827;p65">
                <a:extLst>
                  <a:ext uri="{FF2B5EF4-FFF2-40B4-BE49-F238E27FC236}">
                    <a16:creationId xmlns:a16="http://schemas.microsoft.com/office/drawing/2014/main" id="{74AB6997-6CAE-48FA-AAC3-84CC293D1284}"/>
                  </a:ext>
                </a:extLst>
              </p:cNvPr>
              <p:cNvSpPr/>
              <p:nvPr/>
            </p:nvSpPr>
            <p:spPr>
              <a:xfrm>
                <a:off x="6622040" y="5025838"/>
                <a:ext cx="947" cy="285"/>
              </a:xfrm>
              <a:custGeom>
                <a:avLst/>
                <a:gdLst/>
                <a:ahLst/>
                <a:cxnLst/>
                <a:rect l="l" t="t" r="r" b="b"/>
                <a:pathLst>
                  <a:path w="19" h="5" extrusionOk="0">
                    <a:moveTo>
                      <a:pt x="1" y="4"/>
                    </a:moveTo>
                    <a:lnTo>
                      <a:pt x="1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3" name="Google Shape;6828;p65">
                <a:extLst>
                  <a:ext uri="{FF2B5EF4-FFF2-40B4-BE49-F238E27FC236}">
                    <a16:creationId xmlns:a16="http://schemas.microsoft.com/office/drawing/2014/main" id="{C692340E-7421-4EF0-8EA1-484FF4976653}"/>
                  </a:ext>
                </a:extLst>
              </p:cNvPr>
              <p:cNvSpPr/>
              <p:nvPr/>
            </p:nvSpPr>
            <p:spPr>
              <a:xfrm>
                <a:off x="6619799" y="4971872"/>
                <a:ext cx="68757" cy="28520"/>
              </a:xfrm>
              <a:custGeom>
                <a:avLst/>
                <a:gdLst/>
                <a:ahLst/>
                <a:cxnLst/>
                <a:rect l="l" t="t" r="r" b="b"/>
                <a:pathLst>
                  <a:path w="1380" h="501" extrusionOk="0">
                    <a:moveTo>
                      <a:pt x="1380" y="0"/>
                    </a:moveTo>
                    <a:cubicBezTo>
                      <a:pt x="1372" y="2"/>
                      <a:pt x="1363" y="5"/>
                      <a:pt x="1352" y="9"/>
                    </a:cubicBezTo>
                    <a:lnTo>
                      <a:pt x="1352" y="9"/>
                    </a:lnTo>
                    <a:cubicBezTo>
                      <a:pt x="1363" y="5"/>
                      <a:pt x="1372" y="2"/>
                      <a:pt x="1380" y="0"/>
                    </a:cubicBezTo>
                    <a:close/>
                    <a:moveTo>
                      <a:pt x="1352" y="9"/>
                    </a:moveTo>
                    <a:cubicBezTo>
                      <a:pt x="1169" y="68"/>
                      <a:pt x="505" y="313"/>
                      <a:pt x="0" y="501"/>
                    </a:cubicBezTo>
                    <a:cubicBezTo>
                      <a:pt x="507" y="313"/>
                      <a:pt x="1174" y="67"/>
                      <a:pt x="1352" y="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4" name="Google Shape;6829;p65">
                <a:extLst>
                  <a:ext uri="{FF2B5EF4-FFF2-40B4-BE49-F238E27FC236}">
                    <a16:creationId xmlns:a16="http://schemas.microsoft.com/office/drawing/2014/main" id="{6D4B5C3B-DF54-4009-B819-66A4F6149EB6}"/>
                  </a:ext>
                </a:extLst>
              </p:cNvPr>
              <p:cNvSpPr/>
              <p:nvPr/>
            </p:nvSpPr>
            <p:spPr>
              <a:xfrm>
                <a:off x="6617010" y="5000563"/>
                <a:ext cx="2642" cy="1023"/>
              </a:xfrm>
              <a:custGeom>
                <a:avLst/>
                <a:gdLst/>
                <a:ahLst/>
                <a:cxnLst/>
                <a:rect l="l" t="t" r="r" b="b"/>
                <a:pathLst>
                  <a:path w="53" h="18" extrusionOk="0">
                    <a:moveTo>
                      <a:pt x="53" y="0"/>
                    </a:moveTo>
                    <a:lnTo>
                      <a:pt x="0"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5" name="Google Shape;6830;p65">
                <a:extLst>
                  <a:ext uri="{FF2B5EF4-FFF2-40B4-BE49-F238E27FC236}">
                    <a16:creationId xmlns:a16="http://schemas.microsoft.com/office/drawing/2014/main" id="{DFEA27BD-6CBC-4489-815C-6EAAB9559ECE}"/>
                  </a:ext>
                </a:extLst>
              </p:cNvPr>
              <p:cNvSpPr/>
              <p:nvPr/>
            </p:nvSpPr>
            <p:spPr>
              <a:xfrm>
                <a:off x="6598673" y="4558123"/>
                <a:ext cx="288181" cy="334451"/>
              </a:xfrm>
              <a:custGeom>
                <a:avLst/>
                <a:gdLst/>
                <a:ahLst/>
                <a:cxnLst/>
                <a:rect l="l" t="t" r="r" b="b"/>
                <a:pathLst>
                  <a:path w="5784" h="5875" extrusionOk="0">
                    <a:moveTo>
                      <a:pt x="1121" y="0"/>
                    </a:moveTo>
                    <a:lnTo>
                      <a:pt x="844" y="25"/>
                    </a:lnTo>
                    <a:lnTo>
                      <a:pt x="767" y="28"/>
                    </a:lnTo>
                    <a:cubicBezTo>
                      <a:pt x="750" y="35"/>
                      <a:pt x="673" y="53"/>
                      <a:pt x="585" y="77"/>
                    </a:cubicBezTo>
                    <a:lnTo>
                      <a:pt x="648" y="245"/>
                    </a:lnTo>
                    <a:lnTo>
                      <a:pt x="655" y="256"/>
                    </a:lnTo>
                    <a:cubicBezTo>
                      <a:pt x="704" y="361"/>
                      <a:pt x="736" y="473"/>
                      <a:pt x="743" y="588"/>
                    </a:cubicBezTo>
                    <a:cubicBezTo>
                      <a:pt x="743" y="609"/>
                      <a:pt x="739" y="630"/>
                      <a:pt x="736" y="648"/>
                    </a:cubicBezTo>
                    <a:cubicBezTo>
                      <a:pt x="732" y="659"/>
                      <a:pt x="729" y="669"/>
                      <a:pt x="725" y="680"/>
                    </a:cubicBezTo>
                    <a:cubicBezTo>
                      <a:pt x="725" y="683"/>
                      <a:pt x="722" y="683"/>
                      <a:pt x="722" y="687"/>
                    </a:cubicBezTo>
                    <a:cubicBezTo>
                      <a:pt x="718" y="694"/>
                      <a:pt x="715" y="701"/>
                      <a:pt x="708" y="708"/>
                    </a:cubicBezTo>
                    <a:lnTo>
                      <a:pt x="704" y="715"/>
                    </a:lnTo>
                    <a:cubicBezTo>
                      <a:pt x="697" y="718"/>
                      <a:pt x="694" y="725"/>
                      <a:pt x="687" y="729"/>
                    </a:cubicBezTo>
                    <a:lnTo>
                      <a:pt x="680" y="736"/>
                    </a:lnTo>
                    <a:cubicBezTo>
                      <a:pt x="673" y="739"/>
                      <a:pt x="666" y="746"/>
                      <a:pt x="659" y="750"/>
                    </a:cubicBezTo>
                    <a:lnTo>
                      <a:pt x="655" y="750"/>
                    </a:lnTo>
                    <a:cubicBezTo>
                      <a:pt x="617" y="771"/>
                      <a:pt x="575" y="785"/>
                      <a:pt x="529" y="795"/>
                    </a:cubicBezTo>
                    <a:lnTo>
                      <a:pt x="529" y="802"/>
                    </a:lnTo>
                    <a:lnTo>
                      <a:pt x="529" y="813"/>
                    </a:lnTo>
                    <a:cubicBezTo>
                      <a:pt x="529" y="823"/>
                      <a:pt x="533" y="830"/>
                      <a:pt x="533" y="837"/>
                    </a:cubicBezTo>
                    <a:lnTo>
                      <a:pt x="533" y="848"/>
                    </a:lnTo>
                    <a:cubicBezTo>
                      <a:pt x="533" y="858"/>
                      <a:pt x="533" y="869"/>
                      <a:pt x="536" y="879"/>
                    </a:cubicBezTo>
                    <a:lnTo>
                      <a:pt x="536" y="911"/>
                    </a:lnTo>
                    <a:lnTo>
                      <a:pt x="536" y="918"/>
                    </a:lnTo>
                    <a:lnTo>
                      <a:pt x="536" y="935"/>
                    </a:lnTo>
                    <a:lnTo>
                      <a:pt x="536" y="946"/>
                    </a:lnTo>
                    <a:lnTo>
                      <a:pt x="536" y="963"/>
                    </a:lnTo>
                    <a:lnTo>
                      <a:pt x="536" y="967"/>
                    </a:lnTo>
                    <a:lnTo>
                      <a:pt x="536" y="988"/>
                    </a:lnTo>
                    <a:lnTo>
                      <a:pt x="697" y="1082"/>
                    </a:lnTo>
                    <a:lnTo>
                      <a:pt x="666" y="1138"/>
                    </a:lnTo>
                    <a:cubicBezTo>
                      <a:pt x="592" y="1282"/>
                      <a:pt x="337" y="1751"/>
                      <a:pt x="186" y="1810"/>
                    </a:cubicBezTo>
                    <a:lnTo>
                      <a:pt x="179" y="1814"/>
                    </a:lnTo>
                    <a:lnTo>
                      <a:pt x="172" y="1817"/>
                    </a:lnTo>
                    <a:lnTo>
                      <a:pt x="169" y="1821"/>
                    </a:lnTo>
                    <a:lnTo>
                      <a:pt x="158" y="1824"/>
                    </a:lnTo>
                    <a:lnTo>
                      <a:pt x="151" y="1828"/>
                    </a:lnTo>
                    <a:lnTo>
                      <a:pt x="141" y="1835"/>
                    </a:lnTo>
                    <a:lnTo>
                      <a:pt x="130" y="1842"/>
                    </a:lnTo>
                    <a:lnTo>
                      <a:pt x="116" y="1849"/>
                    </a:lnTo>
                    <a:lnTo>
                      <a:pt x="106" y="1856"/>
                    </a:lnTo>
                    <a:lnTo>
                      <a:pt x="88" y="1866"/>
                    </a:lnTo>
                    <a:lnTo>
                      <a:pt x="71" y="1877"/>
                    </a:lnTo>
                    <a:lnTo>
                      <a:pt x="53" y="1887"/>
                    </a:lnTo>
                    <a:lnTo>
                      <a:pt x="25" y="1905"/>
                    </a:lnTo>
                    <a:lnTo>
                      <a:pt x="11" y="1915"/>
                    </a:lnTo>
                    <a:lnTo>
                      <a:pt x="1" y="1922"/>
                    </a:lnTo>
                    <a:cubicBezTo>
                      <a:pt x="71" y="2272"/>
                      <a:pt x="172" y="2763"/>
                      <a:pt x="309" y="2885"/>
                    </a:cubicBezTo>
                    <a:cubicBezTo>
                      <a:pt x="526" y="3085"/>
                      <a:pt x="561" y="3309"/>
                      <a:pt x="585" y="3473"/>
                    </a:cubicBezTo>
                    <a:cubicBezTo>
                      <a:pt x="592" y="3526"/>
                      <a:pt x="599" y="3578"/>
                      <a:pt x="617" y="3627"/>
                    </a:cubicBezTo>
                    <a:cubicBezTo>
                      <a:pt x="641" y="3683"/>
                      <a:pt x="673" y="3736"/>
                      <a:pt x="708" y="3785"/>
                    </a:cubicBezTo>
                    <a:cubicBezTo>
                      <a:pt x="771" y="3876"/>
                      <a:pt x="830" y="3967"/>
                      <a:pt x="806" y="4047"/>
                    </a:cubicBezTo>
                    <a:cubicBezTo>
                      <a:pt x="799" y="4079"/>
                      <a:pt x="778" y="4107"/>
                      <a:pt x="753" y="4124"/>
                    </a:cubicBezTo>
                    <a:lnTo>
                      <a:pt x="771" y="4124"/>
                    </a:lnTo>
                    <a:lnTo>
                      <a:pt x="792" y="4131"/>
                    </a:lnTo>
                    <a:lnTo>
                      <a:pt x="806" y="4135"/>
                    </a:lnTo>
                    <a:lnTo>
                      <a:pt x="827" y="4142"/>
                    </a:lnTo>
                    <a:lnTo>
                      <a:pt x="844" y="4145"/>
                    </a:lnTo>
                    <a:lnTo>
                      <a:pt x="865" y="4152"/>
                    </a:lnTo>
                    <a:lnTo>
                      <a:pt x="883" y="4159"/>
                    </a:lnTo>
                    <a:lnTo>
                      <a:pt x="904" y="4170"/>
                    </a:lnTo>
                    <a:lnTo>
                      <a:pt x="921" y="4177"/>
                    </a:lnTo>
                    <a:lnTo>
                      <a:pt x="946" y="4187"/>
                    </a:lnTo>
                    <a:lnTo>
                      <a:pt x="960" y="4194"/>
                    </a:lnTo>
                    <a:lnTo>
                      <a:pt x="984" y="4208"/>
                    </a:lnTo>
                    <a:lnTo>
                      <a:pt x="998" y="4215"/>
                    </a:lnTo>
                    <a:lnTo>
                      <a:pt x="1037" y="4233"/>
                    </a:lnTo>
                    <a:cubicBezTo>
                      <a:pt x="1100" y="4268"/>
                      <a:pt x="1166" y="4299"/>
                      <a:pt x="1236" y="4320"/>
                    </a:cubicBezTo>
                    <a:cubicBezTo>
                      <a:pt x="1359" y="4345"/>
                      <a:pt x="1895" y="4544"/>
                      <a:pt x="1979" y="4653"/>
                    </a:cubicBezTo>
                    <a:cubicBezTo>
                      <a:pt x="1982" y="4660"/>
                      <a:pt x="1989" y="4670"/>
                      <a:pt x="1996" y="4677"/>
                    </a:cubicBezTo>
                    <a:lnTo>
                      <a:pt x="2311" y="4677"/>
                    </a:lnTo>
                    <a:cubicBezTo>
                      <a:pt x="2339" y="4660"/>
                      <a:pt x="2374" y="4649"/>
                      <a:pt x="2409" y="4649"/>
                    </a:cubicBezTo>
                    <a:cubicBezTo>
                      <a:pt x="2462" y="4653"/>
                      <a:pt x="2511" y="4677"/>
                      <a:pt x="2542" y="4716"/>
                    </a:cubicBezTo>
                    <a:cubicBezTo>
                      <a:pt x="2717" y="4895"/>
                      <a:pt x="2861" y="5420"/>
                      <a:pt x="2868" y="5766"/>
                    </a:cubicBezTo>
                    <a:lnTo>
                      <a:pt x="2917" y="5773"/>
                    </a:lnTo>
                    <a:lnTo>
                      <a:pt x="2927" y="5773"/>
                    </a:lnTo>
                    <a:lnTo>
                      <a:pt x="2962" y="5777"/>
                    </a:lnTo>
                    <a:lnTo>
                      <a:pt x="2973" y="5777"/>
                    </a:lnTo>
                    <a:lnTo>
                      <a:pt x="3001" y="5780"/>
                    </a:lnTo>
                    <a:lnTo>
                      <a:pt x="3113" y="5780"/>
                    </a:lnTo>
                    <a:cubicBezTo>
                      <a:pt x="3137" y="5773"/>
                      <a:pt x="3162" y="5766"/>
                      <a:pt x="3183" y="5752"/>
                    </a:cubicBezTo>
                    <a:cubicBezTo>
                      <a:pt x="3236" y="5720"/>
                      <a:pt x="3298" y="5703"/>
                      <a:pt x="3361" y="5703"/>
                    </a:cubicBezTo>
                    <a:cubicBezTo>
                      <a:pt x="3394" y="5703"/>
                      <a:pt x="3427" y="5708"/>
                      <a:pt x="3459" y="5717"/>
                    </a:cubicBezTo>
                    <a:cubicBezTo>
                      <a:pt x="3526" y="5735"/>
                      <a:pt x="3578" y="5791"/>
                      <a:pt x="3596" y="5861"/>
                    </a:cubicBezTo>
                    <a:cubicBezTo>
                      <a:pt x="3596" y="5864"/>
                      <a:pt x="3599" y="5871"/>
                      <a:pt x="3599" y="5875"/>
                    </a:cubicBezTo>
                    <a:lnTo>
                      <a:pt x="3613" y="5875"/>
                    </a:lnTo>
                    <a:cubicBezTo>
                      <a:pt x="3690" y="5868"/>
                      <a:pt x="3764" y="5857"/>
                      <a:pt x="3838" y="5840"/>
                    </a:cubicBezTo>
                    <a:cubicBezTo>
                      <a:pt x="3908" y="5826"/>
                      <a:pt x="3981" y="5812"/>
                      <a:pt x="4051" y="5808"/>
                    </a:cubicBezTo>
                    <a:cubicBezTo>
                      <a:pt x="4065" y="5808"/>
                      <a:pt x="4083" y="5808"/>
                      <a:pt x="4097" y="5812"/>
                    </a:cubicBezTo>
                    <a:lnTo>
                      <a:pt x="4104" y="5812"/>
                    </a:lnTo>
                    <a:cubicBezTo>
                      <a:pt x="4195" y="5830"/>
                      <a:pt x="4251" y="5836"/>
                      <a:pt x="4287" y="5836"/>
                    </a:cubicBezTo>
                    <a:cubicBezTo>
                      <a:pt x="4320" y="5836"/>
                      <a:pt x="4335" y="5831"/>
                      <a:pt x="4342" y="5826"/>
                    </a:cubicBezTo>
                    <a:cubicBezTo>
                      <a:pt x="4352" y="5759"/>
                      <a:pt x="4387" y="5640"/>
                      <a:pt x="4468" y="5588"/>
                    </a:cubicBezTo>
                    <a:cubicBezTo>
                      <a:pt x="4492" y="5570"/>
                      <a:pt x="4521" y="5561"/>
                      <a:pt x="4550" y="5561"/>
                    </a:cubicBezTo>
                    <a:cubicBezTo>
                      <a:pt x="4567" y="5561"/>
                      <a:pt x="4584" y="5564"/>
                      <a:pt x="4601" y="5570"/>
                    </a:cubicBezTo>
                    <a:cubicBezTo>
                      <a:pt x="4632" y="5577"/>
                      <a:pt x="4664" y="5591"/>
                      <a:pt x="4692" y="5605"/>
                    </a:cubicBezTo>
                    <a:cubicBezTo>
                      <a:pt x="4713" y="5612"/>
                      <a:pt x="4727" y="5619"/>
                      <a:pt x="4741" y="5626"/>
                    </a:cubicBezTo>
                    <a:cubicBezTo>
                      <a:pt x="4754" y="5632"/>
                      <a:pt x="4769" y="5635"/>
                      <a:pt x="4783" y="5635"/>
                    </a:cubicBezTo>
                    <a:cubicBezTo>
                      <a:pt x="4814" y="5635"/>
                      <a:pt x="4844" y="5622"/>
                      <a:pt x="4863" y="5598"/>
                    </a:cubicBezTo>
                    <a:cubicBezTo>
                      <a:pt x="4933" y="5537"/>
                      <a:pt x="5017" y="5527"/>
                      <a:pt x="5089" y="5527"/>
                    </a:cubicBezTo>
                    <a:cubicBezTo>
                      <a:pt x="5108" y="5527"/>
                      <a:pt x="5127" y="5527"/>
                      <a:pt x="5143" y="5528"/>
                    </a:cubicBezTo>
                    <a:lnTo>
                      <a:pt x="5185" y="5528"/>
                    </a:lnTo>
                    <a:cubicBezTo>
                      <a:pt x="5203" y="5528"/>
                      <a:pt x="5220" y="5528"/>
                      <a:pt x="5238" y="5521"/>
                    </a:cubicBezTo>
                    <a:lnTo>
                      <a:pt x="5238" y="5518"/>
                    </a:lnTo>
                    <a:lnTo>
                      <a:pt x="5238" y="5514"/>
                    </a:lnTo>
                    <a:lnTo>
                      <a:pt x="5238" y="5511"/>
                    </a:lnTo>
                    <a:lnTo>
                      <a:pt x="5241" y="5507"/>
                    </a:lnTo>
                    <a:lnTo>
                      <a:pt x="5245" y="5504"/>
                    </a:lnTo>
                    <a:lnTo>
                      <a:pt x="5248" y="5500"/>
                    </a:lnTo>
                    <a:lnTo>
                      <a:pt x="5255" y="5497"/>
                    </a:lnTo>
                    <a:lnTo>
                      <a:pt x="5262" y="5493"/>
                    </a:lnTo>
                    <a:lnTo>
                      <a:pt x="5266" y="5493"/>
                    </a:lnTo>
                    <a:lnTo>
                      <a:pt x="5269" y="5490"/>
                    </a:lnTo>
                    <a:lnTo>
                      <a:pt x="5273" y="5486"/>
                    </a:lnTo>
                    <a:lnTo>
                      <a:pt x="5280" y="5479"/>
                    </a:lnTo>
                    <a:lnTo>
                      <a:pt x="5283" y="5479"/>
                    </a:lnTo>
                    <a:lnTo>
                      <a:pt x="5294" y="5476"/>
                    </a:lnTo>
                    <a:lnTo>
                      <a:pt x="5297" y="5472"/>
                    </a:lnTo>
                    <a:lnTo>
                      <a:pt x="5304" y="5465"/>
                    </a:lnTo>
                    <a:lnTo>
                      <a:pt x="5311" y="5465"/>
                    </a:lnTo>
                    <a:lnTo>
                      <a:pt x="5322" y="5458"/>
                    </a:lnTo>
                    <a:lnTo>
                      <a:pt x="5325" y="5455"/>
                    </a:lnTo>
                    <a:lnTo>
                      <a:pt x="5336" y="5448"/>
                    </a:lnTo>
                    <a:lnTo>
                      <a:pt x="5343" y="5444"/>
                    </a:lnTo>
                    <a:lnTo>
                      <a:pt x="5353" y="5437"/>
                    </a:lnTo>
                    <a:lnTo>
                      <a:pt x="5360" y="5434"/>
                    </a:lnTo>
                    <a:lnTo>
                      <a:pt x="5374" y="5427"/>
                    </a:lnTo>
                    <a:lnTo>
                      <a:pt x="5381" y="5423"/>
                    </a:lnTo>
                    <a:lnTo>
                      <a:pt x="5395" y="5416"/>
                    </a:lnTo>
                    <a:lnTo>
                      <a:pt x="5402" y="5413"/>
                    </a:lnTo>
                    <a:lnTo>
                      <a:pt x="5420" y="5402"/>
                    </a:lnTo>
                    <a:lnTo>
                      <a:pt x="5427" y="5399"/>
                    </a:lnTo>
                    <a:lnTo>
                      <a:pt x="5444" y="5388"/>
                    </a:lnTo>
                    <a:lnTo>
                      <a:pt x="5451" y="5385"/>
                    </a:lnTo>
                    <a:lnTo>
                      <a:pt x="5472" y="5374"/>
                    </a:lnTo>
                    <a:lnTo>
                      <a:pt x="5479" y="5371"/>
                    </a:lnTo>
                    <a:lnTo>
                      <a:pt x="5504" y="5360"/>
                    </a:lnTo>
                    <a:lnTo>
                      <a:pt x="5511" y="5353"/>
                    </a:lnTo>
                    <a:lnTo>
                      <a:pt x="5535" y="5343"/>
                    </a:lnTo>
                    <a:lnTo>
                      <a:pt x="5546" y="5339"/>
                    </a:lnTo>
                    <a:lnTo>
                      <a:pt x="5570" y="5325"/>
                    </a:lnTo>
                    <a:lnTo>
                      <a:pt x="5581" y="5322"/>
                    </a:lnTo>
                    <a:lnTo>
                      <a:pt x="5605" y="5308"/>
                    </a:lnTo>
                    <a:lnTo>
                      <a:pt x="5619" y="5301"/>
                    </a:lnTo>
                    <a:lnTo>
                      <a:pt x="5647" y="5290"/>
                    </a:lnTo>
                    <a:lnTo>
                      <a:pt x="5658" y="5283"/>
                    </a:lnTo>
                    <a:lnTo>
                      <a:pt x="5689" y="5269"/>
                    </a:lnTo>
                    <a:lnTo>
                      <a:pt x="5700" y="5266"/>
                    </a:lnTo>
                    <a:lnTo>
                      <a:pt x="5735" y="5248"/>
                    </a:lnTo>
                    <a:lnTo>
                      <a:pt x="5745" y="5245"/>
                    </a:lnTo>
                    <a:lnTo>
                      <a:pt x="5784" y="5224"/>
                    </a:lnTo>
                    <a:cubicBezTo>
                      <a:pt x="5766" y="5143"/>
                      <a:pt x="5714" y="5119"/>
                      <a:pt x="5637" y="5080"/>
                    </a:cubicBezTo>
                    <a:cubicBezTo>
                      <a:pt x="5542" y="5038"/>
                      <a:pt x="5413" y="4975"/>
                      <a:pt x="5402" y="4772"/>
                    </a:cubicBezTo>
                    <a:cubicBezTo>
                      <a:pt x="5402" y="4663"/>
                      <a:pt x="5364" y="4558"/>
                      <a:pt x="5294" y="4474"/>
                    </a:cubicBezTo>
                    <a:cubicBezTo>
                      <a:pt x="5231" y="4401"/>
                      <a:pt x="5199" y="4306"/>
                      <a:pt x="5199" y="4208"/>
                    </a:cubicBezTo>
                    <a:lnTo>
                      <a:pt x="5203" y="4145"/>
                    </a:lnTo>
                    <a:cubicBezTo>
                      <a:pt x="5206" y="4030"/>
                      <a:pt x="5213" y="3851"/>
                      <a:pt x="5189" y="3820"/>
                    </a:cubicBezTo>
                    <a:cubicBezTo>
                      <a:pt x="5154" y="3806"/>
                      <a:pt x="5126" y="3781"/>
                      <a:pt x="5115" y="3746"/>
                    </a:cubicBezTo>
                    <a:cubicBezTo>
                      <a:pt x="5073" y="3634"/>
                      <a:pt x="5164" y="3438"/>
                      <a:pt x="5252" y="3309"/>
                    </a:cubicBezTo>
                    <a:cubicBezTo>
                      <a:pt x="5280" y="3263"/>
                      <a:pt x="5283" y="3253"/>
                      <a:pt x="5171" y="3169"/>
                    </a:cubicBezTo>
                    <a:cubicBezTo>
                      <a:pt x="5087" y="3109"/>
                      <a:pt x="4982" y="3032"/>
                      <a:pt x="4951" y="2899"/>
                    </a:cubicBezTo>
                    <a:cubicBezTo>
                      <a:pt x="4940" y="2854"/>
                      <a:pt x="4916" y="2745"/>
                      <a:pt x="5175" y="2076"/>
                    </a:cubicBezTo>
                    <a:cubicBezTo>
                      <a:pt x="4741" y="1775"/>
                      <a:pt x="4303" y="1457"/>
                      <a:pt x="4300" y="1453"/>
                    </a:cubicBezTo>
                    <a:lnTo>
                      <a:pt x="4272" y="1432"/>
                    </a:lnTo>
                    <a:lnTo>
                      <a:pt x="4300" y="1100"/>
                    </a:lnTo>
                    <a:lnTo>
                      <a:pt x="2357" y="70"/>
                    </a:lnTo>
                    <a:cubicBezTo>
                      <a:pt x="2350" y="287"/>
                      <a:pt x="2241" y="462"/>
                      <a:pt x="2094" y="532"/>
                    </a:cubicBezTo>
                    <a:cubicBezTo>
                      <a:pt x="2108" y="564"/>
                      <a:pt x="2126" y="592"/>
                      <a:pt x="2147" y="620"/>
                    </a:cubicBezTo>
                    <a:cubicBezTo>
                      <a:pt x="2189" y="683"/>
                      <a:pt x="2234" y="746"/>
                      <a:pt x="2210" y="809"/>
                    </a:cubicBezTo>
                    <a:cubicBezTo>
                      <a:pt x="2192" y="848"/>
                      <a:pt x="2157" y="876"/>
                      <a:pt x="2115" y="879"/>
                    </a:cubicBezTo>
                    <a:cubicBezTo>
                      <a:pt x="2096" y="883"/>
                      <a:pt x="2074" y="885"/>
                      <a:pt x="2052" y="885"/>
                    </a:cubicBezTo>
                    <a:cubicBezTo>
                      <a:pt x="1978" y="885"/>
                      <a:pt x="1889" y="866"/>
                      <a:pt x="1790" y="844"/>
                    </a:cubicBezTo>
                    <a:cubicBezTo>
                      <a:pt x="1675" y="820"/>
                      <a:pt x="1550" y="793"/>
                      <a:pt x="1433" y="793"/>
                    </a:cubicBezTo>
                    <a:cubicBezTo>
                      <a:pt x="1365" y="793"/>
                      <a:pt x="1299" y="802"/>
                      <a:pt x="1240" y="827"/>
                    </a:cubicBezTo>
                    <a:cubicBezTo>
                      <a:pt x="1221" y="836"/>
                      <a:pt x="1200" y="841"/>
                      <a:pt x="1178" y="841"/>
                    </a:cubicBezTo>
                    <a:cubicBezTo>
                      <a:pt x="1145" y="841"/>
                      <a:pt x="1112" y="829"/>
                      <a:pt x="1086" y="806"/>
                    </a:cubicBezTo>
                    <a:cubicBezTo>
                      <a:pt x="963" y="687"/>
                      <a:pt x="1030" y="291"/>
                      <a:pt x="112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6" name="Google Shape;6831;p65">
                <a:extLst>
                  <a:ext uri="{FF2B5EF4-FFF2-40B4-BE49-F238E27FC236}">
                    <a16:creationId xmlns:a16="http://schemas.microsoft.com/office/drawing/2014/main" id="{CBA661CF-C7ED-4259-91B3-8F1F51885E36}"/>
                  </a:ext>
                </a:extLst>
              </p:cNvPr>
              <p:cNvSpPr/>
              <p:nvPr/>
            </p:nvSpPr>
            <p:spPr>
              <a:xfrm>
                <a:off x="6640176" y="4794085"/>
                <a:ext cx="947" cy="227"/>
              </a:xfrm>
              <a:custGeom>
                <a:avLst/>
                <a:gdLst/>
                <a:ahLst/>
                <a:cxnLst/>
                <a:rect l="l" t="t" r="r" b="b"/>
                <a:pathLst>
                  <a:path w="19" h="4" extrusionOk="0">
                    <a:moveTo>
                      <a:pt x="1" y="0"/>
                    </a:moveTo>
                    <a:lnTo>
                      <a:pt x="18"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7" name="Google Shape;6832;p65">
                <a:extLst>
                  <a:ext uri="{FF2B5EF4-FFF2-40B4-BE49-F238E27FC236}">
                    <a16:creationId xmlns:a16="http://schemas.microsoft.com/office/drawing/2014/main" id="{3A38F827-3C7C-41FB-A33D-901E39328B98}"/>
                  </a:ext>
                </a:extLst>
              </p:cNvPr>
              <p:cNvSpPr/>
              <p:nvPr/>
            </p:nvSpPr>
            <p:spPr>
              <a:xfrm>
                <a:off x="6636539" y="4793063"/>
                <a:ext cx="748" cy="59"/>
              </a:xfrm>
              <a:custGeom>
                <a:avLst/>
                <a:gdLst/>
                <a:ahLst/>
                <a:cxnLst/>
                <a:rect l="l" t="t" r="r" b="b"/>
                <a:pathLst>
                  <a:path w="15" h="1" extrusionOk="0">
                    <a:moveTo>
                      <a:pt x="0" y="1"/>
                    </a:moveTo>
                    <a:lnTo>
                      <a:pt x="1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8" name="Google Shape;6833;p65">
                <a:extLst>
                  <a:ext uri="{FF2B5EF4-FFF2-40B4-BE49-F238E27FC236}">
                    <a16:creationId xmlns:a16="http://schemas.microsoft.com/office/drawing/2014/main" id="{F26FF786-2ADD-40AC-8593-5FD5F30335ED}"/>
                  </a:ext>
                </a:extLst>
              </p:cNvPr>
              <p:cNvSpPr/>
              <p:nvPr/>
            </p:nvSpPr>
            <p:spPr>
              <a:xfrm>
                <a:off x="6645955" y="4796647"/>
                <a:ext cx="895" cy="457"/>
              </a:xfrm>
              <a:custGeom>
                <a:avLst/>
                <a:gdLst/>
                <a:ahLst/>
                <a:cxnLst/>
                <a:rect l="l" t="t" r="r" b="b"/>
                <a:pathLst>
                  <a:path w="18" h="8" extrusionOk="0">
                    <a:moveTo>
                      <a:pt x="0" y="1"/>
                    </a:moveTo>
                    <a:lnTo>
                      <a:pt x="18"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9" name="Google Shape;6834;p65">
                <a:extLst>
                  <a:ext uri="{FF2B5EF4-FFF2-40B4-BE49-F238E27FC236}">
                    <a16:creationId xmlns:a16="http://schemas.microsoft.com/office/drawing/2014/main" id="{76B1290C-DE50-43B2-AD72-D59388F5049E}"/>
                  </a:ext>
                </a:extLst>
              </p:cNvPr>
              <p:cNvSpPr/>
              <p:nvPr/>
            </p:nvSpPr>
            <p:spPr>
              <a:xfrm>
                <a:off x="6642120" y="4794656"/>
                <a:ext cx="895" cy="457"/>
              </a:xfrm>
              <a:custGeom>
                <a:avLst/>
                <a:gdLst/>
                <a:ahLst/>
                <a:cxnLst/>
                <a:rect l="l" t="t" r="r" b="b"/>
                <a:pathLst>
                  <a:path w="18" h="8" extrusionOk="0">
                    <a:moveTo>
                      <a:pt x="0" y="1"/>
                    </a:moveTo>
                    <a:lnTo>
                      <a:pt x="18"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50" name="Google Shape;6835;p65">
                <a:extLst>
                  <a:ext uri="{FF2B5EF4-FFF2-40B4-BE49-F238E27FC236}">
                    <a16:creationId xmlns:a16="http://schemas.microsoft.com/office/drawing/2014/main" id="{0EC08EF3-8D6F-4C19-95E5-6F7F18BB825E}"/>
                  </a:ext>
                </a:extLst>
              </p:cNvPr>
              <p:cNvSpPr/>
              <p:nvPr/>
            </p:nvSpPr>
            <p:spPr>
              <a:xfrm>
                <a:off x="6644014" y="4795683"/>
                <a:ext cx="947" cy="457"/>
              </a:xfrm>
              <a:custGeom>
                <a:avLst/>
                <a:gdLst/>
                <a:ahLst/>
                <a:cxnLst/>
                <a:rect l="l" t="t" r="r" b="b"/>
                <a:pathLst>
                  <a:path w="19" h="8" extrusionOk="0">
                    <a:moveTo>
                      <a:pt x="1" y="0"/>
                    </a:moveTo>
                    <a:lnTo>
                      <a:pt x="18"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51" name="Google Shape;6836;p65">
                <a:extLst>
                  <a:ext uri="{FF2B5EF4-FFF2-40B4-BE49-F238E27FC236}">
                    <a16:creationId xmlns:a16="http://schemas.microsoft.com/office/drawing/2014/main" id="{B9F432EE-7059-490D-8DA2-8A9D33CF9B6F}"/>
                  </a:ext>
                </a:extLst>
              </p:cNvPr>
              <p:cNvSpPr/>
              <p:nvPr/>
            </p:nvSpPr>
            <p:spPr>
              <a:xfrm>
                <a:off x="6638282" y="4793461"/>
                <a:ext cx="895" cy="285"/>
              </a:xfrm>
              <a:custGeom>
                <a:avLst/>
                <a:gdLst/>
                <a:ahLst/>
                <a:cxnLst/>
                <a:rect l="l" t="t" r="r" b="b"/>
                <a:pathLst>
                  <a:path w="18" h="5" extrusionOk="0">
                    <a:moveTo>
                      <a:pt x="0" y="1"/>
                    </a:moveTo>
                    <a:lnTo>
                      <a:pt x="18"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52" name="Google Shape;6837;p65">
                <a:extLst>
                  <a:ext uri="{FF2B5EF4-FFF2-40B4-BE49-F238E27FC236}">
                    <a16:creationId xmlns:a16="http://schemas.microsoft.com/office/drawing/2014/main" id="{5F0C0F20-C5E4-4018-B536-CF674744ADC8}"/>
                  </a:ext>
                </a:extLst>
              </p:cNvPr>
              <p:cNvSpPr/>
              <p:nvPr/>
            </p:nvSpPr>
            <p:spPr>
              <a:xfrm>
                <a:off x="6648051" y="4797846"/>
                <a:ext cx="748" cy="285"/>
              </a:xfrm>
              <a:custGeom>
                <a:avLst/>
                <a:gdLst/>
                <a:ahLst/>
                <a:cxnLst/>
                <a:rect l="l" t="t" r="r" b="b"/>
                <a:pathLst>
                  <a:path w="15" h="5" extrusionOk="0">
                    <a:moveTo>
                      <a:pt x="0" y="1"/>
                    </a:moveTo>
                    <a:lnTo>
                      <a:pt x="14"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53" name="Google Shape;6838;p65">
                <a:extLst>
                  <a:ext uri="{FF2B5EF4-FFF2-40B4-BE49-F238E27FC236}">
                    <a16:creationId xmlns:a16="http://schemas.microsoft.com/office/drawing/2014/main" id="{F5C8C733-9F62-46CF-B3C5-9740FA6DA08E}"/>
                  </a:ext>
                </a:extLst>
              </p:cNvPr>
              <p:cNvSpPr/>
              <p:nvPr/>
            </p:nvSpPr>
            <p:spPr>
              <a:xfrm>
                <a:off x="6632852" y="4598597"/>
                <a:ext cx="947" cy="1023"/>
              </a:xfrm>
              <a:custGeom>
                <a:avLst/>
                <a:gdLst/>
                <a:ahLst/>
                <a:cxnLst/>
                <a:rect l="l" t="t" r="r" b="b"/>
                <a:pathLst>
                  <a:path w="19" h="18" extrusionOk="0">
                    <a:moveTo>
                      <a:pt x="18" y="0"/>
                    </a:moveTo>
                    <a:cubicBezTo>
                      <a:pt x="11" y="7"/>
                      <a:pt x="8" y="14"/>
                      <a:pt x="1" y="18"/>
                    </a:cubicBezTo>
                    <a:cubicBezTo>
                      <a:pt x="8" y="14"/>
                      <a:pt x="11" y="7"/>
                      <a:pt x="18"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54" name="Google Shape;6839;p65">
                <a:extLst>
                  <a:ext uri="{FF2B5EF4-FFF2-40B4-BE49-F238E27FC236}">
                    <a16:creationId xmlns:a16="http://schemas.microsoft.com/office/drawing/2014/main" id="{EE5D5364-C774-4BB2-857A-7E23E11C3C13}"/>
                  </a:ext>
                </a:extLst>
              </p:cNvPr>
              <p:cNvSpPr/>
              <p:nvPr/>
            </p:nvSpPr>
            <p:spPr>
              <a:xfrm>
                <a:off x="6633901" y="4597175"/>
                <a:ext cx="748" cy="1023"/>
              </a:xfrm>
              <a:custGeom>
                <a:avLst/>
                <a:gdLst/>
                <a:ahLst/>
                <a:cxnLst/>
                <a:rect l="l" t="t" r="r" b="b"/>
                <a:pathLst>
                  <a:path w="15" h="18" extrusionOk="0">
                    <a:moveTo>
                      <a:pt x="15" y="1"/>
                    </a:moveTo>
                    <a:cubicBezTo>
                      <a:pt x="11" y="8"/>
                      <a:pt x="8" y="15"/>
                      <a:pt x="1" y="18"/>
                    </a:cubicBezTo>
                    <a:cubicBezTo>
                      <a:pt x="8" y="15"/>
                      <a:pt x="11" y="8"/>
                      <a:pt x="15"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55" name="Google Shape;6840;p65">
                <a:extLst>
                  <a:ext uri="{FF2B5EF4-FFF2-40B4-BE49-F238E27FC236}">
                    <a16:creationId xmlns:a16="http://schemas.microsoft.com/office/drawing/2014/main" id="{3BDFD70E-3425-49C5-A2DA-F0E1B0C93933}"/>
                  </a:ext>
                </a:extLst>
              </p:cNvPr>
              <p:cNvSpPr/>
              <p:nvPr/>
            </p:nvSpPr>
            <p:spPr>
              <a:xfrm>
                <a:off x="6631457" y="4599963"/>
                <a:ext cx="1097" cy="855"/>
              </a:xfrm>
              <a:custGeom>
                <a:avLst/>
                <a:gdLst/>
                <a:ahLst/>
                <a:cxnLst/>
                <a:rect l="l" t="t" r="r" b="b"/>
                <a:pathLst>
                  <a:path w="22" h="15" extrusionOk="0">
                    <a:moveTo>
                      <a:pt x="22" y="1"/>
                    </a:moveTo>
                    <a:cubicBezTo>
                      <a:pt x="15" y="4"/>
                      <a:pt x="8" y="11"/>
                      <a:pt x="1" y="15"/>
                    </a:cubicBezTo>
                    <a:cubicBezTo>
                      <a:pt x="8" y="11"/>
                      <a:pt x="15" y="4"/>
                      <a:pt x="22"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56" name="Google Shape;6841;p65">
                <a:extLst>
                  <a:ext uri="{FF2B5EF4-FFF2-40B4-BE49-F238E27FC236}">
                    <a16:creationId xmlns:a16="http://schemas.microsoft.com/office/drawing/2014/main" id="{36FEDF39-65DB-4AE6-B4AF-15D5FF03CAEA}"/>
                  </a:ext>
                </a:extLst>
              </p:cNvPr>
              <p:cNvSpPr/>
              <p:nvPr/>
            </p:nvSpPr>
            <p:spPr>
              <a:xfrm>
                <a:off x="6631109" y="4572467"/>
                <a:ext cx="4433" cy="19186"/>
              </a:xfrm>
              <a:custGeom>
                <a:avLst/>
                <a:gdLst/>
                <a:ahLst/>
                <a:cxnLst/>
                <a:rect l="l" t="t" r="r" b="b"/>
                <a:pathLst>
                  <a:path w="89" h="337" extrusionOk="0">
                    <a:moveTo>
                      <a:pt x="1" y="0"/>
                    </a:moveTo>
                    <a:cubicBezTo>
                      <a:pt x="53" y="105"/>
                      <a:pt x="81" y="217"/>
                      <a:pt x="88" y="336"/>
                    </a:cubicBezTo>
                    <a:cubicBezTo>
                      <a:pt x="81" y="217"/>
                      <a:pt x="53" y="105"/>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57" name="Google Shape;6842;p65">
                <a:extLst>
                  <a:ext uri="{FF2B5EF4-FFF2-40B4-BE49-F238E27FC236}">
                    <a16:creationId xmlns:a16="http://schemas.microsoft.com/office/drawing/2014/main" id="{CD7467EB-BE35-4BFE-B0FA-DDBEAF949D3E}"/>
                  </a:ext>
                </a:extLst>
              </p:cNvPr>
              <p:cNvSpPr/>
              <p:nvPr/>
            </p:nvSpPr>
            <p:spPr>
              <a:xfrm>
                <a:off x="6634796" y="4594953"/>
                <a:ext cx="547" cy="1652"/>
              </a:xfrm>
              <a:custGeom>
                <a:avLst/>
                <a:gdLst/>
                <a:ahLst/>
                <a:cxnLst/>
                <a:rect l="l" t="t" r="r" b="b"/>
                <a:pathLst>
                  <a:path w="11" h="29" extrusionOk="0">
                    <a:moveTo>
                      <a:pt x="11" y="1"/>
                    </a:moveTo>
                    <a:cubicBezTo>
                      <a:pt x="7" y="12"/>
                      <a:pt x="4" y="19"/>
                      <a:pt x="0" y="29"/>
                    </a:cubicBezTo>
                    <a:cubicBezTo>
                      <a:pt x="4" y="19"/>
                      <a:pt x="7" y="12"/>
                      <a:pt x="1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58" name="Google Shape;6843;p65">
                <a:extLst>
                  <a:ext uri="{FF2B5EF4-FFF2-40B4-BE49-F238E27FC236}">
                    <a16:creationId xmlns:a16="http://schemas.microsoft.com/office/drawing/2014/main" id="{7CF71318-9279-492F-9FCD-F4AA99EBA9B9}"/>
                  </a:ext>
                </a:extLst>
              </p:cNvPr>
              <p:cNvSpPr/>
              <p:nvPr/>
            </p:nvSpPr>
            <p:spPr>
              <a:xfrm>
                <a:off x="6625178" y="4600991"/>
                <a:ext cx="6180" cy="2449"/>
              </a:xfrm>
              <a:custGeom>
                <a:avLst/>
                <a:gdLst/>
                <a:ahLst/>
                <a:cxnLst/>
                <a:rect l="l" t="t" r="r" b="b"/>
                <a:pathLst>
                  <a:path w="124" h="43" extrusionOk="0">
                    <a:moveTo>
                      <a:pt x="1" y="42"/>
                    </a:moveTo>
                    <a:cubicBezTo>
                      <a:pt x="43" y="35"/>
                      <a:pt x="85" y="21"/>
                      <a:pt x="123" y="0"/>
                    </a:cubicBezTo>
                    <a:cubicBezTo>
                      <a:pt x="85" y="21"/>
                      <a:pt x="43" y="35"/>
                      <a:pt x="1" y="4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59" name="Google Shape;6844;p65">
                <a:extLst>
                  <a:ext uri="{FF2B5EF4-FFF2-40B4-BE49-F238E27FC236}">
                    <a16:creationId xmlns:a16="http://schemas.microsoft.com/office/drawing/2014/main" id="{A590D0BC-1462-40E8-897C-7207CFB16D5F}"/>
                  </a:ext>
                </a:extLst>
              </p:cNvPr>
              <p:cNvSpPr/>
              <p:nvPr/>
            </p:nvSpPr>
            <p:spPr>
              <a:xfrm>
                <a:off x="6717454" y="4561709"/>
                <a:ext cx="96708" cy="58636"/>
              </a:xfrm>
              <a:custGeom>
                <a:avLst/>
                <a:gdLst/>
                <a:ahLst/>
                <a:cxnLst/>
                <a:rect l="l" t="t" r="r" b="b"/>
                <a:pathLst>
                  <a:path w="1941" h="1030" extrusionOk="0">
                    <a:moveTo>
                      <a:pt x="1" y="0"/>
                    </a:moveTo>
                    <a:lnTo>
                      <a:pt x="1" y="0"/>
                    </a:lnTo>
                    <a:lnTo>
                      <a:pt x="1940" y="103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0" name="Google Shape;6845;p65">
                <a:extLst>
                  <a:ext uri="{FF2B5EF4-FFF2-40B4-BE49-F238E27FC236}">
                    <a16:creationId xmlns:a16="http://schemas.microsoft.com/office/drawing/2014/main" id="{DAFB29BE-5AA5-4747-957F-C560DF2B8656}"/>
                  </a:ext>
                </a:extLst>
              </p:cNvPr>
              <p:cNvSpPr/>
              <p:nvPr/>
            </p:nvSpPr>
            <p:spPr>
              <a:xfrm>
                <a:off x="6640525" y="4558123"/>
                <a:ext cx="13853" cy="1254"/>
              </a:xfrm>
              <a:custGeom>
                <a:avLst/>
                <a:gdLst/>
                <a:ahLst/>
                <a:cxnLst/>
                <a:rect l="l" t="t" r="r" b="b"/>
                <a:pathLst>
                  <a:path w="278" h="22" extrusionOk="0">
                    <a:moveTo>
                      <a:pt x="1" y="21"/>
                    </a:moveTo>
                    <a:lnTo>
                      <a:pt x="277" y="0"/>
                    </a:lnTo>
                    <a:lnTo>
                      <a:pt x="277"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1" name="Google Shape;6846;p65">
                <a:extLst>
                  <a:ext uri="{FF2B5EF4-FFF2-40B4-BE49-F238E27FC236}">
                    <a16:creationId xmlns:a16="http://schemas.microsoft.com/office/drawing/2014/main" id="{E9EBD3E8-2180-478A-A94C-789DEDEF29F6}"/>
                  </a:ext>
                </a:extLst>
              </p:cNvPr>
              <p:cNvSpPr/>
              <p:nvPr/>
            </p:nvSpPr>
            <p:spPr>
              <a:xfrm>
                <a:off x="6625729" y="4613116"/>
                <a:ext cx="51" cy="457"/>
              </a:xfrm>
              <a:custGeom>
                <a:avLst/>
                <a:gdLst/>
                <a:ahLst/>
                <a:cxnLst/>
                <a:rect l="l" t="t" r="r" b="b"/>
                <a:pathLst>
                  <a:path w="1" h="8" extrusionOk="0">
                    <a:moveTo>
                      <a:pt x="0" y="1"/>
                    </a:moveTo>
                    <a:lnTo>
                      <a:pt x="0"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2" name="Google Shape;6847;p65">
                <a:extLst>
                  <a:ext uri="{FF2B5EF4-FFF2-40B4-BE49-F238E27FC236}">
                    <a16:creationId xmlns:a16="http://schemas.microsoft.com/office/drawing/2014/main" id="{AA08ECDF-9267-426B-B0F9-67C6CE4082C5}"/>
                  </a:ext>
                </a:extLst>
              </p:cNvPr>
              <p:cNvSpPr/>
              <p:nvPr/>
            </p:nvSpPr>
            <p:spPr>
              <a:xfrm>
                <a:off x="6625729" y="4610156"/>
                <a:ext cx="51" cy="457"/>
              </a:xfrm>
              <a:custGeom>
                <a:avLst/>
                <a:gdLst/>
                <a:ahLst/>
                <a:cxnLst/>
                <a:rect l="l" t="t" r="r" b="b"/>
                <a:pathLst>
                  <a:path w="1" h="8" extrusionOk="0">
                    <a:moveTo>
                      <a:pt x="0" y="0"/>
                    </a:moveTo>
                    <a:lnTo>
                      <a:pt x="0"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3" name="Google Shape;6848;p65">
                <a:extLst>
                  <a:ext uri="{FF2B5EF4-FFF2-40B4-BE49-F238E27FC236}">
                    <a16:creationId xmlns:a16="http://schemas.microsoft.com/office/drawing/2014/main" id="{824C7E12-3434-4084-BDD1-D5862CD7572C}"/>
                  </a:ext>
                </a:extLst>
              </p:cNvPr>
              <p:cNvSpPr/>
              <p:nvPr/>
            </p:nvSpPr>
            <p:spPr>
              <a:xfrm>
                <a:off x="6604254" y="4663551"/>
                <a:ext cx="598" cy="457"/>
              </a:xfrm>
              <a:custGeom>
                <a:avLst/>
                <a:gdLst/>
                <a:ahLst/>
                <a:cxnLst/>
                <a:rect l="l" t="t" r="r" b="b"/>
                <a:pathLst>
                  <a:path w="12" h="8" extrusionOk="0">
                    <a:moveTo>
                      <a:pt x="11" y="0"/>
                    </a:moveTo>
                    <a:lnTo>
                      <a:pt x="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4" name="Google Shape;6849;p65">
                <a:extLst>
                  <a:ext uri="{FF2B5EF4-FFF2-40B4-BE49-F238E27FC236}">
                    <a16:creationId xmlns:a16="http://schemas.microsoft.com/office/drawing/2014/main" id="{2A229444-75BD-460B-A3DF-2FABE41CC73C}"/>
                  </a:ext>
                </a:extLst>
              </p:cNvPr>
              <p:cNvSpPr/>
              <p:nvPr/>
            </p:nvSpPr>
            <p:spPr>
              <a:xfrm>
                <a:off x="6625729" y="4611519"/>
                <a:ext cx="51" cy="684"/>
              </a:xfrm>
              <a:custGeom>
                <a:avLst/>
                <a:gdLst/>
                <a:ahLst/>
                <a:cxnLst/>
                <a:rect l="l" t="t" r="r" b="b"/>
                <a:pathLst>
                  <a:path w="1" h="12" extrusionOk="0">
                    <a:moveTo>
                      <a:pt x="0" y="1"/>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5" name="Google Shape;6850;p65">
                <a:extLst>
                  <a:ext uri="{FF2B5EF4-FFF2-40B4-BE49-F238E27FC236}">
                    <a16:creationId xmlns:a16="http://schemas.microsoft.com/office/drawing/2014/main" id="{C9A8FEB3-93DB-4D74-97E6-02AF859ADE21}"/>
                  </a:ext>
                </a:extLst>
              </p:cNvPr>
              <p:cNvSpPr/>
              <p:nvPr/>
            </p:nvSpPr>
            <p:spPr>
              <a:xfrm>
                <a:off x="6607942" y="4661560"/>
                <a:ext cx="400" cy="227"/>
              </a:xfrm>
              <a:custGeom>
                <a:avLst/>
                <a:gdLst/>
                <a:ahLst/>
                <a:cxnLst/>
                <a:rect l="l" t="t" r="r" b="b"/>
                <a:pathLst>
                  <a:path w="8" h="4" extrusionOk="0">
                    <a:moveTo>
                      <a:pt x="7" y="0"/>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6" name="Google Shape;6851;p65">
                <a:extLst>
                  <a:ext uri="{FF2B5EF4-FFF2-40B4-BE49-F238E27FC236}">
                    <a16:creationId xmlns:a16="http://schemas.microsoft.com/office/drawing/2014/main" id="{AD14047D-EC8E-4260-9514-EAD6268040BF}"/>
                  </a:ext>
                </a:extLst>
              </p:cNvPr>
              <p:cNvSpPr/>
              <p:nvPr/>
            </p:nvSpPr>
            <p:spPr>
              <a:xfrm>
                <a:off x="6607245" y="4661732"/>
                <a:ext cx="400" cy="285"/>
              </a:xfrm>
              <a:custGeom>
                <a:avLst/>
                <a:gdLst/>
                <a:ahLst/>
                <a:cxnLst/>
                <a:rect l="l" t="t" r="r" b="b"/>
                <a:pathLst>
                  <a:path w="8" h="5" extrusionOk="0">
                    <a:moveTo>
                      <a:pt x="7" y="1"/>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7" name="Google Shape;6852;p65">
                <a:extLst>
                  <a:ext uri="{FF2B5EF4-FFF2-40B4-BE49-F238E27FC236}">
                    <a16:creationId xmlns:a16="http://schemas.microsoft.com/office/drawing/2014/main" id="{140949F8-4ADC-4D43-9BB5-E731C602296D}"/>
                  </a:ext>
                </a:extLst>
              </p:cNvPr>
              <p:cNvSpPr/>
              <p:nvPr/>
            </p:nvSpPr>
            <p:spPr>
              <a:xfrm>
                <a:off x="6602511" y="4664746"/>
                <a:ext cx="947" cy="457"/>
              </a:xfrm>
              <a:custGeom>
                <a:avLst/>
                <a:gdLst/>
                <a:ahLst/>
                <a:cxnLst/>
                <a:rect l="l" t="t" r="r" b="b"/>
                <a:pathLst>
                  <a:path w="19" h="8" extrusionOk="0">
                    <a:moveTo>
                      <a:pt x="18" y="0"/>
                    </a:moveTo>
                    <a:lnTo>
                      <a:pt x="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8" name="Google Shape;6853;p65">
                <a:extLst>
                  <a:ext uri="{FF2B5EF4-FFF2-40B4-BE49-F238E27FC236}">
                    <a16:creationId xmlns:a16="http://schemas.microsoft.com/office/drawing/2014/main" id="{37BE6FB2-50F7-4B95-8F25-698CB759E99A}"/>
                  </a:ext>
                </a:extLst>
              </p:cNvPr>
              <p:cNvSpPr/>
              <p:nvPr/>
            </p:nvSpPr>
            <p:spPr>
              <a:xfrm>
                <a:off x="6606548" y="4662130"/>
                <a:ext cx="400" cy="285"/>
              </a:xfrm>
              <a:custGeom>
                <a:avLst/>
                <a:gdLst/>
                <a:ahLst/>
                <a:cxnLst/>
                <a:rect l="l" t="t" r="r" b="b"/>
                <a:pathLst>
                  <a:path w="8" h="5" extrusionOk="0">
                    <a:moveTo>
                      <a:pt x="7" y="1"/>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9" name="Google Shape;6854;p65">
                <a:extLst>
                  <a:ext uri="{FF2B5EF4-FFF2-40B4-BE49-F238E27FC236}">
                    <a16:creationId xmlns:a16="http://schemas.microsoft.com/office/drawing/2014/main" id="{4399FDE3-385E-49A4-B86E-EA46943BEEF0}"/>
                  </a:ext>
                </a:extLst>
              </p:cNvPr>
              <p:cNvSpPr/>
              <p:nvPr/>
            </p:nvSpPr>
            <p:spPr>
              <a:xfrm>
                <a:off x="6605499" y="4662755"/>
                <a:ext cx="547" cy="457"/>
              </a:xfrm>
              <a:custGeom>
                <a:avLst/>
                <a:gdLst/>
                <a:ahLst/>
                <a:cxnLst/>
                <a:rect l="l" t="t" r="r" b="b"/>
                <a:pathLst>
                  <a:path w="11" h="8" extrusionOk="0">
                    <a:moveTo>
                      <a:pt x="11" y="0"/>
                    </a:moveTo>
                    <a:lnTo>
                      <a:pt x="0"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0" name="Google Shape;6855;p65">
                <a:extLst>
                  <a:ext uri="{FF2B5EF4-FFF2-40B4-BE49-F238E27FC236}">
                    <a16:creationId xmlns:a16="http://schemas.microsoft.com/office/drawing/2014/main" id="{CDDCE388-789A-450B-925C-BF337F88043D}"/>
                  </a:ext>
                </a:extLst>
              </p:cNvPr>
              <p:cNvSpPr/>
              <p:nvPr/>
            </p:nvSpPr>
            <p:spPr>
              <a:xfrm>
                <a:off x="6599022" y="4667308"/>
                <a:ext cx="598" cy="457"/>
              </a:xfrm>
              <a:custGeom>
                <a:avLst/>
                <a:gdLst/>
                <a:ahLst/>
                <a:cxnLst/>
                <a:rect l="l" t="t" r="r" b="b"/>
                <a:pathLst>
                  <a:path w="12" h="8" extrusionOk="0">
                    <a:moveTo>
                      <a:pt x="1" y="8"/>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1" name="Google Shape;6856;p65">
                <a:extLst>
                  <a:ext uri="{FF2B5EF4-FFF2-40B4-BE49-F238E27FC236}">
                    <a16:creationId xmlns:a16="http://schemas.microsoft.com/office/drawing/2014/main" id="{164F1279-E3DD-4CD5-B1BF-BBD43EB8D629}"/>
                  </a:ext>
                </a:extLst>
              </p:cNvPr>
              <p:cNvSpPr/>
              <p:nvPr/>
            </p:nvSpPr>
            <p:spPr>
              <a:xfrm>
                <a:off x="6625178" y="4603779"/>
                <a:ext cx="51" cy="855"/>
              </a:xfrm>
              <a:custGeom>
                <a:avLst/>
                <a:gdLst/>
                <a:ahLst/>
                <a:cxnLst/>
                <a:rect l="l" t="t" r="r" b="b"/>
                <a:pathLst>
                  <a:path w="1" h="15" extrusionOk="0">
                    <a:moveTo>
                      <a:pt x="1" y="0"/>
                    </a:moveTo>
                    <a:lnTo>
                      <a:pt x="1"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2" name="Google Shape;6857;p65">
                <a:extLst>
                  <a:ext uri="{FF2B5EF4-FFF2-40B4-BE49-F238E27FC236}">
                    <a16:creationId xmlns:a16="http://schemas.microsoft.com/office/drawing/2014/main" id="{7F02F60D-BD2D-4329-986F-E83B3F967461}"/>
                  </a:ext>
                </a:extLst>
              </p:cNvPr>
              <p:cNvSpPr/>
              <p:nvPr/>
            </p:nvSpPr>
            <p:spPr>
              <a:xfrm>
                <a:off x="6625380" y="4605942"/>
                <a:ext cx="51" cy="684"/>
              </a:xfrm>
              <a:custGeom>
                <a:avLst/>
                <a:gdLst/>
                <a:ahLst/>
                <a:cxnLst/>
                <a:rect l="l" t="t" r="r" b="b"/>
                <a:pathLst>
                  <a:path w="1" h="12" extrusionOk="0">
                    <a:moveTo>
                      <a:pt x="0" y="1"/>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3" name="Google Shape;6858;p65">
                <a:extLst>
                  <a:ext uri="{FF2B5EF4-FFF2-40B4-BE49-F238E27FC236}">
                    <a16:creationId xmlns:a16="http://schemas.microsoft.com/office/drawing/2014/main" id="{2A12D8A0-7C5D-4D5E-AC87-FB9BE1521F53}"/>
                  </a:ext>
                </a:extLst>
              </p:cNvPr>
              <p:cNvSpPr/>
              <p:nvPr/>
            </p:nvSpPr>
            <p:spPr>
              <a:xfrm>
                <a:off x="6600270" y="4665715"/>
                <a:ext cx="1446" cy="1082"/>
              </a:xfrm>
              <a:custGeom>
                <a:avLst/>
                <a:gdLst/>
                <a:ahLst/>
                <a:cxnLst/>
                <a:rect l="l" t="t" r="r" b="b"/>
                <a:pathLst>
                  <a:path w="29" h="19" extrusionOk="0">
                    <a:moveTo>
                      <a:pt x="28" y="1"/>
                    </a:moveTo>
                    <a:lnTo>
                      <a:pt x="0"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4" name="Google Shape;6859;p65">
                <a:extLst>
                  <a:ext uri="{FF2B5EF4-FFF2-40B4-BE49-F238E27FC236}">
                    <a16:creationId xmlns:a16="http://schemas.microsoft.com/office/drawing/2014/main" id="{24F42B0C-3007-4A46-BD32-311EFE1CC73C}"/>
                  </a:ext>
                </a:extLst>
              </p:cNvPr>
              <p:cNvSpPr/>
              <p:nvPr/>
            </p:nvSpPr>
            <p:spPr>
              <a:xfrm>
                <a:off x="6625531" y="4608161"/>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5" name="Google Shape;6860;p65">
                <a:extLst>
                  <a:ext uri="{FF2B5EF4-FFF2-40B4-BE49-F238E27FC236}">
                    <a16:creationId xmlns:a16="http://schemas.microsoft.com/office/drawing/2014/main" id="{5ABEAE1E-0A20-4D5C-8094-0BB04AB95BA2}"/>
                  </a:ext>
                </a:extLst>
              </p:cNvPr>
              <p:cNvSpPr/>
              <p:nvPr/>
            </p:nvSpPr>
            <p:spPr>
              <a:xfrm>
                <a:off x="6860150" y="4872818"/>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6" name="Google Shape;6861;p65">
                <a:extLst>
                  <a:ext uri="{FF2B5EF4-FFF2-40B4-BE49-F238E27FC236}">
                    <a16:creationId xmlns:a16="http://schemas.microsoft.com/office/drawing/2014/main" id="{5F485FDE-7736-4049-96D5-1B19324027D0}"/>
                  </a:ext>
                </a:extLst>
              </p:cNvPr>
              <p:cNvSpPr/>
              <p:nvPr/>
            </p:nvSpPr>
            <p:spPr>
              <a:xfrm>
                <a:off x="6860498" y="4872193"/>
                <a:ext cx="51" cy="285"/>
              </a:xfrm>
              <a:custGeom>
                <a:avLst/>
                <a:gdLst/>
                <a:ahLst/>
                <a:cxnLst/>
                <a:rect l="l" t="t" r="r" b="b"/>
                <a:pathLst>
                  <a:path w="1" h="5" extrusionOk="0">
                    <a:moveTo>
                      <a:pt x="0" y="1"/>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7" name="Google Shape;6862;p65">
                <a:extLst>
                  <a:ext uri="{FF2B5EF4-FFF2-40B4-BE49-F238E27FC236}">
                    <a16:creationId xmlns:a16="http://schemas.microsoft.com/office/drawing/2014/main" id="{68EFBFFE-6181-4502-B370-539245E81452}"/>
                  </a:ext>
                </a:extLst>
              </p:cNvPr>
              <p:cNvSpPr/>
              <p:nvPr/>
            </p:nvSpPr>
            <p:spPr>
              <a:xfrm>
                <a:off x="6860300" y="4872420"/>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8" name="Google Shape;6863;p65">
                <a:extLst>
                  <a:ext uri="{FF2B5EF4-FFF2-40B4-BE49-F238E27FC236}">
                    <a16:creationId xmlns:a16="http://schemas.microsoft.com/office/drawing/2014/main" id="{C02EA02D-DDCC-4333-BF41-AF6DD82D8398}"/>
                  </a:ext>
                </a:extLst>
              </p:cNvPr>
              <p:cNvSpPr/>
              <p:nvPr/>
            </p:nvSpPr>
            <p:spPr>
              <a:xfrm>
                <a:off x="6860498" y="4872021"/>
                <a:ext cx="198" cy="227"/>
              </a:xfrm>
              <a:custGeom>
                <a:avLst/>
                <a:gdLst/>
                <a:ahLst/>
                <a:cxnLst/>
                <a:rect l="l" t="t" r="r" b="b"/>
                <a:pathLst>
                  <a:path w="4" h="4" extrusionOk="0">
                    <a:moveTo>
                      <a:pt x="4" y="0"/>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9" name="Google Shape;6864;p65">
                <a:extLst>
                  <a:ext uri="{FF2B5EF4-FFF2-40B4-BE49-F238E27FC236}">
                    <a16:creationId xmlns:a16="http://schemas.microsoft.com/office/drawing/2014/main" id="{FFD91F88-2D65-48F1-AD31-E1451AE7F199}"/>
                  </a:ext>
                </a:extLst>
              </p:cNvPr>
              <p:cNvSpPr/>
              <p:nvPr/>
            </p:nvSpPr>
            <p:spPr>
              <a:xfrm>
                <a:off x="6859951" y="4873216"/>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0" name="Google Shape;6865;p65">
                <a:extLst>
                  <a:ext uri="{FF2B5EF4-FFF2-40B4-BE49-F238E27FC236}">
                    <a16:creationId xmlns:a16="http://schemas.microsoft.com/office/drawing/2014/main" id="{FE92CF49-A194-477F-B545-EAB22513E05E}"/>
                  </a:ext>
                </a:extLst>
              </p:cNvPr>
              <p:cNvSpPr/>
              <p:nvPr/>
            </p:nvSpPr>
            <p:spPr>
              <a:xfrm>
                <a:off x="6860150" y="4872989"/>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1" name="Google Shape;6866;p65">
                <a:extLst>
                  <a:ext uri="{FF2B5EF4-FFF2-40B4-BE49-F238E27FC236}">
                    <a16:creationId xmlns:a16="http://schemas.microsoft.com/office/drawing/2014/main" id="{69AA2CE5-11A1-4B2F-AB33-42A3631A75D3}"/>
                  </a:ext>
                </a:extLst>
              </p:cNvPr>
              <p:cNvSpPr/>
              <p:nvPr/>
            </p:nvSpPr>
            <p:spPr>
              <a:xfrm>
                <a:off x="6869217" y="4865019"/>
                <a:ext cx="748" cy="684"/>
              </a:xfrm>
              <a:custGeom>
                <a:avLst/>
                <a:gdLst/>
                <a:ahLst/>
                <a:cxnLst/>
                <a:rect l="l" t="t" r="r" b="b"/>
                <a:pathLst>
                  <a:path w="15" h="12" extrusionOk="0">
                    <a:moveTo>
                      <a:pt x="14" y="1"/>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2" name="Google Shape;6867;p65">
                <a:extLst>
                  <a:ext uri="{FF2B5EF4-FFF2-40B4-BE49-F238E27FC236}">
                    <a16:creationId xmlns:a16="http://schemas.microsoft.com/office/drawing/2014/main" id="{7B3B55AF-A575-4A4A-86B9-7617201338F0}"/>
                  </a:ext>
                </a:extLst>
              </p:cNvPr>
              <p:cNvSpPr/>
              <p:nvPr/>
            </p:nvSpPr>
            <p:spPr>
              <a:xfrm>
                <a:off x="6750785" y="4887732"/>
                <a:ext cx="895" cy="59"/>
              </a:xfrm>
              <a:custGeom>
                <a:avLst/>
                <a:gdLst/>
                <a:ahLst/>
                <a:cxnLst/>
                <a:rect l="l" t="t" r="r" b="b"/>
                <a:pathLst>
                  <a:path w="18" h="1" extrusionOk="0">
                    <a:moveTo>
                      <a:pt x="18"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3" name="Google Shape;6868;p65">
                <a:extLst>
                  <a:ext uri="{FF2B5EF4-FFF2-40B4-BE49-F238E27FC236}">
                    <a16:creationId xmlns:a16="http://schemas.microsoft.com/office/drawing/2014/main" id="{D0A51B42-453A-4E97-8EB4-0B129C467C6F}"/>
                  </a:ext>
                </a:extLst>
              </p:cNvPr>
              <p:cNvSpPr/>
              <p:nvPr/>
            </p:nvSpPr>
            <p:spPr>
              <a:xfrm>
                <a:off x="6871658" y="4863426"/>
                <a:ext cx="1097" cy="684"/>
              </a:xfrm>
              <a:custGeom>
                <a:avLst/>
                <a:gdLst/>
                <a:ahLst/>
                <a:cxnLst/>
                <a:rect l="l" t="t" r="r" b="b"/>
                <a:pathLst>
                  <a:path w="22" h="12" extrusionOk="0">
                    <a:moveTo>
                      <a:pt x="21" y="1"/>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4" name="Google Shape;6869;p65">
                <a:extLst>
                  <a:ext uri="{FF2B5EF4-FFF2-40B4-BE49-F238E27FC236}">
                    <a16:creationId xmlns:a16="http://schemas.microsoft.com/office/drawing/2014/main" id="{4BB9E868-365E-47C4-89DC-F1E48F3AA001}"/>
                  </a:ext>
                </a:extLst>
              </p:cNvPr>
              <p:cNvSpPr/>
              <p:nvPr/>
            </p:nvSpPr>
            <p:spPr>
              <a:xfrm>
                <a:off x="6800860" y="4889555"/>
                <a:ext cx="2143" cy="227"/>
              </a:xfrm>
              <a:custGeom>
                <a:avLst/>
                <a:gdLst/>
                <a:ahLst/>
                <a:cxnLst/>
                <a:rect l="l" t="t" r="r" b="b"/>
                <a:pathLst>
                  <a:path w="43" h="4" extrusionOk="0">
                    <a:moveTo>
                      <a:pt x="0" y="0"/>
                    </a:moveTo>
                    <a:cubicBezTo>
                      <a:pt x="14" y="0"/>
                      <a:pt x="28" y="0"/>
                      <a:pt x="42" y="4"/>
                    </a:cubicBezTo>
                    <a:cubicBezTo>
                      <a:pt x="28" y="0"/>
                      <a:pt x="14" y="0"/>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5" name="Google Shape;6870;p65">
                <a:extLst>
                  <a:ext uri="{FF2B5EF4-FFF2-40B4-BE49-F238E27FC236}">
                    <a16:creationId xmlns:a16="http://schemas.microsoft.com/office/drawing/2014/main" id="{5188DAFF-1EA9-4973-94DC-EA02C55CEAEC}"/>
                  </a:ext>
                </a:extLst>
              </p:cNvPr>
              <p:cNvSpPr/>
              <p:nvPr/>
            </p:nvSpPr>
            <p:spPr>
              <a:xfrm>
                <a:off x="6752183" y="4887732"/>
                <a:ext cx="748" cy="59"/>
              </a:xfrm>
              <a:custGeom>
                <a:avLst/>
                <a:gdLst/>
                <a:ahLst/>
                <a:cxnLst/>
                <a:rect l="l" t="t" r="r" b="b"/>
                <a:pathLst>
                  <a:path w="15" h="1" extrusionOk="0">
                    <a:moveTo>
                      <a:pt x="14"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6" name="Google Shape;6871;p65">
                <a:extLst>
                  <a:ext uri="{FF2B5EF4-FFF2-40B4-BE49-F238E27FC236}">
                    <a16:creationId xmlns:a16="http://schemas.microsoft.com/office/drawing/2014/main" id="{F8F39865-85A2-4335-93C6-54E206C4627F}"/>
                  </a:ext>
                </a:extLst>
              </p:cNvPr>
              <p:cNvSpPr/>
              <p:nvPr/>
            </p:nvSpPr>
            <p:spPr>
              <a:xfrm>
                <a:off x="6803451" y="4889954"/>
                <a:ext cx="11907" cy="1308"/>
              </a:xfrm>
              <a:custGeom>
                <a:avLst/>
                <a:gdLst/>
                <a:ahLst/>
                <a:cxnLst/>
                <a:rect l="l" t="t" r="r" b="b"/>
                <a:pathLst>
                  <a:path w="239" h="23" extrusionOk="0">
                    <a:moveTo>
                      <a:pt x="1" y="0"/>
                    </a:moveTo>
                    <a:cubicBezTo>
                      <a:pt x="88" y="18"/>
                      <a:pt x="144" y="23"/>
                      <a:pt x="180" y="23"/>
                    </a:cubicBezTo>
                    <a:cubicBezTo>
                      <a:pt x="216" y="23"/>
                      <a:pt x="232" y="18"/>
                      <a:pt x="239" y="14"/>
                    </a:cubicBezTo>
                    <a:lnTo>
                      <a:pt x="239" y="14"/>
                    </a:lnTo>
                    <a:cubicBezTo>
                      <a:pt x="232" y="18"/>
                      <a:pt x="217" y="22"/>
                      <a:pt x="185" y="22"/>
                    </a:cubicBezTo>
                    <a:cubicBezTo>
                      <a:pt x="149" y="22"/>
                      <a:pt x="92" y="17"/>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7" name="Google Shape;6872;p65">
                <a:extLst>
                  <a:ext uri="{FF2B5EF4-FFF2-40B4-BE49-F238E27FC236}">
                    <a16:creationId xmlns:a16="http://schemas.microsoft.com/office/drawing/2014/main" id="{FC6C48C7-9F35-408C-BF2B-30FF81735BBB}"/>
                  </a:ext>
                </a:extLst>
              </p:cNvPr>
              <p:cNvSpPr/>
              <p:nvPr/>
            </p:nvSpPr>
            <p:spPr>
              <a:xfrm>
                <a:off x="6867973" y="4865816"/>
                <a:ext cx="947" cy="457"/>
              </a:xfrm>
              <a:custGeom>
                <a:avLst/>
                <a:gdLst/>
                <a:ahLst/>
                <a:cxnLst/>
                <a:rect l="l" t="t" r="r" b="b"/>
                <a:pathLst>
                  <a:path w="19" h="8" extrusionOk="0">
                    <a:moveTo>
                      <a:pt x="18" y="1"/>
                    </a:moveTo>
                    <a:lnTo>
                      <a:pt x="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8" name="Google Shape;6873;p65">
                <a:extLst>
                  <a:ext uri="{FF2B5EF4-FFF2-40B4-BE49-F238E27FC236}">
                    <a16:creationId xmlns:a16="http://schemas.microsoft.com/office/drawing/2014/main" id="{65ED7B8A-172E-4C4D-8B5C-E5DBE8D992C1}"/>
                  </a:ext>
                </a:extLst>
              </p:cNvPr>
              <p:cNvSpPr/>
              <p:nvPr/>
            </p:nvSpPr>
            <p:spPr>
              <a:xfrm>
                <a:off x="6867126" y="4866440"/>
                <a:ext cx="748" cy="457"/>
              </a:xfrm>
              <a:custGeom>
                <a:avLst/>
                <a:gdLst/>
                <a:ahLst/>
                <a:cxnLst/>
                <a:rect l="l" t="t" r="r" b="b"/>
                <a:pathLst>
                  <a:path w="15" h="8" extrusionOk="0">
                    <a:moveTo>
                      <a:pt x="14" y="0"/>
                    </a:moveTo>
                    <a:lnTo>
                      <a:pt x="0"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9" name="Google Shape;6874;p65">
                <a:extLst>
                  <a:ext uri="{FF2B5EF4-FFF2-40B4-BE49-F238E27FC236}">
                    <a16:creationId xmlns:a16="http://schemas.microsoft.com/office/drawing/2014/main" id="{618C9AE4-FB66-40ED-AC8A-81842EC8E03F}"/>
                  </a:ext>
                </a:extLst>
              </p:cNvPr>
              <p:cNvSpPr/>
              <p:nvPr/>
            </p:nvSpPr>
            <p:spPr>
              <a:xfrm>
                <a:off x="6866080" y="4867241"/>
                <a:ext cx="748" cy="457"/>
              </a:xfrm>
              <a:custGeom>
                <a:avLst/>
                <a:gdLst/>
                <a:ahLst/>
                <a:cxnLst/>
                <a:rect l="l" t="t" r="r" b="b"/>
                <a:pathLst>
                  <a:path w="15" h="8" extrusionOk="0">
                    <a:moveTo>
                      <a:pt x="14" y="0"/>
                    </a:moveTo>
                    <a:lnTo>
                      <a:pt x="0"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0" name="Google Shape;6875;p65">
                <a:extLst>
                  <a:ext uri="{FF2B5EF4-FFF2-40B4-BE49-F238E27FC236}">
                    <a16:creationId xmlns:a16="http://schemas.microsoft.com/office/drawing/2014/main" id="{C65C1EFE-31DF-4E0D-9572-571E9B5A1AD7}"/>
                  </a:ext>
                </a:extLst>
              </p:cNvPr>
              <p:cNvSpPr/>
              <p:nvPr/>
            </p:nvSpPr>
            <p:spPr>
              <a:xfrm>
                <a:off x="6886306" y="4855057"/>
                <a:ext cx="1945" cy="1082"/>
              </a:xfrm>
              <a:custGeom>
                <a:avLst/>
                <a:gdLst/>
                <a:ahLst/>
                <a:cxnLst/>
                <a:rect l="l" t="t" r="r" b="b"/>
                <a:pathLst>
                  <a:path w="39" h="19" extrusionOk="0">
                    <a:moveTo>
                      <a:pt x="39" y="1"/>
                    </a:moveTo>
                    <a:lnTo>
                      <a:pt x="0"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1" name="Google Shape;6876;p65">
                <a:extLst>
                  <a:ext uri="{FF2B5EF4-FFF2-40B4-BE49-F238E27FC236}">
                    <a16:creationId xmlns:a16="http://schemas.microsoft.com/office/drawing/2014/main" id="{75D99F97-F5B1-4A63-B5E9-4EAC380DA0F4}"/>
                  </a:ext>
                </a:extLst>
              </p:cNvPr>
              <p:cNvSpPr/>
              <p:nvPr/>
            </p:nvSpPr>
            <p:spPr>
              <a:xfrm>
                <a:off x="6870263" y="4864449"/>
                <a:ext cx="1097" cy="457"/>
              </a:xfrm>
              <a:custGeom>
                <a:avLst/>
                <a:gdLst/>
                <a:ahLst/>
                <a:cxnLst/>
                <a:rect l="l" t="t" r="r" b="b"/>
                <a:pathLst>
                  <a:path w="22" h="8" extrusionOk="0">
                    <a:moveTo>
                      <a:pt x="21" y="0"/>
                    </a:moveTo>
                    <a:lnTo>
                      <a:pt x="0"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2" name="Google Shape;6877;p65">
                <a:extLst>
                  <a:ext uri="{FF2B5EF4-FFF2-40B4-BE49-F238E27FC236}">
                    <a16:creationId xmlns:a16="http://schemas.microsoft.com/office/drawing/2014/main" id="{A42DD4F1-867E-4F96-8827-6CDB7F0A5AF8}"/>
                  </a:ext>
                </a:extLst>
              </p:cNvPr>
              <p:cNvSpPr/>
              <p:nvPr/>
            </p:nvSpPr>
            <p:spPr>
              <a:xfrm>
                <a:off x="6879829" y="4858642"/>
                <a:ext cx="1644" cy="855"/>
              </a:xfrm>
              <a:custGeom>
                <a:avLst/>
                <a:gdLst/>
                <a:ahLst/>
                <a:cxnLst/>
                <a:rect l="l" t="t" r="r" b="b"/>
                <a:pathLst>
                  <a:path w="33" h="15" extrusionOk="0">
                    <a:moveTo>
                      <a:pt x="32" y="1"/>
                    </a:moveTo>
                    <a:lnTo>
                      <a:pt x="1" y="1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3" name="Google Shape;6878;p65">
                <a:extLst>
                  <a:ext uri="{FF2B5EF4-FFF2-40B4-BE49-F238E27FC236}">
                    <a16:creationId xmlns:a16="http://schemas.microsoft.com/office/drawing/2014/main" id="{B1A34145-830A-4520-80DF-EE26E76B8C79}"/>
                  </a:ext>
                </a:extLst>
              </p:cNvPr>
              <p:cNvSpPr/>
              <p:nvPr/>
            </p:nvSpPr>
            <p:spPr>
              <a:xfrm>
                <a:off x="6741867" y="4886368"/>
                <a:ext cx="2491" cy="457"/>
              </a:xfrm>
              <a:custGeom>
                <a:avLst/>
                <a:gdLst/>
                <a:ahLst/>
                <a:cxnLst/>
                <a:rect l="l" t="t" r="r" b="b"/>
                <a:pathLst>
                  <a:path w="50" h="8" extrusionOk="0">
                    <a:moveTo>
                      <a:pt x="1" y="0"/>
                    </a:moveTo>
                    <a:lnTo>
                      <a:pt x="50"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4" name="Google Shape;6879;p65">
                <a:extLst>
                  <a:ext uri="{FF2B5EF4-FFF2-40B4-BE49-F238E27FC236}">
                    <a16:creationId xmlns:a16="http://schemas.microsoft.com/office/drawing/2014/main" id="{E8692771-319A-40E0-8B5D-D0C8025A5EEF}"/>
                  </a:ext>
                </a:extLst>
              </p:cNvPr>
              <p:cNvSpPr/>
              <p:nvPr/>
            </p:nvSpPr>
            <p:spPr>
              <a:xfrm>
                <a:off x="6883866" y="4856252"/>
                <a:ext cx="1945" cy="1082"/>
              </a:xfrm>
              <a:custGeom>
                <a:avLst/>
                <a:gdLst/>
                <a:ahLst/>
                <a:cxnLst/>
                <a:rect l="l" t="t" r="r" b="b"/>
                <a:pathLst>
                  <a:path w="39" h="19" extrusionOk="0">
                    <a:moveTo>
                      <a:pt x="39" y="1"/>
                    </a:moveTo>
                    <a:lnTo>
                      <a:pt x="0"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5" name="Google Shape;6880;p65">
                <a:extLst>
                  <a:ext uri="{FF2B5EF4-FFF2-40B4-BE49-F238E27FC236}">
                    <a16:creationId xmlns:a16="http://schemas.microsoft.com/office/drawing/2014/main" id="{711E6C68-460E-42EB-B158-79CD06EEEB69}"/>
                  </a:ext>
                </a:extLst>
              </p:cNvPr>
              <p:cNvSpPr/>
              <p:nvPr/>
            </p:nvSpPr>
            <p:spPr>
              <a:xfrm>
                <a:off x="6860997" y="4871396"/>
                <a:ext cx="250" cy="285"/>
              </a:xfrm>
              <a:custGeom>
                <a:avLst/>
                <a:gdLst/>
                <a:ahLst/>
                <a:cxnLst/>
                <a:rect l="l" t="t" r="r" b="b"/>
                <a:pathLst>
                  <a:path w="5" h="5" extrusionOk="0">
                    <a:moveTo>
                      <a:pt x="1" y="4"/>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6" name="Google Shape;6881;p65">
                <a:extLst>
                  <a:ext uri="{FF2B5EF4-FFF2-40B4-BE49-F238E27FC236}">
                    <a16:creationId xmlns:a16="http://schemas.microsoft.com/office/drawing/2014/main" id="{D1CD710E-7B33-40DB-933D-A02E57AFF63E}"/>
                  </a:ext>
                </a:extLst>
              </p:cNvPr>
              <p:cNvSpPr/>
              <p:nvPr/>
            </p:nvSpPr>
            <p:spPr>
              <a:xfrm>
                <a:off x="6877936" y="4859836"/>
                <a:ext cx="1446" cy="684"/>
              </a:xfrm>
              <a:custGeom>
                <a:avLst/>
                <a:gdLst/>
                <a:ahLst/>
                <a:cxnLst/>
                <a:rect l="l" t="t" r="r" b="b"/>
                <a:pathLst>
                  <a:path w="29" h="12" extrusionOk="0">
                    <a:moveTo>
                      <a:pt x="28" y="1"/>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7" name="Google Shape;6882;p65">
                <a:extLst>
                  <a:ext uri="{FF2B5EF4-FFF2-40B4-BE49-F238E27FC236}">
                    <a16:creationId xmlns:a16="http://schemas.microsoft.com/office/drawing/2014/main" id="{F2E46841-8E85-4611-8E21-1CD7660D2898}"/>
                  </a:ext>
                </a:extLst>
              </p:cNvPr>
              <p:cNvSpPr/>
              <p:nvPr/>
            </p:nvSpPr>
            <p:spPr>
              <a:xfrm>
                <a:off x="6835189" y="4877770"/>
                <a:ext cx="6180" cy="2675"/>
              </a:xfrm>
              <a:custGeom>
                <a:avLst/>
                <a:gdLst/>
                <a:ahLst/>
                <a:cxnLst/>
                <a:rect l="l" t="t" r="r" b="b"/>
                <a:pathLst>
                  <a:path w="124" h="47" extrusionOk="0">
                    <a:moveTo>
                      <a:pt x="1" y="29"/>
                    </a:moveTo>
                    <a:cubicBezTo>
                      <a:pt x="43" y="46"/>
                      <a:pt x="95" y="36"/>
                      <a:pt x="123" y="1"/>
                    </a:cubicBezTo>
                    <a:cubicBezTo>
                      <a:pt x="95" y="36"/>
                      <a:pt x="43" y="46"/>
                      <a:pt x="1" y="2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8" name="Google Shape;6883;p65">
                <a:extLst>
                  <a:ext uri="{FF2B5EF4-FFF2-40B4-BE49-F238E27FC236}">
                    <a16:creationId xmlns:a16="http://schemas.microsoft.com/office/drawing/2014/main" id="{686F1AB1-7049-4924-8681-3DA064C0C48C}"/>
                  </a:ext>
                </a:extLst>
              </p:cNvPr>
              <p:cNvSpPr/>
              <p:nvPr/>
            </p:nvSpPr>
            <p:spPr>
              <a:xfrm>
                <a:off x="6876193" y="4860864"/>
                <a:ext cx="1244" cy="624"/>
              </a:xfrm>
              <a:custGeom>
                <a:avLst/>
                <a:gdLst/>
                <a:ahLst/>
                <a:cxnLst/>
                <a:rect l="l" t="t" r="r" b="b"/>
                <a:pathLst>
                  <a:path w="25" h="11" extrusionOk="0">
                    <a:moveTo>
                      <a:pt x="25" y="0"/>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9" name="Google Shape;6884;p65">
                <a:extLst>
                  <a:ext uri="{FF2B5EF4-FFF2-40B4-BE49-F238E27FC236}">
                    <a16:creationId xmlns:a16="http://schemas.microsoft.com/office/drawing/2014/main" id="{DBAC1BD6-091D-4BD3-89BB-584262746669}"/>
                  </a:ext>
                </a:extLst>
              </p:cNvPr>
              <p:cNvSpPr/>
              <p:nvPr/>
            </p:nvSpPr>
            <p:spPr>
              <a:xfrm>
                <a:off x="6841317" y="4873388"/>
                <a:ext cx="13999" cy="4440"/>
              </a:xfrm>
              <a:custGeom>
                <a:avLst/>
                <a:gdLst/>
                <a:ahLst/>
                <a:cxnLst/>
                <a:rect l="l" t="t" r="r" b="b"/>
                <a:pathLst>
                  <a:path w="281" h="78" extrusionOk="0">
                    <a:moveTo>
                      <a:pt x="0" y="78"/>
                    </a:moveTo>
                    <a:cubicBezTo>
                      <a:pt x="88" y="1"/>
                      <a:pt x="200" y="4"/>
                      <a:pt x="280" y="8"/>
                    </a:cubicBezTo>
                    <a:cubicBezTo>
                      <a:pt x="200" y="4"/>
                      <a:pt x="88" y="1"/>
                      <a:pt x="0" y="7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0" name="Google Shape;6885;p65">
                <a:extLst>
                  <a:ext uri="{FF2B5EF4-FFF2-40B4-BE49-F238E27FC236}">
                    <a16:creationId xmlns:a16="http://schemas.microsoft.com/office/drawing/2014/main" id="{9A8A4CBA-D252-424C-8342-EBD311D3E948}"/>
                  </a:ext>
                </a:extLst>
              </p:cNvPr>
              <p:cNvSpPr/>
              <p:nvPr/>
            </p:nvSpPr>
            <p:spPr>
              <a:xfrm>
                <a:off x="6744858" y="4886935"/>
                <a:ext cx="1794" cy="285"/>
              </a:xfrm>
              <a:custGeom>
                <a:avLst/>
                <a:gdLst/>
                <a:ahLst/>
                <a:cxnLst/>
                <a:rect l="l" t="t" r="r" b="b"/>
                <a:pathLst>
                  <a:path w="36" h="5" extrusionOk="0">
                    <a:moveTo>
                      <a:pt x="35"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1" name="Google Shape;6886;p65">
                <a:extLst>
                  <a:ext uri="{FF2B5EF4-FFF2-40B4-BE49-F238E27FC236}">
                    <a16:creationId xmlns:a16="http://schemas.microsoft.com/office/drawing/2014/main" id="{0356EF36-DC1E-48C2-A41B-DE396AE35D3A}"/>
                  </a:ext>
                </a:extLst>
              </p:cNvPr>
              <p:cNvSpPr/>
              <p:nvPr/>
            </p:nvSpPr>
            <p:spPr>
              <a:xfrm>
                <a:off x="6860648" y="4871794"/>
                <a:ext cx="250" cy="285"/>
              </a:xfrm>
              <a:custGeom>
                <a:avLst/>
                <a:gdLst/>
                <a:ahLst/>
                <a:cxnLst/>
                <a:rect l="l" t="t" r="r" b="b"/>
                <a:pathLst>
                  <a:path w="5" h="5" extrusionOk="0">
                    <a:moveTo>
                      <a:pt x="4" y="1"/>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2" name="Google Shape;6887;p65">
                <a:extLst>
                  <a:ext uri="{FF2B5EF4-FFF2-40B4-BE49-F238E27FC236}">
                    <a16:creationId xmlns:a16="http://schemas.microsoft.com/office/drawing/2014/main" id="{AC116F7D-EE3B-456C-9710-2EF42E7EBD16}"/>
                  </a:ext>
                </a:extLst>
              </p:cNvPr>
              <p:cNvSpPr/>
              <p:nvPr/>
            </p:nvSpPr>
            <p:spPr>
              <a:xfrm>
                <a:off x="6861544" y="4870826"/>
                <a:ext cx="198" cy="227"/>
              </a:xfrm>
              <a:custGeom>
                <a:avLst/>
                <a:gdLst/>
                <a:ahLst/>
                <a:cxnLst/>
                <a:rect l="l" t="t" r="r" b="b"/>
                <a:pathLst>
                  <a:path w="4" h="4" extrusionOk="0">
                    <a:moveTo>
                      <a:pt x="4" y="0"/>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3" name="Google Shape;6888;p65">
                <a:extLst>
                  <a:ext uri="{FF2B5EF4-FFF2-40B4-BE49-F238E27FC236}">
                    <a16:creationId xmlns:a16="http://schemas.microsoft.com/office/drawing/2014/main" id="{9F8A906C-6B33-47A3-B73B-B101C69ED10C}"/>
                  </a:ext>
                </a:extLst>
              </p:cNvPr>
              <p:cNvSpPr/>
              <p:nvPr/>
            </p:nvSpPr>
            <p:spPr>
              <a:xfrm>
                <a:off x="6747100" y="4887165"/>
                <a:ext cx="1446" cy="227"/>
              </a:xfrm>
              <a:custGeom>
                <a:avLst/>
                <a:gdLst/>
                <a:ahLst/>
                <a:cxnLst/>
                <a:rect l="l" t="t" r="r" b="b"/>
                <a:pathLst>
                  <a:path w="29" h="4" extrusionOk="0">
                    <a:moveTo>
                      <a:pt x="29" y="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4" name="Google Shape;6889;p65">
                <a:extLst>
                  <a:ext uri="{FF2B5EF4-FFF2-40B4-BE49-F238E27FC236}">
                    <a16:creationId xmlns:a16="http://schemas.microsoft.com/office/drawing/2014/main" id="{4E7DBFF5-633C-4EA3-A1DD-0CEBF2A0E528}"/>
                  </a:ext>
                </a:extLst>
              </p:cNvPr>
              <p:cNvSpPr/>
              <p:nvPr/>
            </p:nvSpPr>
            <p:spPr>
              <a:xfrm>
                <a:off x="6857159" y="4873786"/>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5" name="Google Shape;6890;p65">
                <a:extLst>
                  <a:ext uri="{FF2B5EF4-FFF2-40B4-BE49-F238E27FC236}">
                    <a16:creationId xmlns:a16="http://schemas.microsoft.com/office/drawing/2014/main" id="{86B84A52-22B5-4C60-8278-E635FC4289D6}"/>
                  </a:ext>
                </a:extLst>
              </p:cNvPr>
              <p:cNvSpPr/>
              <p:nvPr/>
            </p:nvSpPr>
            <p:spPr>
              <a:xfrm>
                <a:off x="6861196" y="4871225"/>
                <a:ext cx="198" cy="227"/>
              </a:xfrm>
              <a:custGeom>
                <a:avLst/>
                <a:gdLst/>
                <a:ahLst/>
                <a:cxnLst/>
                <a:rect l="l" t="t" r="r" b="b"/>
                <a:pathLst>
                  <a:path w="4" h="4" extrusionOk="0">
                    <a:moveTo>
                      <a:pt x="4" y="0"/>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6" name="Google Shape;6891;p65">
                <a:extLst>
                  <a:ext uri="{FF2B5EF4-FFF2-40B4-BE49-F238E27FC236}">
                    <a16:creationId xmlns:a16="http://schemas.microsoft.com/office/drawing/2014/main" id="{557618F3-1406-4D06-BD91-F32685FAF079}"/>
                  </a:ext>
                </a:extLst>
              </p:cNvPr>
              <p:cNvSpPr/>
              <p:nvPr/>
            </p:nvSpPr>
            <p:spPr>
              <a:xfrm>
                <a:off x="6881774" y="4857447"/>
                <a:ext cx="1794" cy="1082"/>
              </a:xfrm>
              <a:custGeom>
                <a:avLst/>
                <a:gdLst/>
                <a:ahLst/>
                <a:cxnLst/>
                <a:rect l="l" t="t" r="r" b="b"/>
                <a:pathLst>
                  <a:path w="36" h="19" extrusionOk="0">
                    <a:moveTo>
                      <a:pt x="35" y="1"/>
                    </a:moveTo>
                    <a:lnTo>
                      <a:pt x="0"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7" name="Google Shape;6892;p65">
                <a:extLst>
                  <a:ext uri="{FF2B5EF4-FFF2-40B4-BE49-F238E27FC236}">
                    <a16:creationId xmlns:a16="http://schemas.microsoft.com/office/drawing/2014/main" id="{87EA06B5-41C2-44EB-B55B-A6819C6A463F}"/>
                  </a:ext>
                </a:extLst>
              </p:cNvPr>
              <p:cNvSpPr/>
              <p:nvPr/>
            </p:nvSpPr>
            <p:spPr>
              <a:xfrm>
                <a:off x="6861694" y="4870428"/>
                <a:ext cx="400" cy="457"/>
              </a:xfrm>
              <a:custGeom>
                <a:avLst/>
                <a:gdLst/>
                <a:ahLst/>
                <a:cxnLst/>
                <a:rect l="l" t="t" r="r" b="b"/>
                <a:pathLst>
                  <a:path w="8" h="8" extrusionOk="0">
                    <a:moveTo>
                      <a:pt x="8" y="0"/>
                    </a:moveTo>
                    <a:lnTo>
                      <a:pt x="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8" name="Google Shape;6893;p65">
                <a:extLst>
                  <a:ext uri="{FF2B5EF4-FFF2-40B4-BE49-F238E27FC236}">
                    <a16:creationId xmlns:a16="http://schemas.microsoft.com/office/drawing/2014/main" id="{68CF211F-3E02-4719-9C0F-570312EF5D35}"/>
                  </a:ext>
                </a:extLst>
              </p:cNvPr>
              <p:cNvSpPr/>
              <p:nvPr/>
            </p:nvSpPr>
            <p:spPr>
              <a:xfrm>
                <a:off x="6754072" y="4887962"/>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9" name="Google Shape;6894;p65">
                <a:extLst>
                  <a:ext uri="{FF2B5EF4-FFF2-40B4-BE49-F238E27FC236}">
                    <a16:creationId xmlns:a16="http://schemas.microsoft.com/office/drawing/2014/main" id="{1B32823F-0B19-48CA-81C1-CE13FB62C82F}"/>
                  </a:ext>
                </a:extLst>
              </p:cNvPr>
              <p:cNvSpPr/>
              <p:nvPr/>
            </p:nvSpPr>
            <p:spPr>
              <a:xfrm>
                <a:off x="6863786" y="4868834"/>
                <a:ext cx="598" cy="457"/>
              </a:xfrm>
              <a:custGeom>
                <a:avLst/>
                <a:gdLst/>
                <a:ahLst/>
                <a:cxnLst/>
                <a:rect l="l" t="t" r="r" b="b"/>
                <a:pathLst>
                  <a:path w="12" h="8" extrusionOk="0">
                    <a:moveTo>
                      <a:pt x="11" y="0"/>
                    </a:moveTo>
                    <a:lnTo>
                      <a:pt x="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0" name="Google Shape;6895;p65">
                <a:extLst>
                  <a:ext uri="{FF2B5EF4-FFF2-40B4-BE49-F238E27FC236}">
                    <a16:creationId xmlns:a16="http://schemas.microsoft.com/office/drawing/2014/main" id="{C9D5C540-387B-4F93-BA47-174CA57FA808}"/>
                  </a:ext>
                </a:extLst>
              </p:cNvPr>
              <p:cNvSpPr/>
              <p:nvPr/>
            </p:nvSpPr>
            <p:spPr>
              <a:xfrm>
                <a:off x="6863287" y="4869233"/>
                <a:ext cx="400" cy="457"/>
              </a:xfrm>
              <a:custGeom>
                <a:avLst/>
                <a:gdLst/>
                <a:ahLst/>
                <a:cxnLst/>
                <a:rect l="l" t="t" r="r" b="b"/>
                <a:pathLst>
                  <a:path w="8" h="8" extrusionOk="0">
                    <a:moveTo>
                      <a:pt x="7" y="0"/>
                    </a:moveTo>
                    <a:lnTo>
                      <a:pt x="0"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1" name="Google Shape;6896;p65">
                <a:extLst>
                  <a:ext uri="{FF2B5EF4-FFF2-40B4-BE49-F238E27FC236}">
                    <a16:creationId xmlns:a16="http://schemas.microsoft.com/office/drawing/2014/main" id="{678AE5F8-3699-49B4-97F6-2DFC527F7DF4}"/>
                  </a:ext>
                </a:extLst>
              </p:cNvPr>
              <p:cNvSpPr/>
              <p:nvPr/>
            </p:nvSpPr>
            <p:spPr>
              <a:xfrm>
                <a:off x="6865383" y="4867639"/>
                <a:ext cx="547" cy="457"/>
              </a:xfrm>
              <a:custGeom>
                <a:avLst/>
                <a:gdLst/>
                <a:ahLst/>
                <a:cxnLst/>
                <a:rect l="l" t="t" r="r" b="b"/>
                <a:pathLst>
                  <a:path w="11" h="8" extrusionOk="0">
                    <a:moveTo>
                      <a:pt x="11" y="0"/>
                    </a:moveTo>
                    <a:lnTo>
                      <a:pt x="0"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2" name="Google Shape;6897;p65">
                <a:extLst>
                  <a:ext uri="{FF2B5EF4-FFF2-40B4-BE49-F238E27FC236}">
                    <a16:creationId xmlns:a16="http://schemas.microsoft.com/office/drawing/2014/main" id="{1F992E7E-5D5F-4820-B7F5-3806E0EA5491}"/>
                  </a:ext>
                </a:extLst>
              </p:cNvPr>
              <p:cNvSpPr/>
              <p:nvPr/>
            </p:nvSpPr>
            <p:spPr>
              <a:xfrm>
                <a:off x="6874596" y="4861832"/>
                <a:ext cx="1097" cy="684"/>
              </a:xfrm>
              <a:custGeom>
                <a:avLst/>
                <a:gdLst/>
                <a:ahLst/>
                <a:cxnLst/>
                <a:rect l="l" t="t" r="r" b="b"/>
                <a:pathLst>
                  <a:path w="22" h="12" extrusionOk="0">
                    <a:moveTo>
                      <a:pt x="22" y="1"/>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3" name="Google Shape;6898;p65">
                <a:extLst>
                  <a:ext uri="{FF2B5EF4-FFF2-40B4-BE49-F238E27FC236}">
                    <a16:creationId xmlns:a16="http://schemas.microsoft.com/office/drawing/2014/main" id="{2B817ACD-4EEB-4C45-9FBF-1BC080AE10F7}"/>
                  </a:ext>
                </a:extLst>
              </p:cNvPr>
              <p:cNvSpPr/>
              <p:nvPr/>
            </p:nvSpPr>
            <p:spPr>
              <a:xfrm>
                <a:off x="6749042" y="4887564"/>
                <a:ext cx="1097" cy="59"/>
              </a:xfrm>
              <a:custGeom>
                <a:avLst/>
                <a:gdLst/>
                <a:ahLst/>
                <a:cxnLst/>
                <a:rect l="l" t="t" r="r" b="b"/>
                <a:pathLst>
                  <a:path w="22" h="1" extrusionOk="0">
                    <a:moveTo>
                      <a:pt x="21"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4" name="Google Shape;6899;p65">
                <a:extLst>
                  <a:ext uri="{FF2B5EF4-FFF2-40B4-BE49-F238E27FC236}">
                    <a16:creationId xmlns:a16="http://schemas.microsoft.com/office/drawing/2014/main" id="{1548232D-4DF3-4285-96D5-6791642C2D4A}"/>
                  </a:ext>
                </a:extLst>
              </p:cNvPr>
              <p:cNvSpPr/>
              <p:nvPr/>
            </p:nvSpPr>
            <p:spPr>
              <a:xfrm>
                <a:off x="6864483" y="4868206"/>
                <a:ext cx="598" cy="457"/>
              </a:xfrm>
              <a:custGeom>
                <a:avLst/>
                <a:gdLst/>
                <a:ahLst/>
                <a:cxnLst/>
                <a:rect l="l" t="t" r="r" b="b"/>
                <a:pathLst>
                  <a:path w="12" h="8" extrusionOk="0">
                    <a:moveTo>
                      <a:pt x="11" y="1"/>
                    </a:moveTo>
                    <a:lnTo>
                      <a:pt x="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5" name="Google Shape;6900;p65">
                <a:extLst>
                  <a:ext uri="{FF2B5EF4-FFF2-40B4-BE49-F238E27FC236}">
                    <a16:creationId xmlns:a16="http://schemas.microsoft.com/office/drawing/2014/main" id="{0B91A99C-1056-4505-BFBD-0A3BFE4321CB}"/>
                  </a:ext>
                </a:extLst>
              </p:cNvPr>
              <p:cNvSpPr/>
              <p:nvPr/>
            </p:nvSpPr>
            <p:spPr>
              <a:xfrm>
                <a:off x="6862242" y="4870029"/>
                <a:ext cx="400" cy="457"/>
              </a:xfrm>
              <a:custGeom>
                <a:avLst/>
                <a:gdLst/>
                <a:ahLst/>
                <a:cxnLst/>
                <a:rect l="l" t="t" r="r" b="b"/>
                <a:pathLst>
                  <a:path w="8" h="8" extrusionOk="0">
                    <a:moveTo>
                      <a:pt x="7" y="0"/>
                    </a:moveTo>
                    <a:lnTo>
                      <a:pt x="0"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6" name="Google Shape;6901;p65">
                <a:extLst>
                  <a:ext uri="{FF2B5EF4-FFF2-40B4-BE49-F238E27FC236}">
                    <a16:creationId xmlns:a16="http://schemas.microsoft.com/office/drawing/2014/main" id="{80F90C42-1009-453B-BD21-20321660D59B}"/>
                  </a:ext>
                </a:extLst>
              </p:cNvPr>
              <p:cNvSpPr/>
              <p:nvPr/>
            </p:nvSpPr>
            <p:spPr>
              <a:xfrm>
                <a:off x="6873056" y="4862629"/>
                <a:ext cx="1097" cy="684"/>
              </a:xfrm>
              <a:custGeom>
                <a:avLst/>
                <a:gdLst/>
                <a:ahLst/>
                <a:cxnLst/>
                <a:rect l="l" t="t" r="r" b="b"/>
                <a:pathLst>
                  <a:path w="22" h="12" extrusionOk="0">
                    <a:moveTo>
                      <a:pt x="21" y="1"/>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7" name="Google Shape;6902;p65">
                <a:extLst>
                  <a:ext uri="{FF2B5EF4-FFF2-40B4-BE49-F238E27FC236}">
                    <a16:creationId xmlns:a16="http://schemas.microsoft.com/office/drawing/2014/main" id="{9C00342B-97BD-4DEE-917F-69EFE6F4736F}"/>
                  </a:ext>
                </a:extLst>
              </p:cNvPr>
              <p:cNvSpPr/>
              <p:nvPr/>
            </p:nvSpPr>
            <p:spPr>
              <a:xfrm>
                <a:off x="6862740" y="4869631"/>
                <a:ext cx="400" cy="457"/>
              </a:xfrm>
              <a:custGeom>
                <a:avLst/>
                <a:gdLst/>
                <a:ahLst/>
                <a:cxnLst/>
                <a:rect l="l" t="t" r="r" b="b"/>
                <a:pathLst>
                  <a:path w="8" h="8" extrusionOk="0">
                    <a:moveTo>
                      <a:pt x="8" y="0"/>
                    </a:moveTo>
                    <a:lnTo>
                      <a:pt x="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8" name="Google Shape;6903;p65">
                <a:extLst>
                  <a:ext uri="{FF2B5EF4-FFF2-40B4-BE49-F238E27FC236}">
                    <a16:creationId xmlns:a16="http://schemas.microsoft.com/office/drawing/2014/main" id="{99A2916D-F01B-4AA9-BBE1-0974402DF798}"/>
                  </a:ext>
                </a:extLst>
              </p:cNvPr>
              <p:cNvSpPr/>
              <p:nvPr/>
            </p:nvSpPr>
            <p:spPr>
              <a:xfrm>
                <a:off x="6686615" y="4831544"/>
                <a:ext cx="78522" cy="225036"/>
              </a:xfrm>
              <a:custGeom>
                <a:avLst/>
                <a:gdLst/>
                <a:ahLst/>
                <a:cxnLst/>
                <a:rect l="l" t="t" r="r" b="b"/>
                <a:pathLst>
                  <a:path w="1576" h="3953" extrusionOk="0">
                    <a:moveTo>
                      <a:pt x="308" y="0"/>
                    </a:moveTo>
                    <a:cubicBezTo>
                      <a:pt x="350" y="85"/>
                      <a:pt x="392" y="172"/>
                      <a:pt x="427" y="260"/>
                    </a:cubicBezTo>
                    <a:lnTo>
                      <a:pt x="434" y="281"/>
                    </a:lnTo>
                    <a:lnTo>
                      <a:pt x="441" y="305"/>
                    </a:lnTo>
                    <a:lnTo>
                      <a:pt x="452" y="333"/>
                    </a:lnTo>
                    <a:lnTo>
                      <a:pt x="455" y="344"/>
                    </a:lnTo>
                    <a:cubicBezTo>
                      <a:pt x="462" y="368"/>
                      <a:pt x="469" y="393"/>
                      <a:pt x="476" y="417"/>
                    </a:cubicBezTo>
                    <a:lnTo>
                      <a:pt x="476" y="421"/>
                    </a:lnTo>
                    <a:cubicBezTo>
                      <a:pt x="476" y="431"/>
                      <a:pt x="480" y="438"/>
                      <a:pt x="480" y="449"/>
                    </a:cubicBezTo>
                    <a:lnTo>
                      <a:pt x="480" y="452"/>
                    </a:lnTo>
                    <a:cubicBezTo>
                      <a:pt x="480" y="463"/>
                      <a:pt x="480" y="470"/>
                      <a:pt x="480" y="480"/>
                    </a:cubicBezTo>
                    <a:cubicBezTo>
                      <a:pt x="483" y="512"/>
                      <a:pt x="469" y="543"/>
                      <a:pt x="448" y="568"/>
                    </a:cubicBezTo>
                    <a:cubicBezTo>
                      <a:pt x="423" y="584"/>
                      <a:pt x="394" y="594"/>
                      <a:pt x="364" y="594"/>
                    </a:cubicBezTo>
                    <a:cubicBezTo>
                      <a:pt x="356" y="594"/>
                      <a:pt x="348" y="594"/>
                      <a:pt x="340" y="592"/>
                    </a:cubicBezTo>
                    <a:cubicBezTo>
                      <a:pt x="330" y="591"/>
                      <a:pt x="323" y="591"/>
                      <a:pt x="316" y="591"/>
                    </a:cubicBezTo>
                    <a:cubicBezTo>
                      <a:pt x="292" y="591"/>
                      <a:pt x="288" y="597"/>
                      <a:pt x="280" y="617"/>
                    </a:cubicBezTo>
                    <a:cubicBezTo>
                      <a:pt x="224" y="753"/>
                      <a:pt x="210" y="1359"/>
                      <a:pt x="291" y="1439"/>
                    </a:cubicBezTo>
                    <a:cubicBezTo>
                      <a:pt x="326" y="1467"/>
                      <a:pt x="340" y="1509"/>
                      <a:pt x="329" y="1551"/>
                    </a:cubicBezTo>
                    <a:cubicBezTo>
                      <a:pt x="308" y="1611"/>
                      <a:pt x="245" y="1614"/>
                      <a:pt x="179" y="1621"/>
                    </a:cubicBezTo>
                    <a:lnTo>
                      <a:pt x="154" y="1625"/>
                    </a:lnTo>
                    <a:cubicBezTo>
                      <a:pt x="133" y="1625"/>
                      <a:pt x="109" y="1632"/>
                      <a:pt x="88" y="1639"/>
                    </a:cubicBezTo>
                    <a:cubicBezTo>
                      <a:pt x="88" y="1779"/>
                      <a:pt x="74" y="1919"/>
                      <a:pt x="46" y="2059"/>
                    </a:cubicBezTo>
                    <a:cubicBezTo>
                      <a:pt x="39" y="2094"/>
                      <a:pt x="28" y="2129"/>
                      <a:pt x="14" y="2161"/>
                    </a:cubicBezTo>
                    <a:cubicBezTo>
                      <a:pt x="11" y="2168"/>
                      <a:pt x="4" y="2178"/>
                      <a:pt x="0" y="2185"/>
                    </a:cubicBezTo>
                    <a:cubicBezTo>
                      <a:pt x="7" y="2206"/>
                      <a:pt x="28" y="2245"/>
                      <a:pt x="42" y="2273"/>
                    </a:cubicBezTo>
                    <a:lnTo>
                      <a:pt x="63" y="2311"/>
                    </a:lnTo>
                    <a:lnTo>
                      <a:pt x="70" y="2325"/>
                    </a:lnTo>
                    <a:lnTo>
                      <a:pt x="81" y="2339"/>
                    </a:lnTo>
                    <a:cubicBezTo>
                      <a:pt x="88" y="2343"/>
                      <a:pt x="95" y="2346"/>
                      <a:pt x="102" y="2350"/>
                    </a:cubicBezTo>
                    <a:lnTo>
                      <a:pt x="105" y="2353"/>
                    </a:lnTo>
                    <a:cubicBezTo>
                      <a:pt x="112" y="2360"/>
                      <a:pt x="119" y="2367"/>
                      <a:pt x="130" y="2374"/>
                    </a:cubicBezTo>
                    <a:lnTo>
                      <a:pt x="137" y="2381"/>
                    </a:lnTo>
                    <a:lnTo>
                      <a:pt x="158" y="2399"/>
                    </a:lnTo>
                    <a:lnTo>
                      <a:pt x="168" y="2409"/>
                    </a:lnTo>
                    <a:lnTo>
                      <a:pt x="203" y="2441"/>
                    </a:lnTo>
                    <a:cubicBezTo>
                      <a:pt x="256" y="2486"/>
                      <a:pt x="364" y="2588"/>
                      <a:pt x="403" y="2588"/>
                    </a:cubicBezTo>
                    <a:cubicBezTo>
                      <a:pt x="413" y="2588"/>
                      <a:pt x="441" y="2577"/>
                      <a:pt x="466" y="2570"/>
                    </a:cubicBezTo>
                    <a:lnTo>
                      <a:pt x="511" y="2556"/>
                    </a:lnTo>
                    <a:lnTo>
                      <a:pt x="522" y="2553"/>
                    </a:lnTo>
                    <a:lnTo>
                      <a:pt x="560" y="2542"/>
                    </a:lnTo>
                    <a:lnTo>
                      <a:pt x="578" y="2539"/>
                    </a:lnTo>
                    <a:cubicBezTo>
                      <a:pt x="588" y="2539"/>
                      <a:pt x="602" y="2535"/>
                      <a:pt x="616" y="2532"/>
                    </a:cubicBezTo>
                    <a:lnTo>
                      <a:pt x="630" y="2532"/>
                    </a:lnTo>
                    <a:cubicBezTo>
                      <a:pt x="648" y="2528"/>
                      <a:pt x="665" y="2528"/>
                      <a:pt x="683" y="2528"/>
                    </a:cubicBezTo>
                    <a:lnTo>
                      <a:pt x="735" y="2528"/>
                    </a:lnTo>
                    <a:cubicBezTo>
                      <a:pt x="746" y="2532"/>
                      <a:pt x="753" y="2532"/>
                      <a:pt x="763" y="2535"/>
                    </a:cubicBezTo>
                    <a:lnTo>
                      <a:pt x="774" y="2539"/>
                    </a:lnTo>
                    <a:cubicBezTo>
                      <a:pt x="788" y="2542"/>
                      <a:pt x="802" y="2549"/>
                      <a:pt x="812" y="2556"/>
                    </a:cubicBezTo>
                    <a:cubicBezTo>
                      <a:pt x="865" y="2588"/>
                      <a:pt x="900" y="2644"/>
                      <a:pt x="910" y="2703"/>
                    </a:cubicBezTo>
                    <a:cubicBezTo>
                      <a:pt x="942" y="2850"/>
                      <a:pt x="886" y="3046"/>
                      <a:pt x="840" y="3204"/>
                    </a:cubicBezTo>
                    <a:cubicBezTo>
                      <a:pt x="819" y="3277"/>
                      <a:pt x="788" y="3382"/>
                      <a:pt x="798" y="3407"/>
                    </a:cubicBezTo>
                    <a:cubicBezTo>
                      <a:pt x="819" y="3473"/>
                      <a:pt x="1008" y="3757"/>
                      <a:pt x="1138" y="3921"/>
                    </a:cubicBezTo>
                    <a:lnTo>
                      <a:pt x="1166" y="3953"/>
                    </a:lnTo>
                    <a:cubicBezTo>
                      <a:pt x="1145" y="3823"/>
                      <a:pt x="1120" y="3648"/>
                      <a:pt x="1239" y="3540"/>
                    </a:cubicBezTo>
                    <a:cubicBezTo>
                      <a:pt x="1292" y="3498"/>
                      <a:pt x="1355" y="3470"/>
                      <a:pt x="1421" y="3463"/>
                    </a:cubicBezTo>
                    <a:cubicBezTo>
                      <a:pt x="1498" y="3445"/>
                      <a:pt x="1533" y="3438"/>
                      <a:pt x="1526" y="3239"/>
                    </a:cubicBezTo>
                    <a:cubicBezTo>
                      <a:pt x="1519" y="3120"/>
                      <a:pt x="1530" y="3004"/>
                      <a:pt x="1561" y="2889"/>
                    </a:cubicBezTo>
                    <a:cubicBezTo>
                      <a:pt x="1568" y="2868"/>
                      <a:pt x="1572" y="2847"/>
                      <a:pt x="1575" y="2826"/>
                    </a:cubicBezTo>
                    <a:cubicBezTo>
                      <a:pt x="1575" y="2794"/>
                      <a:pt x="1561" y="2773"/>
                      <a:pt x="1523" y="2728"/>
                    </a:cubicBezTo>
                    <a:lnTo>
                      <a:pt x="1502" y="2703"/>
                    </a:lnTo>
                    <a:lnTo>
                      <a:pt x="1495" y="2693"/>
                    </a:lnTo>
                    <a:lnTo>
                      <a:pt x="1477" y="2672"/>
                    </a:lnTo>
                    <a:lnTo>
                      <a:pt x="1467" y="2665"/>
                    </a:lnTo>
                    <a:lnTo>
                      <a:pt x="1446" y="2640"/>
                    </a:lnTo>
                    <a:lnTo>
                      <a:pt x="1435" y="2630"/>
                    </a:lnTo>
                    <a:lnTo>
                      <a:pt x="1404" y="2598"/>
                    </a:lnTo>
                    <a:lnTo>
                      <a:pt x="1400" y="2595"/>
                    </a:lnTo>
                    <a:lnTo>
                      <a:pt x="1362" y="2556"/>
                    </a:lnTo>
                    <a:lnTo>
                      <a:pt x="1351" y="2549"/>
                    </a:lnTo>
                    <a:lnTo>
                      <a:pt x="1316" y="2518"/>
                    </a:lnTo>
                    <a:lnTo>
                      <a:pt x="1302" y="2504"/>
                    </a:lnTo>
                    <a:lnTo>
                      <a:pt x="1285" y="2490"/>
                    </a:lnTo>
                    <a:lnTo>
                      <a:pt x="1281" y="2497"/>
                    </a:lnTo>
                    <a:cubicBezTo>
                      <a:pt x="1253" y="2539"/>
                      <a:pt x="1208" y="2565"/>
                      <a:pt x="1158" y="2565"/>
                    </a:cubicBezTo>
                    <a:cubicBezTo>
                      <a:pt x="1146" y="2565"/>
                      <a:pt x="1133" y="2563"/>
                      <a:pt x="1120" y="2560"/>
                    </a:cubicBezTo>
                    <a:cubicBezTo>
                      <a:pt x="900" y="2504"/>
                      <a:pt x="609" y="1968"/>
                      <a:pt x="571" y="1628"/>
                    </a:cubicBezTo>
                    <a:cubicBezTo>
                      <a:pt x="546" y="1439"/>
                      <a:pt x="592" y="1292"/>
                      <a:pt x="630" y="1163"/>
                    </a:cubicBezTo>
                    <a:cubicBezTo>
                      <a:pt x="679" y="1005"/>
                      <a:pt x="721" y="869"/>
                      <a:pt x="637" y="680"/>
                    </a:cubicBezTo>
                    <a:cubicBezTo>
                      <a:pt x="462" y="295"/>
                      <a:pt x="441" y="102"/>
                      <a:pt x="462"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9" name="Google Shape;6904;p65">
                <a:extLst>
                  <a:ext uri="{FF2B5EF4-FFF2-40B4-BE49-F238E27FC236}">
                    <a16:creationId xmlns:a16="http://schemas.microsoft.com/office/drawing/2014/main" id="{8FFACCDF-25E0-48B4-B207-ACE291908CB5}"/>
                  </a:ext>
                </a:extLst>
              </p:cNvPr>
              <p:cNvSpPr/>
              <p:nvPr/>
            </p:nvSpPr>
            <p:spPr>
              <a:xfrm>
                <a:off x="6702108" y="4831942"/>
                <a:ext cx="5831" cy="14403"/>
              </a:xfrm>
              <a:custGeom>
                <a:avLst/>
                <a:gdLst/>
                <a:ahLst/>
                <a:cxnLst/>
                <a:rect l="l" t="t" r="r" b="b"/>
                <a:pathLst>
                  <a:path w="117" h="253" extrusionOk="0">
                    <a:moveTo>
                      <a:pt x="1" y="1"/>
                    </a:moveTo>
                    <a:lnTo>
                      <a:pt x="1" y="1"/>
                    </a:lnTo>
                    <a:cubicBezTo>
                      <a:pt x="43" y="81"/>
                      <a:pt x="81" y="165"/>
                      <a:pt x="116" y="253"/>
                    </a:cubicBezTo>
                    <a:cubicBezTo>
                      <a:pt x="81" y="165"/>
                      <a:pt x="43" y="81"/>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0" name="Google Shape;6905;p65">
                <a:extLst>
                  <a:ext uri="{FF2B5EF4-FFF2-40B4-BE49-F238E27FC236}">
                    <a16:creationId xmlns:a16="http://schemas.microsoft.com/office/drawing/2014/main" id="{C454823C-7D0C-4D86-B94E-EBF66FED242B}"/>
                  </a:ext>
                </a:extLst>
              </p:cNvPr>
              <p:cNvSpPr/>
              <p:nvPr/>
            </p:nvSpPr>
            <p:spPr>
              <a:xfrm>
                <a:off x="6689055" y="4923995"/>
                <a:ext cx="5629" cy="24763"/>
              </a:xfrm>
              <a:custGeom>
                <a:avLst/>
                <a:gdLst/>
                <a:ahLst/>
                <a:cxnLst/>
                <a:rect l="l" t="t" r="r" b="b"/>
                <a:pathLst>
                  <a:path w="113" h="435" extrusionOk="0">
                    <a:moveTo>
                      <a:pt x="112" y="1"/>
                    </a:moveTo>
                    <a:cubicBezTo>
                      <a:pt x="88" y="1"/>
                      <a:pt x="63" y="8"/>
                      <a:pt x="42" y="11"/>
                    </a:cubicBezTo>
                    <a:cubicBezTo>
                      <a:pt x="42" y="155"/>
                      <a:pt x="28" y="295"/>
                      <a:pt x="0" y="435"/>
                    </a:cubicBezTo>
                    <a:cubicBezTo>
                      <a:pt x="28" y="295"/>
                      <a:pt x="42" y="155"/>
                      <a:pt x="42" y="11"/>
                    </a:cubicBezTo>
                    <a:cubicBezTo>
                      <a:pt x="63" y="8"/>
                      <a:pt x="88" y="1"/>
                      <a:pt x="112"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1" name="Google Shape;6906;p65">
                <a:extLst>
                  <a:ext uri="{FF2B5EF4-FFF2-40B4-BE49-F238E27FC236}">
                    <a16:creationId xmlns:a16="http://schemas.microsoft.com/office/drawing/2014/main" id="{9A643BCB-4AD1-4A4C-B21B-81C84C121584}"/>
                  </a:ext>
                </a:extLst>
              </p:cNvPr>
              <p:cNvSpPr/>
              <p:nvPr/>
            </p:nvSpPr>
            <p:spPr>
              <a:xfrm>
                <a:off x="6709084" y="4850504"/>
                <a:ext cx="250" cy="624"/>
              </a:xfrm>
              <a:custGeom>
                <a:avLst/>
                <a:gdLst/>
                <a:ahLst/>
                <a:cxnLst/>
                <a:rect l="l" t="t" r="r" b="b"/>
                <a:pathLst>
                  <a:path w="5" h="11" extrusionOk="0">
                    <a:moveTo>
                      <a:pt x="4" y="11"/>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2" name="Google Shape;6907;p65">
                <a:extLst>
                  <a:ext uri="{FF2B5EF4-FFF2-40B4-BE49-F238E27FC236}">
                    <a16:creationId xmlns:a16="http://schemas.microsoft.com/office/drawing/2014/main" id="{FA020925-E738-404D-B906-B1FCF3A5753E}"/>
                  </a:ext>
                </a:extLst>
              </p:cNvPr>
              <p:cNvSpPr/>
              <p:nvPr/>
            </p:nvSpPr>
            <p:spPr>
              <a:xfrm>
                <a:off x="6708236" y="4847485"/>
                <a:ext cx="400" cy="1480"/>
              </a:xfrm>
              <a:custGeom>
                <a:avLst/>
                <a:gdLst/>
                <a:ahLst/>
                <a:cxnLst/>
                <a:rect l="l" t="t" r="r" b="b"/>
                <a:pathLst>
                  <a:path w="8" h="26" extrusionOk="0">
                    <a:moveTo>
                      <a:pt x="7" y="25"/>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3" name="Google Shape;6908;p65">
                <a:extLst>
                  <a:ext uri="{FF2B5EF4-FFF2-40B4-BE49-F238E27FC236}">
                    <a16:creationId xmlns:a16="http://schemas.microsoft.com/office/drawing/2014/main" id="{D33CEBBA-9CC4-4008-ACFD-1E3EBC78947C}"/>
                  </a:ext>
                </a:extLst>
              </p:cNvPr>
              <p:cNvSpPr/>
              <p:nvPr/>
            </p:nvSpPr>
            <p:spPr>
              <a:xfrm>
                <a:off x="6710676" y="4857049"/>
                <a:ext cx="51" cy="285"/>
              </a:xfrm>
              <a:custGeom>
                <a:avLst/>
                <a:gdLst/>
                <a:ahLst/>
                <a:cxnLst/>
                <a:rect l="l" t="t" r="r" b="b"/>
                <a:pathLst>
                  <a:path w="1" h="5" extrusionOk="0">
                    <a:moveTo>
                      <a:pt x="0"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4" name="Google Shape;6909;p65">
                <a:extLst>
                  <a:ext uri="{FF2B5EF4-FFF2-40B4-BE49-F238E27FC236}">
                    <a16:creationId xmlns:a16="http://schemas.microsoft.com/office/drawing/2014/main" id="{5DF993FA-8396-41BE-8E0C-C600EC6736CD}"/>
                  </a:ext>
                </a:extLst>
              </p:cNvPr>
              <p:cNvSpPr/>
              <p:nvPr/>
            </p:nvSpPr>
            <p:spPr>
              <a:xfrm>
                <a:off x="6687458" y="4948703"/>
                <a:ext cx="1644" cy="5861"/>
              </a:xfrm>
              <a:custGeom>
                <a:avLst/>
                <a:gdLst/>
                <a:ahLst/>
                <a:cxnLst/>
                <a:rect l="l" t="t" r="r" b="b"/>
                <a:pathLst>
                  <a:path w="33" h="103" extrusionOk="0">
                    <a:moveTo>
                      <a:pt x="1" y="103"/>
                    </a:moveTo>
                    <a:cubicBezTo>
                      <a:pt x="15" y="71"/>
                      <a:pt x="25" y="36"/>
                      <a:pt x="32" y="1"/>
                    </a:cubicBezTo>
                    <a:cubicBezTo>
                      <a:pt x="25" y="36"/>
                      <a:pt x="15" y="71"/>
                      <a:pt x="1" y="103"/>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5" name="Google Shape;6910;p65">
                <a:extLst>
                  <a:ext uri="{FF2B5EF4-FFF2-40B4-BE49-F238E27FC236}">
                    <a16:creationId xmlns:a16="http://schemas.microsoft.com/office/drawing/2014/main" id="{9C1BF969-5C1D-43F0-A324-F02874B88C0E}"/>
                  </a:ext>
                </a:extLst>
              </p:cNvPr>
              <p:cNvSpPr/>
              <p:nvPr/>
            </p:nvSpPr>
            <p:spPr>
              <a:xfrm>
                <a:off x="6710327" y="4855284"/>
                <a:ext cx="51" cy="227"/>
              </a:xfrm>
              <a:custGeom>
                <a:avLst/>
                <a:gdLst/>
                <a:ahLst/>
                <a:cxnLst/>
                <a:rect l="l" t="t" r="r" b="b"/>
                <a:pathLst>
                  <a:path w="1" h="4" extrusionOk="0">
                    <a:moveTo>
                      <a:pt x="0" y="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6" name="Google Shape;6911;p65">
                <a:extLst>
                  <a:ext uri="{FF2B5EF4-FFF2-40B4-BE49-F238E27FC236}">
                    <a16:creationId xmlns:a16="http://schemas.microsoft.com/office/drawing/2014/main" id="{455FFA08-466A-436B-893D-81604462B24E}"/>
                  </a:ext>
                </a:extLst>
              </p:cNvPr>
              <p:cNvSpPr/>
              <p:nvPr/>
            </p:nvSpPr>
            <p:spPr>
              <a:xfrm>
                <a:off x="6690101" y="4963277"/>
                <a:ext cx="198" cy="684"/>
              </a:xfrm>
              <a:custGeom>
                <a:avLst/>
                <a:gdLst/>
                <a:ahLst/>
                <a:cxnLst/>
                <a:rect l="l" t="t" r="r" b="b"/>
                <a:pathLst>
                  <a:path w="4" h="12" extrusionOk="0">
                    <a:moveTo>
                      <a:pt x="4" y="1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7" name="Google Shape;6912;p65">
                <a:extLst>
                  <a:ext uri="{FF2B5EF4-FFF2-40B4-BE49-F238E27FC236}">
                    <a16:creationId xmlns:a16="http://schemas.microsoft.com/office/drawing/2014/main" id="{4AB1A80E-3304-4EEE-82C9-3D77923F5640}"/>
                  </a:ext>
                </a:extLst>
              </p:cNvPr>
              <p:cNvSpPr/>
              <p:nvPr/>
            </p:nvSpPr>
            <p:spPr>
              <a:xfrm>
                <a:off x="6690948" y="4964870"/>
                <a:ext cx="947" cy="684"/>
              </a:xfrm>
              <a:custGeom>
                <a:avLst/>
                <a:gdLst/>
                <a:ahLst/>
                <a:cxnLst/>
                <a:rect l="l" t="t" r="r" b="b"/>
                <a:pathLst>
                  <a:path w="19" h="12" extrusionOk="0">
                    <a:moveTo>
                      <a:pt x="18" y="11"/>
                    </a:moveTo>
                    <a:cubicBezTo>
                      <a:pt x="11" y="8"/>
                      <a:pt x="8" y="4"/>
                      <a:pt x="1" y="1"/>
                    </a:cubicBezTo>
                    <a:cubicBezTo>
                      <a:pt x="8" y="4"/>
                      <a:pt x="11" y="8"/>
                      <a:pt x="18" y="1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8" name="Google Shape;6913;p65">
                <a:extLst>
                  <a:ext uri="{FF2B5EF4-FFF2-40B4-BE49-F238E27FC236}">
                    <a16:creationId xmlns:a16="http://schemas.microsoft.com/office/drawing/2014/main" id="{3C6D3CB0-A494-4CA9-83C4-68372957154C}"/>
                  </a:ext>
                </a:extLst>
              </p:cNvPr>
              <p:cNvSpPr/>
              <p:nvPr/>
            </p:nvSpPr>
            <p:spPr>
              <a:xfrm>
                <a:off x="6718349" y="4975457"/>
                <a:ext cx="2642" cy="457"/>
              </a:xfrm>
              <a:custGeom>
                <a:avLst/>
                <a:gdLst/>
                <a:ahLst/>
                <a:cxnLst/>
                <a:rect l="l" t="t" r="r" b="b"/>
                <a:pathLst>
                  <a:path w="53" h="8" extrusionOk="0">
                    <a:moveTo>
                      <a:pt x="0" y="7"/>
                    </a:moveTo>
                    <a:cubicBezTo>
                      <a:pt x="18" y="4"/>
                      <a:pt x="35" y="0"/>
                      <a:pt x="53" y="0"/>
                    </a:cubicBezTo>
                    <a:cubicBezTo>
                      <a:pt x="35" y="0"/>
                      <a:pt x="18" y="4"/>
                      <a:pt x="0" y="7"/>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9" name="Google Shape;6914;p65">
                <a:extLst>
                  <a:ext uri="{FF2B5EF4-FFF2-40B4-BE49-F238E27FC236}">
                    <a16:creationId xmlns:a16="http://schemas.microsoft.com/office/drawing/2014/main" id="{BCEA1E41-CF88-495B-B4A8-8A52C0782DC4}"/>
                  </a:ext>
                </a:extLst>
              </p:cNvPr>
              <p:cNvSpPr/>
              <p:nvPr/>
            </p:nvSpPr>
            <p:spPr>
              <a:xfrm>
                <a:off x="6693737" y="4967089"/>
                <a:ext cx="1097" cy="1254"/>
              </a:xfrm>
              <a:custGeom>
                <a:avLst/>
                <a:gdLst/>
                <a:ahLst/>
                <a:cxnLst/>
                <a:rect l="l" t="t" r="r" b="b"/>
                <a:pathLst>
                  <a:path w="22" h="22" extrusionOk="0">
                    <a:moveTo>
                      <a:pt x="22" y="21"/>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0" name="Google Shape;6915;p65">
                <a:extLst>
                  <a:ext uri="{FF2B5EF4-FFF2-40B4-BE49-F238E27FC236}">
                    <a16:creationId xmlns:a16="http://schemas.microsoft.com/office/drawing/2014/main" id="{A7D976A3-3123-495B-9612-DA5AF0AA82E4}"/>
                  </a:ext>
                </a:extLst>
              </p:cNvPr>
              <p:cNvSpPr/>
              <p:nvPr/>
            </p:nvSpPr>
            <p:spPr>
              <a:xfrm>
                <a:off x="6691994" y="4965667"/>
                <a:ext cx="1296" cy="1082"/>
              </a:xfrm>
              <a:custGeom>
                <a:avLst/>
                <a:gdLst/>
                <a:ahLst/>
                <a:cxnLst/>
                <a:rect l="l" t="t" r="r" b="b"/>
                <a:pathLst>
                  <a:path w="26" h="19" extrusionOk="0">
                    <a:moveTo>
                      <a:pt x="25" y="18"/>
                    </a:moveTo>
                    <a:cubicBezTo>
                      <a:pt x="18" y="11"/>
                      <a:pt x="8" y="8"/>
                      <a:pt x="1" y="1"/>
                    </a:cubicBezTo>
                    <a:cubicBezTo>
                      <a:pt x="8" y="8"/>
                      <a:pt x="18" y="11"/>
                      <a:pt x="25"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1" name="Google Shape;6916;p65">
                <a:extLst>
                  <a:ext uri="{FF2B5EF4-FFF2-40B4-BE49-F238E27FC236}">
                    <a16:creationId xmlns:a16="http://schemas.microsoft.com/office/drawing/2014/main" id="{884E4928-72D8-48DB-B9C7-A9ECEA95802B}"/>
                  </a:ext>
                </a:extLst>
              </p:cNvPr>
              <p:cNvSpPr/>
              <p:nvPr/>
            </p:nvSpPr>
            <p:spPr>
              <a:xfrm>
                <a:off x="6715711" y="4975856"/>
                <a:ext cx="1993" cy="457"/>
              </a:xfrm>
              <a:custGeom>
                <a:avLst/>
                <a:gdLst/>
                <a:ahLst/>
                <a:cxnLst/>
                <a:rect l="l" t="t" r="r" b="b"/>
                <a:pathLst>
                  <a:path w="40" h="8" extrusionOk="0">
                    <a:moveTo>
                      <a:pt x="39" y="0"/>
                    </a:moveTo>
                    <a:cubicBezTo>
                      <a:pt x="25" y="0"/>
                      <a:pt x="11" y="4"/>
                      <a:pt x="1" y="7"/>
                    </a:cubicBezTo>
                    <a:cubicBezTo>
                      <a:pt x="11" y="4"/>
                      <a:pt x="25" y="4"/>
                      <a:pt x="39"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2" name="Google Shape;6917;p65">
                <a:extLst>
                  <a:ext uri="{FF2B5EF4-FFF2-40B4-BE49-F238E27FC236}">
                    <a16:creationId xmlns:a16="http://schemas.microsoft.com/office/drawing/2014/main" id="{E52613D5-E924-4BD5-A7EA-356AA3B08C06}"/>
                  </a:ext>
                </a:extLst>
              </p:cNvPr>
              <p:cNvSpPr/>
              <p:nvPr/>
            </p:nvSpPr>
            <p:spPr>
              <a:xfrm>
                <a:off x="6710130" y="4977222"/>
                <a:ext cx="2341" cy="855"/>
              </a:xfrm>
              <a:custGeom>
                <a:avLst/>
                <a:gdLst/>
                <a:ahLst/>
                <a:cxnLst/>
                <a:rect l="l" t="t" r="r" b="b"/>
                <a:pathLst>
                  <a:path w="47" h="15" extrusionOk="0">
                    <a:moveTo>
                      <a:pt x="46" y="1"/>
                    </a:moveTo>
                    <a:lnTo>
                      <a:pt x="1" y="1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3" name="Google Shape;6918;p65">
                <a:extLst>
                  <a:ext uri="{FF2B5EF4-FFF2-40B4-BE49-F238E27FC236}">
                    <a16:creationId xmlns:a16="http://schemas.microsoft.com/office/drawing/2014/main" id="{ABE96844-206C-4E44-85EF-CB3493289F0A}"/>
                  </a:ext>
                </a:extLst>
              </p:cNvPr>
              <p:cNvSpPr/>
              <p:nvPr/>
            </p:nvSpPr>
            <p:spPr>
              <a:xfrm>
                <a:off x="6722885" y="4975856"/>
                <a:ext cx="748" cy="59"/>
              </a:xfrm>
              <a:custGeom>
                <a:avLst/>
                <a:gdLst/>
                <a:ahLst/>
                <a:cxnLst/>
                <a:rect l="l" t="t" r="r" b="b"/>
                <a:pathLst>
                  <a:path w="15" h="1" extrusionOk="0">
                    <a:moveTo>
                      <a:pt x="14"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4" name="Google Shape;6919;p65">
                <a:extLst>
                  <a:ext uri="{FF2B5EF4-FFF2-40B4-BE49-F238E27FC236}">
                    <a16:creationId xmlns:a16="http://schemas.microsoft.com/office/drawing/2014/main" id="{779F73B2-3330-4116-A964-9F67AC672180}"/>
                  </a:ext>
                </a:extLst>
              </p:cNvPr>
              <p:cNvSpPr/>
              <p:nvPr/>
            </p:nvSpPr>
            <p:spPr>
              <a:xfrm>
                <a:off x="6695334" y="4968854"/>
                <a:ext cx="1794" cy="1652"/>
              </a:xfrm>
              <a:custGeom>
                <a:avLst/>
                <a:gdLst/>
                <a:ahLst/>
                <a:cxnLst/>
                <a:rect l="l" t="t" r="r" b="b"/>
                <a:pathLst>
                  <a:path w="36" h="29" extrusionOk="0">
                    <a:moveTo>
                      <a:pt x="35" y="29"/>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5" name="Google Shape;6920;p65">
                <a:extLst>
                  <a:ext uri="{FF2B5EF4-FFF2-40B4-BE49-F238E27FC236}">
                    <a16:creationId xmlns:a16="http://schemas.microsoft.com/office/drawing/2014/main" id="{C9084C71-FCE6-490A-ABA9-BF02609D7821}"/>
                  </a:ext>
                </a:extLst>
              </p:cNvPr>
              <p:cNvSpPr/>
              <p:nvPr/>
            </p:nvSpPr>
            <p:spPr>
              <a:xfrm>
                <a:off x="6724976" y="4976254"/>
                <a:ext cx="547" cy="227"/>
              </a:xfrm>
              <a:custGeom>
                <a:avLst/>
                <a:gdLst/>
                <a:ahLst/>
                <a:cxnLst/>
                <a:rect l="l" t="t" r="r" b="b"/>
                <a:pathLst>
                  <a:path w="11" h="4" extrusionOk="0">
                    <a:moveTo>
                      <a:pt x="11" y="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6" name="Google Shape;6921;p65">
                <a:extLst>
                  <a:ext uri="{FF2B5EF4-FFF2-40B4-BE49-F238E27FC236}">
                    <a16:creationId xmlns:a16="http://schemas.microsoft.com/office/drawing/2014/main" id="{606AFCB8-8BAE-4D3E-B0F4-4E97817064D0}"/>
                  </a:ext>
                </a:extLst>
              </p:cNvPr>
              <p:cNvSpPr/>
              <p:nvPr/>
            </p:nvSpPr>
            <p:spPr>
              <a:xfrm>
                <a:off x="6712919" y="4976426"/>
                <a:ext cx="1993" cy="684"/>
              </a:xfrm>
              <a:custGeom>
                <a:avLst/>
                <a:gdLst/>
                <a:ahLst/>
                <a:cxnLst/>
                <a:rect l="l" t="t" r="r" b="b"/>
                <a:pathLst>
                  <a:path w="40" h="12" extrusionOk="0">
                    <a:moveTo>
                      <a:pt x="39" y="1"/>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7" name="Google Shape;6922;p65">
                <a:extLst>
                  <a:ext uri="{FF2B5EF4-FFF2-40B4-BE49-F238E27FC236}">
                    <a16:creationId xmlns:a16="http://schemas.microsoft.com/office/drawing/2014/main" id="{B32FDF98-E96D-461A-80D7-F8A20DF632E8}"/>
                  </a:ext>
                </a:extLst>
              </p:cNvPr>
              <p:cNvSpPr/>
              <p:nvPr/>
            </p:nvSpPr>
            <p:spPr>
              <a:xfrm>
                <a:off x="6760352" y="4983826"/>
                <a:ext cx="947" cy="1254"/>
              </a:xfrm>
              <a:custGeom>
                <a:avLst/>
                <a:gdLst/>
                <a:ahLst/>
                <a:cxnLst/>
                <a:rect l="l" t="t" r="r" b="b"/>
                <a:pathLst>
                  <a:path w="19" h="22" extrusionOk="0">
                    <a:moveTo>
                      <a:pt x="1" y="0"/>
                    </a:moveTo>
                    <a:lnTo>
                      <a:pt x="18" y="2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8" name="Google Shape;6923;p65">
                <a:extLst>
                  <a:ext uri="{FF2B5EF4-FFF2-40B4-BE49-F238E27FC236}">
                    <a16:creationId xmlns:a16="http://schemas.microsoft.com/office/drawing/2014/main" id="{63A94E06-77FB-4EC3-98E2-3857E8E3AE6A}"/>
                  </a:ext>
                </a:extLst>
              </p:cNvPr>
              <p:cNvSpPr/>
              <p:nvPr/>
            </p:nvSpPr>
            <p:spPr>
              <a:xfrm>
                <a:off x="6761746" y="4985419"/>
                <a:ext cx="1097" cy="1421"/>
              </a:xfrm>
              <a:custGeom>
                <a:avLst/>
                <a:gdLst/>
                <a:ahLst/>
                <a:cxnLst/>
                <a:rect l="l" t="t" r="r" b="b"/>
                <a:pathLst>
                  <a:path w="22" h="25" extrusionOk="0">
                    <a:moveTo>
                      <a:pt x="1" y="0"/>
                    </a:moveTo>
                    <a:lnTo>
                      <a:pt x="22" y="2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9" name="Google Shape;6924;p65">
                <a:extLst>
                  <a:ext uri="{FF2B5EF4-FFF2-40B4-BE49-F238E27FC236}">
                    <a16:creationId xmlns:a16="http://schemas.microsoft.com/office/drawing/2014/main" id="{BC80D24D-65E6-45FD-A35C-4D33699C2E41}"/>
                  </a:ext>
                </a:extLst>
              </p:cNvPr>
              <p:cNvSpPr/>
              <p:nvPr/>
            </p:nvSpPr>
            <p:spPr>
              <a:xfrm>
                <a:off x="6754623" y="4977222"/>
                <a:ext cx="1945" cy="2276"/>
              </a:xfrm>
              <a:custGeom>
                <a:avLst/>
                <a:gdLst/>
                <a:ahLst/>
                <a:cxnLst/>
                <a:rect l="l" t="t" r="r" b="b"/>
                <a:pathLst>
                  <a:path w="39" h="40" extrusionOk="0">
                    <a:moveTo>
                      <a:pt x="0" y="1"/>
                    </a:moveTo>
                    <a:lnTo>
                      <a:pt x="39" y="39"/>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0" name="Google Shape;6925;p65">
                <a:extLst>
                  <a:ext uri="{FF2B5EF4-FFF2-40B4-BE49-F238E27FC236}">
                    <a16:creationId xmlns:a16="http://schemas.microsoft.com/office/drawing/2014/main" id="{B9CE9A56-DCF9-4152-82F4-234CCB4EDD03}"/>
                  </a:ext>
                </a:extLst>
              </p:cNvPr>
              <p:cNvSpPr/>
              <p:nvPr/>
            </p:nvSpPr>
            <p:spPr>
              <a:xfrm>
                <a:off x="6756715" y="4979617"/>
                <a:ext cx="1593" cy="1879"/>
              </a:xfrm>
              <a:custGeom>
                <a:avLst/>
                <a:gdLst/>
                <a:ahLst/>
                <a:cxnLst/>
                <a:rect l="l" t="t" r="r" b="b"/>
                <a:pathLst>
                  <a:path w="32" h="33" extrusionOk="0">
                    <a:moveTo>
                      <a:pt x="0" y="1"/>
                    </a:moveTo>
                    <a:lnTo>
                      <a:pt x="32" y="3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1" name="Google Shape;6926;p65">
                <a:extLst>
                  <a:ext uri="{FF2B5EF4-FFF2-40B4-BE49-F238E27FC236}">
                    <a16:creationId xmlns:a16="http://schemas.microsoft.com/office/drawing/2014/main" id="{C3D4D362-F3B6-4C26-AF37-7AB8A3B00388}"/>
                  </a:ext>
                </a:extLst>
              </p:cNvPr>
              <p:cNvSpPr/>
              <p:nvPr/>
            </p:nvSpPr>
            <p:spPr>
              <a:xfrm>
                <a:off x="6764736" y="4992593"/>
                <a:ext cx="547" cy="3815"/>
              </a:xfrm>
              <a:custGeom>
                <a:avLst/>
                <a:gdLst/>
                <a:ahLst/>
                <a:cxnLst/>
                <a:rect l="l" t="t" r="r" b="b"/>
                <a:pathLst>
                  <a:path w="11" h="67" extrusionOk="0">
                    <a:moveTo>
                      <a:pt x="11" y="0"/>
                    </a:moveTo>
                    <a:cubicBezTo>
                      <a:pt x="11" y="21"/>
                      <a:pt x="7" y="42"/>
                      <a:pt x="0" y="67"/>
                    </a:cubicBezTo>
                    <a:cubicBezTo>
                      <a:pt x="7" y="42"/>
                      <a:pt x="11" y="21"/>
                      <a:pt x="1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2" name="Google Shape;6927;p65">
                <a:extLst>
                  <a:ext uri="{FF2B5EF4-FFF2-40B4-BE49-F238E27FC236}">
                    <a16:creationId xmlns:a16="http://schemas.microsoft.com/office/drawing/2014/main" id="{9E9DF106-7DA7-4951-B52D-0407332CDB2A}"/>
                  </a:ext>
                </a:extLst>
              </p:cNvPr>
              <p:cNvSpPr/>
              <p:nvPr/>
            </p:nvSpPr>
            <p:spPr>
              <a:xfrm>
                <a:off x="6758806" y="4982007"/>
                <a:ext cx="1097" cy="1254"/>
              </a:xfrm>
              <a:custGeom>
                <a:avLst/>
                <a:gdLst/>
                <a:ahLst/>
                <a:cxnLst/>
                <a:rect l="l" t="t" r="r" b="b"/>
                <a:pathLst>
                  <a:path w="22" h="22" extrusionOk="0">
                    <a:moveTo>
                      <a:pt x="0" y="1"/>
                    </a:moveTo>
                    <a:lnTo>
                      <a:pt x="21" y="2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3" name="Google Shape;6928;p65">
                <a:extLst>
                  <a:ext uri="{FF2B5EF4-FFF2-40B4-BE49-F238E27FC236}">
                    <a16:creationId xmlns:a16="http://schemas.microsoft.com/office/drawing/2014/main" id="{54818F0C-4CC8-46FE-9DEE-CACDF54C9FF9}"/>
                  </a:ext>
                </a:extLst>
              </p:cNvPr>
              <p:cNvSpPr/>
              <p:nvPr/>
            </p:nvSpPr>
            <p:spPr>
              <a:xfrm>
                <a:off x="6726521" y="5025670"/>
                <a:ext cx="17141" cy="29546"/>
              </a:xfrm>
              <a:custGeom>
                <a:avLst/>
                <a:gdLst/>
                <a:ahLst/>
                <a:cxnLst/>
                <a:rect l="l" t="t" r="r" b="b"/>
                <a:pathLst>
                  <a:path w="344" h="519" extrusionOk="0">
                    <a:moveTo>
                      <a:pt x="344" y="518"/>
                    </a:moveTo>
                    <a:cubicBezTo>
                      <a:pt x="214" y="354"/>
                      <a:pt x="22" y="70"/>
                      <a:pt x="1" y="0"/>
                    </a:cubicBezTo>
                    <a:cubicBezTo>
                      <a:pt x="22" y="70"/>
                      <a:pt x="214" y="354"/>
                      <a:pt x="344" y="5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4" name="Google Shape;6929;p65">
                <a:extLst>
                  <a:ext uri="{FF2B5EF4-FFF2-40B4-BE49-F238E27FC236}">
                    <a16:creationId xmlns:a16="http://schemas.microsoft.com/office/drawing/2014/main" id="{4F4F008B-65B0-41AA-996A-B2000EA1C007}"/>
                  </a:ext>
                </a:extLst>
              </p:cNvPr>
              <p:cNvSpPr/>
              <p:nvPr/>
            </p:nvSpPr>
            <p:spPr>
              <a:xfrm>
                <a:off x="6752329" y="4975059"/>
                <a:ext cx="1794" cy="1819"/>
              </a:xfrm>
              <a:custGeom>
                <a:avLst/>
                <a:gdLst/>
                <a:ahLst/>
                <a:cxnLst/>
                <a:rect l="l" t="t" r="r" b="b"/>
                <a:pathLst>
                  <a:path w="36" h="32" extrusionOk="0">
                    <a:moveTo>
                      <a:pt x="1" y="0"/>
                    </a:moveTo>
                    <a:lnTo>
                      <a:pt x="36" y="3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5" name="Google Shape;6930;p65">
                <a:extLst>
                  <a:ext uri="{FF2B5EF4-FFF2-40B4-BE49-F238E27FC236}">
                    <a16:creationId xmlns:a16="http://schemas.microsoft.com/office/drawing/2014/main" id="{AD6695B9-9082-4672-AB06-7A6F83EC0087}"/>
                  </a:ext>
                </a:extLst>
              </p:cNvPr>
              <p:cNvSpPr/>
              <p:nvPr/>
            </p:nvSpPr>
            <p:spPr>
              <a:xfrm>
                <a:off x="6750935" y="4973637"/>
                <a:ext cx="748" cy="684"/>
              </a:xfrm>
              <a:custGeom>
                <a:avLst/>
                <a:gdLst/>
                <a:ahLst/>
                <a:cxnLst/>
                <a:rect l="l" t="t" r="r" b="b"/>
                <a:pathLst>
                  <a:path w="15" h="12" extrusionOk="0">
                    <a:moveTo>
                      <a:pt x="1" y="1"/>
                    </a:moveTo>
                    <a:lnTo>
                      <a:pt x="1" y="1"/>
                    </a:lnTo>
                    <a:lnTo>
                      <a:pt x="15"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6" name="Google Shape;6931;p65">
                <a:extLst>
                  <a:ext uri="{FF2B5EF4-FFF2-40B4-BE49-F238E27FC236}">
                    <a16:creationId xmlns:a16="http://schemas.microsoft.com/office/drawing/2014/main" id="{205940E0-DD3D-4658-A70D-CDFE66DF8D9F}"/>
                  </a:ext>
                </a:extLst>
              </p:cNvPr>
              <p:cNvSpPr/>
              <p:nvPr/>
            </p:nvSpPr>
            <p:spPr>
              <a:xfrm>
                <a:off x="6705447" y="4831774"/>
                <a:ext cx="51" cy="0"/>
              </a:xfrm>
              <a:custGeom>
                <a:avLst/>
                <a:gdLst/>
                <a:ahLst/>
                <a:cxnLst/>
                <a:rect l="l" t="t" r="r" b="b"/>
                <a:pathLst>
                  <a:path w="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7" name="Google Shape;6932;p65">
                <a:extLst>
                  <a:ext uri="{FF2B5EF4-FFF2-40B4-BE49-F238E27FC236}">
                    <a16:creationId xmlns:a16="http://schemas.microsoft.com/office/drawing/2014/main" id="{28ACF60F-05A7-4D00-9853-8DA3AFAA8070}"/>
                  </a:ext>
                </a:extLst>
              </p:cNvPr>
              <p:cNvSpPr/>
              <p:nvPr/>
            </p:nvSpPr>
            <p:spPr>
              <a:xfrm>
                <a:off x="6707689" y="4831774"/>
                <a:ext cx="51" cy="0"/>
              </a:xfrm>
              <a:custGeom>
                <a:avLst/>
                <a:gdLst/>
                <a:ahLst/>
                <a:cxnLst/>
                <a:rect l="l" t="t" r="r" b="b"/>
                <a:pathLst>
                  <a:path w="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8" name="Google Shape;6933;p65">
                <a:extLst>
                  <a:ext uri="{FF2B5EF4-FFF2-40B4-BE49-F238E27FC236}">
                    <a16:creationId xmlns:a16="http://schemas.microsoft.com/office/drawing/2014/main" id="{4698CAD5-B4E7-4680-88CE-E4AF69BAD916}"/>
                  </a:ext>
                </a:extLst>
              </p:cNvPr>
              <p:cNvSpPr/>
              <p:nvPr/>
            </p:nvSpPr>
            <p:spPr>
              <a:xfrm>
                <a:off x="6702306" y="4831942"/>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9" name="Google Shape;6934;p65">
                <a:extLst>
                  <a:ext uri="{FF2B5EF4-FFF2-40B4-BE49-F238E27FC236}">
                    <a16:creationId xmlns:a16="http://schemas.microsoft.com/office/drawing/2014/main" id="{013DC5EF-F486-4817-88E9-E8ED220881B2}"/>
                  </a:ext>
                </a:extLst>
              </p:cNvPr>
              <p:cNvSpPr/>
              <p:nvPr/>
            </p:nvSpPr>
            <p:spPr>
              <a:xfrm>
                <a:off x="6709781" y="4831774"/>
                <a:ext cx="51" cy="0"/>
              </a:xfrm>
              <a:custGeom>
                <a:avLst/>
                <a:gdLst/>
                <a:ahLst/>
                <a:cxnLst/>
                <a:rect l="l" t="t" r="r" b="b"/>
                <a:pathLst>
                  <a:path w="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0" name="Google Shape;6935;p65">
                <a:extLst>
                  <a:ext uri="{FF2B5EF4-FFF2-40B4-BE49-F238E27FC236}">
                    <a16:creationId xmlns:a16="http://schemas.microsoft.com/office/drawing/2014/main" id="{FBEC5AEB-F188-4238-9E0C-F701BC2EA24D}"/>
                  </a:ext>
                </a:extLst>
              </p:cNvPr>
              <p:cNvSpPr/>
              <p:nvPr/>
            </p:nvSpPr>
            <p:spPr>
              <a:xfrm>
                <a:off x="6703153" y="4831942"/>
                <a:ext cx="1644" cy="59"/>
              </a:xfrm>
              <a:custGeom>
                <a:avLst/>
                <a:gdLst/>
                <a:ahLst/>
                <a:cxnLst/>
                <a:rect l="l" t="t" r="r" b="b"/>
                <a:pathLst>
                  <a:path w="33" h="1" extrusionOk="0">
                    <a:moveTo>
                      <a:pt x="1" y="1"/>
                    </a:moveTo>
                    <a:lnTo>
                      <a:pt x="32"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1" name="Google Shape;6936;p65">
                <a:extLst>
                  <a:ext uri="{FF2B5EF4-FFF2-40B4-BE49-F238E27FC236}">
                    <a16:creationId xmlns:a16="http://schemas.microsoft.com/office/drawing/2014/main" id="{17B1FEFC-E475-4205-9958-3B0D2052DB9F}"/>
                  </a:ext>
                </a:extLst>
              </p:cNvPr>
              <p:cNvSpPr/>
              <p:nvPr/>
            </p:nvSpPr>
            <p:spPr>
              <a:xfrm>
                <a:off x="7654142" y="3173698"/>
                <a:ext cx="201339" cy="149947"/>
              </a:xfrm>
              <a:custGeom>
                <a:avLst/>
                <a:gdLst/>
                <a:ahLst/>
                <a:cxnLst/>
                <a:rect l="l" t="t" r="r" b="b"/>
                <a:pathLst>
                  <a:path w="4041" h="2634" extrusionOk="0">
                    <a:moveTo>
                      <a:pt x="1609" y="0"/>
                    </a:moveTo>
                    <a:cubicBezTo>
                      <a:pt x="1562" y="0"/>
                      <a:pt x="1456" y="27"/>
                      <a:pt x="1355" y="104"/>
                    </a:cubicBezTo>
                    <a:cubicBezTo>
                      <a:pt x="1301" y="144"/>
                      <a:pt x="1237" y="154"/>
                      <a:pt x="1176" y="154"/>
                    </a:cubicBezTo>
                    <a:cubicBezTo>
                      <a:pt x="1147" y="154"/>
                      <a:pt x="1119" y="152"/>
                      <a:pt x="1092" y="150"/>
                    </a:cubicBezTo>
                    <a:cubicBezTo>
                      <a:pt x="1063" y="147"/>
                      <a:pt x="1040" y="146"/>
                      <a:pt x="1022" y="146"/>
                    </a:cubicBezTo>
                    <a:cubicBezTo>
                      <a:pt x="978" y="146"/>
                      <a:pt x="964" y="153"/>
                      <a:pt x="959" y="171"/>
                    </a:cubicBezTo>
                    <a:cubicBezTo>
                      <a:pt x="924" y="279"/>
                      <a:pt x="847" y="507"/>
                      <a:pt x="641" y="507"/>
                    </a:cubicBezTo>
                    <a:cubicBezTo>
                      <a:pt x="639" y="505"/>
                      <a:pt x="637" y="504"/>
                      <a:pt x="636" y="504"/>
                    </a:cubicBezTo>
                    <a:cubicBezTo>
                      <a:pt x="634" y="504"/>
                      <a:pt x="632" y="505"/>
                      <a:pt x="630" y="507"/>
                    </a:cubicBezTo>
                    <a:cubicBezTo>
                      <a:pt x="620" y="528"/>
                      <a:pt x="616" y="552"/>
                      <a:pt x="616" y="580"/>
                    </a:cubicBezTo>
                    <a:cubicBezTo>
                      <a:pt x="606" y="650"/>
                      <a:pt x="595" y="759"/>
                      <a:pt x="487" y="804"/>
                    </a:cubicBezTo>
                    <a:cubicBezTo>
                      <a:pt x="417" y="832"/>
                      <a:pt x="343" y="850"/>
                      <a:pt x="270" y="860"/>
                    </a:cubicBezTo>
                    <a:cubicBezTo>
                      <a:pt x="168" y="874"/>
                      <a:pt x="18" y="902"/>
                      <a:pt x="7" y="955"/>
                    </a:cubicBezTo>
                    <a:cubicBezTo>
                      <a:pt x="0" y="979"/>
                      <a:pt x="91" y="1042"/>
                      <a:pt x="137" y="1074"/>
                    </a:cubicBezTo>
                    <a:cubicBezTo>
                      <a:pt x="242" y="1147"/>
                      <a:pt x="371" y="1238"/>
                      <a:pt x="347" y="1371"/>
                    </a:cubicBezTo>
                    <a:cubicBezTo>
                      <a:pt x="336" y="1427"/>
                      <a:pt x="371" y="1497"/>
                      <a:pt x="399" y="1564"/>
                    </a:cubicBezTo>
                    <a:cubicBezTo>
                      <a:pt x="448" y="1665"/>
                      <a:pt x="511" y="1802"/>
                      <a:pt x="389" y="1896"/>
                    </a:cubicBezTo>
                    <a:lnTo>
                      <a:pt x="371" y="1910"/>
                    </a:lnTo>
                    <a:lnTo>
                      <a:pt x="364" y="1914"/>
                    </a:lnTo>
                    <a:lnTo>
                      <a:pt x="354" y="1924"/>
                    </a:lnTo>
                    <a:lnTo>
                      <a:pt x="347" y="1931"/>
                    </a:lnTo>
                    <a:lnTo>
                      <a:pt x="336" y="1942"/>
                    </a:lnTo>
                    <a:lnTo>
                      <a:pt x="329" y="1949"/>
                    </a:lnTo>
                    <a:lnTo>
                      <a:pt x="319" y="1963"/>
                    </a:lnTo>
                    <a:lnTo>
                      <a:pt x="312" y="1970"/>
                    </a:lnTo>
                    <a:lnTo>
                      <a:pt x="301" y="1984"/>
                    </a:lnTo>
                    <a:lnTo>
                      <a:pt x="294" y="1994"/>
                    </a:lnTo>
                    <a:lnTo>
                      <a:pt x="284" y="2005"/>
                    </a:lnTo>
                    <a:lnTo>
                      <a:pt x="277" y="2019"/>
                    </a:lnTo>
                    <a:lnTo>
                      <a:pt x="266" y="2033"/>
                    </a:lnTo>
                    <a:lnTo>
                      <a:pt x="259" y="2043"/>
                    </a:lnTo>
                    <a:lnTo>
                      <a:pt x="252" y="2061"/>
                    </a:lnTo>
                    <a:lnTo>
                      <a:pt x="245" y="2075"/>
                    </a:lnTo>
                    <a:lnTo>
                      <a:pt x="238" y="2089"/>
                    </a:lnTo>
                    <a:lnTo>
                      <a:pt x="231" y="2106"/>
                    </a:lnTo>
                    <a:lnTo>
                      <a:pt x="224" y="2124"/>
                    </a:lnTo>
                    <a:lnTo>
                      <a:pt x="217" y="2141"/>
                    </a:lnTo>
                    <a:cubicBezTo>
                      <a:pt x="217" y="2148"/>
                      <a:pt x="214" y="2156"/>
                      <a:pt x="214" y="2159"/>
                    </a:cubicBezTo>
                    <a:cubicBezTo>
                      <a:pt x="210" y="2166"/>
                      <a:pt x="210" y="2173"/>
                      <a:pt x="207" y="2180"/>
                    </a:cubicBezTo>
                    <a:cubicBezTo>
                      <a:pt x="207" y="2187"/>
                      <a:pt x="203" y="2194"/>
                      <a:pt x="203" y="2201"/>
                    </a:cubicBezTo>
                    <a:cubicBezTo>
                      <a:pt x="200" y="2208"/>
                      <a:pt x="200" y="2215"/>
                      <a:pt x="200" y="2222"/>
                    </a:cubicBezTo>
                    <a:cubicBezTo>
                      <a:pt x="196" y="2229"/>
                      <a:pt x="196" y="2236"/>
                      <a:pt x="196" y="2243"/>
                    </a:cubicBezTo>
                    <a:cubicBezTo>
                      <a:pt x="193" y="2250"/>
                      <a:pt x="196" y="2257"/>
                      <a:pt x="193" y="2268"/>
                    </a:cubicBezTo>
                    <a:cubicBezTo>
                      <a:pt x="189" y="2275"/>
                      <a:pt x="193" y="2282"/>
                      <a:pt x="189" y="2292"/>
                    </a:cubicBezTo>
                    <a:cubicBezTo>
                      <a:pt x="186" y="2299"/>
                      <a:pt x="189" y="2306"/>
                      <a:pt x="189" y="2313"/>
                    </a:cubicBezTo>
                    <a:lnTo>
                      <a:pt x="189" y="2341"/>
                    </a:lnTo>
                    <a:lnTo>
                      <a:pt x="189" y="2366"/>
                    </a:lnTo>
                    <a:lnTo>
                      <a:pt x="189" y="2380"/>
                    </a:lnTo>
                    <a:lnTo>
                      <a:pt x="210" y="2390"/>
                    </a:lnTo>
                    <a:lnTo>
                      <a:pt x="217" y="2394"/>
                    </a:lnTo>
                    <a:lnTo>
                      <a:pt x="228" y="2401"/>
                    </a:lnTo>
                    <a:lnTo>
                      <a:pt x="238" y="2408"/>
                    </a:lnTo>
                    <a:lnTo>
                      <a:pt x="252" y="2415"/>
                    </a:lnTo>
                    <a:lnTo>
                      <a:pt x="266" y="2422"/>
                    </a:lnTo>
                    <a:lnTo>
                      <a:pt x="273" y="2425"/>
                    </a:lnTo>
                    <a:lnTo>
                      <a:pt x="280" y="2425"/>
                    </a:lnTo>
                    <a:lnTo>
                      <a:pt x="291" y="2429"/>
                    </a:lnTo>
                    <a:lnTo>
                      <a:pt x="308" y="2429"/>
                    </a:lnTo>
                    <a:cubicBezTo>
                      <a:pt x="312" y="2429"/>
                      <a:pt x="319" y="2418"/>
                      <a:pt x="319" y="2411"/>
                    </a:cubicBezTo>
                    <a:cubicBezTo>
                      <a:pt x="368" y="2317"/>
                      <a:pt x="476" y="2296"/>
                      <a:pt x="592" y="2292"/>
                    </a:cubicBezTo>
                    <a:lnTo>
                      <a:pt x="707" y="2292"/>
                    </a:lnTo>
                    <a:cubicBezTo>
                      <a:pt x="722" y="2293"/>
                      <a:pt x="737" y="2293"/>
                      <a:pt x="752" y="2293"/>
                    </a:cubicBezTo>
                    <a:cubicBezTo>
                      <a:pt x="793" y="2293"/>
                      <a:pt x="834" y="2290"/>
                      <a:pt x="875" y="2285"/>
                    </a:cubicBezTo>
                    <a:cubicBezTo>
                      <a:pt x="882" y="2159"/>
                      <a:pt x="1036" y="2127"/>
                      <a:pt x="1187" y="2096"/>
                    </a:cubicBezTo>
                    <a:cubicBezTo>
                      <a:pt x="1254" y="2082"/>
                      <a:pt x="1380" y="2057"/>
                      <a:pt x="1394" y="2029"/>
                    </a:cubicBezTo>
                    <a:cubicBezTo>
                      <a:pt x="1394" y="1910"/>
                      <a:pt x="1520" y="1742"/>
                      <a:pt x="1635" y="1634"/>
                    </a:cubicBezTo>
                    <a:lnTo>
                      <a:pt x="1660" y="1613"/>
                    </a:lnTo>
                    <a:lnTo>
                      <a:pt x="1688" y="1592"/>
                    </a:lnTo>
                    <a:lnTo>
                      <a:pt x="1695" y="1588"/>
                    </a:lnTo>
                    <a:lnTo>
                      <a:pt x="1723" y="1567"/>
                    </a:lnTo>
                    <a:lnTo>
                      <a:pt x="1730" y="1564"/>
                    </a:lnTo>
                    <a:lnTo>
                      <a:pt x="1761" y="1543"/>
                    </a:lnTo>
                    <a:lnTo>
                      <a:pt x="1768" y="1539"/>
                    </a:lnTo>
                    <a:cubicBezTo>
                      <a:pt x="1779" y="1536"/>
                      <a:pt x="1789" y="1529"/>
                      <a:pt x="1803" y="1522"/>
                    </a:cubicBezTo>
                    <a:lnTo>
                      <a:pt x="1810" y="1522"/>
                    </a:lnTo>
                    <a:cubicBezTo>
                      <a:pt x="1821" y="1515"/>
                      <a:pt x="1835" y="1511"/>
                      <a:pt x="1845" y="1508"/>
                    </a:cubicBezTo>
                    <a:lnTo>
                      <a:pt x="1852" y="1508"/>
                    </a:lnTo>
                    <a:cubicBezTo>
                      <a:pt x="1863" y="1501"/>
                      <a:pt x="1877" y="1497"/>
                      <a:pt x="1891" y="1497"/>
                    </a:cubicBezTo>
                    <a:lnTo>
                      <a:pt x="1894" y="1497"/>
                    </a:lnTo>
                    <a:cubicBezTo>
                      <a:pt x="1908" y="1494"/>
                      <a:pt x="1922" y="1494"/>
                      <a:pt x="1936" y="1494"/>
                    </a:cubicBezTo>
                    <a:lnTo>
                      <a:pt x="1961" y="1494"/>
                    </a:lnTo>
                    <a:cubicBezTo>
                      <a:pt x="2111" y="1511"/>
                      <a:pt x="2111" y="1648"/>
                      <a:pt x="2111" y="1739"/>
                    </a:cubicBezTo>
                    <a:cubicBezTo>
                      <a:pt x="2111" y="1847"/>
                      <a:pt x="2115" y="1914"/>
                      <a:pt x="2199" y="1952"/>
                    </a:cubicBezTo>
                    <a:cubicBezTo>
                      <a:pt x="2381" y="2036"/>
                      <a:pt x="2318" y="2236"/>
                      <a:pt x="2272" y="2380"/>
                    </a:cubicBezTo>
                    <a:cubicBezTo>
                      <a:pt x="2241" y="2474"/>
                      <a:pt x="2209" y="2576"/>
                      <a:pt x="2241" y="2618"/>
                    </a:cubicBezTo>
                    <a:cubicBezTo>
                      <a:pt x="2251" y="2628"/>
                      <a:pt x="2270" y="2634"/>
                      <a:pt x="2296" y="2634"/>
                    </a:cubicBezTo>
                    <a:cubicBezTo>
                      <a:pt x="2329" y="2634"/>
                      <a:pt x="2376" y="2625"/>
                      <a:pt x="2437" y="2607"/>
                    </a:cubicBezTo>
                    <a:lnTo>
                      <a:pt x="2454" y="2604"/>
                    </a:lnTo>
                    <a:cubicBezTo>
                      <a:pt x="2500" y="2586"/>
                      <a:pt x="2552" y="2572"/>
                      <a:pt x="2605" y="2551"/>
                    </a:cubicBezTo>
                    <a:lnTo>
                      <a:pt x="2706" y="2516"/>
                    </a:lnTo>
                    <a:lnTo>
                      <a:pt x="2731" y="2495"/>
                    </a:lnTo>
                    <a:cubicBezTo>
                      <a:pt x="2787" y="2446"/>
                      <a:pt x="2836" y="2404"/>
                      <a:pt x="2885" y="2362"/>
                    </a:cubicBezTo>
                    <a:lnTo>
                      <a:pt x="2892" y="2355"/>
                    </a:lnTo>
                    <a:lnTo>
                      <a:pt x="2927" y="2327"/>
                    </a:lnTo>
                    <a:lnTo>
                      <a:pt x="2941" y="2313"/>
                    </a:lnTo>
                    <a:lnTo>
                      <a:pt x="2986" y="2282"/>
                    </a:lnTo>
                    <a:lnTo>
                      <a:pt x="2990" y="2278"/>
                    </a:lnTo>
                    <a:cubicBezTo>
                      <a:pt x="3124" y="2171"/>
                      <a:pt x="3227" y="2109"/>
                      <a:pt x="3305" y="2109"/>
                    </a:cubicBezTo>
                    <a:cubicBezTo>
                      <a:pt x="3330" y="2109"/>
                      <a:pt x="3352" y="2115"/>
                      <a:pt x="3372" y="2127"/>
                    </a:cubicBezTo>
                    <a:lnTo>
                      <a:pt x="3396" y="2141"/>
                    </a:lnTo>
                    <a:cubicBezTo>
                      <a:pt x="3431" y="2163"/>
                      <a:pt x="3459" y="2194"/>
                      <a:pt x="3484" y="2229"/>
                    </a:cubicBezTo>
                    <a:lnTo>
                      <a:pt x="3494" y="2240"/>
                    </a:lnTo>
                    <a:cubicBezTo>
                      <a:pt x="3510" y="2266"/>
                      <a:pt x="3514" y="2273"/>
                      <a:pt x="3527" y="2273"/>
                    </a:cubicBezTo>
                    <a:cubicBezTo>
                      <a:pt x="3531" y="2273"/>
                      <a:pt x="3536" y="2272"/>
                      <a:pt x="3543" y="2271"/>
                    </a:cubicBezTo>
                    <a:cubicBezTo>
                      <a:pt x="3554" y="2271"/>
                      <a:pt x="3568" y="2268"/>
                      <a:pt x="3582" y="2268"/>
                    </a:cubicBezTo>
                    <a:lnTo>
                      <a:pt x="3638" y="2268"/>
                    </a:lnTo>
                    <a:lnTo>
                      <a:pt x="3676" y="2275"/>
                    </a:lnTo>
                    <a:lnTo>
                      <a:pt x="3690" y="2275"/>
                    </a:lnTo>
                    <a:lnTo>
                      <a:pt x="3715" y="2282"/>
                    </a:lnTo>
                    <a:cubicBezTo>
                      <a:pt x="3750" y="2289"/>
                      <a:pt x="3785" y="2299"/>
                      <a:pt x="3820" y="2313"/>
                    </a:cubicBezTo>
                    <a:lnTo>
                      <a:pt x="3841" y="2320"/>
                    </a:lnTo>
                    <a:cubicBezTo>
                      <a:pt x="3855" y="2327"/>
                      <a:pt x="3865" y="2334"/>
                      <a:pt x="3876" y="2338"/>
                    </a:cubicBezTo>
                    <a:lnTo>
                      <a:pt x="3946" y="2369"/>
                    </a:lnTo>
                    <a:lnTo>
                      <a:pt x="4040" y="2362"/>
                    </a:lnTo>
                    <a:lnTo>
                      <a:pt x="4023" y="2226"/>
                    </a:lnTo>
                    <a:lnTo>
                      <a:pt x="4023" y="2212"/>
                    </a:lnTo>
                    <a:lnTo>
                      <a:pt x="4019" y="2194"/>
                    </a:lnTo>
                    <a:lnTo>
                      <a:pt x="4016" y="2166"/>
                    </a:lnTo>
                    <a:lnTo>
                      <a:pt x="4016" y="2152"/>
                    </a:lnTo>
                    <a:lnTo>
                      <a:pt x="4009" y="2120"/>
                    </a:lnTo>
                    <a:cubicBezTo>
                      <a:pt x="3984" y="1959"/>
                      <a:pt x="3960" y="1781"/>
                      <a:pt x="3949" y="1693"/>
                    </a:cubicBezTo>
                    <a:cubicBezTo>
                      <a:pt x="3946" y="1690"/>
                      <a:pt x="3946" y="1683"/>
                      <a:pt x="3942" y="1679"/>
                    </a:cubicBezTo>
                    <a:cubicBezTo>
                      <a:pt x="3907" y="1599"/>
                      <a:pt x="3669" y="1476"/>
                      <a:pt x="3452" y="1403"/>
                    </a:cubicBezTo>
                    <a:lnTo>
                      <a:pt x="3417" y="1389"/>
                    </a:lnTo>
                    <a:lnTo>
                      <a:pt x="3333" y="941"/>
                    </a:lnTo>
                    <a:cubicBezTo>
                      <a:pt x="3231" y="955"/>
                      <a:pt x="3028" y="979"/>
                      <a:pt x="2864" y="986"/>
                    </a:cubicBezTo>
                    <a:lnTo>
                      <a:pt x="2706" y="986"/>
                    </a:lnTo>
                    <a:lnTo>
                      <a:pt x="2685" y="983"/>
                    </a:lnTo>
                    <a:lnTo>
                      <a:pt x="2675" y="983"/>
                    </a:lnTo>
                    <a:cubicBezTo>
                      <a:pt x="2664" y="979"/>
                      <a:pt x="2657" y="976"/>
                      <a:pt x="2650" y="976"/>
                    </a:cubicBezTo>
                    <a:cubicBezTo>
                      <a:pt x="2643" y="972"/>
                      <a:pt x="2633" y="969"/>
                      <a:pt x="2626" y="969"/>
                    </a:cubicBezTo>
                    <a:lnTo>
                      <a:pt x="2521" y="969"/>
                    </a:lnTo>
                    <a:cubicBezTo>
                      <a:pt x="2490" y="972"/>
                      <a:pt x="2456" y="975"/>
                      <a:pt x="2421" y="975"/>
                    </a:cubicBezTo>
                    <a:cubicBezTo>
                      <a:pt x="2330" y="975"/>
                      <a:pt x="2233" y="955"/>
                      <a:pt x="2167" y="864"/>
                    </a:cubicBezTo>
                    <a:cubicBezTo>
                      <a:pt x="2157" y="848"/>
                      <a:pt x="2146" y="840"/>
                      <a:pt x="2126" y="840"/>
                    </a:cubicBezTo>
                    <a:cubicBezTo>
                      <a:pt x="2106" y="840"/>
                      <a:pt x="2076" y="849"/>
                      <a:pt x="2027" y="867"/>
                    </a:cubicBezTo>
                    <a:cubicBezTo>
                      <a:pt x="1974" y="885"/>
                      <a:pt x="1912" y="906"/>
                      <a:pt x="1846" y="906"/>
                    </a:cubicBezTo>
                    <a:cubicBezTo>
                      <a:pt x="1795" y="906"/>
                      <a:pt x="1741" y="893"/>
                      <a:pt x="1688" y="857"/>
                    </a:cubicBezTo>
                    <a:cubicBezTo>
                      <a:pt x="1642" y="827"/>
                      <a:pt x="1563" y="818"/>
                      <a:pt x="1476" y="818"/>
                    </a:cubicBezTo>
                    <a:cubicBezTo>
                      <a:pt x="1397" y="818"/>
                      <a:pt x="1313" y="826"/>
                      <a:pt x="1240" y="832"/>
                    </a:cubicBezTo>
                    <a:cubicBezTo>
                      <a:pt x="1173" y="837"/>
                      <a:pt x="1113" y="842"/>
                      <a:pt x="1062" y="842"/>
                    </a:cubicBezTo>
                    <a:cubicBezTo>
                      <a:pt x="962" y="842"/>
                      <a:pt x="896" y="823"/>
                      <a:pt x="882" y="752"/>
                    </a:cubicBezTo>
                    <a:cubicBezTo>
                      <a:pt x="865" y="664"/>
                      <a:pt x="938" y="573"/>
                      <a:pt x="984" y="524"/>
                    </a:cubicBezTo>
                    <a:cubicBezTo>
                      <a:pt x="1071" y="434"/>
                      <a:pt x="1202" y="347"/>
                      <a:pt x="1315" y="347"/>
                    </a:cubicBezTo>
                    <a:cubicBezTo>
                      <a:pt x="1325" y="347"/>
                      <a:pt x="1335" y="348"/>
                      <a:pt x="1345" y="349"/>
                    </a:cubicBezTo>
                    <a:cubicBezTo>
                      <a:pt x="1383" y="356"/>
                      <a:pt x="1425" y="356"/>
                      <a:pt x="1467" y="356"/>
                    </a:cubicBezTo>
                    <a:lnTo>
                      <a:pt x="1471" y="349"/>
                    </a:lnTo>
                    <a:lnTo>
                      <a:pt x="1481" y="328"/>
                    </a:lnTo>
                    <a:lnTo>
                      <a:pt x="1492" y="311"/>
                    </a:lnTo>
                    <a:lnTo>
                      <a:pt x="1502" y="293"/>
                    </a:lnTo>
                    <a:lnTo>
                      <a:pt x="1513" y="272"/>
                    </a:lnTo>
                    <a:lnTo>
                      <a:pt x="1523" y="258"/>
                    </a:lnTo>
                    <a:lnTo>
                      <a:pt x="1534" y="241"/>
                    </a:lnTo>
                    <a:lnTo>
                      <a:pt x="1541" y="223"/>
                    </a:lnTo>
                    <a:lnTo>
                      <a:pt x="1551" y="209"/>
                    </a:lnTo>
                    <a:lnTo>
                      <a:pt x="1558" y="195"/>
                    </a:lnTo>
                    <a:lnTo>
                      <a:pt x="1565" y="178"/>
                    </a:lnTo>
                    <a:lnTo>
                      <a:pt x="1572" y="167"/>
                    </a:lnTo>
                    <a:lnTo>
                      <a:pt x="1579" y="150"/>
                    </a:lnTo>
                    <a:lnTo>
                      <a:pt x="1586" y="139"/>
                    </a:lnTo>
                    <a:lnTo>
                      <a:pt x="1593" y="125"/>
                    </a:lnTo>
                    <a:lnTo>
                      <a:pt x="1597" y="118"/>
                    </a:lnTo>
                    <a:lnTo>
                      <a:pt x="1604" y="104"/>
                    </a:lnTo>
                    <a:lnTo>
                      <a:pt x="1607" y="97"/>
                    </a:lnTo>
                    <a:lnTo>
                      <a:pt x="1611" y="83"/>
                    </a:lnTo>
                    <a:lnTo>
                      <a:pt x="1614" y="76"/>
                    </a:lnTo>
                    <a:lnTo>
                      <a:pt x="1618" y="65"/>
                    </a:lnTo>
                    <a:lnTo>
                      <a:pt x="1621" y="58"/>
                    </a:lnTo>
                    <a:lnTo>
                      <a:pt x="1625" y="51"/>
                    </a:lnTo>
                    <a:lnTo>
                      <a:pt x="1625" y="44"/>
                    </a:lnTo>
                    <a:lnTo>
                      <a:pt x="1628" y="37"/>
                    </a:lnTo>
                    <a:lnTo>
                      <a:pt x="1628" y="30"/>
                    </a:lnTo>
                    <a:lnTo>
                      <a:pt x="1628" y="23"/>
                    </a:lnTo>
                    <a:lnTo>
                      <a:pt x="1628" y="20"/>
                    </a:lnTo>
                    <a:lnTo>
                      <a:pt x="1628" y="13"/>
                    </a:lnTo>
                    <a:lnTo>
                      <a:pt x="1628" y="2"/>
                    </a:lnTo>
                    <a:cubicBezTo>
                      <a:pt x="1624" y="1"/>
                      <a:pt x="1617" y="0"/>
                      <a:pt x="1609"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2" name="Google Shape;6937;p65">
                <a:extLst>
                  <a:ext uri="{FF2B5EF4-FFF2-40B4-BE49-F238E27FC236}">
                    <a16:creationId xmlns:a16="http://schemas.microsoft.com/office/drawing/2014/main" id="{746CE72D-E3F9-46B5-8BA4-4ABD04982232}"/>
                  </a:ext>
                </a:extLst>
              </p:cNvPr>
              <p:cNvSpPr/>
              <p:nvPr/>
            </p:nvSpPr>
            <p:spPr>
              <a:xfrm>
                <a:off x="7783536" y="3228636"/>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3" name="Google Shape;6938;p65">
                <a:extLst>
                  <a:ext uri="{FF2B5EF4-FFF2-40B4-BE49-F238E27FC236}">
                    <a16:creationId xmlns:a16="http://schemas.microsoft.com/office/drawing/2014/main" id="{B3C65B1C-EA35-444F-BBF7-ABE5E59C7B6D}"/>
                  </a:ext>
                </a:extLst>
              </p:cNvPr>
              <p:cNvSpPr/>
              <p:nvPr/>
            </p:nvSpPr>
            <p:spPr>
              <a:xfrm>
                <a:off x="7790710" y="3229831"/>
                <a:ext cx="1097" cy="59"/>
              </a:xfrm>
              <a:custGeom>
                <a:avLst/>
                <a:gdLst/>
                <a:ahLst/>
                <a:cxnLst/>
                <a:rect l="l" t="t" r="r" b="b"/>
                <a:pathLst>
                  <a:path w="22" h="1" extrusionOk="0">
                    <a:moveTo>
                      <a:pt x="0" y="0"/>
                    </a:moveTo>
                    <a:lnTo>
                      <a:pt x="2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4" name="Google Shape;6939;p65">
                <a:extLst>
                  <a:ext uri="{FF2B5EF4-FFF2-40B4-BE49-F238E27FC236}">
                    <a16:creationId xmlns:a16="http://schemas.microsoft.com/office/drawing/2014/main" id="{86E6691B-31CC-435B-B274-EB55378A0FC2}"/>
                  </a:ext>
                </a:extLst>
              </p:cNvPr>
              <p:cNvSpPr/>
              <p:nvPr/>
            </p:nvSpPr>
            <p:spPr>
              <a:xfrm>
                <a:off x="7794695" y="3229831"/>
                <a:ext cx="1794" cy="59"/>
              </a:xfrm>
              <a:custGeom>
                <a:avLst/>
                <a:gdLst/>
                <a:ahLst/>
                <a:cxnLst/>
                <a:rect l="l" t="t" r="r" b="b"/>
                <a:pathLst>
                  <a:path w="36" h="1" extrusionOk="0">
                    <a:moveTo>
                      <a:pt x="1" y="0"/>
                    </a:moveTo>
                    <a:lnTo>
                      <a:pt x="36"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5" name="Google Shape;6940;p65">
                <a:extLst>
                  <a:ext uri="{FF2B5EF4-FFF2-40B4-BE49-F238E27FC236}">
                    <a16:creationId xmlns:a16="http://schemas.microsoft.com/office/drawing/2014/main" id="{FD5F5B7F-3D51-4893-87D7-7B7EF36F42AC}"/>
                  </a:ext>
                </a:extLst>
              </p:cNvPr>
              <p:cNvSpPr/>
              <p:nvPr/>
            </p:nvSpPr>
            <p:spPr>
              <a:xfrm>
                <a:off x="7788967" y="3229831"/>
                <a:ext cx="748" cy="59"/>
              </a:xfrm>
              <a:custGeom>
                <a:avLst/>
                <a:gdLst/>
                <a:ahLst/>
                <a:cxnLst/>
                <a:rect l="l" t="t" r="r" b="b"/>
                <a:pathLst>
                  <a:path w="15" h="1" extrusionOk="0">
                    <a:moveTo>
                      <a:pt x="0" y="0"/>
                    </a:moveTo>
                    <a:lnTo>
                      <a:pt x="1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6" name="Google Shape;6941;p65">
                <a:extLst>
                  <a:ext uri="{FF2B5EF4-FFF2-40B4-BE49-F238E27FC236}">
                    <a16:creationId xmlns:a16="http://schemas.microsoft.com/office/drawing/2014/main" id="{CD497CF2-75BF-45FA-9EF3-E82F260C60B4}"/>
                  </a:ext>
                </a:extLst>
              </p:cNvPr>
              <p:cNvSpPr/>
              <p:nvPr/>
            </p:nvSpPr>
            <p:spPr>
              <a:xfrm>
                <a:off x="7787371" y="3229433"/>
                <a:ext cx="598" cy="59"/>
              </a:xfrm>
              <a:custGeom>
                <a:avLst/>
                <a:gdLst/>
                <a:ahLst/>
                <a:cxnLst/>
                <a:rect l="l" t="t" r="r" b="b"/>
                <a:pathLst>
                  <a:path w="12" h="1" extrusionOk="0">
                    <a:moveTo>
                      <a:pt x="1" y="0"/>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7" name="Google Shape;6942;p65">
                <a:extLst>
                  <a:ext uri="{FF2B5EF4-FFF2-40B4-BE49-F238E27FC236}">
                    <a16:creationId xmlns:a16="http://schemas.microsoft.com/office/drawing/2014/main" id="{18A84C3B-57CB-437C-BBF9-2E6C92A3EC95}"/>
                  </a:ext>
                </a:extLst>
              </p:cNvPr>
              <p:cNvSpPr/>
              <p:nvPr/>
            </p:nvSpPr>
            <p:spPr>
              <a:xfrm>
                <a:off x="7794197" y="3229831"/>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8" name="Google Shape;6943;p65">
                <a:extLst>
                  <a:ext uri="{FF2B5EF4-FFF2-40B4-BE49-F238E27FC236}">
                    <a16:creationId xmlns:a16="http://schemas.microsoft.com/office/drawing/2014/main" id="{05D58B2E-7986-487B-9E6E-2AB7ABF52349}"/>
                  </a:ext>
                </a:extLst>
              </p:cNvPr>
              <p:cNvSpPr/>
              <p:nvPr/>
            </p:nvSpPr>
            <p:spPr>
              <a:xfrm>
                <a:off x="7796787" y="3227210"/>
                <a:ext cx="23416" cy="2675"/>
              </a:xfrm>
              <a:custGeom>
                <a:avLst/>
                <a:gdLst/>
                <a:ahLst/>
                <a:cxnLst/>
                <a:rect l="l" t="t" r="r" b="b"/>
                <a:pathLst>
                  <a:path w="470" h="47" extrusionOk="0">
                    <a:moveTo>
                      <a:pt x="470" y="1"/>
                    </a:moveTo>
                    <a:cubicBezTo>
                      <a:pt x="386" y="12"/>
                      <a:pt x="231" y="31"/>
                      <a:pt x="89" y="41"/>
                    </a:cubicBezTo>
                    <a:lnTo>
                      <a:pt x="89" y="41"/>
                    </a:lnTo>
                    <a:cubicBezTo>
                      <a:pt x="224" y="32"/>
                      <a:pt x="373" y="15"/>
                      <a:pt x="470" y="1"/>
                    </a:cubicBezTo>
                    <a:close/>
                    <a:moveTo>
                      <a:pt x="89" y="41"/>
                    </a:moveTo>
                    <a:cubicBezTo>
                      <a:pt x="59" y="43"/>
                      <a:pt x="29" y="45"/>
                      <a:pt x="1" y="46"/>
                    </a:cubicBezTo>
                    <a:cubicBezTo>
                      <a:pt x="29" y="45"/>
                      <a:pt x="59" y="43"/>
                      <a:pt x="89" y="4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9" name="Google Shape;6944;p65">
                <a:extLst>
                  <a:ext uri="{FF2B5EF4-FFF2-40B4-BE49-F238E27FC236}">
                    <a16:creationId xmlns:a16="http://schemas.microsoft.com/office/drawing/2014/main" id="{FC69545B-0842-4F1B-B293-F4C440956549}"/>
                  </a:ext>
                </a:extLst>
              </p:cNvPr>
              <p:cNvSpPr/>
              <p:nvPr/>
            </p:nvSpPr>
            <p:spPr>
              <a:xfrm>
                <a:off x="7784930" y="3228636"/>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0" name="Google Shape;6945;p65">
                <a:extLst>
                  <a:ext uri="{FF2B5EF4-FFF2-40B4-BE49-F238E27FC236}">
                    <a16:creationId xmlns:a16="http://schemas.microsoft.com/office/drawing/2014/main" id="{7C1C08CC-756A-49B0-9C97-2F937FFED8D4}"/>
                  </a:ext>
                </a:extLst>
              </p:cNvPr>
              <p:cNvSpPr/>
              <p:nvPr/>
            </p:nvSpPr>
            <p:spPr>
              <a:xfrm>
                <a:off x="7781092" y="3228636"/>
                <a:ext cx="947" cy="59"/>
              </a:xfrm>
              <a:custGeom>
                <a:avLst/>
                <a:gdLst/>
                <a:ahLst/>
                <a:cxnLst/>
                <a:rect l="l" t="t" r="r" b="b"/>
                <a:pathLst>
                  <a:path w="19" h="1" extrusionOk="0">
                    <a:moveTo>
                      <a:pt x="1" y="0"/>
                    </a:moveTo>
                    <a:lnTo>
                      <a:pt x="1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1" name="Google Shape;6946;p65">
                <a:extLst>
                  <a:ext uri="{FF2B5EF4-FFF2-40B4-BE49-F238E27FC236}">
                    <a16:creationId xmlns:a16="http://schemas.microsoft.com/office/drawing/2014/main" id="{AFED0421-BB21-4812-B9A0-06E3D24AF626}"/>
                  </a:ext>
                </a:extLst>
              </p:cNvPr>
              <p:cNvSpPr/>
              <p:nvPr/>
            </p:nvSpPr>
            <p:spPr>
              <a:xfrm>
                <a:off x="7666149" y="3291767"/>
                <a:ext cx="598" cy="855"/>
              </a:xfrm>
              <a:custGeom>
                <a:avLst/>
                <a:gdLst/>
                <a:ahLst/>
                <a:cxnLst/>
                <a:rect l="l" t="t" r="r" b="b"/>
                <a:pathLst>
                  <a:path w="12" h="15" extrusionOk="0">
                    <a:moveTo>
                      <a:pt x="11" y="1"/>
                    </a:moveTo>
                    <a:lnTo>
                      <a:pt x="1" y="1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2" name="Google Shape;6947;p65">
                <a:extLst>
                  <a:ext uri="{FF2B5EF4-FFF2-40B4-BE49-F238E27FC236}">
                    <a16:creationId xmlns:a16="http://schemas.microsoft.com/office/drawing/2014/main" id="{93679954-14BE-4A7B-A762-B9B4CC9333FF}"/>
                  </a:ext>
                </a:extLst>
              </p:cNvPr>
              <p:cNvSpPr/>
              <p:nvPr/>
            </p:nvSpPr>
            <p:spPr>
              <a:xfrm>
                <a:off x="7667049" y="3290002"/>
                <a:ext cx="400" cy="1023"/>
              </a:xfrm>
              <a:custGeom>
                <a:avLst/>
                <a:gdLst/>
                <a:ahLst/>
                <a:cxnLst/>
                <a:rect l="l" t="t" r="r" b="b"/>
                <a:pathLst>
                  <a:path w="8" h="18" extrusionOk="0">
                    <a:moveTo>
                      <a:pt x="7" y="0"/>
                    </a:moveTo>
                    <a:lnTo>
                      <a:pt x="0"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3" name="Google Shape;6948;p65">
                <a:extLst>
                  <a:ext uri="{FF2B5EF4-FFF2-40B4-BE49-F238E27FC236}">
                    <a16:creationId xmlns:a16="http://schemas.microsoft.com/office/drawing/2014/main" id="{5AF59049-290C-4A0F-90A8-18B7D7248151}"/>
                  </a:ext>
                </a:extLst>
              </p:cNvPr>
              <p:cNvSpPr/>
              <p:nvPr/>
            </p:nvSpPr>
            <p:spPr>
              <a:xfrm>
                <a:off x="7672975" y="3281633"/>
                <a:ext cx="895" cy="855"/>
              </a:xfrm>
              <a:custGeom>
                <a:avLst/>
                <a:gdLst/>
                <a:ahLst/>
                <a:cxnLst/>
                <a:rect l="l" t="t" r="r" b="b"/>
                <a:pathLst>
                  <a:path w="18" h="15" extrusionOk="0">
                    <a:moveTo>
                      <a:pt x="18" y="0"/>
                    </a:moveTo>
                    <a:lnTo>
                      <a:pt x="0"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4" name="Google Shape;6949;p65">
                <a:extLst>
                  <a:ext uri="{FF2B5EF4-FFF2-40B4-BE49-F238E27FC236}">
                    <a16:creationId xmlns:a16="http://schemas.microsoft.com/office/drawing/2014/main" id="{F4EE5D3C-85D7-4968-938F-5B4505B4C226}"/>
                  </a:ext>
                </a:extLst>
              </p:cNvPr>
              <p:cNvSpPr/>
              <p:nvPr/>
            </p:nvSpPr>
            <p:spPr>
              <a:xfrm>
                <a:off x="7670336" y="3284593"/>
                <a:ext cx="598" cy="855"/>
              </a:xfrm>
              <a:custGeom>
                <a:avLst/>
                <a:gdLst/>
                <a:ahLst/>
                <a:cxnLst/>
                <a:rect l="l" t="t" r="r" b="b"/>
                <a:pathLst>
                  <a:path w="12" h="15" extrusionOk="0">
                    <a:moveTo>
                      <a:pt x="11" y="1"/>
                    </a:moveTo>
                    <a:lnTo>
                      <a:pt x="1" y="1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5" name="Google Shape;6950;p65">
                <a:extLst>
                  <a:ext uri="{FF2B5EF4-FFF2-40B4-BE49-F238E27FC236}">
                    <a16:creationId xmlns:a16="http://schemas.microsoft.com/office/drawing/2014/main" id="{0AD24E36-88F5-4549-A462-B372E40A1EEE}"/>
                  </a:ext>
                </a:extLst>
              </p:cNvPr>
              <p:cNvSpPr/>
              <p:nvPr/>
            </p:nvSpPr>
            <p:spPr>
              <a:xfrm>
                <a:off x="7667746" y="3288581"/>
                <a:ext cx="547" cy="855"/>
              </a:xfrm>
              <a:custGeom>
                <a:avLst/>
                <a:gdLst/>
                <a:ahLst/>
                <a:cxnLst/>
                <a:rect l="l" t="t" r="r" b="b"/>
                <a:pathLst>
                  <a:path w="11" h="15" extrusionOk="0">
                    <a:moveTo>
                      <a:pt x="11" y="1"/>
                    </a:moveTo>
                    <a:lnTo>
                      <a:pt x="0" y="1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6" name="Google Shape;6951;p65">
                <a:extLst>
                  <a:ext uri="{FF2B5EF4-FFF2-40B4-BE49-F238E27FC236}">
                    <a16:creationId xmlns:a16="http://schemas.microsoft.com/office/drawing/2014/main" id="{CFD9A96A-7F55-4C94-AD8A-72D7AC424DB5}"/>
                  </a:ext>
                </a:extLst>
              </p:cNvPr>
              <p:cNvSpPr/>
              <p:nvPr/>
            </p:nvSpPr>
            <p:spPr>
              <a:xfrm>
                <a:off x="7672079" y="3282602"/>
                <a:ext cx="598" cy="855"/>
              </a:xfrm>
              <a:custGeom>
                <a:avLst/>
                <a:gdLst/>
                <a:ahLst/>
                <a:cxnLst/>
                <a:rect l="l" t="t" r="r" b="b"/>
                <a:pathLst>
                  <a:path w="12" h="15" extrusionOk="0">
                    <a:moveTo>
                      <a:pt x="11" y="1"/>
                    </a:moveTo>
                    <a:lnTo>
                      <a:pt x="1" y="1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7" name="Google Shape;6952;p65">
                <a:extLst>
                  <a:ext uri="{FF2B5EF4-FFF2-40B4-BE49-F238E27FC236}">
                    <a16:creationId xmlns:a16="http://schemas.microsoft.com/office/drawing/2014/main" id="{8F20DD89-3E6B-46E1-9FFF-DE035F0CF8E9}"/>
                  </a:ext>
                </a:extLst>
              </p:cNvPr>
              <p:cNvSpPr/>
              <p:nvPr/>
            </p:nvSpPr>
            <p:spPr>
              <a:xfrm>
                <a:off x="7668590" y="3286987"/>
                <a:ext cx="598" cy="855"/>
              </a:xfrm>
              <a:custGeom>
                <a:avLst/>
                <a:gdLst/>
                <a:ahLst/>
                <a:cxnLst/>
                <a:rect l="l" t="t" r="r" b="b"/>
                <a:pathLst>
                  <a:path w="12" h="15" extrusionOk="0">
                    <a:moveTo>
                      <a:pt x="11" y="1"/>
                    </a:moveTo>
                    <a:lnTo>
                      <a:pt x="1" y="1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8" name="Google Shape;6953;p65">
                <a:extLst>
                  <a:ext uri="{FF2B5EF4-FFF2-40B4-BE49-F238E27FC236}">
                    <a16:creationId xmlns:a16="http://schemas.microsoft.com/office/drawing/2014/main" id="{DACC8700-D7C7-4B9B-921C-9E9F607145D3}"/>
                  </a:ext>
                </a:extLst>
              </p:cNvPr>
              <p:cNvSpPr/>
              <p:nvPr/>
            </p:nvSpPr>
            <p:spPr>
              <a:xfrm>
                <a:off x="7665651" y="3293591"/>
                <a:ext cx="400" cy="1023"/>
              </a:xfrm>
              <a:custGeom>
                <a:avLst/>
                <a:gdLst/>
                <a:ahLst/>
                <a:cxnLst/>
                <a:rect l="l" t="t" r="r" b="b"/>
                <a:pathLst>
                  <a:path w="8" h="18" extrusionOk="0">
                    <a:moveTo>
                      <a:pt x="7" y="0"/>
                    </a:moveTo>
                    <a:lnTo>
                      <a:pt x="0"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9" name="Google Shape;6954;p65">
                <a:extLst>
                  <a:ext uri="{FF2B5EF4-FFF2-40B4-BE49-F238E27FC236}">
                    <a16:creationId xmlns:a16="http://schemas.microsoft.com/office/drawing/2014/main" id="{430BACB2-EC9C-42FB-A36F-EA4AF0EB82BC}"/>
                  </a:ext>
                </a:extLst>
              </p:cNvPr>
              <p:cNvSpPr/>
              <p:nvPr/>
            </p:nvSpPr>
            <p:spPr>
              <a:xfrm>
                <a:off x="7663908" y="3305545"/>
                <a:ext cx="51" cy="1480"/>
              </a:xfrm>
              <a:custGeom>
                <a:avLst/>
                <a:gdLst/>
                <a:ahLst/>
                <a:cxnLst/>
                <a:rect l="l" t="t" r="r" b="b"/>
                <a:pathLst>
                  <a:path w="1" h="26" extrusionOk="0">
                    <a:moveTo>
                      <a:pt x="0" y="1"/>
                    </a:moveTo>
                    <a:lnTo>
                      <a:pt x="0" y="25"/>
                    </a:lnTo>
                    <a:cubicBezTo>
                      <a:pt x="0" y="18"/>
                      <a:pt x="0" y="8"/>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0" name="Google Shape;6955;p65">
                <a:extLst>
                  <a:ext uri="{FF2B5EF4-FFF2-40B4-BE49-F238E27FC236}">
                    <a16:creationId xmlns:a16="http://schemas.microsoft.com/office/drawing/2014/main" id="{7A3731C3-54D1-4944-BD7A-5103D1E5811F}"/>
                  </a:ext>
                </a:extLst>
              </p:cNvPr>
              <p:cNvSpPr/>
              <p:nvPr/>
            </p:nvSpPr>
            <p:spPr>
              <a:xfrm>
                <a:off x="7735604" y="3173585"/>
                <a:ext cx="51" cy="684"/>
              </a:xfrm>
              <a:custGeom>
                <a:avLst/>
                <a:gdLst/>
                <a:ahLst/>
                <a:cxnLst/>
                <a:rect l="l" t="t" r="r" b="b"/>
                <a:pathLst>
                  <a:path w="1" h="12" extrusionOk="0">
                    <a:moveTo>
                      <a:pt x="0" y="11"/>
                    </a:moveTo>
                    <a:lnTo>
                      <a:pt x="0" y="4"/>
                    </a:lnTo>
                    <a:cubicBezTo>
                      <a:pt x="0" y="1"/>
                      <a:pt x="0" y="8"/>
                      <a:pt x="0" y="1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1" name="Google Shape;6956;p65">
                <a:extLst>
                  <a:ext uri="{FF2B5EF4-FFF2-40B4-BE49-F238E27FC236}">
                    <a16:creationId xmlns:a16="http://schemas.microsoft.com/office/drawing/2014/main" id="{CB41D193-80B8-47A1-B203-AF84F8C0344A}"/>
                  </a:ext>
                </a:extLst>
              </p:cNvPr>
              <p:cNvSpPr/>
              <p:nvPr/>
            </p:nvSpPr>
            <p:spPr>
              <a:xfrm>
                <a:off x="7663709" y="3308563"/>
                <a:ext cx="51" cy="624"/>
              </a:xfrm>
              <a:custGeom>
                <a:avLst/>
                <a:gdLst/>
                <a:ahLst/>
                <a:cxnLst/>
                <a:rect l="l" t="t" r="r" b="b"/>
                <a:pathLst>
                  <a:path w="1" h="11" extrusionOk="0">
                    <a:moveTo>
                      <a:pt x="1" y="11"/>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2" name="Google Shape;6957;p65">
                <a:extLst>
                  <a:ext uri="{FF2B5EF4-FFF2-40B4-BE49-F238E27FC236}">
                    <a16:creationId xmlns:a16="http://schemas.microsoft.com/office/drawing/2014/main" id="{95A19BAC-1610-41CE-B096-AD337A0946F6}"/>
                  </a:ext>
                </a:extLst>
              </p:cNvPr>
              <p:cNvSpPr/>
              <p:nvPr/>
            </p:nvSpPr>
            <p:spPr>
              <a:xfrm>
                <a:off x="7663908" y="3302756"/>
                <a:ext cx="198" cy="1480"/>
              </a:xfrm>
              <a:custGeom>
                <a:avLst/>
                <a:gdLst/>
                <a:ahLst/>
                <a:cxnLst/>
                <a:rect l="l" t="t" r="r" b="b"/>
                <a:pathLst>
                  <a:path w="4" h="26" extrusionOk="0">
                    <a:moveTo>
                      <a:pt x="4" y="1"/>
                    </a:moveTo>
                    <a:cubicBezTo>
                      <a:pt x="4" y="8"/>
                      <a:pt x="0" y="15"/>
                      <a:pt x="0" y="25"/>
                    </a:cubicBezTo>
                    <a:cubicBezTo>
                      <a:pt x="4" y="15"/>
                      <a:pt x="4" y="8"/>
                      <a:pt x="4"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3" name="Google Shape;6958;p65">
                <a:extLst>
                  <a:ext uri="{FF2B5EF4-FFF2-40B4-BE49-F238E27FC236}">
                    <a16:creationId xmlns:a16="http://schemas.microsoft.com/office/drawing/2014/main" id="{B4DE4450-6B0B-49F7-93B6-4654B66FBC45}"/>
                  </a:ext>
                </a:extLst>
              </p:cNvPr>
              <p:cNvSpPr/>
              <p:nvPr/>
            </p:nvSpPr>
            <p:spPr>
              <a:xfrm>
                <a:off x="7671232" y="3283629"/>
                <a:ext cx="547" cy="624"/>
              </a:xfrm>
              <a:custGeom>
                <a:avLst/>
                <a:gdLst/>
                <a:ahLst/>
                <a:cxnLst/>
                <a:rect l="l" t="t" r="r" b="b"/>
                <a:pathLst>
                  <a:path w="11" h="11" extrusionOk="0">
                    <a:moveTo>
                      <a:pt x="0" y="11"/>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4" name="Google Shape;6959;p65">
                <a:extLst>
                  <a:ext uri="{FF2B5EF4-FFF2-40B4-BE49-F238E27FC236}">
                    <a16:creationId xmlns:a16="http://schemas.microsoft.com/office/drawing/2014/main" id="{D8D68731-EE49-49DE-B735-C27F9139163B}"/>
                  </a:ext>
                </a:extLst>
              </p:cNvPr>
              <p:cNvSpPr/>
              <p:nvPr/>
            </p:nvSpPr>
            <p:spPr>
              <a:xfrm>
                <a:off x="7665104" y="3295583"/>
                <a:ext cx="250" cy="1023"/>
              </a:xfrm>
              <a:custGeom>
                <a:avLst/>
                <a:gdLst/>
                <a:ahLst/>
                <a:cxnLst/>
                <a:rect l="l" t="t" r="r" b="b"/>
                <a:pathLst>
                  <a:path w="5" h="18" extrusionOk="0">
                    <a:moveTo>
                      <a:pt x="4" y="0"/>
                    </a:moveTo>
                    <a:cubicBezTo>
                      <a:pt x="4" y="7"/>
                      <a:pt x="1" y="15"/>
                      <a:pt x="1" y="18"/>
                    </a:cubicBezTo>
                    <a:cubicBezTo>
                      <a:pt x="1" y="15"/>
                      <a:pt x="4" y="7"/>
                      <a:pt x="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5" name="Google Shape;6960;p65">
                <a:extLst>
                  <a:ext uri="{FF2B5EF4-FFF2-40B4-BE49-F238E27FC236}">
                    <a16:creationId xmlns:a16="http://schemas.microsoft.com/office/drawing/2014/main" id="{808B0437-8F5A-4E25-A5FE-D6356900A3FD}"/>
                  </a:ext>
                </a:extLst>
              </p:cNvPr>
              <p:cNvSpPr/>
              <p:nvPr/>
            </p:nvSpPr>
            <p:spPr>
              <a:xfrm>
                <a:off x="7664256" y="3300195"/>
                <a:ext cx="198" cy="1254"/>
              </a:xfrm>
              <a:custGeom>
                <a:avLst/>
                <a:gdLst/>
                <a:ahLst/>
                <a:cxnLst/>
                <a:rect l="l" t="t" r="r" b="b"/>
                <a:pathLst>
                  <a:path w="4" h="22" extrusionOk="0">
                    <a:moveTo>
                      <a:pt x="4" y="0"/>
                    </a:moveTo>
                    <a:cubicBezTo>
                      <a:pt x="4" y="7"/>
                      <a:pt x="0" y="14"/>
                      <a:pt x="0" y="21"/>
                    </a:cubicBezTo>
                    <a:cubicBezTo>
                      <a:pt x="4" y="14"/>
                      <a:pt x="4" y="7"/>
                      <a:pt x="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6" name="Google Shape;6961;p65">
                <a:extLst>
                  <a:ext uri="{FF2B5EF4-FFF2-40B4-BE49-F238E27FC236}">
                    <a16:creationId xmlns:a16="http://schemas.microsoft.com/office/drawing/2014/main" id="{362066B5-522F-4C10-9AEA-DDDB2EF1835B}"/>
                  </a:ext>
                </a:extLst>
              </p:cNvPr>
              <p:cNvSpPr/>
              <p:nvPr/>
            </p:nvSpPr>
            <p:spPr>
              <a:xfrm>
                <a:off x="7664605" y="3297800"/>
                <a:ext cx="198" cy="1195"/>
              </a:xfrm>
              <a:custGeom>
                <a:avLst/>
                <a:gdLst/>
                <a:ahLst/>
                <a:cxnLst/>
                <a:rect l="l" t="t" r="r" b="b"/>
                <a:pathLst>
                  <a:path w="4" h="21" extrusionOk="0">
                    <a:moveTo>
                      <a:pt x="4" y="0"/>
                    </a:moveTo>
                    <a:cubicBezTo>
                      <a:pt x="4" y="7"/>
                      <a:pt x="0" y="14"/>
                      <a:pt x="0" y="21"/>
                    </a:cubicBezTo>
                    <a:cubicBezTo>
                      <a:pt x="0" y="14"/>
                      <a:pt x="4" y="7"/>
                      <a:pt x="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7" name="Google Shape;6962;p65">
                <a:extLst>
                  <a:ext uri="{FF2B5EF4-FFF2-40B4-BE49-F238E27FC236}">
                    <a16:creationId xmlns:a16="http://schemas.microsoft.com/office/drawing/2014/main" id="{9672FCCA-5E9B-42A1-935D-D03861A21DEC}"/>
                  </a:ext>
                </a:extLst>
              </p:cNvPr>
              <p:cNvSpPr/>
              <p:nvPr/>
            </p:nvSpPr>
            <p:spPr>
              <a:xfrm>
                <a:off x="7727233" y="3193567"/>
                <a:ext cx="198" cy="227"/>
              </a:xfrm>
              <a:custGeom>
                <a:avLst/>
                <a:gdLst/>
                <a:ahLst/>
                <a:cxnLst/>
                <a:rect l="l" t="t" r="r" b="b"/>
                <a:pathLst>
                  <a:path w="4" h="4" extrusionOk="0">
                    <a:moveTo>
                      <a:pt x="4" y="0"/>
                    </a:moveTo>
                    <a:lnTo>
                      <a:pt x="0" y="4"/>
                    </a:ln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8" name="Google Shape;6963;p65">
                <a:extLst>
                  <a:ext uri="{FF2B5EF4-FFF2-40B4-BE49-F238E27FC236}">
                    <a16:creationId xmlns:a16="http://schemas.microsoft.com/office/drawing/2014/main" id="{AFCCB96B-BD54-4097-A967-A702095E8FDE}"/>
                  </a:ext>
                </a:extLst>
              </p:cNvPr>
              <p:cNvSpPr/>
              <p:nvPr/>
            </p:nvSpPr>
            <p:spPr>
              <a:xfrm>
                <a:off x="7669489" y="3285792"/>
                <a:ext cx="547" cy="855"/>
              </a:xfrm>
              <a:custGeom>
                <a:avLst/>
                <a:gdLst/>
                <a:ahLst/>
                <a:cxnLst/>
                <a:rect l="l" t="t" r="r" b="b"/>
                <a:pathLst>
                  <a:path w="11" h="15" extrusionOk="0">
                    <a:moveTo>
                      <a:pt x="11" y="1"/>
                    </a:moveTo>
                    <a:lnTo>
                      <a:pt x="0" y="1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9" name="Google Shape;6964;p65">
                <a:extLst>
                  <a:ext uri="{FF2B5EF4-FFF2-40B4-BE49-F238E27FC236}">
                    <a16:creationId xmlns:a16="http://schemas.microsoft.com/office/drawing/2014/main" id="{0E4E50E3-2097-40D3-8AC2-D391149BE725}"/>
                  </a:ext>
                </a:extLst>
              </p:cNvPr>
              <p:cNvSpPr/>
              <p:nvPr/>
            </p:nvSpPr>
            <p:spPr>
              <a:xfrm>
                <a:off x="7733164" y="3180818"/>
                <a:ext cx="400" cy="797"/>
              </a:xfrm>
              <a:custGeom>
                <a:avLst/>
                <a:gdLst/>
                <a:ahLst/>
                <a:cxnLst/>
                <a:rect l="l" t="t" r="r" b="b"/>
                <a:pathLst>
                  <a:path w="8" h="14" extrusionOk="0">
                    <a:moveTo>
                      <a:pt x="0" y="14"/>
                    </a:moveTo>
                    <a:lnTo>
                      <a:pt x="7"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0" name="Google Shape;6965;p65">
                <a:extLst>
                  <a:ext uri="{FF2B5EF4-FFF2-40B4-BE49-F238E27FC236}">
                    <a16:creationId xmlns:a16="http://schemas.microsoft.com/office/drawing/2014/main" id="{6259322D-6F48-46FC-8DD9-A8FDD6104A49}"/>
                  </a:ext>
                </a:extLst>
              </p:cNvPr>
              <p:cNvSpPr/>
              <p:nvPr/>
            </p:nvSpPr>
            <p:spPr>
              <a:xfrm>
                <a:off x="7734907" y="3176377"/>
                <a:ext cx="198" cy="684"/>
              </a:xfrm>
              <a:custGeom>
                <a:avLst/>
                <a:gdLst/>
                <a:ahLst/>
                <a:cxnLst/>
                <a:rect l="l" t="t" r="r" b="b"/>
                <a:pathLst>
                  <a:path w="4" h="12" extrusionOk="0">
                    <a:moveTo>
                      <a:pt x="0" y="11"/>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1" name="Google Shape;6966;p65">
                <a:extLst>
                  <a:ext uri="{FF2B5EF4-FFF2-40B4-BE49-F238E27FC236}">
                    <a16:creationId xmlns:a16="http://schemas.microsoft.com/office/drawing/2014/main" id="{0F505623-AD48-4838-B4B3-B46AB5AC130A}"/>
                  </a:ext>
                </a:extLst>
              </p:cNvPr>
              <p:cNvSpPr/>
              <p:nvPr/>
            </p:nvSpPr>
            <p:spPr>
              <a:xfrm>
                <a:off x="7734210" y="3178197"/>
                <a:ext cx="198" cy="855"/>
              </a:xfrm>
              <a:custGeom>
                <a:avLst/>
                <a:gdLst/>
                <a:ahLst/>
                <a:cxnLst/>
                <a:rect l="l" t="t" r="r" b="b"/>
                <a:pathLst>
                  <a:path w="4" h="15" extrusionOk="0">
                    <a:moveTo>
                      <a:pt x="0" y="15"/>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2" name="Google Shape;6967;p65">
                <a:extLst>
                  <a:ext uri="{FF2B5EF4-FFF2-40B4-BE49-F238E27FC236}">
                    <a16:creationId xmlns:a16="http://schemas.microsoft.com/office/drawing/2014/main" id="{AA038912-E59E-48B9-BF2D-3C19A59DB81F}"/>
                  </a:ext>
                </a:extLst>
              </p:cNvPr>
              <p:cNvSpPr/>
              <p:nvPr/>
            </p:nvSpPr>
            <p:spPr>
              <a:xfrm>
                <a:off x="7732466" y="3182184"/>
                <a:ext cx="400" cy="855"/>
              </a:xfrm>
              <a:custGeom>
                <a:avLst/>
                <a:gdLst/>
                <a:ahLst/>
                <a:cxnLst/>
                <a:rect l="l" t="t" r="r" b="b"/>
                <a:pathLst>
                  <a:path w="8" h="15" extrusionOk="0">
                    <a:moveTo>
                      <a:pt x="0" y="15"/>
                    </a:moveTo>
                    <a:lnTo>
                      <a:pt x="7"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3" name="Google Shape;6968;p65">
                <a:extLst>
                  <a:ext uri="{FF2B5EF4-FFF2-40B4-BE49-F238E27FC236}">
                    <a16:creationId xmlns:a16="http://schemas.microsoft.com/office/drawing/2014/main" id="{28264C46-4312-4BA6-80E6-99665B628331}"/>
                  </a:ext>
                </a:extLst>
              </p:cNvPr>
              <p:cNvSpPr/>
              <p:nvPr/>
            </p:nvSpPr>
            <p:spPr>
              <a:xfrm>
                <a:off x="7734558" y="3177400"/>
                <a:ext cx="198" cy="457"/>
              </a:xfrm>
              <a:custGeom>
                <a:avLst/>
                <a:gdLst/>
                <a:ahLst/>
                <a:cxnLst/>
                <a:rect l="l" t="t" r="r" b="b"/>
                <a:pathLst>
                  <a:path w="4" h="8" extrusionOk="0">
                    <a:moveTo>
                      <a:pt x="0" y="7"/>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4" name="Google Shape;6969;p65">
                <a:extLst>
                  <a:ext uri="{FF2B5EF4-FFF2-40B4-BE49-F238E27FC236}">
                    <a16:creationId xmlns:a16="http://schemas.microsoft.com/office/drawing/2014/main" id="{0E72C3F1-E3C6-4F7F-855E-EAE6D2C386CE}"/>
                  </a:ext>
                </a:extLst>
              </p:cNvPr>
              <p:cNvSpPr/>
              <p:nvPr/>
            </p:nvSpPr>
            <p:spPr>
              <a:xfrm>
                <a:off x="7733663" y="3179392"/>
                <a:ext cx="400" cy="855"/>
              </a:xfrm>
              <a:custGeom>
                <a:avLst/>
                <a:gdLst/>
                <a:ahLst/>
                <a:cxnLst/>
                <a:rect l="l" t="t" r="r" b="b"/>
                <a:pathLst>
                  <a:path w="8" h="15" extrusionOk="0">
                    <a:moveTo>
                      <a:pt x="1" y="15"/>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5" name="Google Shape;6970;p65">
                <a:extLst>
                  <a:ext uri="{FF2B5EF4-FFF2-40B4-BE49-F238E27FC236}">
                    <a16:creationId xmlns:a16="http://schemas.microsoft.com/office/drawing/2014/main" id="{01FF5877-C488-46C7-8EE5-EC580412182A}"/>
                  </a:ext>
                </a:extLst>
              </p:cNvPr>
              <p:cNvSpPr/>
              <p:nvPr/>
            </p:nvSpPr>
            <p:spPr>
              <a:xfrm>
                <a:off x="7729127" y="3189186"/>
                <a:ext cx="400" cy="1023"/>
              </a:xfrm>
              <a:custGeom>
                <a:avLst/>
                <a:gdLst/>
                <a:ahLst/>
                <a:cxnLst/>
                <a:rect l="l" t="t" r="r" b="b"/>
                <a:pathLst>
                  <a:path w="8" h="18" extrusionOk="0">
                    <a:moveTo>
                      <a:pt x="1" y="18"/>
                    </a:moveTo>
                    <a:lnTo>
                      <a:pt x="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6" name="Google Shape;6971;p65">
                <a:extLst>
                  <a:ext uri="{FF2B5EF4-FFF2-40B4-BE49-F238E27FC236}">
                    <a16:creationId xmlns:a16="http://schemas.microsoft.com/office/drawing/2014/main" id="{FBA0A19E-474D-411E-93E6-B40CF4C21764}"/>
                  </a:ext>
                </a:extLst>
              </p:cNvPr>
              <p:cNvSpPr/>
              <p:nvPr/>
            </p:nvSpPr>
            <p:spPr>
              <a:xfrm>
                <a:off x="7727930" y="3191350"/>
                <a:ext cx="547" cy="1082"/>
              </a:xfrm>
              <a:custGeom>
                <a:avLst/>
                <a:gdLst/>
                <a:ahLst/>
                <a:cxnLst/>
                <a:rect l="l" t="t" r="r" b="b"/>
                <a:pathLst>
                  <a:path w="11" h="19" extrusionOk="0">
                    <a:moveTo>
                      <a:pt x="0" y="18"/>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7" name="Google Shape;6972;p65">
                <a:extLst>
                  <a:ext uri="{FF2B5EF4-FFF2-40B4-BE49-F238E27FC236}">
                    <a16:creationId xmlns:a16="http://schemas.microsoft.com/office/drawing/2014/main" id="{7DBAA6B2-742A-470F-B7C8-539C1B778F0B}"/>
                  </a:ext>
                </a:extLst>
              </p:cNvPr>
              <p:cNvSpPr/>
              <p:nvPr/>
            </p:nvSpPr>
            <p:spPr>
              <a:xfrm>
                <a:off x="7731769" y="3183778"/>
                <a:ext cx="547" cy="855"/>
              </a:xfrm>
              <a:custGeom>
                <a:avLst/>
                <a:gdLst/>
                <a:ahLst/>
                <a:cxnLst/>
                <a:rect l="l" t="t" r="r" b="b"/>
                <a:pathLst>
                  <a:path w="11" h="15" extrusionOk="0">
                    <a:moveTo>
                      <a:pt x="0" y="15"/>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8" name="Google Shape;6973;p65">
                <a:extLst>
                  <a:ext uri="{FF2B5EF4-FFF2-40B4-BE49-F238E27FC236}">
                    <a16:creationId xmlns:a16="http://schemas.microsoft.com/office/drawing/2014/main" id="{99848585-7CCC-4416-AA45-AA2DCD3CCBEB}"/>
                  </a:ext>
                </a:extLst>
              </p:cNvPr>
              <p:cNvSpPr/>
              <p:nvPr/>
            </p:nvSpPr>
            <p:spPr>
              <a:xfrm>
                <a:off x="7730026" y="3187191"/>
                <a:ext cx="547" cy="1023"/>
              </a:xfrm>
              <a:custGeom>
                <a:avLst/>
                <a:gdLst/>
                <a:ahLst/>
                <a:cxnLst/>
                <a:rect l="l" t="t" r="r" b="b"/>
                <a:pathLst>
                  <a:path w="11" h="18" extrusionOk="0">
                    <a:moveTo>
                      <a:pt x="0" y="18"/>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9" name="Google Shape;6974;p65">
                <a:extLst>
                  <a:ext uri="{FF2B5EF4-FFF2-40B4-BE49-F238E27FC236}">
                    <a16:creationId xmlns:a16="http://schemas.microsoft.com/office/drawing/2014/main" id="{E3D3287F-D52B-4D60-AC0B-5676C56DC2FC}"/>
                  </a:ext>
                </a:extLst>
              </p:cNvPr>
              <p:cNvSpPr/>
              <p:nvPr/>
            </p:nvSpPr>
            <p:spPr>
              <a:xfrm>
                <a:off x="7730870" y="3185371"/>
                <a:ext cx="598" cy="1082"/>
              </a:xfrm>
              <a:custGeom>
                <a:avLst/>
                <a:gdLst/>
                <a:ahLst/>
                <a:cxnLst/>
                <a:rect l="l" t="t" r="r" b="b"/>
                <a:pathLst>
                  <a:path w="12" h="19" extrusionOk="0">
                    <a:moveTo>
                      <a:pt x="1" y="18"/>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0" name="Google Shape;6975;p65">
                <a:extLst>
                  <a:ext uri="{FF2B5EF4-FFF2-40B4-BE49-F238E27FC236}">
                    <a16:creationId xmlns:a16="http://schemas.microsoft.com/office/drawing/2014/main" id="{633E8E23-0052-4D87-9BA5-DA7182EAF050}"/>
                  </a:ext>
                </a:extLst>
              </p:cNvPr>
              <p:cNvSpPr/>
              <p:nvPr/>
            </p:nvSpPr>
            <p:spPr>
              <a:xfrm>
                <a:off x="7735604" y="3174381"/>
                <a:ext cx="51" cy="285"/>
              </a:xfrm>
              <a:custGeom>
                <a:avLst/>
                <a:gdLst/>
                <a:ahLst/>
                <a:cxnLst/>
                <a:rect l="l" t="t" r="r" b="b"/>
                <a:pathLst>
                  <a:path w="1" h="5" extrusionOk="0">
                    <a:moveTo>
                      <a:pt x="0"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1" name="Google Shape;6976;p65">
                <a:extLst>
                  <a:ext uri="{FF2B5EF4-FFF2-40B4-BE49-F238E27FC236}">
                    <a16:creationId xmlns:a16="http://schemas.microsoft.com/office/drawing/2014/main" id="{85C08BB2-293D-4D9F-898B-3A45A679889E}"/>
                  </a:ext>
                </a:extLst>
              </p:cNvPr>
              <p:cNvSpPr/>
              <p:nvPr/>
            </p:nvSpPr>
            <p:spPr>
              <a:xfrm>
                <a:off x="7735255" y="3175581"/>
                <a:ext cx="51" cy="457"/>
              </a:xfrm>
              <a:custGeom>
                <a:avLst/>
                <a:gdLst/>
                <a:ahLst/>
                <a:cxnLst/>
                <a:rect l="l" t="t" r="r" b="b"/>
                <a:pathLst>
                  <a:path w="1" h="8" extrusionOk="0">
                    <a:moveTo>
                      <a:pt x="0" y="8"/>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2" name="Google Shape;6977;p65">
                <a:extLst>
                  <a:ext uri="{FF2B5EF4-FFF2-40B4-BE49-F238E27FC236}">
                    <a16:creationId xmlns:a16="http://schemas.microsoft.com/office/drawing/2014/main" id="{A7F647AE-C4E3-4FB7-9978-FB40356B5115}"/>
                  </a:ext>
                </a:extLst>
              </p:cNvPr>
              <p:cNvSpPr/>
              <p:nvPr/>
            </p:nvSpPr>
            <p:spPr>
              <a:xfrm>
                <a:off x="7735406" y="3174780"/>
                <a:ext cx="51" cy="684"/>
              </a:xfrm>
              <a:custGeom>
                <a:avLst/>
                <a:gdLst/>
                <a:ahLst/>
                <a:cxnLst/>
                <a:rect l="l" t="t" r="r" b="b"/>
                <a:pathLst>
                  <a:path w="1" h="12" extrusionOk="0">
                    <a:moveTo>
                      <a:pt x="1" y="1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3" name="Google Shape;6978;p65">
                <a:extLst>
                  <a:ext uri="{FF2B5EF4-FFF2-40B4-BE49-F238E27FC236}">
                    <a16:creationId xmlns:a16="http://schemas.microsoft.com/office/drawing/2014/main" id="{AE4BD5C7-9C6C-44C7-B602-D32F8895A302}"/>
                  </a:ext>
                </a:extLst>
              </p:cNvPr>
              <p:cNvSpPr/>
              <p:nvPr/>
            </p:nvSpPr>
            <p:spPr>
              <a:xfrm>
                <a:off x="7854187" y="3296379"/>
                <a:ext cx="51" cy="624"/>
              </a:xfrm>
              <a:custGeom>
                <a:avLst/>
                <a:gdLst/>
                <a:ahLst/>
                <a:cxnLst/>
                <a:rect l="l" t="t" r="r" b="b"/>
                <a:pathLst>
                  <a:path w="1" h="11" extrusionOk="0">
                    <a:moveTo>
                      <a:pt x="1" y="1"/>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4" name="Google Shape;6979;p65">
                <a:extLst>
                  <a:ext uri="{FF2B5EF4-FFF2-40B4-BE49-F238E27FC236}">
                    <a16:creationId xmlns:a16="http://schemas.microsoft.com/office/drawing/2014/main" id="{07CE78DD-8320-4125-9FDE-B204B37418B6}"/>
                  </a:ext>
                </a:extLst>
              </p:cNvPr>
              <p:cNvSpPr/>
              <p:nvPr/>
            </p:nvSpPr>
            <p:spPr>
              <a:xfrm>
                <a:off x="7850550" y="3300593"/>
                <a:ext cx="5280" cy="8826"/>
              </a:xfrm>
              <a:custGeom>
                <a:avLst/>
                <a:gdLst/>
                <a:ahLst/>
                <a:cxnLst/>
                <a:rect l="l" t="t" r="r" b="b"/>
                <a:pathLst>
                  <a:path w="106" h="155" extrusionOk="0">
                    <a:moveTo>
                      <a:pt x="84" y="0"/>
                    </a:moveTo>
                    <a:lnTo>
                      <a:pt x="102" y="137"/>
                    </a:lnTo>
                    <a:lnTo>
                      <a:pt x="7" y="144"/>
                    </a:lnTo>
                    <a:lnTo>
                      <a:pt x="0" y="147"/>
                    </a:lnTo>
                    <a:lnTo>
                      <a:pt x="7" y="151"/>
                    </a:lnTo>
                    <a:lnTo>
                      <a:pt x="14" y="154"/>
                    </a:lnTo>
                    <a:cubicBezTo>
                      <a:pt x="46" y="147"/>
                      <a:pt x="74" y="144"/>
                      <a:pt x="98" y="140"/>
                    </a:cubicBezTo>
                    <a:lnTo>
                      <a:pt x="105" y="140"/>
                    </a:lnTo>
                    <a:lnTo>
                      <a:pt x="8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5" name="Google Shape;6980;p65">
                <a:extLst>
                  <a:ext uri="{FF2B5EF4-FFF2-40B4-BE49-F238E27FC236}">
                    <a16:creationId xmlns:a16="http://schemas.microsoft.com/office/drawing/2014/main" id="{9272E687-F1C1-41FB-81F6-2047417BA699}"/>
                  </a:ext>
                </a:extLst>
              </p:cNvPr>
              <p:cNvSpPr/>
              <p:nvPr/>
            </p:nvSpPr>
            <p:spPr>
              <a:xfrm>
                <a:off x="7854384" y="3298769"/>
                <a:ext cx="198" cy="1023"/>
              </a:xfrm>
              <a:custGeom>
                <a:avLst/>
                <a:gdLst/>
                <a:ahLst/>
                <a:cxnLst/>
                <a:rect l="l" t="t" r="r" b="b"/>
                <a:pathLst>
                  <a:path w="4" h="18" extrusionOk="0">
                    <a:moveTo>
                      <a:pt x="0" y="1"/>
                    </a:moveTo>
                    <a:lnTo>
                      <a:pt x="4"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6" name="Google Shape;6981;p65">
                <a:extLst>
                  <a:ext uri="{FF2B5EF4-FFF2-40B4-BE49-F238E27FC236}">
                    <a16:creationId xmlns:a16="http://schemas.microsoft.com/office/drawing/2014/main" id="{47C73E99-1192-4AC2-97F2-203C439078A2}"/>
                  </a:ext>
                </a:extLst>
              </p:cNvPr>
              <p:cNvSpPr/>
              <p:nvPr/>
            </p:nvSpPr>
            <p:spPr>
              <a:xfrm>
                <a:off x="7850550" y="3269281"/>
                <a:ext cx="400" cy="1023"/>
              </a:xfrm>
              <a:custGeom>
                <a:avLst/>
                <a:gdLst/>
                <a:ahLst/>
                <a:cxnLst/>
                <a:rect l="l" t="t" r="r" b="b"/>
                <a:pathLst>
                  <a:path w="8" h="18" extrusionOk="0">
                    <a:moveTo>
                      <a:pt x="0" y="0"/>
                    </a:moveTo>
                    <a:cubicBezTo>
                      <a:pt x="4" y="7"/>
                      <a:pt x="4" y="11"/>
                      <a:pt x="7" y="18"/>
                    </a:cubicBezTo>
                    <a:cubicBezTo>
                      <a:pt x="4" y="11"/>
                      <a:pt x="4" y="7"/>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7" name="Google Shape;6982;p65">
                <a:extLst>
                  <a:ext uri="{FF2B5EF4-FFF2-40B4-BE49-F238E27FC236}">
                    <a16:creationId xmlns:a16="http://schemas.microsoft.com/office/drawing/2014/main" id="{4807C479-453D-47A6-8551-41EEE696B44F}"/>
                  </a:ext>
                </a:extLst>
              </p:cNvPr>
              <p:cNvSpPr/>
              <p:nvPr/>
            </p:nvSpPr>
            <p:spPr>
              <a:xfrm>
                <a:off x="7850697" y="3270250"/>
                <a:ext cx="3189" cy="24192"/>
              </a:xfrm>
              <a:custGeom>
                <a:avLst/>
                <a:gdLst/>
                <a:ahLst/>
                <a:cxnLst/>
                <a:rect l="l" t="t" r="r" b="b"/>
                <a:pathLst>
                  <a:path w="64" h="425" extrusionOk="0">
                    <a:moveTo>
                      <a:pt x="1" y="1"/>
                    </a:moveTo>
                    <a:cubicBezTo>
                      <a:pt x="15" y="88"/>
                      <a:pt x="39" y="267"/>
                      <a:pt x="64" y="424"/>
                    </a:cubicBezTo>
                    <a:cubicBezTo>
                      <a:pt x="39" y="267"/>
                      <a:pt x="15" y="85"/>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8" name="Google Shape;6983;p65">
                <a:extLst>
                  <a:ext uri="{FF2B5EF4-FFF2-40B4-BE49-F238E27FC236}">
                    <a16:creationId xmlns:a16="http://schemas.microsoft.com/office/drawing/2014/main" id="{64F2BE52-EAB5-406D-A817-E07FE6C2124D}"/>
                  </a:ext>
                </a:extLst>
              </p:cNvPr>
              <p:cNvSpPr/>
              <p:nvPr/>
            </p:nvSpPr>
            <p:spPr>
              <a:xfrm>
                <a:off x="3669528" y="3754533"/>
                <a:ext cx="4932" cy="8423"/>
              </a:xfrm>
              <a:custGeom>
                <a:avLst/>
                <a:gdLst/>
                <a:ahLst/>
                <a:cxnLst/>
                <a:rect l="l" t="t" r="r" b="b"/>
                <a:pathLst>
                  <a:path w="99" h="148" extrusionOk="0">
                    <a:moveTo>
                      <a:pt x="1" y="1"/>
                    </a:moveTo>
                    <a:lnTo>
                      <a:pt x="1" y="1"/>
                    </a:lnTo>
                    <a:cubicBezTo>
                      <a:pt x="18" y="60"/>
                      <a:pt x="53" y="109"/>
                      <a:pt x="99" y="148"/>
                    </a:cubicBezTo>
                    <a:cubicBezTo>
                      <a:pt x="81" y="102"/>
                      <a:pt x="57" y="64"/>
                      <a:pt x="25" y="29"/>
                    </a:cubicBez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9" name="Google Shape;6984;p65">
                <a:extLst>
                  <a:ext uri="{FF2B5EF4-FFF2-40B4-BE49-F238E27FC236}">
                    <a16:creationId xmlns:a16="http://schemas.microsoft.com/office/drawing/2014/main" id="{887E5E09-0F2E-4BBE-9037-507474294F72}"/>
                  </a:ext>
                </a:extLst>
              </p:cNvPr>
              <p:cNvSpPr/>
              <p:nvPr/>
            </p:nvSpPr>
            <p:spPr>
              <a:xfrm>
                <a:off x="3659962" y="3722652"/>
                <a:ext cx="7523" cy="23396"/>
              </a:xfrm>
              <a:custGeom>
                <a:avLst/>
                <a:gdLst/>
                <a:ahLst/>
                <a:cxnLst/>
                <a:rect l="l" t="t" r="r" b="b"/>
                <a:pathLst>
                  <a:path w="151" h="411" extrusionOk="0">
                    <a:moveTo>
                      <a:pt x="42" y="1"/>
                    </a:moveTo>
                    <a:cubicBezTo>
                      <a:pt x="14" y="57"/>
                      <a:pt x="0" y="120"/>
                      <a:pt x="7" y="183"/>
                    </a:cubicBezTo>
                    <a:cubicBezTo>
                      <a:pt x="7" y="284"/>
                      <a:pt x="49" y="326"/>
                      <a:pt x="98" y="379"/>
                    </a:cubicBezTo>
                    <a:cubicBezTo>
                      <a:pt x="109" y="389"/>
                      <a:pt x="119" y="400"/>
                      <a:pt x="130" y="410"/>
                    </a:cubicBezTo>
                    <a:cubicBezTo>
                      <a:pt x="130" y="382"/>
                      <a:pt x="130" y="354"/>
                      <a:pt x="133" y="330"/>
                    </a:cubicBezTo>
                    <a:cubicBezTo>
                      <a:pt x="151" y="235"/>
                      <a:pt x="133" y="141"/>
                      <a:pt x="84" y="57"/>
                    </a:cubicBezTo>
                    <a:cubicBezTo>
                      <a:pt x="74" y="36"/>
                      <a:pt x="60" y="18"/>
                      <a:pt x="42"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0" name="Google Shape;6985;p65">
                <a:extLst>
                  <a:ext uri="{FF2B5EF4-FFF2-40B4-BE49-F238E27FC236}">
                    <a16:creationId xmlns:a16="http://schemas.microsoft.com/office/drawing/2014/main" id="{72F59373-C8FD-4397-B203-DF72AB3B4CB6}"/>
                  </a:ext>
                </a:extLst>
              </p:cNvPr>
              <p:cNvSpPr/>
              <p:nvPr/>
            </p:nvSpPr>
            <p:spPr>
              <a:xfrm>
                <a:off x="4115053" y="4192705"/>
                <a:ext cx="18884" cy="17190"/>
              </a:xfrm>
              <a:custGeom>
                <a:avLst/>
                <a:gdLst/>
                <a:ahLst/>
                <a:cxnLst/>
                <a:rect l="l" t="t" r="r" b="b"/>
                <a:pathLst>
                  <a:path w="379" h="302" extrusionOk="0">
                    <a:moveTo>
                      <a:pt x="214" y="1"/>
                    </a:moveTo>
                    <a:cubicBezTo>
                      <a:pt x="201" y="1"/>
                      <a:pt x="188" y="3"/>
                      <a:pt x="175" y="6"/>
                    </a:cubicBezTo>
                    <a:cubicBezTo>
                      <a:pt x="116" y="13"/>
                      <a:pt x="60" y="30"/>
                      <a:pt x="7" y="55"/>
                    </a:cubicBezTo>
                    <a:cubicBezTo>
                      <a:pt x="74" y="118"/>
                      <a:pt x="35" y="205"/>
                      <a:pt x="18" y="251"/>
                    </a:cubicBezTo>
                    <a:cubicBezTo>
                      <a:pt x="11" y="265"/>
                      <a:pt x="4" y="279"/>
                      <a:pt x="0" y="296"/>
                    </a:cubicBezTo>
                    <a:cubicBezTo>
                      <a:pt x="8" y="300"/>
                      <a:pt x="22" y="302"/>
                      <a:pt x="40" y="302"/>
                    </a:cubicBezTo>
                    <a:cubicBezTo>
                      <a:pt x="106" y="302"/>
                      <a:pt x="229" y="277"/>
                      <a:pt x="340" y="230"/>
                    </a:cubicBezTo>
                    <a:cubicBezTo>
                      <a:pt x="361" y="223"/>
                      <a:pt x="375" y="205"/>
                      <a:pt x="375" y="184"/>
                    </a:cubicBezTo>
                    <a:cubicBezTo>
                      <a:pt x="378" y="121"/>
                      <a:pt x="347" y="62"/>
                      <a:pt x="294" y="23"/>
                    </a:cubicBezTo>
                    <a:cubicBezTo>
                      <a:pt x="270" y="9"/>
                      <a:pt x="242" y="1"/>
                      <a:pt x="214"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1" name="Google Shape;6986;p65">
                <a:extLst>
                  <a:ext uri="{FF2B5EF4-FFF2-40B4-BE49-F238E27FC236}">
                    <a16:creationId xmlns:a16="http://schemas.microsoft.com/office/drawing/2014/main" id="{C37B2339-F451-412C-9C7C-0642E7B94669}"/>
                  </a:ext>
                </a:extLst>
              </p:cNvPr>
              <p:cNvSpPr/>
              <p:nvPr/>
            </p:nvSpPr>
            <p:spPr>
              <a:xfrm>
                <a:off x="6983613" y="3155254"/>
                <a:ext cx="81512" cy="80611"/>
              </a:xfrm>
              <a:custGeom>
                <a:avLst/>
                <a:gdLst/>
                <a:ahLst/>
                <a:cxnLst/>
                <a:rect l="l" t="t" r="r" b="b"/>
                <a:pathLst>
                  <a:path w="1636" h="1416" extrusionOk="0">
                    <a:moveTo>
                      <a:pt x="505" y="1"/>
                    </a:moveTo>
                    <a:cubicBezTo>
                      <a:pt x="488" y="1"/>
                      <a:pt x="474" y="1"/>
                      <a:pt x="460" y="4"/>
                    </a:cubicBezTo>
                    <a:cubicBezTo>
                      <a:pt x="362" y="15"/>
                      <a:pt x="264" y="36"/>
                      <a:pt x="166" y="60"/>
                    </a:cubicBezTo>
                    <a:lnTo>
                      <a:pt x="95" y="78"/>
                    </a:lnTo>
                    <a:lnTo>
                      <a:pt x="74" y="85"/>
                    </a:lnTo>
                    <a:lnTo>
                      <a:pt x="15" y="95"/>
                    </a:lnTo>
                    <a:lnTo>
                      <a:pt x="1" y="99"/>
                    </a:lnTo>
                    <a:cubicBezTo>
                      <a:pt x="25" y="148"/>
                      <a:pt x="43" y="200"/>
                      <a:pt x="46" y="253"/>
                    </a:cubicBezTo>
                    <a:cubicBezTo>
                      <a:pt x="50" y="326"/>
                      <a:pt x="67" y="396"/>
                      <a:pt x="95" y="463"/>
                    </a:cubicBezTo>
                    <a:cubicBezTo>
                      <a:pt x="141" y="572"/>
                      <a:pt x="215" y="579"/>
                      <a:pt x="327" y="579"/>
                    </a:cubicBezTo>
                    <a:cubicBezTo>
                      <a:pt x="390" y="579"/>
                      <a:pt x="449" y="579"/>
                      <a:pt x="495" y="614"/>
                    </a:cubicBezTo>
                    <a:lnTo>
                      <a:pt x="505" y="621"/>
                    </a:lnTo>
                    <a:lnTo>
                      <a:pt x="512" y="631"/>
                    </a:lnTo>
                    <a:lnTo>
                      <a:pt x="523" y="645"/>
                    </a:lnTo>
                    <a:lnTo>
                      <a:pt x="523" y="649"/>
                    </a:lnTo>
                    <a:lnTo>
                      <a:pt x="533" y="663"/>
                    </a:lnTo>
                    <a:lnTo>
                      <a:pt x="533" y="666"/>
                    </a:lnTo>
                    <a:cubicBezTo>
                      <a:pt x="537" y="673"/>
                      <a:pt x="540" y="680"/>
                      <a:pt x="544" y="687"/>
                    </a:cubicBezTo>
                    <a:cubicBezTo>
                      <a:pt x="547" y="694"/>
                      <a:pt x="554" y="705"/>
                      <a:pt x="558" y="715"/>
                    </a:cubicBezTo>
                    <a:lnTo>
                      <a:pt x="558" y="719"/>
                    </a:lnTo>
                    <a:cubicBezTo>
                      <a:pt x="561" y="726"/>
                      <a:pt x="565" y="736"/>
                      <a:pt x="572" y="750"/>
                    </a:cubicBezTo>
                    <a:lnTo>
                      <a:pt x="575" y="754"/>
                    </a:lnTo>
                    <a:cubicBezTo>
                      <a:pt x="579" y="768"/>
                      <a:pt x="582" y="778"/>
                      <a:pt x="589" y="792"/>
                    </a:cubicBezTo>
                    <a:lnTo>
                      <a:pt x="589" y="796"/>
                    </a:lnTo>
                    <a:lnTo>
                      <a:pt x="607" y="799"/>
                    </a:lnTo>
                    <a:cubicBezTo>
                      <a:pt x="617" y="799"/>
                      <a:pt x="628" y="803"/>
                      <a:pt x="638" y="806"/>
                    </a:cubicBezTo>
                    <a:lnTo>
                      <a:pt x="649" y="810"/>
                    </a:lnTo>
                    <a:lnTo>
                      <a:pt x="670" y="817"/>
                    </a:lnTo>
                    <a:lnTo>
                      <a:pt x="680" y="820"/>
                    </a:lnTo>
                    <a:lnTo>
                      <a:pt x="698" y="831"/>
                    </a:lnTo>
                    <a:lnTo>
                      <a:pt x="705" y="834"/>
                    </a:lnTo>
                    <a:cubicBezTo>
                      <a:pt x="712" y="838"/>
                      <a:pt x="719" y="845"/>
                      <a:pt x="722" y="848"/>
                    </a:cubicBezTo>
                    <a:lnTo>
                      <a:pt x="736" y="859"/>
                    </a:lnTo>
                    <a:lnTo>
                      <a:pt x="740" y="862"/>
                    </a:lnTo>
                    <a:cubicBezTo>
                      <a:pt x="761" y="883"/>
                      <a:pt x="775" y="904"/>
                      <a:pt x="785" y="929"/>
                    </a:cubicBezTo>
                    <a:lnTo>
                      <a:pt x="806" y="936"/>
                    </a:lnTo>
                    <a:lnTo>
                      <a:pt x="831" y="943"/>
                    </a:lnTo>
                    <a:lnTo>
                      <a:pt x="866" y="960"/>
                    </a:lnTo>
                    <a:lnTo>
                      <a:pt x="887" y="967"/>
                    </a:lnTo>
                    <a:lnTo>
                      <a:pt x="922" y="988"/>
                    </a:lnTo>
                    <a:lnTo>
                      <a:pt x="936" y="995"/>
                    </a:lnTo>
                    <a:lnTo>
                      <a:pt x="981" y="1020"/>
                    </a:lnTo>
                    <a:cubicBezTo>
                      <a:pt x="1002" y="1034"/>
                      <a:pt x="1020" y="1044"/>
                      <a:pt x="1034" y="1048"/>
                    </a:cubicBezTo>
                    <a:cubicBezTo>
                      <a:pt x="1035" y="1049"/>
                      <a:pt x="1037" y="1050"/>
                      <a:pt x="1039" y="1050"/>
                    </a:cubicBezTo>
                    <a:cubicBezTo>
                      <a:pt x="1040" y="1050"/>
                      <a:pt x="1041" y="1049"/>
                      <a:pt x="1041" y="1048"/>
                    </a:cubicBezTo>
                    <a:lnTo>
                      <a:pt x="1062" y="1048"/>
                    </a:lnTo>
                    <a:lnTo>
                      <a:pt x="1083" y="1044"/>
                    </a:lnTo>
                    <a:lnTo>
                      <a:pt x="1132" y="1044"/>
                    </a:lnTo>
                    <a:lnTo>
                      <a:pt x="1149" y="1048"/>
                    </a:lnTo>
                    <a:lnTo>
                      <a:pt x="1153" y="1048"/>
                    </a:lnTo>
                    <a:lnTo>
                      <a:pt x="1174" y="1051"/>
                    </a:lnTo>
                    <a:lnTo>
                      <a:pt x="1177" y="1051"/>
                    </a:lnTo>
                    <a:lnTo>
                      <a:pt x="1195" y="1062"/>
                    </a:lnTo>
                    <a:lnTo>
                      <a:pt x="1202" y="1062"/>
                    </a:lnTo>
                    <a:cubicBezTo>
                      <a:pt x="1209" y="1065"/>
                      <a:pt x="1216" y="1069"/>
                      <a:pt x="1223" y="1072"/>
                    </a:cubicBezTo>
                    <a:lnTo>
                      <a:pt x="1230" y="1076"/>
                    </a:lnTo>
                    <a:cubicBezTo>
                      <a:pt x="1237" y="1083"/>
                      <a:pt x="1244" y="1086"/>
                      <a:pt x="1251" y="1093"/>
                    </a:cubicBezTo>
                    <a:lnTo>
                      <a:pt x="1254" y="1093"/>
                    </a:lnTo>
                    <a:cubicBezTo>
                      <a:pt x="1261" y="1100"/>
                      <a:pt x="1268" y="1107"/>
                      <a:pt x="1279" y="1114"/>
                    </a:cubicBezTo>
                    <a:lnTo>
                      <a:pt x="1286" y="1121"/>
                    </a:lnTo>
                    <a:cubicBezTo>
                      <a:pt x="1293" y="1132"/>
                      <a:pt x="1303" y="1139"/>
                      <a:pt x="1314" y="1149"/>
                    </a:cubicBezTo>
                    <a:lnTo>
                      <a:pt x="1345" y="1188"/>
                    </a:lnTo>
                    <a:lnTo>
                      <a:pt x="1349" y="1195"/>
                    </a:lnTo>
                    <a:cubicBezTo>
                      <a:pt x="1359" y="1205"/>
                      <a:pt x="1366" y="1216"/>
                      <a:pt x="1377" y="1226"/>
                    </a:cubicBezTo>
                    <a:lnTo>
                      <a:pt x="1380" y="1230"/>
                    </a:lnTo>
                    <a:cubicBezTo>
                      <a:pt x="1387" y="1240"/>
                      <a:pt x="1394" y="1247"/>
                      <a:pt x="1398" y="1258"/>
                    </a:cubicBezTo>
                    <a:lnTo>
                      <a:pt x="1401" y="1261"/>
                    </a:lnTo>
                    <a:cubicBezTo>
                      <a:pt x="1408" y="1272"/>
                      <a:pt x="1412" y="1279"/>
                      <a:pt x="1419" y="1289"/>
                    </a:cubicBezTo>
                    <a:lnTo>
                      <a:pt x="1422" y="1296"/>
                    </a:lnTo>
                    <a:cubicBezTo>
                      <a:pt x="1426" y="1303"/>
                      <a:pt x="1429" y="1314"/>
                      <a:pt x="1433" y="1321"/>
                    </a:cubicBezTo>
                    <a:cubicBezTo>
                      <a:pt x="1436" y="1331"/>
                      <a:pt x="1440" y="1338"/>
                      <a:pt x="1440" y="1349"/>
                    </a:cubicBezTo>
                    <a:lnTo>
                      <a:pt x="1440" y="1352"/>
                    </a:lnTo>
                    <a:cubicBezTo>
                      <a:pt x="1443" y="1363"/>
                      <a:pt x="1443" y="1370"/>
                      <a:pt x="1447" y="1380"/>
                    </a:cubicBezTo>
                    <a:lnTo>
                      <a:pt x="1447" y="1387"/>
                    </a:lnTo>
                    <a:lnTo>
                      <a:pt x="1447" y="1412"/>
                    </a:lnTo>
                    <a:lnTo>
                      <a:pt x="1447" y="1415"/>
                    </a:lnTo>
                    <a:cubicBezTo>
                      <a:pt x="1510" y="1408"/>
                      <a:pt x="1573" y="1394"/>
                      <a:pt x="1636" y="1373"/>
                    </a:cubicBezTo>
                    <a:cubicBezTo>
                      <a:pt x="1625" y="1356"/>
                      <a:pt x="1618" y="1342"/>
                      <a:pt x="1611" y="1324"/>
                    </a:cubicBezTo>
                    <a:lnTo>
                      <a:pt x="1608" y="1317"/>
                    </a:lnTo>
                    <a:cubicBezTo>
                      <a:pt x="1601" y="1303"/>
                      <a:pt x="1594" y="1289"/>
                      <a:pt x="1590" y="1279"/>
                    </a:cubicBezTo>
                    <a:lnTo>
                      <a:pt x="1587" y="1272"/>
                    </a:lnTo>
                    <a:cubicBezTo>
                      <a:pt x="1583" y="1258"/>
                      <a:pt x="1580" y="1247"/>
                      <a:pt x="1576" y="1237"/>
                    </a:cubicBezTo>
                    <a:lnTo>
                      <a:pt x="1576" y="1233"/>
                    </a:lnTo>
                    <a:cubicBezTo>
                      <a:pt x="1573" y="1223"/>
                      <a:pt x="1569" y="1216"/>
                      <a:pt x="1566" y="1205"/>
                    </a:cubicBezTo>
                    <a:cubicBezTo>
                      <a:pt x="1562" y="1198"/>
                      <a:pt x="1562" y="1191"/>
                      <a:pt x="1562" y="1184"/>
                    </a:cubicBezTo>
                    <a:lnTo>
                      <a:pt x="1562" y="1181"/>
                    </a:lnTo>
                    <a:cubicBezTo>
                      <a:pt x="1562" y="1174"/>
                      <a:pt x="1562" y="1170"/>
                      <a:pt x="1559" y="1163"/>
                    </a:cubicBezTo>
                    <a:lnTo>
                      <a:pt x="1559" y="1160"/>
                    </a:lnTo>
                    <a:lnTo>
                      <a:pt x="1559" y="1149"/>
                    </a:lnTo>
                    <a:lnTo>
                      <a:pt x="1559" y="1142"/>
                    </a:lnTo>
                    <a:cubicBezTo>
                      <a:pt x="1559" y="1111"/>
                      <a:pt x="1478" y="1051"/>
                      <a:pt x="1426" y="1013"/>
                    </a:cubicBezTo>
                    <a:cubicBezTo>
                      <a:pt x="1328" y="939"/>
                      <a:pt x="1216" y="855"/>
                      <a:pt x="1216" y="736"/>
                    </a:cubicBezTo>
                    <a:cubicBezTo>
                      <a:pt x="1216" y="677"/>
                      <a:pt x="1170" y="614"/>
                      <a:pt x="1121" y="547"/>
                    </a:cubicBezTo>
                    <a:cubicBezTo>
                      <a:pt x="1062" y="467"/>
                      <a:pt x="1002" y="379"/>
                      <a:pt x="1023" y="284"/>
                    </a:cubicBezTo>
                    <a:cubicBezTo>
                      <a:pt x="1034" y="249"/>
                      <a:pt x="978" y="165"/>
                      <a:pt x="936" y="106"/>
                    </a:cubicBezTo>
                    <a:cubicBezTo>
                      <a:pt x="922" y="85"/>
                      <a:pt x="908" y="60"/>
                      <a:pt x="897" y="43"/>
                    </a:cubicBezTo>
                    <a:lnTo>
                      <a:pt x="873" y="36"/>
                    </a:lnTo>
                    <a:lnTo>
                      <a:pt x="841" y="29"/>
                    </a:lnTo>
                    <a:lnTo>
                      <a:pt x="803" y="22"/>
                    </a:lnTo>
                    <a:lnTo>
                      <a:pt x="778" y="18"/>
                    </a:lnTo>
                    <a:lnTo>
                      <a:pt x="740" y="11"/>
                    </a:lnTo>
                    <a:lnTo>
                      <a:pt x="715" y="8"/>
                    </a:lnTo>
                    <a:lnTo>
                      <a:pt x="677" y="4"/>
                    </a:lnTo>
                    <a:lnTo>
                      <a:pt x="659" y="4"/>
                    </a:lnTo>
                    <a:lnTo>
                      <a:pt x="617"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2" name="Google Shape;6987;p65">
                <a:extLst>
                  <a:ext uri="{FF2B5EF4-FFF2-40B4-BE49-F238E27FC236}">
                    <a16:creationId xmlns:a16="http://schemas.microsoft.com/office/drawing/2014/main" id="{9E7DC575-6F11-4CA4-A8D9-5B32F72F4465}"/>
                  </a:ext>
                </a:extLst>
              </p:cNvPr>
              <p:cNvSpPr/>
              <p:nvPr/>
            </p:nvSpPr>
            <p:spPr>
              <a:xfrm>
                <a:off x="7015051" y="3155652"/>
                <a:ext cx="2143" cy="285"/>
              </a:xfrm>
              <a:custGeom>
                <a:avLst/>
                <a:gdLst/>
                <a:ahLst/>
                <a:cxnLst/>
                <a:rect l="l" t="t" r="r" b="b"/>
                <a:pathLst>
                  <a:path w="43" h="5" extrusionOk="0">
                    <a:moveTo>
                      <a:pt x="0" y="1"/>
                    </a:moveTo>
                    <a:lnTo>
                      <a:pt x="42"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3" name="Google Shape;6988;p65">
                <a:extLst>
                  <a:ext uri="{FF2B5EF4-FFF2-40B4-BE49-F238E27FC236}">
                    <a16:creationId xmlns:a16="http://schemas.microsoft.com/office/drawing/2014/main" id="{0E837866-1E7E-44AA-BD8B-9914506D9F86}"/>
                  </a:ext>
                </a:extLst>
              </p:cNvPr>
              <p:cNvSpPr/>
              <p:nvPr/>
            </p:nvSpPr>
            <p:spPr>
              <a:xfrm>
                <a:off x="7017989" y="3155883"/>
                <a:ext cx="1993" cy="457"/>
              </a:xfrm>
              <a:custGeom>
                <a:avLst/>
                <a:gdLst/>
                <a:ahLst/>
                <a:cxnLst/>
                <a:rect l="l" t="t" r="r" b="b"/>
                <a:pathLst>
                  <a:path w="40" h="8" extrusionOk="0">
                    <a:moveTo>
                      <a:pt x="1" y="0"/>
                    </a:moveTo>
                    <a:lnTo>
                      <a:pt x="39"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4" name="Google Shape;6989;p65">
                <a:extLst>
                  <a:ext uri="{FF2B5EF4-FFF2-40B4-BE49-F238E27FC236}">
                    <a16:creationId xmlns:a16="http://schemas.microsoft.com/office/drawing/2014/main" id="{6B19354B-A515-4317-9371-602776CC41DD}"/>
                  </a:ext>
                </a:extLst>
              </p:cNvPr>
              <p:cNvSpPr/>
              <p:nvPr/>
            </p:nvSpPr>
            <p:spPr>
              <a:xfrm>
                <a:off x="7024268" y="3157077"/>
                <a:ext cx="1993" cy="457"/>
              </a:xfrm>
              <a:custGeom>
                <a:avLst/>
                <a:gdLst/>
                <a:ahLst/>
                <a:cxnLst/>
                <a:rect l="l" t="t" r="r" b="b"/>
                <a:pathLst>
                  <a:path w="40" h="8" extrusionOk="0">
                    <a:moveTo>
                      <a:pt x="1" y="0"/>
                    </a:moveTo>
                    <a:lnTo>
                      <a:pt x="39"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5" name="Google Shape;6990;p65">
                <a:extLst>
                  <a:ext uri="{FF2B5EF4-FFF2-40B4-BE49-F238E27FC236}">
                    <a16:creationId xmlns:a16="http://schemas.microsoft.com/office/drawing/2014/main" id="{D2684460-B866-4496-A807-AC54504A1E2F}"/>
                  </a:ext>
                </a:extLst>
              </p:cNvPr>
              <p:cNvSpPr/>
              <p:nvPr/>
            </p:nvSpPr>
            <p:spPr>
              <a:xfrm>
                <a:off x="7020980" y="3156453"/>
                <a:ext cx="2143" cy="285"/>
              </a:xfrm>
              <a:custGeom>
                <a:avLst/>
                <a:gdLst/>
                <a:ahLst/>
                <a:cxnLst/>
                <a:rect l="l" t="t" r="r" b="b"/>
                <a:pathLst>
                  <a:path w="43" h="5" extrusionOk="0">
                    <a:moveTo>
                      <a:pt x="0" y="1"/>
                    </a:moveTo>
                    <a:lnTo>
                      <a:pt x="42"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6" name="Google Shape;6991;p65">
                <a:extLst>
                  <a:ext uri="{FF2B5EF4-FFF2-40B4-BE49-F238E27FC236}">
                    <a16:creationId xmlns:a16="http://schemas.microsoft.com/office/drawing/2014/main" id="{BEFDFF1B-6543-495F-B589-969DFFFAA8C3}"/>
                  </a:ext>
                </a:extLst>
              </p:cNvPr>
              <p:cNvSpPr/>
              <p:nvPr/>
            </p:nvSpPr>
            <p:spPr>
              <a:xfrm>
                <a:off x="7012262" y="3155485"/>
                <a:ext cx="2143" cy="59"/>
              </a:xfrm>
              <a:custGeom>
                <a:avLst/>
                <a:gdLst/>
                <a:ahLst/>
                <a:cxnLst/>
                <a:rect l="l" t="t" r="r" b="b"/>
                <a:pathLst>
                  <a:path w="43" h="1" extrusionOk="0">
                    <a:moveTo>
                      <a:pt x="0" y="0"/>
                    </a:moveTo>
                    <a:lnTo>
                      <a:pt x="42"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7" name="Google Shape;6992;p65">
                <a:extLst>
                  <a:ext uri="{FF2B5EF4-FFF2-40B4-BE49-F238E27FC236}">
                    <a16:creationId xmlns:a16="http://schemas.microsoft.com/office/drawing/2014/main" id="{30604890-838D-4BD2-9D73-C3088A9EE99A}"/>
                  </a:ext>
                </a:extLst>
              </p:cNvPr>
              <p:cNvSpPr/>
              <p:nvPr/>
            </p:nvSpPr>
            <p:spPr>
              <a:xfrm>
                <a:off x="7027758" y="3157874"/>
                <a:ext cx="1097" cy="227"/>
              </a:xfrm>
              <a:custGeom>
                <a:avLst/>
                <a:gdLst/>
                <a:ahLst/>
                <a:cxnLst/>
                <a:rect l="l" t="t" r="r" b="b"/>
                <a:pathLst>
                  <a:path w="22" h="4" extrusionOk="0">
                    <a:moveTo>
                      <a:pt x="22" y="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8" name="Google Shape;6993;p65">
                <a:extLst>
                  <a:ext uri="{FF2B5EF4-FFF2-40B4-BE49-F238E27FC236}">
                    <a16:creationId xmlns:a16="http://schemas.microsoft.com/office/drawing/2014/main" id="{F94E9B9F-1125-436F-9A3B-E5BAF7026D94}"/>
                  </a:ext>
                </a:extLst>
              </p:cNvPr>
              <p:cNvSpPr/>
              <p:nvPr/>
            </p:nvSpPr>
            <p:spPr>
              <a:xfrm>
                <a:off x="6985007" y="3160264"/>
                <a:ext cx="3039" cy="624"/>
              </a:xfrm>
              <a:custGeom>
                <a:avLst/>
                <a:gdLst/>
                <a:ahLst/>
                <a:cxnLst/>
                <a:rect l="l" t="t" r="r" b="b"/>
                <a:pathLst>
                  <a:path w="61" h="11" extrusionOk="0">
                    <a:moveTo>
                      <a:pt x="1" y="11"/>
                    </a:moveTo>
                    <a:lnTo>
                      <a:pt x="6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9" name="Google Shape;6994;p65">
                <a:extLst>
                  <a:ext uri="{FF2B5EF4-FFF2-40B4-BE49-F238E27FC236}">
                    <a16:creationId xmlns:a16="http://schemas.microsoft.com/office/drawing/2014/main" id="{10E8E3CA-5824-4C95-901C-E84930A67B69}"/>
                  </a:ext>
                </a:extLst>
              </p:cNvPr>
              <p:cNvSpPr/>
              <p:nvPr/>
            </p:nvSpPr>
            <p:spPr>
              <a:xfrm>
                <a:off x="7009821" y="3155485"/>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0" name="Google Shape;6995;p65">
                <a:extLst>
                  <a:ext uri="{FF2B5EF4-FFF2-40B4-BE49-F238E27FC236}">
                    <a16:creationId xmlns:a16="http://schemas.microsoft.com/office/drawing/2014/main" id="{5605EAAA-EF2B-4D4B-9551-9B55E91AF73F}"/>
                  </a:ext>
                </a:extLst>
              </p:cNvPr>
              <p:cNvSpPr/>
              <p:nvPr/>
            </p:nvSpPr>
            <p:spPr>
              <a:xfrm>
                <a:off x="6989044" y="3159069"/>
                <a:ext cx="3537" cy="1023"/>
              </a:xfrm>
              <a:custGeom>
                <a:avLst/>
                <a:gdLst/>
                <a:ahLst/>
                <a:cxnLst/>
                <a:rect l="l" t="t" r="r" b="b"/>
                <a:pathLst>
                  <a:path w="71" h="18" extrusionOk="0">
                    <a:moveTo>
                      <a:pt x="0" y="18"/>
                    </a:moveTo>
                    <a:lnTo>
                      <a:pt x="7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1" name="Google Shape;6996;p65">
                <a:extLst>
                  <a:ext uri="{FF2B5EF4-FFF2-40B4-BE49-F238E27FC236}">
                    <a16:creationId xmlns:a16="http://schemas.microsoft.com/office/drawing/2014/main" id="{F45665FA-D7DC-4DE3-850D-9B6A3C02ADB8}"/>
                  </a:ext>
                </a:extLst>
              </p:cNvPr>
              <p:cNvSpPr/>
              <p:nvPr/>
            </p:nvSpPr>
            <p:spPr>
              <a:xfrm>
                <a:off x="7007179" y="3155485"/>
                <a:ext cx="2341" cy="227"/>
              </a:xfrm>
              <a:custGeom>
                <a:avLst/>
                <a:gdLst/>
                <a:ahLst/>
                <a:cxnLst/>
                <a:rect l="l" t="t" r="r" b="b"/>
                <a:pathLst>
                  <a:path w="47" h="4" extrusionOk="0">
                    <a:moveTo>
                      <a:pt x="46" y="0"/>
                    </a:moveTo>
                    <a:cubicBezTo>
                      <a:pt x="29" y="0"/>
                      <a:pt x="15" y="0"/>
                      <a:pt x="1" y="4"/>
                    </a:cubicBezTo>
                    <a:cubicBezTo>
                      <a:pt x="15" y="4"/>
                      <a:pt x="29" y="0"/>
                      <a:pt x="46"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2" name="Google Shape;6997;p65">
                <a:extLst>
                  <a:ext uri="{FF2B5EF4-FFF2-40B4-BE49-F238E27FC236}">
                    <a16:creationId xmlns:a16="http://schemas.microsoft.com/office/drawing/2014/main" id="{D40DB44D-13A9-40CE-BF6F-F8B47EAE31B7}"/>
                  </a:ext>
                </a:extLst>
              </p:cNvPr>
              <p:cNvSpPr/>
              <p:nvPr/>
            </p:nvSpPr>
            <p:spPr>
              <a:xfrm>
                <a:off x="7008776" y="3190780"/>
                <a:ext cx="547" cy="457"/>
              </a:xfrm>
              <a:custGeom>
                <a:avLst/>
                <a:gdLst/>
                <a:ahLst/>
                <a:cxnLst/>
                <a:rect l="l" t="t" r="r" b="b"/>
                <a:pathLst>
                  <a:path w="11" h="8" extrusionOk="0">
                    <a:moveTo>
                      <a:pt x="0" y="0"/>
                    </a:moveTo>
                    <a:lnTo>
                      <a:pt x="1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3" name="Google Shape;6998;p65">
                <a:extLst>
                  <a:ext uri="{FF2B5EF4-FFF2-40B4-BE49-F238E27FC236}">
                    <a16:creationId xmlns:a16="http://schemas.microsoft.com/office/drawing/2014/main" id="{2BE86047-8C45-4336-BFC5-C12C851CD5AA}"/>
                  </a:ext>
                </a:extLst>
              </p:cNvPr>
              <p:cNvSpPr/>
              <p:nvPr/>
            </p:nvSpPr>
            <p:spPr>
              <a:xfrm>
                <a:off x="7012610" y="3198352"/>
                <a:ext cx="895" cy="2222"/>
              </a:xfrm>
              <a:custGeom>
                <a:avLst/>
                <a:gdLst/>
                <a:ahLst/>
                <a:cxnLst/>
                <a:rect l="l" t="t" r="r" b="b"/>
                <a:pathLst>
                  <a:path w="18" h="39" extrusionOk="0">
                    <a:moveTo>
                      <a:pt x="18" y="39"/>
                    </a:moveTo>
                    <a:cubicBezTo>
                      <a:pt x="11" y="25"/>
                      <a:pt x="7" y="14"/>
                      <a:pt x="0" y="0"/>
                    </a:cubicBezTo>
                    <a:cubicBezTo>
                      <a:pt x="7" y="14"/>
                      <a:pt x="11" y="25"/>
                      <a:pt x="18" y="3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4" name="Google Shape;6999;p65">
                <a:extLst>
                  <a:ext uri="{FF2B5EF4-FFF2-40B4-BE49-F238E27FC236}">
                    <a16:creationId xmlns:a16="http://schemas.microsoft.com/office/drawing/2014/main" id="{5F79C0EC-42DE-47C1-860B-9A4A08B8EE90}"/>
                  </a:ext>
                </a:extLst>
              </p:cNvPr>
              <p:cNvSpPr/>
              <p:nvPr/>
            </p:nvSpPr>
            <p:spPr>
              <a:xfrm>
                <a:off x="7008225" y="3190151"/>
                <a:ext cx="598" cy="457"/>
              </a:xfrm>
              <a:custGeom>
                <a:avLst/>
                <a:gdLst/>
                <a:ahLst/>
                <a:cxnLst/>
                <a:rect l="l" t="t" r="r" b="b"/>
                <a:pathLst>
                  <a:path w="12" h="8" extrusionOk="0">
                    <a:moveTo>
                      <a:pt x="11" y="8"/>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5" name="Google Shape;7000;p65">
                <a:extLst>
                  <a:ext uri="{FF2B5EF4-FFF2-40B4-BE49-F238E27FC236}">
                    <a16:creationId xmlns:a16="http://schemas.microsoft.com/office/drawing/2014/main" id="{D2912CAE-040B-4B05-8C14-4AC9FBE5CAA1}"/>
                  </a:ext>
                </a:extLst>
              </p:cNvPr>
              <p:cNvSpPr/>
              <p:nvPr/>
            </p:nvSpPr>
            <p:spPr>
              <a:xfrm>
                <a:off x="7009821" y="3192146"/>
                <a:ext cx="547" cy="1082"/>
              </a:xfrm>
              <a:custGeom>
                <a:avLst/>
                <a:gdLst/>
                <a:ahLst/>
                <a:cxnLst/>
                <a:rect l="l" t="t" r="r" b="b"/>
                <a:pathLst>
                  <a:path w="11" h="19" extrusionOk="0">
                    <a:moveTo>
                      <a:pt x="11" y="18"/>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6" name="Google Shape;7001;p65">
                <a:extLst>
                  <a:ext uri="{FF2B5EF4-FFF2-40B4-BE49-F238E27FC236}">
                    <a16:creationId xmlns:a16="http://schemas.microsoft.com/office/drawing/2014/main" id="{22F2883C-EF73-46FA-AE58-894AF6D6D65D}"/>
                  </a:ext>
                </a:extLst>
              </p:cNvPr>
              <p:cNvSpPr/>
              <p:nvPr/>
            </p:nvSpPr>
            <p:spPr>
              <a:xfrm>
                <a:off x="7009271" y="3191350"/>
                <a:ext cx="598" cy="684"/>
              </a:xfrm>
              <a:custGeom>
                <a:avLst/>
                <a:gdLst/>
                <a:ahLst/>
                <a:cxnLst/>
                <a:rect l="l" t="t" r="r" b="b"/>
                <a:pathLst>
                  <a:path w="12" h="12" extrusionOk="0">
                    <a:moveTo>
                      <a:pt x="11" y="1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7" name="Google Shape;7002;p65">
                <a:extLst>
                  <a:ext uri="{FF2B5EF4-FFF2-40B4-BE49-F238E27FC236}">
                    <a16:creationId xmlns:a16="http://schemas.microsoft.com/office/drawing/2014/main" id="{DFDED97A-93E0-4ED9-9A44-32A8772FE2E7}"/>
                  </a:ext>
                </a:extLst>
              </p:cNvPr>
              <p:cNvSpPr/>
              <p:nvPr/>
            </p:nvSpPr>
            <p:spPr>
              <a:xfrm>
                <a:off x="7011913" y="3196356"/>
                <a:ext cx="748" cy="1819"/>
              </a:xfrm>
              <a:custGeom>
                <a:avLst/>
                <a:gdLst/>
                <a:ahLst/>
                <a:cxnLst/>
                <a:rect l="l" t="t" r="r" b="b"/>
                <a:pathLst>
                  <a:path w="15" h="32" extrusionOk="0">
                    <a:moveTo>
                      <a:pt x="14" y="32"/>
                    </a:moveTo>
                    <a:cubicBezTo>
                      <a:pt x="7" y="18"/>
                      <a:pt x="4" y="7"/>
                      <a:pt x="0" y="0"/>
                    </a:cubicBezTo>
                    <a:cubicBezTo>
                      <a:pt x="4" y="7"/>
                      <a:pt x="7" y="18"/>
                      <a:pt x="14" y="3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8" name="Google Shape;7003;p65">
                <a:extLst>
                  <a:ext uri="{FF2B5EF4-FFF2-40B4-BE49-F238E27FC236}">
                    <a16:creationId xmlns:a16="http://schemas.microsoft.com/office/drawing/2014/main" id="{0BEAB782-0CB4-4435-857C-92D68FC32EC6}"/>
                  </a:ext>
                </a:extLst>
              </p:cNvPr>
              <p:cNvSpPr/>
              <p:nvPr/>
            </p:nvSpPr>
            <p:spPr>
              <a:xfrm>
                <a:off x="7011216" y="3194537"/>
                <a:ext cx="547" cy="1652"/>
              </a:xfrm>
              <a:custGeom>
                <a:avLst/>
                <a:gdLst/>
                <a:ahLst/>
                <a:cxnLst/>
                <a:rect l="l" t="t" r="r" b="b"/>
                <a:pathLst>
                  <a:path w="11" h="29" extrusionOk="0">
                    <a:moveTo>
                      <a:pt x="11" y="29"/>
                    </a:moveTo>
                    <a:cubicBezTo>
                      <a:pt x="7" y="18"/>
                      <a:pt x="4" y="8"/>
                      <a:pt x="0" y="1"/>
                    </a:cubicBezTo>
                    <a:cubicBezTo>
                      <a:pt x="4" y="8"/>
                      <a:pt x="7" y="18"/>
                      <a:pt x="11" y="2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9" name="Google Shape;7004;p65">
                <a:extLst>
                  <a:ext uri="{FF2B5EF4-FFF2-40B4-BE49-F238E27FC236}">
                    <a16:creationId xmlns:a16="http://schemas.microsoft.com/office/drawing/2014/main" id="{1536646B-CAD2-452C-BB67-55832172F302}"/>
                  </a:ext>
                </a:extLst>
              </p:cNvPr>
              <p:cNvSpPr/>
              <p:nvPr/>
            </p:nvSpPr>
            <p:spPr>
              <a:xfrm>
                <a:off x="7010519" y="3193341"/>
                <a:ext cx="547" cy="1254"/>
              </a:xfrm>
              <a:custGeom>
                <a:avLst/>
                <a:gdLst/>
                <a:ahLst/>
                <a:cxnLst/>
                <a:rect l="l" t="t" r="r" b="b"/>
                <a:pathLst>
                  <a:path w="11" h="22" extrusionOk="0">
                    <a:moveTo>
                      <a:pt x="11" y="22"/>
                    </a:moveTo>
                    <a:cubicBezTo>
                      <a:pt x="7" y="11"/>
                      <a:pt x="4" y="4"/>
                      <a:pt x="0" y="1"/>
                    </a:cubicBezTo>
                    <a:cubicBezTo>
                      <a:pt x="4" y="4"/>
                      <a:pt x="7" y="11"/>
                      <a:pt x="11" y="2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0" name="Google Shape;7005;p65">
                <a:extLst>
                  <a:ext uri="{FF2B5EF4-FFF2-40B4-BE49-F238E27FC236}">
                    <a16:creationId xmlns:a16="http://schemas.microsoft.com/office/drawing/2014/main" id="{5E2B6FA1-A9B1-4247-97E6-AE4A1A15F8B6}"/>
                  </a:ext>
                </a:extLst>
              </p:cNvPr>
              <p:cNvSpPr/>
              <p:nvPr/>
            </p:nvSpPr>
            <p:spPr>
              <a:xfrm>
                <a:off x="6984310" y="3161061"/>
                <a:ext cx="4085" cy="20549"/>
              </a:xfrm>
              <a:custGeom>
                <a:avLst/>
                <a:gdLst/>
                <a:ahLst/>
                <a:cxnLst/>
                <a:rect l="l" t="t" r="r" b="b"/>
                <a:pathLst>
                  <a:path w="82" h="361" extrusionOk="0">
                    <a:moveTo>
                      <a:pt x="1" y="0"/>
                    </a:moveTo>
                    <a:cubicBezTo>
                      <a:pt x="18" y="49"/>
                      <a:pt x="32" y="98"/>
                      <a:pt x="32" y="151"/>
                    </a:cubicBezTo>
                    <a:cubicBezTo>
                      <a:pt x="39" y="224"/>
                      <a:pt x="53" y="294"/>
                      <a:pt x="81" y="361"/>
                    </a:cubicBezTo>
                    <a:cubicBezTo>
                      <a:pt x="53" y="294"/>
                      <a:pt x="39" y="224"/>
                      <a:pt x="36" y="151"/>
                    </a:cubicBezTo>
                    <a:cubicBezTo>
                      <a:pt x="32" y="98"/>
                      <a:pt x="22" y="49"/>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1" name="Google Shape;7006;p65">
                <a:extLst>
                  <a:ext uri="{FF2B5EF4-FFF2-40B4-BE49-F238E27FC236}">
                    <a16:creationId xmlns:a16="http://schemas.microsoft.com/office/drawing/2014/main" id="{61A5D5E0-967E-41B5-BCC4-6DA94EEC5832}"/>
                  </a:ext>
                </a:extLst>
              </p:cNvPr>
              <p:cNvSpPr/>
              <p:nvPr/>
            </p:nvSpPr>
            <p:spPr>
              <a:xfrm>
                <a:off x="7016449" y="3201538"/>
                <a:ext cx="1244" cy="457"/>
              </a:xfrm>
              <a:custGeom>
                <a:avLst/>
                <a:gdLst/>
                <a:ahLst/>
                <a:cxnLst/>
                <a:rect l="l" t="t" r="r" b="b"/>
                <a:pathLst>
                  <a:path w="25" h="8" extrusionOk="0">
                    <a:moveTo>
                      <a:pt x="25" y="7"/>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2" name="Google Shape;7007;p65">
                <a:extLst>
                  <a:ext uri="{FF2B5EF4-FFF2-40B4-BE49-F238E27FC236}">
                    <a16:creationId xmlns:a16="http://schemas.microsoft.com/office/drawing/2014/main" id="{60B70F9C-3BD4-4183-B61D-DB2D5AF66651}"/>
                  </a:ext>
                </a:extLst>
              </p:cNvPr>
              <p:cNvSpPr/>
              <p:nvPr/>
            </p:nvSpPr>
            <p:spPr>
              <a:xfrm>
                <a:off x="7018192" y="3202109"/>
                <a:ext cx="895" cy="684"/>
              </a:xfrm>
              <a:custGeom>
                <a:avLst/>
                <a:gdLst/>
                <a:ahLst/>
                <a:cxnLst/>
                <a:rect l="l" t="t" r="r" b="b"/>
                <a:pathLst>
                  <a:path w="18" h="12" extrusionOk="0">
                    <a:moveTo>
                      <a:pt x="18" y="1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3" name="Google Shape;7008;p65">
                <a:extLst>
                  <a:ext uri="{FF2B5EF4-FFF2-40B4-BE49-F238E27FC236}">
                    <a16:creationId xmlns:a16="http://schemas.microsoft.com/office/drawing/2014/main" id="{4A080ABB-0279-482C-BFA7-23FA622C9C5B}"/>
                  </a:ext>
                </a:extLst>
              </p:cNvPr>
              <p:cNvSpPr/>
              <p:nvPr/>
            </p:nvSpPr>
            <p:spPr>
              <a:xfrm>
                <a:off x="7019237" y="3202905"/>
                <a:ext cx="1097" cy="855"/>
              </a:xfrm>
              <a:custGeom>
                <a:avLst/>
                <a:gdLst/>
                <a:ahLst/>
                <a:cxnLst/>
                <a:rect l="l" t="t" r="r" b="b"/>
                <a:pathLst>
                  <a:path w="22" h="15" extrusionOk="0">
                    <a:moveTo>
                      <a:pt x="21" y="15"/>
                    </a:moveTo>
                    <a:cubicBezTo>
                      <a:pt x="14" y="11"/>
                      <a:pt x="7" y="8"/>
                      <a:pt x="0" y="1"/>
                    </a:cubicBezTo>
                    <a:cubicBezTo>
                      <a:pt x="7" y="8"/>
                      <a:pt x="14" y="11"/>
                      <a:pt x="21" y="1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4" name="Google Shape;7009;p65">
                <a:extLst>
                  <a:ext uri="{FF2B5EF4-FFF2-40B4-BE49-F238E27FC236}">
                    <a16:creationId xmlns:a16="http://schemas.microsoft.com/office/drawing/2014/main" id="{C13663D9-844A-4176-A40A-6E88C581112E}"/>
                  </a:ext>
                </a:extLst>
              </p:cNvPr>
              <p:cNvSpPr/>
              <p:nvPr/>
            </p:nvSpPr>
            <p:spPr>
              <a:xfrm>
                <a:off x="7014353" y="3200913"/>
                <a:ext cx="1794" cy="457"/>
              </a:xfrm>
              <a:custGeom>
                <a:avLst/>
                <a:gdLst/>
                <a:ahLst/>
                <a:cxnLst/>
                <a:rect l="l" t="t" r="r" b="b"/>
                <a:pathLst>
                  <a:path w="36" h="8" extrusionOk="0">
                    <a:moveTo>
                      <a:pt x="0" y="1"/>
                    </a:moveTo>
                    <a:cubicBezTo>
                      <a:pt x="11" y="1"/>
                      <a:pt x="25" y="4"/>
                      <a:pt x="35" y="8"/>
                    </a:cubicBezTo>
                    <a:cubicBezTo>
                      <a:pt x="25" y="4"/>
                      <a:pt x="11" y="1"/>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5" name="Google Shape;7010;p65">
                <a:extLst>
                  <a:ext uri="{FF2B5EF4-FFF2-40B4-BE49-F238E27FC236}">
                    <a16:creationId xmlns:a16="http://schemas.microsoft.com/office/drawing/2014/main" id="{4D160F0F-3671-4C7F-BCE9-2BE477FF17AB}"/>
                  </a:ext>
                </a:extLst>
              </p:cNvPr>
              <p:cNvSpPr/>
              <p:nvPr/>
            </p:nvSpPr>
            <p:spPr>
              <a:xfrm>
                <a:off x="7020980" y="3204499"/>
                <a:ext cx="198" cy="59"/>
              </a:xfrm>
              <a:custGeom>
                <a:avLst/>
                <a:gdLst/>
                <a:ahLst/>
                <a:cxnLst/>
                <a:rect l="l" t="t" r="r" b="b"/>
                <a:pathLst>
                  <a:path w="4" h="1" extrusionOk="0">
                    <a:moveTo>
                      <a:pt x="0" y="1"/>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6" name="Google Shape;7011;p65">
                <a:extLst>
                  <a:ext uri="{FF2B5EF4-FFF2-40B4-BE49-F238E27FC236}">
                    <a16:creationId xmlns:a16="http://schemas.microsoft.com/office/drawing/2014/main" id="{B6E16780-ACBC-47BB-B329-739FD9DC7B19}"/>
                  </a:ext>
                </a:extLst>
              </p:cNvPr>
              <p:cNvSpPr/>
              <p:nvPr/>
            </p:nvSpPr>
            <p:spPr>
              <a:xfrm>
                <a:off x="7032840" y="3135561"/>
                <a:ext cx="120227" cy="116245"/>
              </a:xfrm>
              <a:custGeom>
                <a:avLst/>
                <a:gdLst/>
                <a:ahLst/>
                <a:cxnLst/>
                <a:rect l="l" t="t" r="r" b="b"/>
                <a:pathLst>
                  <a:path w="2413" h="2042" extrusionOk="0">
                    <a:moveTo>
                      <a:pt x="676" y="0"/>
                    </a:moveTo>
                    <a:lnTo>
                      <a:pt x="665" y="14"/>
                    </a:lnTo>
                    <a:lnTo>
                      <a:pt x="662" y="21"/>
                    </a:lnTo>
                    <a:lnTo>
                      <a:pt x="648" y="35"/>
                    </a:lnTo>
                    <a:lnTo>
                      <a:pt x="648" y="39"/>
                    </a:lnTo>
                    <a:lnTo>
                      <a:pt x="637" y="56"/>
                    </a:lnTo>
                    <a:lnTo>
                      <a:pt x="634" y="60"/>
                    </a:lnTo>
                    <a:lnTo>
                      <a:pt x="630" y="67"/>
                    </a:lnTo>
                    <a:lnTo>
                      <a:pt x="627" y="70"/>
                    </a:lnTo>
                    <a:lnTo>
                      <a:pt x="623" y="77"/>
                    </a:lnTo>
                    <a:lnTo>
                      <a:pt x="623" y="81"/>
                    </a:lnTo>
                    <a:lnTo>
                      <a:pt x="620" y="88"/>
                    </a:lnTo>
                    <a:lnTo>
                      <a:pt x="620" y="91"/>
                    </a:lnTo>
                    <a:lnTo>
                      <a:pt x="616" y="95"/>
                    </a:lnTo>
                    <a:cubicBezTo>
                      <a:pt x="637" y="116"/>
                      <a:pt x="662" y="137"/>
                      <a:pt x="690" y="154"/>
                    </a:cubicBezTo>
                    <a:cubicBezTo>
                      <a:pt x="749" y="203"/>
                      <a:pt x="812" y="249"/>
                      <a:pt x="816" y="319"/>
                    </a:cubicBezTo>
                    <a:cubicBezTo>
                      <a:pt x="819" y="354"/>
                      <a:pt x="805" y="385"/>
                      <a:pt x="781" y="410"/>
                    </a:cubicBezTo>
                    <a:cubicBezTo>
                      <a:pt x="725" y="466"/>
                      <a:pt x="637" y="476"/>
                      <a:pt x="571" y="476"/>
                    </a:cubicBezTo>
                    <a:cubicBezTo>
                      <a:pt x="469" y="476"/>
                      <a:pt x="336" y="445"/>
                      <a:pt x="266" y="378"/>
                    </a:cubicBezTo>
                    <a:cubicBezTo>
                      <a:pt x="198" y="310"/>
                      <a:pt x="67" y="249"/>
                      <a:pt x="15" y="249"/>
                    </a:cubicBezTo>
                    <a:cubicBezTo>
                      <a:pt x="13" y="249"/>
                      <a:pt x="12" y="249"/>
                      <a:pt x="11" y="249"/>
                    </a:cubicBezTo>
                    <a:lnTo>
                      <a:pt x="0" y="249"/>
                    </a:lnTo>
                    <a:cubicBezTo>
                      <a:pt x="7" y="266"/>
                      <a:pt x="14" y="287"/>
                      <a:pt x="25" y="301"/>
                    </a:cubicBezTo>
                    <a:cubicBezTo>
                      <a:pt x="39" y="326"/>
                      <a:pt x="56" y="354"/>
                      <a:pt x="74" y="382"/>
                    </a:cubicBezTo>
                    <a:cubicBezTo>
                      <a:pt x="137" y="476"/>
                      <a:pt x="207" y="574"/>
                      <a:pt x="182" y="669"/>
                    </a:cubicBezTo>
                    <a:cubicBezTo>
                      <a:pt x="172" y="704"/>
                      <a:pt x="217" y="767"/>
                      <a:pt x="259" y="823"/>
                    </a:cubicBezTo>
                    <a:cubicBezTo>
                      <a:pt x="315" y="900"/>
                      <a:pt x="378" y="988"/>
                      <a:pt x="378" y="1089"/>
                    </a:cubicBezTo>
                    <a:cubicBezTo>
                      <a:pt x="378" y="1142"/>
                      <a:pt x="466" y="1208"/>
                      <a:pt x="536" y="1261"/>
                    </a:cubicBezTo>
                    <a:cubicBezTo>
                      <a:pt x="630" y="1334"/>
                      <a:pt x="718" y="1401"/>
                      <a:pt x="718" y="1495"/>
                    </a:cubicBezTo>
                    <a:cubicBezTo>
                      <a:pt x="718" y="1495"/>
                      <a:pt x="718" y="1499"/>
                      <a:pt x="718" y="1502"/>
                    </a:cubicBezTo>
                    <a:lnTo>
                      <a:pt x="718" y="1506"/>
                    </a:lnTo>
                    <a:lnTo>
                      <a:pt x="718" y="1513"/>
                    </a:lnTo>
                    <a:lnTo>
                      <a:pt x="718" y="1520"/>
                    </a:lnTo>
                    <a:lnTo>
                      <a:pt x="721" y="1530"/>
                    </a:lnTo>
                    <a:lnTo>
                      <a:pt x="721" y="1537"/>
                    </a:lnTo>
                    <a:lnTo>
                      <a:pt x="725" y="1551"/>
                    </a:lnTo>
                    <a:lnTo>
                      <a:pt x="732" y="1562"/>
                    </a:lnTo>
                    <a:lnTo>
                      <a:pt x="739" y="1579"/>
                    </a:lnTo>
                    <a:lnTo>
                      <a:pt x="742" y="1593"/>
                    </a:lnTo>
                    <a:lnTo>
                      <a:pt x="753" y="1618"/>
                    </a:lnTo>
                    <a:lnTo>
                      <a:pt x="760" y="1632"/>
                    </a:lnTo>
                    <a:cubicBezTo>
                      <a:pt x="767" y="1642"/>
                      <a:pt x="770" y="1656"/>
                      <a:pt x="777" y="1667"/>
                    </a:cubicBezTo>
                    <a:lnTo>
                      <a:pt x="784" y="1677"/>
                    </a:lnTo>
                    <a:lnTo>
                      <a:pt x="784" y="1681"/>
                    </a:lnTo>
                    <a:cubicBezTo>
                      <a:pt x="907" y="1618"/>
                      <a:pt x="1026" y="1541"/>
                      <a:pt x="1138" y="1457"/>
                    </a:cubicBezTo>
                    <a:cubicBezTo>
                      <a:pt x="1197" y="1418"/>
                      <a:pt x="1250" y="1380"/>
                      <a:pt x="1303" y="1345"/>
                    </a:cubicBezTo>
                    <a:cubicBezTo>
                      <a:pt x="1331" y="1331"/>
                      <a:pt x="1355" y="1313"/>
                      <a:pt x="1380" y="1303"/>
                    </a:cubicBezTo>
                    <a:cubicBezTo>
                      <a:pt x="1387" y="1299"/>
                      <a:pt x="1394" y="1296"/>
                      <a:pt x="1401" y="1292"/>
                    </a:cubicBezTo>
                    <a:cubicBezTo>
                      <a:pt x="1424" y="1280"/>
                      <a:pt x="1448" y="1274"/>
                      <a:pt x="1473" y="1274"/>
                    </a:cubicBezTo>
                    <a:cubicBezTo>
                      <a:pt x="1511" y="1274"/>
                      <a:pt x="1549" y="1289"/>
                      <a:pt x="1579" y="1317"/>
                    </a:cubicBezTo>
                    <a:cubicBezTo>
                      <a:pt x="1695" y="1432"/>
                      <a:pt x="1621" y="1772"/>
                      <a:pt x="1583" y="1870"/>
                    </a:cubicBezTo>
                    <a:cubicBezTo>
                      <a:pt x="1586" y="1877"/>
                      <a:pt x="1593" y="1880"/>
                      <a:pt x="1597" y="1887"/>
                    </a:cubicBezTo>
                    <a:lnTo>
                      <a:pt x="1604" y="1891"/>
                    </a:lnTo>
                    <a:lnTo>
                      <a:pt x="1618" y="1905"/>
                    </a:lnTo>
                    <a:lnTo>
                      <a:pt x="1628" y="1915"/>
                    </a:lnTo>
                    <a:lnTo>
                      <a:pt x="1649" y="1929"/>
                    </a:lnTo>
                    <a:lnTo>
                      <a:pt x="1660" y="1940"/>
                    </a:lnTo>
                    <a:lnTo>
                      <a:pt x="1688" y="1957"/>
                    </a:lnTo>
                    <a:lnTo>
                      <a:pt x="1702" y="1964"/>
                    </a:lnTo>
                    <a:lnTo>
                      <a:pt x="1740" y="1989"/>
                    </a:lnTo>
                    <a:lnTo>
                      <a:pt x="1747" y="1992"/>
                    </a:lnTo>
                    <a:cubicBezTo>
                      <a:pt x="1761" y="2003"/>
                      <a:pt x="1779" y="2010"/>
                      <a:pt x="1796" y="2020"/>
                    </a:cubicBezTo>
                    <a:lnTo>
                      <a:pt x="1814" y="2027"/>
                    </a:lnTo>
                    <a:lnTo>
                      <a:pt x="1845" y="2041"/>
                    </a:lnTo>
                    <a:cubicBezTo>
                      <a:pt x="1856" y="1943"/>
                      <a:pt x="1891" y="1852"/>
                      <a:pt x="1954" y="1775"/>
                    </a:cubicBezTo>
                    <a:cubicBezTo>
                      <a:pt x="2216" y="1450"/>
                      <a:pt x="2412" y="942"/>
                      <a:pt x="2269" y="683"/>
                    </a:cubicBezTo>
                    <a:cubicBezTo>
                      <a:pt x="2216" y="585"/>
                      <a:pt x="2052" y="382"/>
                      <a:pt x="1877" y="168"/>
                    </a:cubicBezTo>
                    <a:lnTo>
                      <a:pt x="1849" y="137"/>
                    </a:lnTo>
                    <a:lnTo>
                      <a:pt x="1849" y="140"/>
                    </a:lnTo>
                    <a:cubicBezTo>
                      <a:pt x="1842" y="147"/>
                      <a:pt x="1835" y="154"/>
                      <a:pt x="1831" y="158"/>
                    </a:cubicBezTo>
                    <a:lnTo>
                      <a:pt x="1824" y="165"/>
                    </a:lnTo>
                    <a:cubicBezTo>
                      <a:pt x="1817" y="172"/>
                      <a:pt x="1810" y="175"/>
                      <a:pt x="1803" y="182"/>
                    </a:cubicBezTo>
                    <a:lnTo>
                      <a:pt x="1800" y="186"/>
                    </a:lnTo>
                    <a:lnTo>
                      <a:pt x="1779" y="200"/>
                    </a:lnTo>
                    <a:lnTo>
                      <a:pt x="1775" y="200"/>
                    </a:lnTo>
                    <a:lnTo>
                      <a:pt x="1751" y="214"/>
                    </a:lnTo>
                    <a:lnTo>
                      <a:pt x="1747" y="214"/>
                    </a:lnTo>
                    <a:lnTo>
                      <a:pt x="1726" y="224"/>
                    </a:lnTo>
                    <a:lnTo>
                      <a:pt x="1719" y="228"/>
                    </a:lnTo>
                    <a:lnTo>
                      <a:pt x="1695" y="235"/>
                    </a:lnTo>
                    <a:lnTo>
                      <a:pt x="1674" y="245"/>
                    </a:lnTo>
                    <a:lnTo>
                      <a:pt x="1667" y="245"/>
                    </a:lnTo>
                    <a:lnTo>
                      <a:pt x="1646" y="252"/>
                    </a:lnTo>
                    <a:cubicBezTo>
                      <a:pt x="1604" y="266"/>
                      <a:pt x="1558" y="280"/>
                      <a:pt x="1548" y="301"/>
                    </a:cubicBezTo>
                    <a:cubicBezTo>
                      <a:pt x="1537" y="336"/>
                      <a:pt x="1509" y="364"/>
                      <a:pt x="1474" y="382"/>
                    </a:cubicBezTo>
                    <a:cubicBezTo>
                      <a:pt x="1467" y="385"/>
                      <a:pt x="1460" y="385"/>
                      <a:pt x="1453" y="389"/>
                    </a:cubicBezTo>
                    <a:lnTo>
                      <a:pt x="1397" y="389"/>
                    </a:lnTo>
                    <a:cubicBezTo>
                      <a:pt x="1387" y="385"/>
                      <a:pt x="1380" y="385"/>
                      <a:pt x="1373" y="382"/>
                    </a:cubicBezTo>
                    <a:lnTo>
                      <a:pt x="1366" y="382"/>
                    </a:lnTo>
                    <a:lnTo>
                      <a:pt x="1348" y="375"/>
                    </a:lnTo>
                    <a:lnTo>
                      <a:pt x="1338" y="371"/>
                    </a:lnTo>
                    <a:lnTo>
                      <a:pt x="1317" y="361"/>
                    </a:lnTo>
                    <a:lnTo>
                      <a:pt x="1303" y="357"/>
                    </a:lnTo>
                    <a:cubicBezTo>
                      <a:pt x="1292" y="350"/>
                      <a:pt x="1278" y="343"/>
                      <a:pt x="1264" y="343"/>
                    </a:cubicBezTo>
                    <a:cubicBezTo>
                      <a:pt x="1254" y="346"/>
                      <a:pt x="1245" y="348"/>
                      <a:pt x="1236" y="348"/>
                    </a:cubicBezTo>
                    <a:cubicBezTo>
                      <a:pt x="1177" y="348"/>
                      <a:pt x="1123" y="293"/>
                      <a:pt x="1050" y="221"/>
                    </a:cubicBezTo>
                    <a:cubicBezTo>
                      <a:pt x="984" y="151"/>
                      <a:pt x="896" y="63"/>
                      <a:pt x="823" y="53"/>
                    </a:cubicBezTo>
                    <a:cubicBezTo>
                      <a:pt x="812" y="49"/>
                      <a:pt x="798" y="49"/>
                      <a:pt x="788" y="46"/>
                    </a:cubicBezTo>
                    <a:lnTo>
                      <a:pt x="774" y="42"/>
                    </a:lnTo>
                    <a:lnTo>
                      <a:pt x="749" y="35"/>
                    </a:lnTo>
                    <a:lnTo>
                      <a:pt x="721" y="21"/>
                    </a:lnTo>
                    <a:lnTo>
                      <a:pt x="714" y="18"/>
                    </a:lnTo>
                    <a:cubicBezTo>
                      <a:pt x="704" y="14"/>
                      <a:pt x="690" y="7"/>
                      <a:pt x="676"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7" name="Google Shape;7012;p65">
                <a:extLst>
                  <a:ext uri="{FF2B5EF4-FFF2-40B4-BE49-F238E27FC236}">
                    <a16:creationId xmlns:a16="http://schemas.microsoft.com/office/drawing/2014/main" id="{C66B9CEF-8509-4F5A-89D0-26A070FD9F0A}"/>
                  </a:ext>
                </a:extLst>
              </p:cNvPr>
              <p:cNvSpPr/>
              <p:nvPr/>
            </p:nvSpPr>
            <p:spPr>
              <a:xfrm>
                <a:off x="7026213" y="3217647"/>
                <a:ext cx="23915" cy="19014"/>
              </a:xfrm>
              <a:custGeom>
                <a:avLst/>
                <a:gdLst/>
                <a:ahLst/>
                <a:cxnLst/>
                <a:rect l="l" t="t" r="r" b="b"/>
                <a:pathLst>
                  <a:path w="480" h="334" extrusionOk="0">
                    <a:moveTo>
                      <a:pt x="0" y="1"/>
                    </a:moveTo>
                    <a:cubicBezTo>
                      <a:pt x="0" y="8"/>
                      <a:pt x="4" y="15"/>
                      <a:pt x="7" y="22"/>
                    </a:cubicBezTo>
                    <a:lnTo>
                      <a:pt x="11" y="25"/>
                    </a:lnTo>
                    <a:cubicBezTo>
                      <a:pt x="11" y="32"/>
                      <a:pt x="14" y="36"/>
                      <a:pt x="18" y="43"/>
                    </a:cubicBezTo>
                    <a:lnTo>
                      <a:pt x="21" y="50"/>
                    </a:lnTo>
                    <a:cubicBezTo>
                      <a:pt x="25" y="53"/>
                      <a:pt x="28" y="60"/>
                      <a:pt x="32" y="64"/>
                    </a:cubicBezTo>
                    <a:lnTo>
                      <a:pt x="35" y="67"/>
                    </a:lnTo>
                    <a:cubicBezTo>
                      <a:pt x="39" y="74"/>
                      <a:pt x="46" y="81"/>
                      <a:pt x="53" y="85"/>
                    </a:cubicBezTo>
                    <a:lnTo>
                      <a:pt x="56" y="92"/>
                    </a:lnTo>
                    <a:lnTo>
                      <a:pt x="74" y="102"/>
                    </a:lnTo>
                    <a:lnTo>
                      <a:pt x="81" y="106"/>
                    </a:lnTo>
                    <a:cubicBezTo>
                      <a:pt x="88" y="113"/>
                      <a:pt x="98" y="116"/>
                      <a:pt x="105" y="120"/>
                    </a:cubicBezTo>
                    <a:cubicBezTo>
                      <a:pt x="158" y="137"/>
                      <a:pt x="203" y="176"/>
                      <a:pt x="228" y="225"/>
                    </a:cubicBezTo>
                    <a:cubicBezTo>
                      <a:pt x="238" y="246"/>
                      <a:pt x="242" y="267"/>
                      <a:pt x="238" y="288"/>
                    </a:cubicBezTo>
                    <a:cubicBezTo>
                      <a:pt x="308" y="309"/>
                      <a:pt x="382" y="326"/>
                      <a:pt x="455" y="330"/>
                    </a:cubicBezTo>
                    <a:lnTo>
                      <a:pt x="480" y="333"/>
                    </a:lnTo>
                    <a:cubicBezTo>
                      <a:pt x="480" y="326"/>
                      <a:pt x="476" y="323"/>
                      <a:pt x="476" y="319"/>
                    </a:cubicBezTo>
                    <a:lnTo>
                      <a:pt x="476" y="316"/>
                    </a:lnTo>
                    <a:cubicBezTo>
                      <a:pt x="473" y="302"/>
                      <a:pt x="469" y="291"/>
                      <a:pt x="466" y="281"/>
                    </a:cubicBezTo>
                    <a:lnTo>
                      <a:pt x="466" y="277"/>
                    </a:lnTo>
                    <a:cubicBezTo>
                      <a:pt x="459" y="267"/>
                      <a:pt x="452" y="253"/>
                      <a:pt x="445" y="242"/>
                    </a:cubicBezTo>
                    <a:lnTo>
                      <a:pt x="441" y="239"/>
                    </a:lnTo>
                    <a:cubicBezTo>
                      <a:pt x="431" y="225"/>
                      <a:pt x="420" y="207"/>
                      <a:pt x="403" y="190"/>
                    </a:cubicBezTo>
                    <a:lnTo>
                      <a:pt x="399" y="183"/>
                    </a:lnTo>
                    <a:lnTo>
                      <a:pt x="371" y="155"/>
                    </a:lnTo>
                    <a:cubicBezTo>
                      <a:pt x="316" y="94"/>
                      <a:pt x="287" y="83"/>
                      <a:pt x="261" y="83"/>
                    </a:cubicBezTo>
                    <a:cubicBezTo>
                      <a:pt x="255" y="83"/>
                      <a:pt x="248" y="84"/>
                      <a:pt x="242" y="85"/>
                    </a:cubicBezTo>
                    <a:cubicBezTo>
                      <a:pt x="228" y="89"/>
                      <a:pt x="214" y="91"/>
                      <a:pt x="201" y="91"/>
                    </a:cubicBezTo>
                    <a:cubicBezTo>
                      <a:pt x="180" y="91"/>
                      <a:pt x="159" y="86"/>
                      <a:pt x="140" y="78"/>
                    </a:cubicBezTo>
                    <a:cubicBezTo>
                      <a:pt x="123" y="71"/>
                      <a:pt x="98" y="57"/>
                      <a:pt x="74" y="43"/>
                    </a:cubicBezTo>
                    <a:lnTo>
                      <a:pt x="35" y="22"/>
                    </a:lnTo>
                    <a:lnTo>
                      <a:pt x="25" y="11"/>
                    </a:ln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8" name="Google Shape;7013;p65">
                <a:extLst>
                  <a:ext uri="{FF2B5EF4-FFF2-40B4-BE49-F238E27FC236}">
                    <a16:creationId xmlns:a16="http://schemas.microsoft.com/office/drawing/2014/main" id="{992DD6E5-977C-42D9-B049-5AAE6CD3C138}"/>
                  </a:ext>
                </a:extLst>
              </p:cNvPr>
              <p:cNvSpPr/>
              <p:nvPr/>
            </p:nvSpPr>
            <p:spPr>
              <a:xfrm>
                <a:off x="7064028" y="3138919"/>
                <a:ext cx="400" cy="457"/>
              </a:xfrm>
              <a:custGeom>
                <a:avLst/>
                <a:gdLst/>
                <a:ahLst/>
                <a:cxnLst/>
                <a:rect l="l" t="t" r="r" b="b"/>
                <a:pathLst>
                  <a:path w="8" h="8" extrusionOk="0">
                    <a:moveTo>
                      <a:pt x="1" y="8"/>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9" name="Google Shape;7014;p65">
                <a:extLst>
                  <a:ext uri="{FF2B5EF4-FFF2-40B4-BE49-F238E27FC236}">
                    <a16:creationId xmlns:a16="http://schemas.microsoft.com/office/drawing/2014/main" id="{61DFF073-3ACE-4E4F-9A43-AAC46888F77A}"/>
                  </a:ext>
                </a:extLst>
              </p:cNvPr>
              <p:cNvSpPr/>
              <p:nvPr/>
            </p:nvSpPr>
            <p:spPr>
              <a:xfrm>
                <a:off x="7065074" y="3136525"/>
                <a:ext cx="748" cy="1082"/>
              </a:xfrm>
              <a:custGeom>
                <a:avLst/>
                <a:gdLst/>
                <a:ahLst/>
                <a:cxnLst/>
                <a:rect l="l" t="t" r="r" b="b"/>
                <a:pathLst>
                  <a:path w="15" h="19" extrusionOk="0">
                    <a:moveTo>
                      <a:pt x="1" y="18"/>
                    </a:moveTo>
                    <a:lnTo>
                      <a:pt x="1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0" name="Google Shape;7015;p65">
                <a:extLst>
                  <a:ext uri="{FF2B5EF4-FFF2-40B4-BE49-F238E27FC236}">
                    <a16:creationId xmlns:a16="http://schemas.microsoft.com/office/drawing/2014/main" id="{CE4B443A-27B7-420B-A008-E35660D83A25}"/>
                  </a:ext>
                </a:extLst>
              </p:cNvPr>
              <p:cNvSpPr/>
              <p:nvPr/>
            </p:nvSpPr>
            <p:spPr>
              <a:xfrm>
                <a:off x="7063530" y="3140340"/>
                <a:ext cx="198" cy="227"/>
              </a:xfrm>
              <a:custGeom>
                <a:avLst/>
                <a:gdLst/>
                <a:ahLst/>
                <a:cxnLst/>
                <a:rect l="l" t="t" r="r" b="b"/>
                <a:pathLst>
                  <a:path w="4" h="4" extrusionOk="0">
                    <a:moveTo>
                      <a:pt x="0" y="4"/>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1" name="Google Shape;7016;p65">
                <a:extLst>
                  <a:ext uri="{FF2B5EF4-FFF2-40B4-BE49-F238E27FC236}">
                    <a16:creationId xmlns:a16="http://schemas.microsoft.com/office/drawing/2014/main" id="{19857B85-A352-4A18-9CFE-B00E6B540AE5}"/>
                  </a:ext>
                </a:extLst>
              </p:cNvPr>
              <p:cNvSpPr/>
              <p:nvPr/>
            </p:nvSpPr>
            <p:spPr>
              <a:xfrm>
                <a:off x="7063680" y="3139716"/>
                <a:ext cx="250" cy="457"/>
              </a:xfrm>
              <a:custGeom>
                <a:avLst/>
                <a:gdLst/>
                <a:ahLst/>
                <a:cxnLst/>
                <a:rect l="l" t="t" r="r" b="b"/>
                <a:pathLst>
                  <a:path w="5" h="8" extrusionOk="0">
                    <a:moveTo>
                      <a:pt x="1" y="8"/>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2" name="Google Shape;7017;p65">
                <a:extLst>
                  <a:ext uri="{FF2B5EF4-FFF2-40B4-BE49-F238E27FC236}">
                    <a16:creationId xmlns:a16="http://schemas.microsoft.com/office/drawing/2014/main" id="{766D46C5-3FD0-4D83-A9DC-E989AFD85AFB}"/>
                  </a:ext>
                </a:extLst>
              </p:cNvPr>
              <p:cNvSpPr/>
              <p:nvPr/>
            </p:nvSpPr>
            <p:spPr>
              <a:xfrm>
                <a:off x="7064377" y="3137724"/>
                <a:ext cx="748" cy="1082"/>
              </a:xfrm>
              <a:custGeom>
                <a:avLst/>
                <a:gdLst/>
                <a:ahLst/>
                <a:cxnLst/>
                <a:rect l="l" t="t" r="r" b="b"/>
                <a:pathLst>
                  <a:path w="15" h="19" extrusionOk="0">
                    <a:moveTo>
                      <a:pt x="1" y="18"/>
                    </a:moveTo>
                    <a:lnTo>
                      <a:pt x="1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3" name="Google Shape;7018;p65">
                <a:extLst>
                  <a:ext uri="{FF2B5EF4-FFF2-40B4-BE49-F238E27FC236}">
                    <a16:creationId xmlns:a16="http://schemas.microsoft.com/office/drawing/2014/main" id="{1C3203C2-4FC8-4443-9533-E4D3F05C6760}"/>
                  </a:ext>
                </a:extLst>
              </p:cNvPr>
              <p:cNvSpPr/>
              <p:nvPr/>
            </p:nvSpPr>
            <p:spPr>
              <a:xfrm>
                <a:off x="7063331" y="3140738"/>
                <a:ext cx="51" cy="227"/>
              </a:xfrm>
              <a:custGeom>
                <a:avLst/>
                <a:gdLst/>
                <a:ahLst/>
                <a:cxnLst/>
                <a:rect l="l" t="t" r="r" b="b"/>
                <a:pathLst>
                  <a:path w="1" h="4" extrusionOk="0">
                    <a:moveTo>
                      <a:pt x="1" y="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4" name="Google Shape;7019;p65">
                <a:extLst>
                  <a:ext uri="{FF2B5EF4-FFF2-40B4-BE49-F238E27FC236}">
                    <a16:creationId xmlns:a16="http://schemas.microsoft.com/office/drawing/2014/main" id="{5410D455-3878-42C8-A9B5-1146596FB499}"/>
                  </a:ext>
                </a:extLst>
              </p:cNvPr>
              <p:cNvSpPr/>
              <p:nvPr/>
            </p:nvSpPr>
            <p:spPr>
              <a:xfrm>
                <a:off x="7032639" y="3149678"/>
                <a:ext cx="1296" cy="3245"/>
              </a:xfrm>
              <a:custGeom>
                <a:avLst/>
                <a:gdLst/>
                <a:ahLst/>
                <a:cxnLst/>
                <a:rect l="l" t="t" r="r" b="b"/>
                <a:pathLst>
                  <a:path w="26" h="57" extrusionOk="0">
                    <a:moveTo>
                      <a:pt x="1" y="1"/>
                    </a:moveTo>
                    <a:cubicBezTo>
                      <a:pt x="1" y="11"/>
                      <a:pt x="4" y="22"/>
                      <a:pt x="11" y="32"/>
                    </a:cubicBezTo>
                    <a:lnTo>
                      <a:pt x="13" y="35"/>
                    </a:lnTo>
                    <a:lnTo>
                      <a:pt x="13" y="35"/>
                    </a:lnTo>
                    <a:cubicBezTo>
                      <a:pt x="7" y="25"/>
                      <a:pt x="3" y="13"/>
                      <a:pt x="1" y="1"/>
                    </a:cubicBezTo>
                    <a:close/>
                    <a:moveTo>
                      <a:pt x="13" y="35"/>
                    </a:moveTo>
                    <a:lnTo>
                      <a:pt x="13" y="35"/>
                    </a:lnTo>
                    <a:cubicBezTo>
                      <a:pt x="17" y="43"/>
                      <a:pt x="21" y="50"/>
                      <a:pt x="25" y="57"/>
                    </a:cubicBezTo>
                    <a:lnTo>
                      <a:pt x="13" y="3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5" name="Google Shape;7020;p65">
                <a:extLst>
                  <a:ext uri="{FF2B5EF4-FFF2-40B4-BE49-F238E27FC236}">
                    <a16:creationId xmlns:a16="http://schemas.microsoft.com/office/drawing/2014/main" id="{164C7333-78FC-4864-846C-0991BCE960D9}"/>
                  </a:ext>
                </a:extLst>
              </p:cNvPr>
              <p:cNvSpPr/>
              <p:nvPr/>
            </p:nvSpPr>
            <p:spPr>
              <a:xfrm>
                <a:off x="7032639" y="3149678"/>
                <a:ext cx="400" cy="59"/>
              </a:xfrm>
              <a:custGeom>
                <a:avLst/>
                <a:gdLst/>
                <a:ahLst/>
                <a:cxnLst/>
                <a:rect l="l" t="t" r="r" b="b"/>
                <a:pathLst>
                  <a:path w="8" h="1" extrusionOk="0">
                    <a:moveTo>
                      <a:pt x="1" y="1"/>
                    </a:moveTo>
                    <a:lnTo>
                      <a:pt x="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6" name="Google Shape;7021;p65">
                <a:extLst>
                  <a:ext uri="{FF2B5EF4-FFF2-40B4-BE49-F238E27FC236}">
                    <a16:creationId xmlns:a16="http://schemas.microsoft.com/office/drawing/2014/main" id="{62CE46E4-CDFD-453A-93A3-C37785C883EE}"/>
                  </a:ext>
                </a:extLst>
              </p:cNvPr>
              <p:cNvSpPr/>
              <p:nvPr/>
            </p:nvSpPr>
            <p:spPr>
              <a:xfrm>
                <a:off x="7032987" y="3149678"/>
                <a:ext cx="12953" cy="7459"/>
              </a:xfrm>
              <a:custGeom>
                <a:avLst/>
                <a:gdLst/>
                <a:ahLst/>
                <a:cxnLst/>
                <a:rect l="l" t="t" r="r" b="b"/>
                <a:pathLst>
                  <a:path w="260" h="131" extrusionOk="0">
                    <a:moveTo>
                      <a:pt x="1" y="1"/>
                    </a:moveTo>
                    <a:cubicBezTo>
                      <a:pt x="53" y="1"/>
                      <a:pt x="193" y="64"/>
                      <a:pt x="260" y="130"/>
                    </a:cubicBezTo>
                    <a:cubicBezTo>
                      <a:pt x="193" y="64"/>
                      <a:pt x="53" y="1"/>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7" name="Google Shape;7022;p65">
                <a:extLst>
                  <a:ext uri="{FF2B5EF4-FFF2-40B4-BE49-F238E27FC236}">
                    <a16:creationId xmlns:a16="http://schemas.microsoft.com/office/drawing/2014/main" id="{0E516C0A-CD07-4FFB-BC8B-084629BF31C1}"/>
                  </a:ext>
                </a:extLst>
              </p:cNvPr>
              <p:cNvSpPr/>
              <p:nvPr/>
            </p:nvSpPr>
            <p:spPr>
              <a:xfrm>
                <a:off x="7065973" y="3135728"/>
                <a:ext cx="547" cy="684"/>
              </a:xfrm>
              <a:custGeom>
                <a:avLst/>
                <a:gdLst/>
                <a:ahLst/>
                <a:cxnLst/>
                <a:rect l="l" t="t" r="r" b="b"/>
                <a:pathLst>
                  <a:path w="11" h="12" extrusionOk="0">
                    <a:moveTo>
                      <a:pt x="11" y="1"/>
                    </a:moveTo>
                    <a:lnTo>
                      <a:pt x="0" y="11"/>
                    </a:ln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8" name="Google Shape;7023;p65">
                <a:extLst>
                  <a:ext uri="{FF2B5EF4-FFF2-40B4-BE49-F238E27FC236}">
                    <a16:creationId xmlns:a16="http://schemas.microsoft.com/office/drawing/2014/main" id="{16DFB4A6-AC70-477D-A5F9-9A244B4793E7}"/>
                  </a:ext>
                </a:extLst>
              </p:cNvPr>
              <p:cNvSpPr/>
              <p:nvPr/>
            </p:nvSpPr>
            <p:spPr>
              <a:xfrm>
                <a:off x="7026364" y="3219073"/>
                <a:ext cx="598" cy="1023"/>
              </a:xfrm>
              <a:custGeom>
                <a:avLst/>
                <a:gdLst/>
                <a:ahLst/>
                <a:cxnLst/>
                <a:rect l="l" t="t" r="r" b="b"/>
                <a:pathLst>
                  <a:path w="12" h="18" extrusionOk="0">
                    <a:moveTo>
                      <a:pt x="1" y="0"/>
                    </a:moveTo>
                    <a:cubicBezTo>
                      <a:pt x="4" y="7"/>
                      <a:pt x="8" y="14"/>
                      <a:pt x="11" y="18"/>
                    </a:cubicBezTo>
                    <a:cubicBezTo>
                      <a:pt x="8" y="11"/>
                      <a:pt x="4" y="7"/>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9" name="Google Shape;7024;p65">
                <a:extLst>
                  <a:ext uri="{FF2B5EF4-FFF2-40B4-BE49-F238E27FC236}">
                    <a16:creationId xmlns:a16="http://schemas.microsoft.com/office/drawing/2014/main" id="{78121D04-DF86-47D1-97ED-E78659FFDFAC}"/>
                  </a:ext>
                </a:extLst>
              </p:cNvPr>
              <p:cNvSpPr/>
              <p:nvPr/>
            </p:nvSpPr>
            <p:spPr>
              <a:xfrm>
                <a:off x="7025865" y="3217647"/>
                <a:ext cx="547" cy="1082"/>
              </a:xfrm>
              <a:custGeom>
                <a:avLst/>
                <a:gdLst/>
                <a:ahLst/>
                <a:cxnLst/>
                <a:rect l="l" t="t" r="r" b="b"/>
                <a:pathLst>
                  <a:path w="11" h="19" extrusionOk="0">
                    <a:moveTo>
                      <a:pt x="0" y="1"/>
                    </a:moveTo>
                    <a:cubicBezTo>
                      <a:pt x="4" y="8"/>
                      <a:pt x="7" y="15"/>
                      <a:pt x="11" y="18"/>
                    </a:cubicBezTo>
                    <a:cubicBezTo>
                      <a:pt x="7" y="11"/>
                      <a:pt x="4" y="8"/>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0" name="Google Shape;7025;p65">
                <a:extLst>
                  <a:ext uri="{FF2B5EF4-FFF2-40B4-BE49-F238E27FC236}">
                    <a16:creationId xmlns:a16="http://schemas.microsoft.com/office/drawing/2014/main" id="{FA356772-1538-4511-B0AB-1B4CFD2296B4}"/>
                  </a:ext>
                </a:extLst>
              </p:cNvPr>
              <p:cNvSpPr/>
              <p:nvPr/>
            </p:nvSpPr>
            <p:spPr>
              <a:xfrm>
                <a:off x="7115696" y="3246170"/>
                <a:ext cx="1244" cy="1023"/>
              </a:xfrm>
              <a:custGeom>
                <a:avLst/>
                <a:gdLst/>
                <a:ahLst/>
                <a:cxnLst/>
                <a:rect l="l" t="t" r="r" b="b"/>
                <a:pathLst>
                  <a:path w="25" h="18" extrusionOk="0">
                    <a:moveTo>
                      <a:pt x="25" y="18"/>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1" name="Google Shape;7026;p65">
                <a:extLst>
                  <a:ext uri="{FF2B5EF4-FFF2-40B4-BE49-F238E27FC236}">
                    <a16:creationId xmlns:a16="http://schemas.microsoft.com/office/drawing/2014/main" id="{EC2A9E3B-9B49-4136-8B04-DEA61D0A9503}"/>
                  </a:ext>
                </a:extLst>
              </p:cNvPr>
              <p:cNvSpPr/>
              <p:nvPr/>
            </p:nvSpPr>
            <p:spPr>
              <a:xfrm>
                <a:off x="7119879" y="3249131"/>
                <a:ext cx="2642" cy="1652"/>
              </a:xfrm>
              <a:custGeom>
                <a:avLst/>
                <a:gdLst/>
                <a:ahLst/>
                <a:cxnLst/>
                <a:rect l="l" t="t" r="r" b="b"/>
                <a:pathLst>
                  <a:path w="53" h="29" extrusionOk="0">
                    <a:moveTo>
                      <a:pt x="53" y="29"/>
                    </a:moveTo>
                    <a:cubicBezTo>
                      <a:pt x="35" y="18"/>
                      <a:pt x="18" y="11"/>
                      <a:pt x="0" y="1"/>
                    </a:cubicBezTo>
                    <a:cubicBezTo>
                      <a:pt x="18" y="11"/>
                      <a:pt x="35" y="18"/>
                      <a:pt x="53" y="2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2" name="Google Shape;7027;p65">
                <a:extLst>
                  <a:ext uri="{FF2B5EF4-FFF2-40B4-BE49-F238E27FC236}">
                    <a16:creationId xmlns:a16="http://schemas.microsoft.com/office/drawing/2014/main" id="{C90437ED-B7E3-47BF-82DE-1EC54BC68BBA}"/>
                  </a:ext>
                </a:extLst>
              </p:cNvPr>
              <p:cNvSpPr/>
              <p:nvPr/>
            </p:nvSpPr>
            <p:spPr>
              <a:xfrm>
                <a:off x="7113953" y="3244745"/>
                <a:ext cx="1097" cy="855"/>
              </a:xfrm>
              <a:custGeom>
                <a:avLst/>
                <a:gdLst/>
                <a:ahLst/>
                <a:cxnLst/>
                <a:rect l="l" t="t" r="r" b="b"/>
                <a:pathLst>
                  <a:path w="22" h="15" extrusionOk="0">
                    <a:moveTo>
                      <a:pt x="21" y="15"/>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3" name="Google Shape;7028;p65">
                <a:extLst>
                  <a:ext uri="{FF2B5EF4-FFF2-40B4-BE49-F238E27FC236}">
                    <a16:creationId xmlns:a16="http://schemas.microsoft.com/office/drawing/2014/main" id="{652CDBDC-1374-4B4F-A044-7200C6592676}"/>
                  </a:ext>
                </a:extLst>
              </p:cNvPr>
              <p:cNvSpPr/>
              <p:nvPr/>
            </p:nvSpPr>
            <p:spPr>
              <a:xfrm>
                <a:off x="7097910" y="3209907"/>
                <a:ext cx="3688" cy="2449"/>
              </a:xfrm>
              <a:custGeom>
                <a:avLst/>
                <a:gdLst/>
                <a:ahLst/>
                <a:cxnLst/>
                <a:rect l="l" t="t" r="r" b="b"/>
                <a:pathLst>
                  <a:path w="74" h="43" extrusionOk="0">
                    <a:moveTo>
                      <a:pt x="73" y="0"/>
                    </a:moveTo>
                    <a:cubicBezTo>
                      <a:pt x="49" y="11"/>
                      <a:pt x="25" y="25"/>
                      <a:pt x="0" y="42"/>
                    </a:cubicBezTo>
                    <a:cubicBezTo>
                      <a:pt x="25" y="28"/>
                      <a:pt x="49" y="11"/>
                      <a:pt x="73"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4" name="Google Shape;7029;p65">
                <a:extLst>
                  <a:ext uri="{FF2B5EF4-FFF2-40B4-BE49-F238E27FC236}">
                    <a16:creationId xmlns:a16="http://schemas.microsoft.com/office/drawing/2014/main" id="{37DB8840-4F0B-4BFA-A11A-706A0DB91CED}"/>
                  </a:ext>
                </a:extLst>
              </p:cNvPr>
              <p:cNvSpPr/>
              <p:nvPr/>
            </p:nvSpPr>
            <p:spPr>
              <a:xfrm>
                <a:off x="7123369" y="3251122"/>
                <a:ext cx="1446" cy="855"/>
              </a:xfrm>
              <a:custGeom>
                <a:avLst/>
                <a:gdLst/>
                <a:ahLst/>
                <a:cxnLst/>
                <a:rect l="l" t="t" r="r" b="b"/>
                <a:pathLst>
                  <a:path w="29" h="15" extrusionOk="0">
                    <a:moveTo>
                      <a:pt x="28" y="15"/>
                    </a:moveTo>
                    <a:lnTo>
                      <a:pt x="28" y="15"/>
                    </a:ln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5" name="Google Shape;7030;p65">
                <a:extLst>
                  <a:ext uri="{FF2B5EF4-FFF2-40B4-BE49-F238E27FC236}">
                    <a16:creationId xmlns:a16="http://schemas.microsoft.com/office/drawing/2014/main" id="{DD2581A0-3B44-4FC6-A70D-E45D04586641}"/>
                  </a:ext>
                </a:extLst>
              </p:cNvPr>
              <p:cNvSpPr/>
              <p:nvPr/>
            </p:nvSpPr>
            <p:spPr>
              <a:xfrm>
                <a:off x="7048682" y="3236607"/>
                <a:ext cx="1296" cy="59"/>
              </a:xfrm>
              <a:custGeom>
                <a:avLst/>
                <a:gdLst/>
                <a:ahLst/>
                <a:cxnLst/>
                <a:rect l="l" t="t" r="r" b="b"/>
                <a:pathLst>
                  <a:path w="26" h="1" extrusionOk="0">
                    <a:moveTo>
                      <a:pt x="25" y="0"/>
                    </a:moveTo>
                    <a:lnTo>
                      <a:pt x="1" y="0"/>
                    </a:lnTo>
                    <a:lnTo>
                      <a:pt x="25" y="0"/>
                    </a:lnTo>
                    <a:lnTo>
                      <a:pt x="25"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6" name="Google Shape;7031;p65">
                <a:extLst>
                  <a:ext uri="{FF2B5EF4-FFF2-40B4-BE49-F238E27FC236}">
                    <a16:creationId xmlns:a16="http://schemas.microsoft.com/office/drawing/2014/main" id="{9D2D564F-74E8-4992-85E7-D7C39D490FD3}"/>
                  </a:ext>
                </a:extLst>
              </p:cNvPr>
              <p:cNvSpPr/>
              <p:nvPr/>
            </p:nvSpPr>
            <p:spPr>
              <a:xfrm>
                <a:off x="7027758" y="3221462"/>
                <a:ext cx="748" cy="1023"/>
              </a:xfrm>
              <a:custGeom>
                <a:avLst/>
                <a:gdLst/>
                <a:ahLst/>
                <a:cxnLst/>
                <a:rect l="l" t="t" r="r" b="b"/>
                <a:pathLst>
                  <a:path w="15" h="18" extrusionOk="0">
                    <a:moveTo>
                      <a:pt x="15" y="18"/>
                    </a:moveTo>
                    <a:cubicBezTo>
                      <a:pt x="11" y="14"/>
                      <a:pt x="4" y="7"/>
                      <a:pt x="1" y="0"/>
                    </a:cubicBezTo>
                    <a:cubicBezTo>
                      <a:pt x="4" y="7"/>
                      <a:pt x="11" y="14"/>
                      <a:pt x="15"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7" name="Google Shape;7032;p65">
                <a:extLst>
                  <a:ext uri="{FF2B5EF4-FFF2-40B4-BE49-F238E27FC236}">
                    <a16:creationId xmlns:a16="http://schemas.microsoft.com/office/drawing/2014/main" id="{F635E59F-9E25-450F-B48B-9E33E7DBDC95}"/>
                  </a:ext>
                </a:extLst>
              </p:cNvPr>
              <p:cNvSpPr/>
              <p:nvPr/>
            </p:nvSpPr>
            <p:spPr>
              <a:xfrm>
                <a:off x="7112706" y="3243378"/>
                <a:ext cx="947" cy="855"/>
              </a:xfrm>
              <a:custGeom>
                <a:avLst/>
                <a:gdLst/>
                <a:ahLst/>
                <a:cxnLst/>
                <a:rect l="l" t="t" r="r" b="b"/>
                <a:pathLst>
                  <a:path w="19" h="15" extrusionOk="0">
                    <a:moveTo>
                      <a:pt x="18" y="1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8" name="Google Shape;7033;p65">
                <a:extLst>
                  <a:ext uri="{FF2B5EF4-FFF2-40B4-BE49-F238E27FC236}">
                    <a16:creationId xmlns:a16="http://schemas.microsoft.com/office/drawing/2014/main" id="{892DD87A-6F65-45DE-9112-0BD1A6E3205B}"/>
                  </a:ext>
                </a:extLst>
              </p:cNvPr>
              <p:cNvSpPr/>
              <p:nvPr/>
            </p:nvSpPr>
            <p:spPr>
              <a:xfrm>
                <a:off x="7027061" y="3220439"/>
                <a:ext cx="598" cy="855"/>
              </a:xfrm>
              <a:custGeom>
                <a:avLst/>
                <a:gdLst/>
                <a:ahLst/>
                <a:cxnLst/>
                <a:rect l="l" t="t" r="r" b="b"/>
                <a:pathLst>
                  <a:path w="12" h="15" extrusionOk="0">
                    <a:moveTo>
                      <a:pt x="11" y="15"/>
                    </a:moveTo>
                    <a:cubicBezTo>
                      <a:pt x="8" y="11"/>
                      <a:pt x="4" y="4"/>
                      <a:pt x="1" y="1"/>
                    </a:cubicBezTo>
                    <a:cubicBezTo>
                      <a:pt x="4" y="4"/>
                      <a:pt x="8" y="11"/>
                      <a:pt x="11" y="1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9" name="Google Shape;7034;p65">
                <a:extLst>
                  <a:ext uri="{FF2B5EF4-FFF2-40B4-BE49-F238E27FC236}">
                    <a16:creationId xmlns:a16="http://schemas.microsoft.com/office/drawing/2014/main" id="{10FC1726-8527-4972-A358-4392B24051AB}"/>
                  </a:ext>
                </a:extLst>
              </p:cNvPr>
              <p:cNvSpPr/>
              <p:nvPr/>
            </p:nvSpPr>
            <p:spPr>
              <a:xfrm>
                <a:off x="7028804" y="3222829"/>
                <a:ext cx="748" cy="684"/>
              </a:xfrm>
              <a:custGeom>
                <a:avLst/>
                <a:gdLst/>
                <a:ahLst/>
                <a:cxnLst/>
                <a:rect l="l" t="t" r="r" b="b"/>
                <a:pathLst>
                  <a:path w="15" h="12" extrusionOk="0">
                    <a:moveTo>
                      <a:pt x="15" y="1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0" name="Google Shape;7035;p65">
                <a:extLst>
                  <a:ext uri="{FF2B5EF4-FFF2-40B4-BE49-F238E27FC236}">
                    <a16:creationId xmlns:a16="http://schemas.microsoft.com/office/drawing/2014/main" id="{3BABCD5A-45A1-4B37-B959-1E1312DD7054}"/>
                  </a:ext>
                </a:extLst>
              </p:cNvPr>
              <p:cNvSpPr/>
              <p:nvPr/>
            </p:nvSpPr>
            <p:spPr>
              <a:xfrm>
                <a:off x="7111660" y="3242183"/>
                <a:ext cx="748" cy="1023"/>
              </a:xfrm>
              <a:custGeom>
                <a:avLst/>
                <a:gdLst/>
                <a:ahLst/>
                <a:cxnLst/>
                <a:rect l="l" t="t" r="r" b="b"/>
                <a:pathLst>
                  <a:path w="15" h="18" extrusionOk="0">
                    <a:moveTo>
                      <a:pt x="15" y="18"/>
                    </a:moveTo>
                    <a:cubicBezTo>
                      <a:pt x="11" y="11"/>
                      <a:pt x="8" y="7"/>
                      <a:pt x="1" y="0"/>
                    </a:cubicBezTo>
                    <a:cubicBezTo>
                      <a:pt x="8" y="7"/>
                      <a:pt x="11" y="11"/>
                      <a:pt x="15"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1" name="Google Shape;7036;p65">
                <a:extLst>
                  <a:ext uri="{FF2B5EF4-FFF2-40B4-BE49-F238E27FC236}">
                    <a16:creationId xmlns:a16="http://schemas.microsoft.com/office/drawing/2014/main" id="{717CC372-7005-4174-84CF-023CB48B7DC3}"/>
                  </a:ext>
                </a:extLst>
              </p:cNvPr>
              <p:cNvSpPr/>
              <p:nvPr/>
            </p:nvSpPr>
            <p:spPr>
              <a:xfrm>
                <a:off x="7030048" y="3223626"/>
                <a:ext cx="1244" cy="855"/>
              </a:xfrm>
              <a:custGeom>
                <a:avLst/>
                <a:gdLst/>
                <a:ahLst/>
                <a:cxnLst/>
                <a:rect l="l" t="t" r="r" b="b"/>
                <a:pathLst>
                  <a:path w="25" h="15" extrusionOk="0">
                    <a:moveTo>
                      <a:pt x="25" y="15"/>
                    </a:moveTo>
                    <a:cubicBezTo>
                      <a:pt x="14" y="11"/>
                      <a:pt x="7" y="8"/>
                      <a:pt x="0" y="1"/>
                    </a:cubicBezTo>
                    <a:cubicBezTo>
                      <a:pt x="7" y="8"/>
                      <a:pt x="14" y="11"/>
                      <a:pt x="25" y="1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2" name="Google Shape;7037;p65">
                <a:extLst>
                  <a:ext uri="{FF2B5EF4-FFF2-40B4-BE49-F238E27FC236}">
                    <a16:creationId xmlns:a16="http://schemas.microsoft.com/office/drawing/2014/main" id="{335483E8-AE29-4F2F-8C37-BD20FE001991}"/>
                  </a:ext>
                </a:extLst>
              </p:cNvPr>
              <p:cNvSpPr/>
              <p:nvPr/>
            </p:nvSpPr>
            <p:spPr>
              <a:xfrm>
                <a:off x="7117590" y="3247537"/>
                <a:ext cx="1993" cy="1480"/>
              </a:xfrm>
              <a:custGeom>
                <a:avLst/>
                <a:gdLst/>
                <a:ahLst/>
                <a:cxnLst/>
                <a:rect l="l" t="t" r="r" b="b"/>
                <a:pathLst>
                  <a:path w="40" h="26" extrusionOk="0">
                    <a:moveTo>
                      <a:pt x="39" y="25"/>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3" name="Google Shape;7038;p65">
                <a:extLst>
                  <a:ext uri="{FF2B5EF4-FFF2-40B4-BE49-F238E27FC236}">
                    <a16:creationId xmlns:a16="http://schemas.microsoft.com/office/drawing/2014/main" id="{508EE999-D30E-4E9F-A26B-17415A02EC8F}"/>
                  </a:ext>
                </a:extLst>
              </p:cNvPr>
              <p:cNvSpPr/>
              <p:nvPr/>
            </p:nvSpPr>
            <p:spPr>
              <a:xfrm>
                <a:off x="7073793" y="3138747"/>
                <a:ext cx="11409" cy="9622"/>
              </a:xfrm>
              <a:custGeom>
                <a:avLst/>
                <a:gdLst/>
                <a:ahLst/>
                <a:cxnLst/>
                <a:rect l="l" t="t" r="r" b="b"/>
                <a:pathLst>
                  <a:path w="229" h="169" extrusionOk="0">
                    <a:moveTo>
                      <a:pt x="228" y="168"/>
                    </a:moveTo>
                    <a:cubicBezTo>
                      <a:pt x="158" y="98"/>
                      <a:pt x="74" y="11"/>
                      <a:pt x="1" y="0"/>
                    </a:cubicBezTo>
                    <a:cubicBezTo>
                      <a:pt x="74" y="11"/>
                      <a:pt x="158" y="98"/>
                      <a:pt x="228" y="16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4" name="Google Shape;7039;p65">
                <a:extLst>
                  <a:ext uri="{FF2B5EF4-FFF2-40B4-BE49-F238E27FC236}">
                    <a16:creationId xmlns:a16="http://schemas.microsoft.com/office/drawing/2014/main" id="{D1EA9D7D-9225-47DD-B83D-1B9172E65C60}"/>
                  </a:ext>
                </a:extLst>
              </p:cNvPr>
              <p:cNvSpPr/>
              <p:nvPr/>
            </p:nvSpPr>
            <p:spPr>
              <a:xfrm>
                <a:off x="7121626" y="3146319"/>
                <a:ext cx="895" cy="855"/>
              </a:xfrm>
              <a:custGeom>
                <a:avLst/>
                <a:gdLst/>
                <a:ahLst/>
                <a:cxnLst/>
                <a:rect l="l" t="t" r="r" b="b"/>
                <a:pathLst>
                  <a:path w="18" h="15" extrusionOk="0">
                    <a:moveTo>
                      <a:pt x="0" y="14"/>
                    </a:moveTo>
                    <a:lnTo>
                      <a:pt x="1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5" name="Google Shape;7040;p65">
                <a:extLst>
                  <a:ext uri="{FF2B5EF4-FFF2-40B4-BE49-F238E27FC236}">
                    <a16:creationId xmlns:a16="http://schemas.microsoft.com/office/drawing/2014/main" id="{904F03C0-E3BB-474C-ABA9-BD6755D55564}"/>
                  </a:ext>
                </a:extLst>
              </p:cNvPr>
              <p:cNvSpPr/>
              <p:nvPr/>
            </p:nvSpPr>
            <p:spPr>
              <a:xfrm>
                <a:off x="7104188" y="3158272"/>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6" name="Google Shape;7041;p65">
                <a:extLst>
                  <a:ext uri="{FF2B5EF4-FFF2-40B4-BE49-F238E27FC236}">
                    <a16:creationId xmlns:a16="http://schemas.microsoft.com/office/drawing/2014/main" id="{B4812568-A9EB-4EE7-9076-D73820DD561A}"/>
                  </a:ext>
                </a:extLst>
              </p:cNvPr>
              <p:cNvSpPr/>
              <p:nvPr/>
            </p:nvSpPr>
            <p:spPr>
              <a:xfrm>
                <a:off x="7116195" y="3149279"/>
                <a:ext cx="1097" cy="457"/>
              </a:xfrm>
              <a:custGeom>
                <a:avLst/>
                <a:gdLst/>
                <a:ahLst/>
                <a:cxnLst/>
                <a:rect l="l" t="t" r="r" b="b"/>
                <a:pathLst>
                  <a:path w="22" h="8" extrusionOk="0">
                    <a:moveTo>
                      <a:pt x="1" y="8"/>
                    </a:moveTo>
                    <a:lnTo>
                      <a:pt x="22"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7" name="Google Shape;7042;p65">
                <a:extLst>
                  <a:ext uri="{FF2B5EF4-FFF2-40B4-BE49-F238E27FC236}">
                    <a16:creationId xmlns:a16="http://schemas.microsoft.com/office/drawing/2014/main" id="{B4B36C00-924C-44F8-8B4C-09279575A3AA}"/>
                  </a:ext>
                </a:extLst>
              </p:cNvPr>
              <p:cNvSpPr/>
              <p:nvPr/>
            </p:nvSpPr>
            <p:spPr>
              <a:xfrm>
                <a:off x="7118833" y="3148084"/>
                <a:ext cx="1097" cy="457"/>
              </a:xfrm>
              <a:custGeom>
                <a:avLst/>
                <a:gdLst/>
                <a:ahLst/>
                <a:cxnLst/>
                <a:rect l="l" t="t" r="r" b="b"/>
                <a:pathLst>
                  <a:path w="22" h="8" extrusionOk="0">
                    <a:moveTo>
                      <a:pt x="0" y="8"/>
                    </a:moveTo>
                    <a:lnTo>
                      <a:pt x="2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8" name="Google Shape;7043;p65">
                <a:extLst>
                  <a:ext uri="{FF2B5EF4-FFF2-40B4-BE49-F238E27FC236}">
                    <a16:creationId xmlns:a16="http://schemas.microsoft.com/office/drawing/2014/main" id="{B4351330-4662-421F-9252-36BEC1E7E70A}"/>
                  </a:ext>
                </a:extLst>
              </p:cNvPr>
              <p:cNvSpPr/>
              <p:nvPr/>
            </p:nvSpPr>
            <p:spPr>
              <a:xfrm>
                <a:off x="7114801" y="3149904"/>
                <a:ext cx="1097" cy="457"/>
              </a:xfrm>
              <a:custGeom>
                <a:avLst/>
                <a:gdLst/>
                <a:ahLst/>
                <a:cxnLst/>
                <a:rect l="l" t="t" r="r" b="b"/>
                <a:pathLst>
                  <a:path w="22" h="8" extrusionOk="0">
                    <a:moveTo>
                      <a:pt x="1" y="7"/>
                    </a:moveTo>
                    <a:lnTo>
                      <a:pt x="22"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9" name="Google Shape;7044;p65">
                <a:extLst>
                  <a:ext uri="{FF2B5EF4-FFF2-40B4-BE49-F238E27FC236}">
                    <a16:creationId xmlns:a16="http://schemas.microsoft.com/office/drawing/2014/main" id="{031D6B6C-FFDE-4B3F-B3F3-C7C34CBA462B}"/>
                  </a:ext>
                </a:extLst>
              </p:cNvPr>
              <p:cNvSpPr/>
              <p:nvPr/>
            </p:nvSpPr>
            <p:spPr>
              <a:xfrm>
                <a:off x="7120030" y="3147116"/>
                <a:ext cx="1296" cy="855"/>
              </a:xfrm>
              <a:custGeom>
                <a:avLst/>
                <a:gdLst/>
                <a:ahLst/>
                <a:cxnLst/>
                <a:rect l="l" t="t" r="r" b="b"/>
                <a:pathLst>
                  <a:path w="26" h="15" extrusionOk="0">
                    <a:moveTo>
                      <a:pt x="1" y="14"/>
                    </a:moveTo>
                    <a:lnTo>
                      <a:pt x="25"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0" name="Google Shape;7045;p65">
                <a:extLst>
                  <a:ext uri="{FF2B5EF4-FFF2-40B4-BE49-F238E27FC236}">
                    <a16:creationId xmlns:a16="http://schemas.microsoft.com/office/drawing/2014/main" id="{3B12DF53-1C2E-40AC-9A10-A21E57B9DC27}"/>
                  </a:ext>
                </a:extLst>
              </p:cNvPr>
              <p:cNvSpPr/>
              <p:nvPr/>
            </p:nvSpPr>
            <p:spPr>
              <a:xfrm>
                <a:off x="7117439" y="3148709"/>
                <a:ext cx="1097" cy="624"/>
              </a:xfrm>
              <a:custGeom>
                <a:avLst/>
                <a:gdLst/>
                <a:ahLst/>
                <a:cxnLst/>
                <a:rect l="l" t="t" r="r" b="b"/>
                <a:pathLst>
                  <a:path w="22" h="11" extrusionOk="0">
                    <a:moveTo>
                      <a:pt x="0" y="11"/>
                    </a:moveTo>
                    <a:lnTo>
                      <a:pt x="2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1" name="Google Shape;7046;p65">
                <a:extLst>
                  <a:ext uri="{FF2B5EF4-FFF2-40B4-BE49-F238E27FC236}">
                    <a16:creationId xmlns:a16="http://schemas.microsoft.com/office/drawing/2014/main" id="{AFC72BEC-286A-4C0D-9204-DA1ABD7F5EFD}"/>
                  </a:ext>
                </a:extLst>
              </p:cNvPr>
              <p:cNvSpPr/>
              <p:nvPr/>
            </p:nvSpPr>
            <p:spPr>
              <a:xfrm>
                <a:off x="7066468" y="3135728"/>
                <a:ext cx="1993" cy="1254"/>
              </a:xfrm>
              <a:custGeom>
                <a:avLst/>
                <a:gdLst/>
                <a:ahLst/>
                <a:cxnLst/>
                <a:rect l="l" t="t" r="r" b="b"/>
                <a:pathLst>
                  <a:path w="40" h="22" extrusionOk="0">
                    <a:moveTo>
                      <a:pt x="1" y="1"/>
                    </a:moveTo>
                    <a:cubicBezTo>
                      <a:pt x="11" y="8"/>
                      <a:pt x="25" y="15"/>
                      <a:pt x="39" y="22"/>
                    </a:cubicBezTo>
                    <a:cubicBezTo>
                      <a:pt x="29" y="15"/>
                      <a:pt x="15" y="8"/>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2" name="Google Shape;7047;p65">
                <a:extLst>
                  <a:ext uri="{FF2B5EF4-FFF2-40B4-BE49-F238E27FC236}">
                    <a16:creationId xmlns:a16="http://schemas.microsoft.com/office/drawing/2014/main" id="{5EBFBE5C-9524-44B2-9869-4D6A18EBB320}"/>
                  </a:ext>
                </a:extLst>
              </p:cNvPr>
              <p:cNvSpPr/>
              <p:nvPr/>
            </p:nvSpPr>
            <p:spPr>
              <a:xfrm>
                <a:off x="7068762" y="3137154"/>
                <a:ext cx="1446" cy="624"/>
              </a:xfrm>
              <a:custGeom>
                <a:avLst/>
                <a:gdLst/>
                <a:ahLst/>
                <a:cxnLst/>
                <a:rect l="l" t="t" r="r" b="b"/>
                <a:pathLst>
                  <a:path w="29" h="11" extrusionOk="0">
                    <a:moveTo>
                      <a:pt x="0" y="0"/>
                    </a:moveTo>
                    <a:lnTo>
                      <a:pt x="28"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3" name="Google Shape;7048;p65">
                <a:extLst>
                  <a:ext uri="{FF2B5EF4-FFF2-40B4-BE49-F238E27FC236}">
                    <a16:creationId xmlns:a16="http://schemas.microsoft.com/office/drawing/2014/main" id="{B83075E6-78E3-416D-B92E-8AC8AA5016CA}"/>
                  </a:ext>
                </a:extLst>
              </p:cNvPr>
              <p:cNvSpPr/>
              <p:nvPr/>
            </p:nvSpPr>
            <p:spPr>
              <a:xfrm>
                <a:off x="7071353" y="3138122"/>
                <a:ext cx="748" cy="285"/>
              </a:xfrm>
              <a:custGeom>
                <a:avLst/>
                <a:gdLst/>
                <a:ahLst/>
                <a:cxnLst/>
                <a:rect l="l" t="t" r="r" b="b"/>
                <a:pathLst>
                  <a:path w="15" h="5" extrusionOk="0">
                    <a:moveTo>
                      <a:pt x="1" y="1"/>
                    </a:moveTo>
                    <a:lnTo>
                      <a:pt x="15"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4" name="Google Shape;7049;p65">
                <a:extLst>
                  <a:ext uri="{FF2B5EF4-FFF2-40B4-BE49-F238E27FC236}">
                    <a16:creationId xmlns:a16="http://schemas.microsoft.com/office/drawing/2014/main" id="{2F26AC38-3B0D-4FBC-8CC6-8E874D16427F}"/>
                  </a:ext>
                </a:extLst>
              </p:cNvPr>
              <p:cNvSpPr/>
              <p:nvPr/>
            </p:nvSpPr>
            <p:spPr>
              <a:xfrm>
                <a:off x="7102442" y="3158047"/>
                <a:ext cx="400" cy="59"/>
              </a:xfrm>
              <a:custGeom>
                <a:avLst/>
                <a:gdLst/>
                <a:ahLst/>
                <a:cxnLst/>
                <a:rect l="l" t="t" r="r" b="b"/>
                <a:pathLst>
                  <a:path w="8" h="1" extrusionOk="0">
                    <a:moveTo>
                      <a:pt x="0" y="1"/>
                    </a:moveTo>
                    <a:lnTo>
                      <a:pt x="7"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5" name="Google Shape;7050;p65">
                <a:extLst>
                  <a:ext uri="{FF2B5EF4-FFF2-40B4-BE49-F238E27FC236}">
                    <a16:creationId xmlns:a16="http://schemas.microsoft.com/office/drawing/2014/main" id="{42C98FA3-0D47-4A0E-823A-4A7E49E73A37}"/>
                  </a:ext>
                </a:extLst>
              </p:cNvPr>
              <p:cNvSpPr/>
              <p:nvPr/>
            </p:nvSpPr>
            <p:spPr>
              <a:xfrm>
                <a:off x="7124066" y="3143698"/>
                <a:ext cx="895" cy="1082"/>
              </a:xfrm>
              <a:custGeom>
                <a:avLst/>
                <a:gdLst/>
                <a:ahLst/>
                <a:cxnLst/>
                <a:rect l="l" t="t" r="r" b="b"/>
                <a:pathLst>
                  <a:path w="18" h="19" extrusionOk="0">
                    <a:moveTo>
                      <a:pt x="18" y="1"/>
                    </a:moveTo>
                    <a:cubicBezTo>
                      <a:pt x="11" y="8"/>
                      <a:pt x="4" y="15"/>
                      <a:pt x="0" y="18"/>
                    </a:cubicBezTo>
                    <a:cubicBezTo>
                      <a:pt x="4" y="15"/>
                      <a:pt x="11" y="8"/>
                      <a:pt x="18"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6" name="Google Shape;7051;p65">
                <a:extLst>
                  <a:ext uri="{FF2B5EF4-FFF2-40B4-BE49-F238E27FC236}">
                    <a16:creationId xmlns:a16="http://schemas.microsoft.com/office/drawing/2014/main" id="{5B851F07-C5E4-4243-8FA2-2FAFF80F5471}"/>
                  </a:ext>
                </a:extLst>
              </p:cNvPr>
              <p:cNvSpPr/>
              <p:nvPr/>
            </p:nvSpPr>
            <p:spPr>
              <a:xfrm>
                <a:off x="7095818" y="3155254"/>
                <a:ext cx="1945" cy="855"/>
              </a:xfrm>
              <a:custGeom>
                <a:avLst/>
                <a:gdLst/>
                <a:ahLst/>
                <a:cxnLst/>
                <a:rect l="l" t="t" r="r" b="b"/>
                <a:pathLst>
                  <a:path w="39" h="15" extrusionOk="0">
                    <a:moveTo>
                      <a:pt x="0" y="1"/>
                    </a:moveTo>
                    <a:lnTo>
                      <a:pt x="0" y="1"/>
                    </a:lnTo>
                    <a:cubicBezTo>
                      <a:pt x="14" y="4"/>
                      <a:pt x="28" y="8"/>
                      <a:pt x="39" y="15"/>
                    </a:cubicBezTo>
                    <a:cubicBezTo>
                      <a:pt x="28" y="8"/>
                      <a:pt x="14" y="4"/>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7" name="Google Shape;7052;p65">
                <a:extLst>
                  <a:ext uri="{FF2B5EF4-FFF2-40B4-BE49-F238E27FC236}">
                    <a16:creationId xmlns:a16="http://schemas.microsoft.com/office/drawing/2014/main" id="{8F09BE1A-E5C4-4C6B-9781-95AF6F384747}"/>
                  </a:ext>
                </a:extLst>
              </p:cNvPr>
              <p:cNvSpPr/>
              <p:nvPr/>
            </p:nvSpPr>
            <p:spPr>
              <a:xfrm>
                <a:off x="7100849" y="3157476"/>
                <a:ext cx="400" cy="59"/>
              </a:xfrm>
              <a:custGeom>
                <a:avLst/>
                <a:gdLst/>
                <a:ahLst/>
                <a:cxnLst/>
                <a:rect l="l" t="t" r="r" b="b"/>
                <a:pathLst>
                  <a:path w="8" h="1" extrusionOk="0">
                    <a:moveTo>
                      <a:pt x="1" y="0"/>
                    </a:moveTo>
                    <a:lnTo>
                      <a:pt x="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8" name="Google Shape;7053;p65">
                <a:extLst>
                  <a:ext uri="{FF2B5EF4-FFF2-40B4-BE49-F238E27FC236}">
                    <a16:creationId xmlns:a16="http://schemas.microsoft.com/office/drawing/2014/main" id="{4F944E9C-0B06-48A1-9433-F61D4775F802}"/>
                  </a:ext>
                </a:extLst>
              </p:cNvPr>
              <p:cNvSpPr/>
              <p:nvPr/>
            </p:nvSpPr>
            <p:spPr>
              <a:xfrm>
                <a:off x="7122672" y="3145124"/>
                <a:ext cx="1244" cy="1023"/>
              </a:xfrm>
              <a:custGeom>
                <a:avLst/>
                <a:gdLst/>
                <a:ahLst/>
                <a:cxnLst/>
                <a:rect l="l" t="t" r="r" b="b"/>
                <a:pathLst>
                  <a:path w="25" h="18" extrusionOk="0">
                    <a:moveTo>
                      <a:pt x="25" y="0"/>
                    </a:moveTo>
                    <a:cubicBezTo>
                      <a:pt x="14" y="4"/>
                      <a:pt x="7" y="11"/>
                      <a:pt x="0" y="18"/>
                    </a:cubicBezTo>
                    <a:cubicBezTo>
                      <a:pt x="7" y="11"/>
                      <a:pt x="18" y="4"/>
                      <a:pt x="25"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9" name="Google Shape;7054;p65">
                <a:extLst>
                  <a:ext uri="{FF2B5EF4-FFF2-40B4-BE49-F238E27FC236}">
                    <a16:creationId xmlns:a16="http://schemas.microsoft.com/office/drawing/2014/main" id="{1A4FB7A9-7D21-487C-8733-8C198266AC2F}"/>
                  </a:ext>
                </a:extLst>
              </p:cNvPr>
              <p:cNvSpPr/>
              <p:nvPr/>
            </p:nvSpPr>
            <p:spPr>
              <a:xfrm>
                <a:off x="7104684" y="3158047"/>
                <a:ext cx="598" cy="59"/>
              </a:xfrm>
              <a:custGeom>
                <a:avLst/>
                <a:gdLst/>
                <a:ahLst/>
                <a:cxnLst/>
                <a:rect l="l" t="t" r="r" b="b"/>
                <a:pathLst>
                  <a:path w="12" h="1" extrusionOk="0">
                    <a:moveTo>
                      <a:pt x="1" y="1"/>
                    </a:move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0" name="Google Shape;7055;p65">
                <a:extLst>
                  <a:ext uri="{FF2B5EF4-FFF2-40B4-BE49-F238E27FC236}">
                    <a16:creationId xmlns:a16="http://schemas.microsoft.com/office/drawing/2014/main" id="{9D21FB1A-EA63-4B5E-8AFD-AEABE7507CF7}"/>
                  </a:ext>
                </a:extLst>
              </p:cNvPr>
              <p:cNvSpPr/>
              <p:nvPr/>
            </p:nvSpPr>
            <p:spPr>
              <a:xfrm>
                <a:off x="7099454" y="3156851"/>
                <a:ext cx="400" cy="285"/>
              </a:xfrm>
              <a:custGeom>
                <a:avLst/>
                <a:gdLst/>
                <a:ahLst/>
                <a:cxnLst/>
                <a:rect l="l" t="t" r="r" b="b"/>
                <a:pathLst>
                  <a:path w="8" h="5" extrusionOk="0">
                    <a:moveTo>
                      <a:pt x="1" y="1"/>
                    </a:moveTo>
                    <a:lnTo>
                      <a:pt x="8"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1" name="Google Shape;7056;p65">
                <a:extLst>
                  <a:ext uri="{FF2B5EF4-FFF2-40B4-BE49-F238E27FC236}">
                    <a16:creationId xmlns:a16="http://schemas.microsoft.com/office/drawing/2014/main" id="{253B3F0C-DA55-4251-AA12-5A0203662EC0}"/>
                  </a:ext>
                </a:extLst>
              </p:cNvPr>
              <p:cNvSpPr/>
              <p:nvPr/>
            </p:nvSpPr>
            <p:spPr>
              <a:xfrm>
                <a:off x="7033886" y="3152864"/>
                <a:ext cx="9119" cy="21006"/>
              </a:xfrm>
              <a:custGeom>
                <a:avLst/>
                <a:gdLst/>
                <a:ahLst/>
                <a:cxnLst/>
                <a:rect l="l" t="t" r="r" b="b"/>
                <a:pathLst>
                  <a:path w="183" h="369" extrusionOk="0">
                    <a:moveTo>
                      <a:pt x="0" y="1"/>
                    </a:moveTo>
                    <a:lnTo>
                      <a:pt x="18" y="32"/>
                    </a:lnTo>
                    <a:cubicBezTo>
                      <a:pt x="28" y="50"/>
                      <a:pt x="39" y="67"/>
                      <a:pt x="49" y="81"/>
                    </a:cubicBezTo>
                    <a:cubicBezTo>
                      <a:pt x="32" y="53"/>
                      <a:pt x="14" y="25"/>
                      <a:pt x="0" y="1"/>
                    </a:cubicBezTo>
                    <a:close/>
                    <a:moveTo>
                      <a:pt x="49" y="82"/>
                    </a:moveTo>
                    <a:cubicBezTo>
                      <a:pt x="112" y="176"/>
                      <a:pt x="179" y="274"/>
                      <a:pt x="154" y="368"/>
                    </a:cubicBezTo>
                    <a:cubicBezTo>
                      <a:pt x="182" y="274"/>
                      <a:pt x="112" y="176"/>
                      <a:pt x="49" y="8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2" name="Google Shape;7057;p65">
                <a:extLst>
                  <a:ext uri="{FF2B5EF4-FFF2-40B4-BE49-F238E27FC236}">
                    <a16:creationId xmlns:a16="http://schemas.microsoft.com/office/drawing/2014/main" id="{CC7E064A-410E-48D1-94B5-846E90205927}"/>
                  </a:ext>
                </a:extLst>
              </p:cNvPr>
              <p:cNvSpPr/>
              <p:nvPr/>
            </p:nvSpPr>
            <p:spPr>
              <a:xfrm>
                <a:off x="7068414" y="3221236"/>
                <a:ext cx="51" cy="855"/>
              </a:xfrm>
              <a:custGeom>
                <a:avLst/>
                <a:gdLst/>
                <a:ahLst/>
                <a:cxnLst/>
                <a:rect l="l" t="t" r="r" b="b"/>
                <a:pathLst>
                  <a:path w="1" h="15" extrusionOk="0">
                    <a:moveTo>
                      <a:pt x="0" y="1"/>
                    </a:moveTo>
                    <a:lnTo>
                      <a:pt x="0" y="11"/>
                    </a:lnTo>
                    <a:cubicBezTo>
                      <a:pt x="0" y="15"/>
                      <a:pt x="0" y="4"/>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3" name="Google Shape;7058;p65">
                <a:extLst>
                  <a:ext uri="{FF2B5EF4-FFF2-40B4-BE49-F238E27FC236}">
                    <a16:creationId xmlns:a16="http://schemas.microsoft.com/office/drawing/2014/main" id="{6C74DF12-D9E8-4BFA-A894-2C68D3BEA8ED}"/>
                  </a:ext>
                </a:extLst>
              </p:cNvPr>
              <p:cNvSpPr/>
              <p:nvPr/>
            </p:nvSpPr>
            <p:spPr>
              <a:xfrm>
                <a:off x="7068762" y="3223228"/>
                <a:ext cx="198" cy="855"/>
              </a:xfrm>
              <a:custGeom>
                <a:avLst/>
                <a:gdLst/>
                <a:ahLst/>
                <a:cxnLst/>
                <a:rect l="l" t="t" r="r" b="b"/>
                <a:pathLst>
                  <a:path w="4" h="15" extrusionOk="0">
                    <a:moveTo>
                      <a:pt x="0" y="1"/>
                    </a:moveTo>
                    <a:lnTo>
                      <a:pt x="4" y="1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4" name="Google Shape;7059;p65">
                <a:extLst>
                  <a:ext uri="{FF2B5EF4-FFF2-40B4-BE49-F238E27FC236}">
                    <a16:creationId xmlns:a16="http://schemas.microsoft.com/office/drawing/2014/main" id="{A2DC8CEE-104D-4F72-BADD-DF899A3B12F9}"/>
                  </a:ext>
                </a:extLst>
              </p:cNvPr>
              <p:cNvSpPr/>
              <p:nvPr/>
            </p:nvSpPr>
            <p:spPr>
              <a:xfrm>
                <a:off x="7068215" y="3220666"/>
                <a:ext cx="250" cy="457"/>
              </a:xfrm>
              <a:custGeom>
                <a:avLst/>
                <a:gdLst/>
                <a:ahLst/>
                <a:cxnLst/>
                <a:rect l="l" t="t" r="r" b="b"/>
                <a:pathLst>
                  <a:path w="5" h="8" extrusionOk="0">
                    <a:moveTo>
                      <a:pt x="4" y="0"/>
                    </a:moveTo>
                    <a:cubicBezTo>
                      <a:pt x="1" y="4"/>
                      <a:pt x="1" y="7"/>
                      <a:pt x="4" y="7"/>
                    </a:cubicBezTo>
                    <a:cubicBezTo>
                      <a:pt x="1" y="7"/>
                      <a:pt x="1" y="4"/>
                      <a:pt x="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5" name="Google Shape;7060;p65">
                <a:extLst>
                  <a:ext uri="{FF2B5EF4-FFF2-40B4-BE49-F238E27FC236}">
                    <a16:creationId xmlns:a16="http://schemas.microsoft.com/office/drawing/2014/main" id="{013393BB-D628-4D3C-BA55-2DA8471C0E90}"/>
                  </a:ext>
                </a:extLst>
              </p:cNvPr>
              <p:cNvSpPr/>
              <p:nvPr/>
            </p:nvSpPr>
            <p:spPr>
              <a:xfrm>
                <a:off x="7069808" y="3226414"/>
                <a:ext cx="547" cy="1480"/>
              </a:xfrm>
              <a:custGeom>
                <a:avLst/>
                <a:gdLst/>
                <a:ahLst/>
                <a:cxnLst/>
                <a:rect l="l" t="t" r="r" b="b"/>
                <a:pathLst>
                  <a:path w="11" h="26" extrusionOk="0">
                    <a:moveTo>
                      <a:pt x="0" y="1"/>
                    </a:moveTo>
                    <a:lnTo>
                      <a:pt x="11" y="2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6" name="Google Shape;7061;p65">
                <a:extLst>
                  <a:ext uri="{FF2B5EF4-FFF2-40B4-BE49-F238E27FC236}">
                    <a16:creationId xmlns:a16="http://schemas.microsoft.com/office/drawing/2014/main" id="{C4655669-768D-46B9-AA55-9414C31CD898}"/>
                  </a:ext>
                </a:extLst>
              </p:cNvPr>
              <p:cNvSpPr/>
              <p:nvPr/>
            </p:nvSpPr>
            <p:spPr>
              <a:xfrm>
                <a:off x="7071900" y="3231198"/>
                <a:ext cx="51" cy="285"/>
              </a:xfrm>
              <a:custGeom>
                <a:avLst/>
                <a:gdLst/>
                <a:ahLst/>
                <a:cxnLst/>
                <a:rect l="l" t="t" r="r" b="b"/>
                <a:pathLst>
                  <a:path w="1" h="5" extrusionOk="0">
                    <a:moveTo>
                      <a:pt x="0"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7" name="Google Shape;7062;p65">
                <a:extLst>
                  <a:ext uri="{FF2B5EF4-FFF2-40B4-BE49-F238E27FC236}">
                    <a16:creationId xmlns:a16="http://schemas.microsoft.com/office/drawing/2014/main" id="{0AC44CC7-DB12-4345-ADB4-0F994C87C781}"/>
                  </a:ext>
                </a:extLst>
              </p:cNvPr>
              <p:cNvSpPr/>
              <p:nvPr/>
            </p:nvSpPr>
            <p:spPr>
              <a:xfrm>
                <a:off x="7070655" y="3228636"/>
                <a:ext cx="947" cy="2050"/>
              </a:xfrm>
              <a:custGeom>
                <a:avLst/>
                <a:gdLst/>
                <a:ahLst/>
                <a:cxnLst/>
                <a:rect l="l" t="t" r="r" b="b"/>
                <a:pathLst>
                  <a:path w="19" h="36" extrusionOk="0">
                    <a:moveTo>
                      <a:pt x="1" y="0"/>
                    </a:moveTo>
                    <a:cubicBezTo>
                      <a:pt x="4" y="11"/>
                      <a:pt x="11" y="21"/>
                      <a:pt x="18" y="35"/>
                    </a:cubicBezTo>
                    <a:cubicBezTo>
                      <a:pt x="11" y="21"/>
                      <a:pt x="4" y="11"/>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8" name="Google Shape;7063;p65">
                <a:extLst>
                  <a:ext uri="{FF2B5EF4-FFF2-40B4-BE49-F238E27FC236}">
                    <a16:creationId xmlns:a16="http://schemas.microsoft.com/office/drawing/2014/main" id="{0118CC13-B684-4FD6-8769-E2B13D0C143E}"/>
                  </a:ext>
                </a:extLst>
              </p:cNvPr>
              <p:cNvSpPr/>
              <p:nvPr/>
            </p:nvSpPr>
            <p:spPr>
              <a:xfrm>
                <a:off x="7068564" y="3222259"/>
                <a:ext cx="51" cy="624"/>
              </a:xfrm>
              <a:custGeom>
                <a:avLst/>
                <a:gdLst/>
                <a:ahLst/>
                <a:cxnLst/>
                <a:rect l="l" t="t" r="r" b="b"/>
                <a:pathLst>
                  <a:path w="1" h="11" extrusionOk="0">
                    <a:moveTo>
                      <a:pt x="1" y="0"/>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9" name="Google Shape;7064;p65">
                <a:extLst>
                  <a:ext uri="{FF2B5EF4-FFF2-40B4-BE49-F238E27FC236}">
                    <a16:creationId xmlns:a16="http://schemas.microsoft.com/office/drawing/2014/main" id="{8791FEBC-30BD-4C10-811F-FE8D6A612C01}"/>
                  </a:ext>
                </a:extLst>
              </p:cNvPr>
              <p:cNvSpPr/>
              <p:nvPr/>
            </p:nvSpPr>
            <p:spPr>
              <a:xfrm>
                <a:off x="7069261" y="3224821"/>
                <a:ext cx="400" cy="1082"/>
              </a:xfrm>
              <a:custGeom>
                <a:avLst/>
                <a:gdLst/>
                <a:ahLst/>
                <a:cxnLst/>
                <a:rect l="l" t="t" r="r" b="b"/>
                <a:pathLst>
                  <a:path w="8" h="19" extrusionOk="0">
                    <a:moveTo>
                      <a:pt x="1" y="1"/>
                    </a:moveTo>
                    <a:lnTo>
                      <a:pt x="8"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0" name="Google Shape;7065;p65">
                <a:extLst>
                  <a:ext uri="{FF2B5EF4-FFF2-40B4-BE49-F238E27FC236}">
                    <a16:creationId xmlns:a16="http://schemas.microsoft.com/office/drawing/2014/main" id="{47B26464-BE7A-4C70-B2CD-F99996ACDEB1}"/>
                  </a:ext>
                </a:extLst>
              </p:cNvPr>
              <p:cNvSpPr/>
              <p:nvPr/>
            </p:nvSpPr>
            <p:spPr>
              <a:xfrm>
                <a:off x="7045893" y="3228007"/>
                <a:ext cx="400" cy="457"/>
              </a:xfrm>
              <a:custGeom>
                <a:avLst/>
                <a:gdLst/>
                <a:ahLst/>
                <a:cxnLst/>
                <a:rect l="l" t="t" r="r" b="b"/>
                <a:pathLst>
                  <a:path w="8" h="8" extrusionOk="0">
                    <a:moveTo>
                      <a:pt x="8" y="8"/>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1" name="Google Shape;7066;p65">
                <a:extLst>
                  <a:ext uri="{FF2B5EF4-FFF2-40B4-BE49-F238E27FC236}">
                    <a16:creationId xmlns:a16="http://schemas.microsoft.com/office/drawing/2014/main" id="{41131F7E-3875-4FCF-9057-9CC271E07641}"/>
                  </a:ext>
                </a:extLst>
              </p:cNvPr>
              <p:cNvSpPr/>
              <p:nvPr/>
            </p:nvSpPr>
            <p:spPr>
              <a:xfrm>
                <a:off x="7026011" y="3217647"/>
                <a:ext cx="1097" cy="684"/>
              </a:xfrm>
              <a:custGeom>
                <a:avLst/>
                <a:gdLst/>
                <a:ahLst/>
                <a:cxnLst/>
                <a:rect l="l" t="t" r="r" b="b"/>
                <a:pathLst>
                  <a:path w="22" h="12" extrusionOk="0">
                    <a:moveTo>
                      <a:pt x="1" y="1"/>
                    </a:moveTo>
                    <a:lnTo>
                      <a:pt x="22" y="11"/>
                    </a:ln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2" name="Google Shape;7067;p65">
                <a:extLst>
                  <a:ext uri="{FF2B5EF4-FFF2-40B4-BE49-F238E27FC236}">
                    <a16:creationId xmlns:a16="http://schemas.microsoft.com/office/drawing/2014/main" id="{D625D65D-F8B6-4900-AA68-E1C8F6B10FF1}"/>
                  </a:ext>
                </a:extLst>
              </p:cNvPr>
              <p:cNvSpPr/>
              <p:nvPr/>
            </p:nvSpPr>
            <p:spPr>
              <a:xfrm>
                <a:off x="7048183" y="3231198"/>
                <a:ext cx="51" cy="285"/>
              </a:xfrm>
              <a:custGeom>
                <a:avLst/>
                <a:gdLst/>
                <a:ahLst/>
                <a:cxnLst/>
                <a:rect l="l" t="t" r="r" b="b"/>
                <a:pathLst>
                  <a:path w="1" h="5" extrusionOk="0">
                    <a:moveTo>
                      <a:pt x="0"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3" name="Google Shape;7068;p65">
                <a:extLst>
                  <a:ext uri="{FF2B5EF4-FFF2-40B4-BE49-F238E27FC236}">
                    <a16:creationId xmlns:a16="http://schemas.microsoft.com/office/drawing/2014/main" id="{89472DCF-2E9E-4E5C-8BE7-954B6A419EA5}"/>
                  </a:ext>
                </a:extLst>
              </p:cNvPr>
              <p:cNvSpPr/>
              <p:nvPr/>
            </p:nvSpPr>
            <p:spPr>
              <a:xfrm>
                <a:off x="7027758" y="3218842"/>
                <a:ext cx="1993" cy="1254"/>
              </a:xfrm>
              <a:custGeom>
                <a:avLst/>
                <a:gdLst/>
                <a:ahLst/>
                <a:cxnLst/>
                <a:rect l="l" t="t" r="r" b="b"/>
                <a:pathLst>
                  <a:path w="40" h="22" extrusionOk="0">
                    <a:moveTo>
                      <a:pt x="39" y="22"/>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4" name="Google Shape;7069;p65">
                <a:extLst>
                  <a:ext uri="{FF2B5EF4-FFF2-40B4-BE49-F238E27FC236}">
                    <a16:creationId xmlns:a16="http://schemas.microsoft.com/office/drawing/2014/main" id="{1471A312-EF85-4337-BF3D-0B0A46285347}"/>
                  </a:ext>
                </a:extLst>
              </p:cNvPr>
              <p:cNvSpPr/>
              <p:nvPr/>
            </p:nvSpPr>
            <p:spPr>
              <a:xfrm>
                <a:off x="7049930" y="3235810"/>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5" name="Google Shape;7070;p65">
                <a:extLst>
                  <a:ext uri="{FF2B5EF4-FFF2-40B4-BE49-F238E27FC236}">
                    <a16:creationId xmlns:a16="http://schemas.microsoft.com/office/drawing/2014/main" id="{AC8FDF87-9EDD-4D3C-8BF5-73C183118F94}"/>
                  </a:ext>
                </a:extLst>
              </p:cNvPr>
              <p:cNvSpPr/>
              <p:nvPr/>
            </p:nvSpPr>
            <p:spPr>
              <a:xfrm>
                <a:off x="7049380" y="3233416"/>
                <a:ext cx="51" cy="227"/>
              </a:xfrm>
              <a:custGeom>
                <a:avLst/>
                <a:gdLst/>
                <a:ahLst/>
                <a:cxnLst/>
                <a:rect l="l" t="t" r="r" b="b"/>
                <a:pathLst>
                  <a:path w="1" h="4" extrusionOk="0">
                    <a:moveTo>
                      <a:pt x="1" y="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6" name="Google Shape;7071;p65">
                <a:extLst>
                  <a:ext uri="{FF2B5EF4-FFF2-40B4-BE49-F238E27FC236}">
                    <a16:creationId xmlns:a16="http://schemas.microsoft.com/office/drawing/2014/main" id="{E7F503A9-E91D-4714-ADFC-168010298210}"/>
                  </a:ext>
                </a:extLst>
              </p:cNvPr>
              <p:cNvSpPr/>
              <p:nvPr/>
            </p:nvSpPr>
            <p:spPr>
              <a:xfrm>
                <a:off x="7033189" y="3151497"/>
                <a:ext cx="1593" cy="3245"/>
              </a:xfrm>
              <a:custGeom>
                <a:avLst/>
                <a:gdLst/>
                <a:ahLst/>
                <a:cxnLst/>
                <a:rect l="l" t="t" r="r" b="b"/>
                <a:pathLst>
                  <a:path w="32" h="57" extrusionOk="0">
                    <a:moveTo>
                      <a:pt x="0" y="0"/>
                    </a:moveTo>
                    <a:cubicBezTo>
                      <a:pt x="7" y="18"/>
                      <a:pt x="21" y="39"/>
                      <a:pt x="32" y="56"/>
                    </a:cubicBezTo>
                    <a:lnTo>
                      <a:pt x="14" y="25"/>
                    </a:ln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7" name="Google Shape;7072;p65">
                <a:extLst>
                  <a:ext uri="{FF2B5EF4-FFF2-40B4-BE49-F238E27FC236}">
                    <a16:creationId xmlns:a16="http://schemas.microsoft.com/office/drawing/2014/main" id="{F2B3213F-2458-4095-A950-77811F973341}"/>
                  </a:ext>
                </a:extLst>
              </p:cNvPr>
              <p:cNvSpPr/>
              <p:nvPr/>
            </p:nvSpPr>
            <p:spPr>
              <a:xfrm>
                <a:off x="7026364" y="3217081"/>
                <a:ext cx="51" cy="227"/>
              </a:xfrm>
              <a:custGeom>
                <a:avLst/>
                <a:gdLst/>
                <a:ahLst/>
                <a:cxnLst/>
                <a:rect l="l" t="t" r="r" b="b"/>
                <a:pathLst>
                  <a:path w="1" h="4" extrusionOk="0">
                    <a:moveTo>
                      <a:pt x="1" y="0"/>
                    </a:moveTo>
                    <a:cubicBezTo>
                      <a:pt x="1" y="4"/>
                      <a:pt x="1" y="4"/>
                      <a:pt x="1" y="4"/>
                    </a:cubicBezTo>
                    <a:cubicBezTo>
                      <a:pt x="1" y="4"/>
                      <a:pt x="1" y="4"/>
                      <a:pt x="1" y="0"/>
                    </a:cubicBezTo>
                    <a:cubicBezTo>
                      <a:pt x="1" y="0"/>
                      <a:pt x="1" y="0"/>
                      <a:pt x="1" y="0"/>
                    </a:cubicBezTo>
                    <a:cubicBezTo>
                      <a:pt x="1" y="0"/>
                      <a:pt x="1" y="0"/>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8" name="Google Shape;7073;p65">
                <a:extLst>
                  <a:ext uri="{FF2B5EF4-FFF2-40B4-BE49-F238E27FC236}">
                    <a16:creationId xmlns:a16="http://schemas.microsoft.com/office/drawing/2014/main" id="{F162E5B2-887D-420A-BAD0-5DA5D9663A2B}"/>
                  </a:ext>
                </a:extLst>
              </p:cNvPr>
              <p:cNvSpPr/>
              <p:nvPr/>
            </p:nvSpPr>
            <p:spPr>
              <a:xfrm>
                <a:off x="7049930" y="3236607"/>
                <a:ext cx="51" cy="59"/>
              </a:xfrm>
              <a:custGeom>
                <a:avLst/>
                <a:gdLst/>
                <a:ahLst/>
                <a:cxnLst/>
                <a:rect l="l" t="t" r="r" b="b"/>
                <a:pathLst>
                  <a:path w="1" h="1" extrusionOk="0">
                    <a:moveTo>
                      <a:pt x="0" y="0"/>
                    </a:moveTo>
                    <a:lnTo>
                      <a:pt x="0" y="0"/>
                    </a:ln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9" name="Google Shape;7074;p65">
                <a:extLst>
                  <a:ext uri="{FF2B5EF4-FFF2-40B4-BE49-F238E27FC236}">
                    <a16:creationId xmlns:a16="http://schemas.microsoft.com/office/drawing/2014/main" id="{D019A1A0-C91E-4725-91FC-8A734D28F9B2}"/>
                  </a:ext>
                </a:extLst>
              </p:cNvPr>
              <p:cNvSpPr/>
              <p:nvPr/>
            </p:nvSpPr>
            <p:spPr>
              <a:xfrm>
                <a:off x="7459831" y="3266036"/>
                <a:ext cx="319768" cy="309118"/>
              </a:xfrm>
              <a:custGeom>
                <a:avLst/>
                <a:gdLst/>
                <a:ahLst/>
                <a:cxnLst/>
                <a:rect l="l" t="t" r="r" b="b"/>
                <a:pathLst>
                  <a:path w="6418" h="5430" extrusionOk="0">
                    <a:moveTo>
                      <a:pt x="5842" y="1"/>
                    </a:moveTo>
                    <a:cubicBezTo>
                      <a:pt x="5789" y="1"/>
                      <a:pt x="5711" y="42"/>
                      <a:pt x="5630" y="113"/>
                    </a:cubicBezTo>
                    <a:cubicBezTo>
                      <a:pt x="5511" y="218"/>
                      <a:pt x="5434" y="351"/>
                      <a:pt x="5434" y="411"/>
                    </a:cubicBezTo>
                    <a:cubicBezTo>
                      <a:pt x="5434" y="537"/>
                      <a:pt x="5273" y="572"/>
                      <a:pt x="5122" y="604"/>
                    </a:cubicBezTo>
                    <a:cubicBezTo>
                      <a:pt x="5052" y="618"/>
                      <a:pt x="4929" y="642"/>
                      <a:pt x="4912" y="670"/>
                    </a:cubicBezTo>
                    <a:cubicBezTo>
                      <a:pt x="4912" y="702"/>
                      <a:pt x="4901" y="733"/>
                      <a:pt x="4877" y="754"/>
                    </a:cubicBezTo>
                    <a:cubicBezTo>
                      <a:pt x="4835" y="796"/>
                      <a:pt x="4765" y="804"/>
                      <a:pt x="4680" y="804"/>
                    </a:cubicBezTo>
                    <a:cubicBezTo>
                      <a:pt x="4658" y="804"/>
                      <a:pt x="4635" y="804"/>
                      <a:pt x="4611" y="803"/>
                    </a:cubicBezTo>
                    <a:cubicBezTo>
                      <a:pt x="4590" y="803"/>
                      <a:pt x="4567" y="803"/>
                      <a:pt x="4543" y="803"/>
                    </a:cubicBezTo>
                    <a:cubicBezTo>
                      <a:pt x="4457" y="803"/>
                      <a:pt x="4367" y="807"/>
                      <a:pt x="4345" y="849"/>
                    </a:cubicBezTo>
                    <a:cubicBezTo>
                      <a:pt x="4341" y="856"/>
                      <a:pt x="4338" y="863"/>
                      <a:pt x="4334" y="870"/>
                    </a:cubicBezTo>
                    <a:cubicBezTo>
                      <a:pt x="4331" y="877"/>
                      <a:pt x="4327" y="880"/>
                      <a:pt x="4324" y="884"/>
                    </a:cubicBezTo>
                    <a:lnTo>
                      <a:pt x="4317" y="894"/>
                    </a:lnTo>
                    <a:lnTo>
                      <a:pt x="4310" y="898"/>
                    </a:lnTo>
                    <a:cubicBezTo>
                      <a:pt x="4296" y="915"/>
                      <a:pt x="4271" y="926"/>
                      <a:pt x="4250" y="933"/>
                    </a:cubicBezTo>
                    <a:cubicBezTo>
                      <a:pt x="4235" y="936"/>
                      <a:pt x="4220" y="937"/>
                      <a:pt x="4205" y="937"/>
                    </a:cubicBezTo>
                    <a:cubicBezTo>
                      <a:pt x="4168" y="937"/>
                      <a:pt x="4132" y="928"/>
                      <a:pt x="4100" y="908"/>
                    </a:cubicBezTo>
                    <a:lnTo>
                      <a:pt x="4100" y="915"/>
                    </a:lnTo>
                    <a:lnTo>
                      <a:pt x="3995" y="849"/>
                    </a:lnTo>
                    <a:lnTo>
                      <a:pt x="3967" y="831"/>
                    </a:lnTo>
                    <a:lnTo>
                      <a:pt x="3939" y="810"/>
                    </a:lnTo>
                    <a:lnTo>
                      <a:pt x="3925" y="803"/>
                    </a:lnTo>
                    <a:lnTo>
                      <a:pt x="3914" y="796"/>
                    </a:lnTo>
                    <a:lnTo>
                      <a:pt x="3907" y="793"/>
                    </a:lnTo>
                    <a:lnTo>
                      <a:pt x="3893" y="786"/>
                    </a:lnTo>
                    <a:lnTo>
                      <a:pt x="3886" y="782"/>
                    </a:lnTo>
                    <a:lnTo>
                      <a:pt x="3872" y="775"/>
                    </a:lnTo>
                    <a:lnTo>
                      <a:pt x="3865" y="775"/>
                    </a:lnTo>
                    <a:lnTo>
                      <a:pt x="3851" y="768"/>
                    </a:lnTo>
                    <a:lnTo>
                      <a:pt x="3844" y="768"/>
                    </a:lnTo>
                    <a:lnTo>
                      <a:pt x="3830" y="765"/>
                    </a:lnTo>
                    <a:lnTo>
                      <a:pt x="3816" y="765"/>
                    </a:lnTo>
                    <a:cubicBezTo>
                      <a:pt x="3732" y="765"/>
                      <a:pt x="3666" y="719"/>
                      <a:pt x="3599" y="677"/>
                    </a:cubicBezTo>
                    <a:cubicBezTo>
                      <a:pt x="3536" y="633"/>
                      <a:pt x="3489" y="603"/>
                      <a:pt x="3434" y="603"/>
                    </a:cubicBezTo>
                    <a:cubicBezTo>
                      <a:pt x="3419" y="603"/>
                      <a:pt x="3403" y="605"/>
                      <a:pt x="3386" y="611"/>
                    </a:cubicBezTo>
                    <a:lnTo>
                      <a:pt x="3347" y="618"/>
                    </a:lnTo>
                    <a:cubicBezTo>
                      <a:pt x="3330" y="625"/>
                      <a:pt x="3312" y="628"/>
                      <a:pt x="3291" y="628"/>
                    </a:cubicBezTo>
                    <a:lnTo>
                      <a:pt x="3260" y="635"/>
                    </a:lnTo>
                    <a:lnTo>
                      <a:pt x="3260" y="632"/>
                    </a:lnTo>
                    <a:cubicBezTo>
                      <a:pt x="3179" y="628"/>
                      <a:pt x="3102" y="607"/>
                      <a:pt x="3032" y="572"/>
                    </a:cubicBezTo>
                    <a:cubicBezTo>
                      <a:pt x="2990" y="551"/>
                      <a:pt x="2948" y="537"/>
                      <a:pt x="2906" y="526"/>
                    </a:cubicBezTo>
                    <a:lnTo>
                      <a:pt x="2899" y="526"/>
                    </a:lnTo>
                    <a:cubicBezTo>
                      <a:pt x="2874" y="526"/>
                      <a:pt x="2836" y="558"/>
                      <a:pt x="2801" y="597"/>
                    </a:cubicBezTo>
                    <a:cubicBezTo>
                      <a:pt x="2790" y="607"/>
                      <a:pt x="2776" y="621"/>
                      <a:pt x="2766" y="635"/>
                    </a:cubicBezTo>
                    <a:cubicBezTo>
                      <a:pt x="2703" y="707"/>
                      <a:pt x="2625" y="796"/>
                      <a:pt x="2524" y="796"/>
                    </a:cubicBezTo>
                    <a:cubicBezTo>
                      <a:pt x="2502" y="796"/>
                      <a:pt x="2479" y="791"/>
                      <a:pt x="2454" y="782"/>
                    </a:cubicBezTo>
                    <a:cubicBezTo>
                      <a:pt x="2451" y="780"/>
                      <a:pt x="2446" y="779"/>
                      <a:pt x="2442" y="779"/>
                    </a:cubicBezTo>
                    <a:cubicBezTo>
                      <a:pt x="2437" y="779"/>
                      <a:pt x="2432" y="780"/>
                      <a:pt x="2426" y="782"/>
                    </a:cubicBezTo>
                    <a:cubicBezTo>
                      <a:pt x="2349" y="824"/>
                      <a:pt x="2279" y="1059"/>
                      <a:pt x="2241" y="1199"/>
                    </a:cubicBezTo>
                    <a:cubicBezTo>
                      <a:pt x="2234" y="1230"/>
                      <a:pt x="2223" y="1255"/>
                      <a:pt x="2216" y="1279"/>
                    </a:cubicBezTo>
                    <a:cubicBezTo>
                      <a:pt x="2178" y="1416"/>
                      <a:pt x="1985" y="1472"/>
                      <a:pt x="1782" y="1535"/>
                    </a:cubicBezTo>
                    <a:cubicBezTo>
                      <a:pt x="1635" y="1577"/>
                      <a:pt x="1436" y="1636"/>
                      <a:pt x="1443" y="1710"/>
                    </a:cubicBezTo>
                    <a:cubicBezTo>
                      <a:pt x="1457" y="1881"/>
                      <a:pt x="1296" y="1990"/>
                      <a:pt x="1135" y="2021"/>
                    </a:cubicBezTo>
                    <a:cubicBezTo>
                      <a:pt x="1121" y="2025"/>
                      <a:pt x="1103" y="2025"/>
                      <a:pt x="1086" y="2028"/>
                    </a:cubicBezTo>
                    <a:lnTo>
                      <a:pt x="1023" y="2028"/>
                    </a:lnTo>
                    <a:cubicBezTo>
                      <a:pt x="1012" y="2025"/>
                      <a:pt x="1002" y="2025"/>
                      <a:pt x="991" y="2021"/>
                    </a:cubicBezTo>
                    <a:lnTo>
                      <a:pt x="981" y="2021"/>
                    </a:lnTo>
                    <a:cubicBezTo>
                      <a:pt x="956" y="2018"/>
                      <a:pt x="931" y="2007"/>
                      <a:pt x="907" y="1993"/>
                    </a:cubicBezTo>
                    <a:lnTo>
                      <a:pt x="900" y="1990"/>
                    </a:lnTo>
                    <a:cubicBezTo>
                      <a:pt x="893" y="1983"/>
                      <a:pt x="886" y="1979"/>
                      <a:pt x="879" y="1972"/>
                    </a:cubicBezTo>
                    <a:lnTo>
                      <a:pt x="872" y="1965"/>
                    </a:lnTo>
                    <a:cubicBezTo>
                      <a:pt x="865" y="1958"/>
                      <a:pt x="861" y="1955"/>
                      <a:pt x="858" y="1948"/>
                    </a:cubicBezTo>
                    <a:cubicBezTo>
                      <a:pt x="858" y="1944"/>
                      <a:pt x="854" y="1941"/>
                      <a:pt x="851" y="1937"/>
                    </a:cubicBezTo>
                    <a:cubicBezTo>
                      <a:pt x="844" y="1927"/>
                      <a:pt x="840" y="1916"/>
                      <a:pt x="837" y="1906"/>
                    </a:cubicBezTo>
                    <a:cubicBezTo>
                      <a:pt x="823" y="1860"/>
                      <a:pt x="742" y="1860"/>
                      <a:pt x="641" y="1860"/>
                    </a:cubicBezTo>
                    <a:cubicBezTo>
                      <a:pt x="571" y="1860"/>
                      <a:pt x="515" y="1860"/>
                      <a:pt x="476" y="1836"/>
                    </a:cubicBezTo>
                    <a:cubicBezTo>
                      <a:pt x="459" y="1836"/>
                      <a:pt x="441" y="1843"/>
                      <a:pt x="427" y="1850"/>
                    </a:cubicBezTo>
                    <a:cubicBezTo>
                      <a:pt x="389" y="1871"/>
                      <a:pt x="357" y="1909"/>
                      <a:pt x="347" y="1951"/>
                    </a:cubicBezTo>
                    <a:lnTo>
                      <a:pt x="347" y="1958"/>
                    </a:lnTo>
                    <a:cubicBezTo>
                      <a:pt x="343" y="1969"/>
                      <a:pt x="343" y="1976"/>
                      <a:pt x="343" y="1986"/>
                    </a:cubicBezTo>
                    <a:lnTo>
                      <a:pt x="343" y="1993"/>
                    </a:lnTo>
                    <a:cubicBezTo>
                      <a:pt x="340" y="2007"/>
                      <a:pt x="340" y="2021"/>
                      <a:pt x="343" y="2035"/>
                    </a:cubicBezTo>
                    <a:cubicBezTo>
                      <a:pt x="350" y="2147"/>
                      <a:pt x="312" y="2256"/>
                      <a:pt x="238" y="2340"/>
                    </a:cubicBezTo>
                    <a:cubicBezTo>
                      <a:pt x="228" y="2354"/>
                      <a:pt x="221" y="2364"/>
                      <a:pt x="210" y="2378"/>
                    </a:cubicBezTo>
                    <a:lnTo>
                      <a:pt x="182" y="2410"/>
                    </a:lnTo>
                    <a:cubicBezTo>
                      <a:pt x="161" y="2434"/>
                      <a:pt x="140" y="2459"/>
                      <a:pt x="126" y="2487"/>
                    </a:cubicBezTo>
                    <a:cubicBezTo>
                      <a:pt x="119" y="2508"/>
                      <a:pt x="109" y="2536"/>
                      <a:pt x="98" y="2567"/>
                    </a:cubicBezTo>
                    <a:cubicBezTo>
                      <a:pt x="63" y="2662"/>
                      <a:pt x="0" y="2834"/>
                      <a:pt x="53" y="2907"/>
                    </a:cubicBezTo>
                    <a:cubicBezTo>
                      <a:pt x="109" y="2991"/>
                      <a:pt x="84" y="3089"/>
                      <a:pt x="60" y="3187"/>
                    </a:cubicBezTo>
                    <a:cubicBezTo>
                      <a:pt x="35" y="3282"/>
                      <a:pt x="7" y="3394"/>
                      <a:pt x="60" y="3502"/>
                    </a:cubicBezTo>
                    <a:cubicBezTo>
                      <a:pt x="130" y="3660"/>
                      <a:pt x="133" y="3842"/>
                      <a:pt x="133" y="3971"/>
                    </a:cubicBezTo>
                    <a:cubicBezTo>
                      <a:pt x="130" y="4024"/>
                      <a:pt x="133" y="4073"/>
                      <a:pt x="144" y="4122"/>
                    </a:cubicBezTo>
                    <a:cubicBezTo>
                      <a:pt x="182" y="4136"/>
                      <a:pt x="224" y="4146"/>
                      <a:pt x="266" y="4153"/>
                    </a:cubicBezTo>
                    <a:cubicBezTo>
                      <a:pt x="413" y="4185"/>
                      <a:pt x="620" y="4230"/>
                      <a:pt x="686" y="4412"/>
                    </a:cubicBezTo>
                    <a:cubicBezTo>
                      <a:pt x="756" y="4601"/>
                      <a:pt x="522" y="4829"/>
                      <a:pt x="312" y="5025"/>
                    </a:cubicBezTo>
                    <a:cubicBezTo>
                      <a:pt x="238" y="5095"/>
                      <a:pt x="137" y="5193"/>
                      <a:pt x="130" y="5225"/>
                    </a:cubicBezTo>
                    <a:cubicBezTo>
                      <a:pt x="126" y="5228"/>
                      <a:pt x="126" y="5232"/>
                      <a:pt x="130" y="5235"/>
                    </a:cubicBezTo>
                    <a:cubicBezTo>
                      <a:pt x="147" y="5270"/>
                      <a:pt x="172" y="5305"/>
                      <a:pt x="200" y="5330"/>
                    </a:cubicBezTo>
                    <a:lnTo>
                      <a:pt x="245" y="5333"/>
                    </a:lnTo>
                    <a:lnTo>
                      <a:pt x="294" y="5337"/>
                    </a:lnTo>
                    <a:lnTo>
                      <a:pt x="350" y="5340"/>
                    </a:lnTo>
                    <a:lnTo>
                      <a:pt x="399" y="5344"/>
                    </a:lnTo>
                    <a:lnTo>
                      <a:pt x="459" y="5347"/>
                    </a:lnTo>
                    <a:lnTo>
                      <a:pt x="508" y="5351"/>
                    </a:lnTo>
                    <a:lnTo>
                      <a:pt x="564" y="5358"/>
                    </a:lnTo>
                    <a:lnTo>
                      <a:pt x="616" y="5361"/>
                    </a:lnTo>
                    <a:lnTo>
                      <a:pt x="672" y="5368"/>
                    </a:lnTo>
                    <a:lnTo>
                      <a:pt x="721" y="5375"/>
                    </a:lnTo>
                    <a:lnTo>
                      <a:pt x="777" y="5382"/>
                    </a:lnTo>
                    <a:lnTo>
                      <a:pt x="826" y="5389"/>
                    </a:lnTo>
                    <a:lnTo>
                      <a:pt x="882" y="5400"/>
                    </a:lnTo>
                    <a:lnTo>
                      <a:pt x="928" y="5403"/>
                    </a:lnTo>
                    <a:lnTo>
                      <a:pt x="1026" y="5421"/>
                    </a:lnTo>
                    <a:cubicBezTo>
                      <a:pt x="1059" y="5427"/>
                      <a:pt x="1106" y="5429"/>
                      <a:pt x="1165" y="5429"/>
                    </a:cubicBezTo>
                    <a:cubicBezTo>
                      <a:pt x="1657" y="5429"/>
                      <a:pt x="2951" y="5237"/>
                      <a:pt x="3155" y="5169"/>
                    </a:cubicBezTo>
                    <a:cubicBezTo>
                      <a:pt x="3148" y="5085"/>
                      <a:pt x="3137" y="5001"/>
                      <a:pt x="3123" y="4917"/>
                    </a:cubicBezTo>
                    <a:cubicBezTo>
                      <a:pt x="3102" y="4777"/>
                      <a:pt x="3092" y="4693"/>
                      <a:pt x="3099" y="4650"/>
                    </a:cubicBezTo>
                    <a:cubicBezTo>
                      <a:pt x="3122" y="4544"/>
                      <a:pt x="3353" y="4338"/>
                      <a:pt x="3575" y="4338"/>
                    </a:cubicBezTo>
                    <a:cubicBezTo>
                      <a:pt x="3585" y="4338"/>
                      <a:pt x="3596" y="4338"/>
                      <a:pt x="3606" y="4339"/>
                    </a:cubicBezTo>
                    <a:lnTo>
                      <a:pt x="3662" y="4342"/>
                    </a:lnTo>
                    <a:cubicBezTo>
                      <a:pt x="3710" y="4348"/>
                      <a:pt x="3764" y="4353"/>
                      <a:pt x="3809" y="4353"/>
                    </a:cubicBezTo>
                    <a:cubicBezTo>
                      <a:pt x="3850" y="4353"/>
                      <a:pt x="3883" y="4349"/>
                      <a:pt x="3897" y="4335"/>
                    </a:cubicBezTo>
                    <a:cubicBezTo>
                      <a:pt x="3897" y="4335"/>
                      <a:pt x="3907" y="4328"/>
                      <a:pt x="3907" y="4307"/>
                    </a:cubicBezTo>
                    <a:cubicBezTo>
                      <a:pt x="3907" y="4146"/>
                      <a:pt x="4208" y="4038"/>
                      <a:pt x="4348" y="4013"/>
                    </a:cubicBezTo>
                    <a:cubicBezTo>
                      <a:pt x="4388" y="4006"/>
                      <a:pt x="4421" y="4002"/>
                      <a:pt x="4450" y="4002"/>
                    </a:cubicBezTo>
                    <a:cubicBezTo>
                      <a:pt x="4556" y="4002"/>
                      <a:pt x="4598" y="4046"/>
                      <a:pt x="4614" y="4090"/>
                    </a:cubicBezTo>
                    <a:cubicBezTo>
                      <a:pt x="4620" y="4105"/>
                      <a:pt x="4628" y="4112"/>
                      <a:pt x="4637" y="4112"/>
                    </a:cubicBezTo>
                    <a:cubicBezTo>
                      <a:pt x="4639" y="4112"/>
                      <a:pt x="4641" y="4112"/>
                      <a:pt x="4642" y="4111"/>
                    </a:cubicBezTo>
                    <a:cubicBezTo>
                      <a:pt x="4677" y="4108"/>
                      <a:pt x="4737" y="4034"/>
                      <a:pt x="4747" y="3866"/>
                    </a:cubicBezTo>
                    <a:cubicBezTo>
                      <a:pt x="4747" y="3814"/>
                      <a:pt x="4751" y="3761"/>
                      <a:pt x="4751" y="3712"/>
                    </a:cubicBezTo>
                    <a:cubicBezTo>
                      <a:pt x="4758" y="3460"/>
                      <a:pt x="4765" y="3240"/>
                      <a:pt x="4985" y="3222"/>
                    </a:cubicBezTo>
                    <a:cubicBezTo>
                      <a:pt x="5118" y="3212"/>
                      <a:pt x="5245" y="3149"/>
                      <a:pt x="5287" y="3096"/>
                    </a:cubicBezTo>
                    <a:cubicBezTo>
                      <a:pt x="5297" y="3082"/>
                      <a:pt x="5297" y="3075"/>
                      <a:pt x="5297" y="3072"/>
                    </a:cubicBezTo>
                    <a:cubicBezTo>
                      <a:pt x="5276" y="3026"/>
                      <a:pt x="5248" y="2984"/>
                      <a:pt x="5217" y="2946"/>
                    </a:cubicBezTo>
                    <a:cubicBezTo>
                      <a:pt x="5143" y="2848"/>
                      <a:pt x="5059" y="2736"/>
                      <a:pt x="5136" y="2659"/>
                    </a:cubicBezTo>
                    <a:cubicBezTo>
                      <a:pt x="5159" y="2636"/>
                      <a:pt x="5190" y="2627"/>
                      <a:pt x="5230" y="2627"/>
                    </a:cubicBezTo>
                    <a:cubicBezTo>
                      <a:pt x="5283" y="2627"/>
                      <a:pt x="5350" y="2642"/>
                      <a:pt x="5434" y="2662"/>
                    </a:cubicBezTo>
                    <a:cubicBezTo>
                      <a:pt x="5559" y="2692"/>
                      <a:pt x="5645" y="2706"/>
                      <a:pt x="5694" y="2706"/>
                    </a:cubicBezTo>
                    <a:cubicBezTo>
                      <a:pt x="5720" y="2706"/>
                      <a:pt x="5734" y="2702"/>
                      <a:pt x="5738" y="2694"/>
                    </a:cubicBezTo>
                    <a:cubicBezTo>
                      <a:pt x="5759" y="2634"/>
                      <a:pt x="5763" y="2571"/>
                      <a:pt x="5752" y="2511"/>
                    </a:cubicBezTo>
                    <a:cubicBezTo>
                      <a:pt x="5745" y="2427"/>
                      <a:pt x="5738" y="2336"/>
                      <a:pt x="5791" y="2249"/>
                    </a:cubicBezTo>
                    <a:cubicBezTo>
                      <a:pt x="5826" y="2196"/>
                      <a:pt x="5868" y="2147"/>
                      <a:pt x="5910" y="2102"/>
                    </a:cubicBezTo>
                    <a:cubicBezTo>
                      <a:pt x="5976" y="2035"/>
                      <a:pt x="6046" y="1958"/>
                      <a:pt x="6043" y="1902"/>
                    </a:cubicBezTo>
                    <a:cubicBezTo>
                      <a:pt x="6039" y="1871"/>
                      <a:pt x="6036" y="1839"/>
                      <a:pt x="6036" y="1811"/>
                    </a:cubicBezTo>
                    <a:cubicBezTo>
                      <a:pt x="6032" y="1731"/>
                      <a:pt x="6032" y="1685"/>
                      <a:pt x="5966" y="1619"/>
                    </a:cubicBezTo>
                    <a:cubicBezTo>
                      <a:pt x="5896" y="1556"/>
                      <a:pt x="5868" y="1461"/>
                      <a:pt x="5892" y="1370"/>
                    </a:cubicBezTo>
                    <a:cubicBezTo>
                      <a:pt x="5924" y="1293"/>
                      <a:pt x="5997" y="1237"/>
                      <a:pt x="6085" y="1234"/>
                    </a:cubicBezTo>
                    <a:cubicBezTo>
                      <a:pt x="6102" y="1227"/>
                      <a:pt x="6123" y="1220"/>
                      <a:pt x="6137" y="1209"/>
                    </a:cubicBezTo>
                    <a:lnTo>
                      <a:pt x="6148" y="1202"/>
                    </a:lnTo>
                    <a:lnTo>
                      <a:pt x="6162" y="1199"/>
                    </a:lnTo>
                    <a:cubicBezTo>
                      <a:pt x="6267" y="1178"/>
                      <a:pt x="6354" y="1157"/>
                      <a:pt x="6417" y="1111"/>
                    </a:cubicBezTo>
                    <a:lnTo>
                      <a:pt x="6372" y="1111"/>
                    </a:lnTo>
                    <a:lnTo>
                      <a:pt x="6340" y="1118"/>
                    </a:lnTo>
                    <a:lnTo>
                      <a:pt x="6326" y="1122"/>
                    </a:lnTo>
                    <a:lnTo>
                      <a:pt x="6298" y="1129"/>
                    </a:lnTo>
                    <a:lnTo>
                      <a:pt x="6284" y="1132"/>
                    </a:lnTo>
                    <a:lnTo>
                      <a:pt x="6253" y="1136"/>
                    </a:lnTo>
                    <a:lnTo>
                      <a:pt x="6246" y="1136"/>
                    </a:lnTo>
                    <a:cubicBezTo>
                      <a:pt x="6232" y="1139"/>
                      <a:pt x="6218" y="1139"/>
                      <a:pt x="6207" y="1139"/>
                    </a:cubicBezTo>
                    <a:cubicBezTo>
                      <a:pt x="6203" y="1139"/>
                      <a:pt x="6198" y="1140"/>
                      <a:pt x="6194" y="1140"/>
                    </a:cubicBezTo>
                    <a:cubicBezTo>
                      <a:pt x="6146" y="1140"/>
                      <a:pt x="6102" y="1123"/>
                      <a:pt x="6067" y="1097"/>
                    </a:cubicBezTo>
                    <a:lnTo>
                      <a:pt x="6057" y="1087"/>
                    </a:lnTo>
                    <a:lnTo>
                      <a:pt x="6050" y="1080"/>
                    </a:lnTo>
                    <a:cubicBezTo>
                      <a:pt x="6018" y="1038"/>
                      <a:pt x="6001" y="985"/>
                      <a:pt x="6004" y="936"/>
                    </a:cubicBezTo>
                    <a:cubicBezTo>
                      <a:pt x="6004" y="912"/>
                      <a:pt x="6008" y="887"/>
                      <a:pt x="6015" y="863"/>
                    </a:cubicBezTo>
                    <a:cubicBezTo>
                      <a:pt x="6015" y="849"/>
                      <a:pt x="6022" y="831"/>
                      <a:pt x="6025" y="817"/>
                    </a:cubicBezTo>
                    <a:cubicBezTo>
                      <a:pt x="6032" y="782"/>
                      <a:pt x="6043" y="751"/>
                      <a:pt x="6053" y="716"/>
                    </a:cubicBezTo>
                    <a:cubicBezTo>
                      <a:pt x="6109" y="544"/>
                      <a:pt x="6116" y="477"/>
                      <a:pt x="6053" y="449"/>
                    </a:cubicBezTo>
                    <a:cubicBezTo>
                      <a:pt x="5889" y="372"/>
                      <a:pt x="5889" y="218"/>
                      <a:pt x="5889" y="113"/>
                    </a:cubicBezTo>
                    <a:cubicBezTo>
                      <a:pt x="5889" y="5"/>
                      <a:pt x="5878" y="1"/>
                      <a:pt x="5854" y="1"/>
                    </a:cubicBezTo>
                    <a:cubicBezTo>
                      <a:pt x="5850" y="1"/>
                      <a:pt x="5846" y="1"/>
                      <a:pt x="5842"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0" name="Google Shape;7075;p65">
                <a:extLst>
                  <a:ext uri="{FF2B5EF4-FFF2-40B4-BE49-F238E27FC236}">
                    <a16:creationId xmlns:a16="http://schemas.microsoft.com/office/drawing/2014/main" id="{19F4BDC6-9DF9-454A-92B8-470EB6492572}"/>
                  </a:ext>
                </a:extLst>
              </p:cNvPr>
              <p:cNvSpPr/>
              <p:nvPr/>
            </p:nvSpPr>
            <p:spPr>
              <a:xfrm>
                <a:off x="7819161" y="3301163"/>
                <a:ext cx="0" cy="59"/>
              </a:xfrm>
              <a:custGeom>
                <a:avLst/>
                <a:gdLst/>
                <a:ahLst/>
                <a:cxnLst/>
                <a:rect l="l" t="t" r="r" b="b"/>
                <a:pathLst>
                  <a:path h="1" extrusionOk="0">
                    <a:moveTo>
                      <a:pt x="0"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1" name="Google Shape;7076;p65">
                <a:extLst>
                  <a:ext uri="{FF2B5EF4-FFF2-40B4-BE49-F238E27FC236}">
                    <a16:creationId xmlns:a16="http://schemas.microsoft.com/office/drawing/2014/main" id="{8A0EFF6D-1589-4E25-9596-72BF2CE09497}"/>
                  </a:ext>
                </a:extLst>
              </p:cNvPr>
              <p:cNvSpPr/>
              <p:nvPr/>
            </p:nvSpPr>
            <p:spPr>
              <a:xfrm>
                <a:off x="7798035" y="3301390"/>
                <a:ext cx="40857" cy="16964"/>
              </a:xfrm>
              <a:custGeom>
                <a:avLst/>
                <a:gdLst/>
                <a:ahLst/>
                <a:cxnLst/>
                <a:rect l="l" t="t" r="r" b="b"/>
                <a:pathLst>
                  <a:path w="820" h="298" extrusionOk="0">
                    <a:moveTo>
                      <a:pt x="420" y="0"/>
                    </a:moveTo>
                    <a:cubicBezTo>
                      <a:pt x="350" y="0"/>
                      <a:pt x="137" y="179"/>
                      <a:pt x="0" y="298"/>
                    </a:cubicBezTo>
                    <a:lnTo>
                      <a:pt x="18" y="294"/>
                    </a:lnTo>
                    <a:lnTo>
                      <a:pt x="42" y="287"/>
                    </a:lnTo>
                    <a:lnTo>
                      <a:pt x="77" y="277"/>
                    </a:lnTo>
                    <a:lnTo>
                      <a:pt x="98" y="270"/>
                    </a:lnTo>
                    <a:lnTo>
                      <a:pt x="133" y="263"/>
                    </a:lnTo>
                    <a:lnTo>
                      <a:pt x="158" y="259"/>
                    </a:lnTo>
                    <a:lnTo>
                      <a:pt x="189" y="252"/>
                    </a:lnTo>
                    <a:lnTo>
                      <a:pt x="210" y="249"/>
                    </a:lnTo>
                    <a:lnTo>
                      <a:pt x="242" y="245"/>
                    </a:lnTo>
                    <a:lnTo>
                      <a:pt x="361" y="245"/>
                    </a:lnTo>
                    <a:lnTo>
                      <a:pt x="382" y="249"/>
                    </a:lnTo>
                    <a:cubicBezTo>
                      <a:pt x="396" y="252"/>
                      <a:pt x="406" y="256"/>
                      <a:pt x="420" y="259"/>
                    </a:cubicBezTo>
                    <a:lnTo>
                      <a:pt x="435" y="266"/>
                    </a:lnTo>
                    <a:lnTo>
                      <a:pt x="582" y="266"/>
                    </a:lnTo>
                    <a:lnTo>
                      <a:pt x="599" y="263"/>
                    </a:lnTo>
                    <a:lnTo>
                      <a:pt x="613" y="263"/>
                    </a:lnTo>
                    <a:lnTo>
                      <a:pt x="631" y="259"/>
                    </a:lnTo>
                    <a:lnTo>
                      <a:pt x="645" y="256"/>
                    </a:lnTo>
                    <a:lnTo>
                      <a:pt x="662" y="249"/>
                    </a:lnTo>
                    <a:lnTo>
                      <a:pt x="676" y="245"/>
                    </a:lnTo>
                    <a:lnTo>
                      <a:pt x="701" y="238"/>
                    </a:lnTo>
                    <a:lnTo>
                      <a:pt x="708" y="235"/>
                    </a:lnTo>
                    <a:lnTo>
                      <a:pt x="739" y="221"/>
                    </a:lnTo>
                    <a:lnTo>
                      <a:pt x="750" y="217"/>
                    </a:lnTo>
                    <a:lnTo>
                      <a:pt x="771" y="207"/>
                    </a:lnTo>
                    <a:lnTo>
                      <a:pt x="785" y="200"/>
                    </a:lnTo>
                    <a:lnTo>
                      <a:pt x="802" y="189"/>
                    </a:lnTo>
                    <a:lnTo>
                      <a:pt x="816" y="182"/>
                    </a:lnTo>
                    <a:lnTo>
                      <a:pt x="820" y="179"/>
                    </a:lnTo>
                    <a:lnTo>
                      <a:pt x="820" y="172"/>
                    </a:lnTo>
                    <a:lnTo>
                      <a:pt x="781" y="165"/>
                    </a:lnTo>
                    <a:lnTo>
                      <a:pt x="771" y="165"/>
                    </a:lnTo>
                    <a:lnTo>
                      <a:pt x="743" y="161"/>
                    </a:lnTo>
                    <a:lnTo>
                      <a:pt x="708" y="161"/>
                    </a:lnTo>
                    <a:cubicBezTo>
                      <a:pt x="702" y="159"/>
                      <a:pt x="697" y="158"/>
                      <a:pt x="692" y="158"/>
                    </a:cubicBezTo>
                    <a:cubicBezTo>
                      <a:pt x="687" y="158"/>
                      <a:pt x="681" y="159"/>
                      <a:pt x="676" y="161"/>
                    </a:cubicBezTo>
                    <a:cubicBezTo>
                      <a:pt x="667" y="162"/>
                      <a:pt x="658" y="163"/>
                      <a:pt x="650" y="163"/>
                    </a:cubicBezTo>
                    <a:cubicBezTo>
                      <a:pt x="589" y="163"/>
                      <a:pt x="532" y="132"/>
                      <a:pt x="501" y="74"/>
                    </a:cubicBezTo>
                    <a:lnTo>
                      <a:pt x="487" y="56"/>
                    </a:lnTo>
                    <a:lnTo>
                      <a:pt x="484" y="53"/>
                    </a:lnTo>
                    <a:cubicBezTo>
                      <a:pt x="480" y="46"/>
                      <a:pt x="477" y="42"/>
                      <a:pt x="473" y="35"/>
                    </a:cubicBezTo>
                    <a:lnTo>
                      <a:pt x="463" y="28"/>
                    </a:lnTo>
                    <a:cubicBezTo>
                      <a:pt x="459" y="25"/>
                      <a:pt x="456" y="21"/>
                      <a:pt x="452" y="18"/>
                    </a:cubicBezTo>
                    <a:lnTo>
                      <a:pt x="438" y="7"/>
                    </a:lnTo>
                    <a:lnTo>
                      <a:pt x="42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2" name="Google Shape;7077;p65">
                <a:extLst>
                  <a:ext uri="{FF2B5EF4-FFF2-40B4-BE49-F238E27FC236}">
                    <a16:creationId xmlns:a16="http://schemas.microsoft.com/office/drawing/2014/main" id="{95C1D062-20A4-4BB4-AA51-881FBADF321C}"/>
                  </a:ext>
                </a:extLst>
              </p:cNvPr>
              <p:cNvSpPr/>
              <p:nvPr/>
            </p:nvSpPr>
            <p:spPr>
              <a:xfrm>
                <a:off x="7622056" y="3301390"/>
                <a:ext cx="1593" cy="457"/>
              </a:xfrm>
              <a:custGeom>
                <a:avLst/>
                <a:gdLst/>
                <a:ahLst/>
                <a:cxnLst/>
                <a:rect l="l" t="t" r="r" b="b"/>
                <a:pathLst>
                  <a:path w="32" h="8" extrusionOk="0">
                    <a:moveTo>
                      <a:pt x="32" y="0"/>
                    </a:moveTo>
                    <a:cubicBezTo>
                      <a:pt x="21" y="0"/>
                      <a:pt x="11" y="4"/>
                      <a:pt x="0" y="4"/>
                    </a:cubicBezTo>
                    <a:lnTo>
                      <a:pt x="0" y="7"/>
                    </a:lnTo>
                    <a:lnTo>
                      <a:pt x="32"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3" name="Google Shape;7078;p65">
                <a:extLst>
                  <a:ext uri="{FF2B5EF4-FFF2-40B4-BE49-F238E27FC236}">
                    <a16:creationId xmlns:a16="http://schemas.microsoft.com/office/drawing/2014/main" id="{A434265D-C4A2-4A46-9BAE-233267F9B715}"/>
                  </a:ext>
                </a:extLst>
              </p:cNvPr>
              <p:cNvSpPr/>
              <p:nvPr/>
            </p:nvSpPr>
            <p:spPr>
              <a:xfrm>
                <a:off x="7655885" y="3312320"/>
                <a:ext cx="1446" cy="1082"/>
              </a:xfrm>
              <a:custGeom>
                <a:avLst/>
                <a:gdLst/>
                <a:ahLst/>
                <a:cxnLst/>
                <a:rect l="l" t="t" r="r" b="b"/>
                <a:pathLst>
                  <a:path w="29" h="19" extrusionOk="0">
                    <a:moveTo>
                      <a:pt x="0" y="1"/>
                    </a:moveTo>
                    <a:lnTo>
                      <a:pt x="28" y="18"/>
                    </a:lnTo>
                    <a:lnTo>
                      <a:pt x="28"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4" name="Google Shape;7079;p65">
                <a:extLst>
                  <a:ext uri="{FF2B5EF4-FFF2-40B4-BE49-F238E27FC236}">
                    <a16:creationId xmlns:a16="http://schemas.microsoft.com/office/drawing/2014/main" id="{E45EB8AA-9528-4913-8167-3CC45F4772DB}"/>
                  </a:ext>
                </a:extLst>
              </p:cNvPr>
              <p:cNvSpPr/>
              <p:nvPr/>
            </p:nvSpPr>
            <p:spPr>
              <a:xfrm>
                <a:off x="7652198" y="3310157"/>
                <a:ext cx="250" cy="59"/>
              </a:xfrm>
              <a:custGeom>
                <a:avLst/>
                <a:gdLst/>
                <a:ahLst/>
                <a:cxnLst/>
                <a:rect l="l" t="t" r="r" b="b"/>
                <a:pathLst>
                  <a:path w="5" h="1" extrusionOk="0">
                    <a:moveTo>
                      <a:pt x="4"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5" name="Google Shape;7080;p65">
                <a:extLst>
                  <a:ext uri="{FF2B5EF4-FFF2-40B4-BE49-F238E27FC236}">
                    <a16:creationId xmlns:a16="http://schemas.microsoft.com/office/drawing/2014/main" id="{2BD893D2-27A5-4CA6-832C-DC207DF38792}"/>
                  </a:ext>
                </a:extLst>
              </p:cNvPr>
              <p:cNvSpPr/>
              <p:nvPr/>
            </p:nvSpPr>
            <p:spPr>
              <a:xfrm>
                <a:off x="7653247" y="3310555"/>
                <a:ext cx="400" cy="227"/>
              </a:xfrm>
              <a:custGeom>
                <a:avLst/>
                <a:gdLst/>
                <a:ahLst/>
                <a:cxnLst/>
                <a:rect l="l" t="t" r="r" b="b"/>
                <a:pathLst>
                  <a:path w="8" h="4" extrusionOk="0">
                    <a:moveTo>
                      <a:pt x="8" y="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6" name="Google Shape;7081;p65">
                <a:extLst>
                  <a:ext uri="{FF2B5EF4-FFF2-40B4-BE49-F238E27FC236}">
                    <a16:creationId xmlns:a16="http://schemas.microsoft.com/office/drawing/2014/main" id="{1131C68A-CCE9-471D-93E4-2FE62F9F06C2}"/>
                  </a:ext>
                </a:extLst>
              </p:cNvPr>
              <p:cNvSpPr/>
              <p:nvPr/>
            </p:nvSpPr>
            <p:spPr>
              <a:xfrm>
                <a:off x="7649607" y="3309129"/>
                <a:ext cx="895" cy="59"/>
              </a:xfrm>
              <a:custGeom>
                <a:avLst/>
                <a:gdLst/>
                <a:ahLst/>
                <a:cxnLst/>
                <a:rect l="l" t="t" r="r" b="b"/>
                <a:pathLst>
                  <a:path w="18" h="1" extrusionOk="0">
                    <a:moveTo>
                      <a:pt x="18" y="1"/>
                    </a:moveTo>
                    <a:cubicBezTo>
                      <a:pt x="11" y="1"/>
                      <a:pt x="7" y="1"/>
                      <a:pt x="0" y="1"/>
                    </a:cubicBezTo>
                    <a:cubicBezTo>
                      <a:pt x="7" y="1"/>
                      <a:pt x="11" y="1"/>
                      <a:pt x="18"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7" name="Google Shape;7082;p65">
                <a:extLst>
                  <a:ext uri="{FF2B5EF4-FFF2-40B4-BE49-F238E27FC236}">
                    <a16:creationId xmlns:a16="http://schemas.microsoft.com/office/drawing/2014/main" id="{FD129D04-1CCC-4DB2-948A-07254287D1B3}"/>
                  </a:ext>
                </a:extLst>
              </p:cNvPr>
              <p:cNvSpPr/>
              <p:nvPr/>
            </p:nvSpPr>
            <p:spPr>
              <a:xfrm>
                <a:off x="7654142" y="3311125"/>
                <a:ext cx="547" cy="285"/>
              </a:xfrm>
              <a:custGeom>
                <a:avLst/>
                <a:gdLst/>
                <a:ahLst/>
                <a:cxnLst/>
                <a:rect l="l" t="t" r="r" b="b"/>
                <a:pathLst>
                  <a:path w="11" h="5" extrusionOk="0">
                    <a:moveTo>
                      <a:pt x="11"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8" name="Google Shape;7083;p65">
                <a:extLst>
                  <a:ext uri="{FF2B5EF4-FFF2-40B4-BE49-F238E27FC236}">
                    <a16:creationId xmlns:a16="http://schemas.microsoft.com/office/drawing/2014/main" id="{2D355615-D83B-4295-9943-06304E44A5F8}"/>
                  </a:ext>
                </a:extLst>
              </p:cNvPr>
              <p:cNvSpPr/>
              <p:nvPr/>
            </p:nvSpPr>
            <p:spPr>
              <a:xfrm>
                <a:off x="7654990" y="3311750"/>
                <a:ext cx="748" cy="457"/>
              </a:xfrm>
              <a:custGeom>
                <a:avLst/>
                <a:gdLst/>
                <a:ahLst/>
                <a:cxnLst/>
                <a:rect l="l" t="t" r="r" b="b"/>
                <a:pathLst>
                  <a:path w="15" h="8" extrusionOk="0">
                    <a:moveTo>
                      <a:pt x="15" y="7"/>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9" name="Google Shape;7084;p65">
                <a:extLst>
                  <a:ext uri="{FF2B5EF4-FFF2-40B4-BE49-F238E27FC236}">
                    <a16:creationId xmlns:a16="http://schemas.microsoft.com/office/drawing/2014/main" id="{EE6A5C3A-E92F-4B23-B933-8BC389602696}"/>
                  </a:ext>
                </a:extLst>
              </p:cNvPr>
              <p:cNvSpPr/>
              <p:nvPr/>
            </p:nvSpPr>
            <p:spPr>
              <a:xfrm>
                <a:off x="7651005" y="3309527"/>
                <a:ext cx="400" cy="59"/>
              </a:xfrm>
              <a:custGeom>
                <a:avLst/>
                <a:gdLst/>
                <a:ahLst/>
                <a:cxnLst/>
                <a:rect l="l" t="t" r="r" b="b"/>
                <a:pathLst>
                  <a:path w="8" h="1" extrusionOk="0">
                    <a:moveTo>
                      <a:pt x="7"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0" name="Google Shape;7085;p65">
                <a:extLst>
                  <a:ext uri="{FF2B5EF4-FFF2-40B4-BE49-F238E27FC236}">
                    <a16:creationId xmlns:a16="http://schemas.microsoft.com/office/drawing/2014/main" id="{F0B893EF-31F9-4C91-8962-2463D9FEBBDA}"/>
                  </a:ext>
                </a:extLst>
              </p:cNvPr>
              <p:cNvSpPr/>
              <p:nvPr/>
            </p:nvSpPr>
            <p:spPr>
              <a:xfrm>
                <a:off x="7658825" y="3314538"/>
                <a:ext cx="5280" cy="3815"/>
              </a:xfrm>
              <a:custGeom>
                <a:avLst/>
                <a:gdLst/>
                <a:ahLst/>
                <a:cxnLst/>
                <a:rect l="l" t="t" r="r" b="b"/>
                <a:pathLst>
                  <a:path w="106" h="67" extrusionOk="0">
                    <a:moveTo>
                      <a:pt x="1" y="0"/>
                    </a:moveTo>
                    <a:lnTo>
                      <a:pt x="106" y="67"/>
                    </a:lnTo>
                    <a:lnTo>
                      <a:pt x="106" y="60"/>
                    </a:lnTo>
                    <a:lnTo>
                      <a:pt x="88" y="53"/>
                    </a:lnTo>
                    <a:cubicBezTo>
                      <a:pt x="57" y="35"/>
                      <a:pt x="29" y="18"/>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1" name="Google Shape;7086;p65">
                <a:extLst>
                  <a:ext uri="{FF2B5EF4-FFF2-40B4-BE49-F238E27FC236}">
                    <a16:creationId xmlns:a16="http://schemas.microsoft.com/office/drawing/2014/main" id="{4E3B6A64-BEF3-4444-87F6-D5515F8AE4D9}"/>
                  </a:ext>
                </a:extLst>
              </p:cNvPr>
              <p:cNvSpPr/>
              <p:nvPr/>
            </p:nvSpPr>
            <p:spPr>
              <a:xfrm>
                <a:off x="7626389" y="3300195"/>
                <a:ext cx="1993" cy="624"/>
              </a:xfrm>
              <a:custGeom>
                <a:avLst/>
                <a:gdLst/>
                <a:ahLst/>
                <a:cxnLst/>
                <a:rect l="l" t="t" r="r" b="b"/>
                <a:pathLst>
                  <a:path w="40" h="11" extrusionOk="0">
                    <a:moveTo>
                      <a:pt x="36" y="0"/>
                    </a:moveTo>
                    <a:cubicBezTo>
                      <a:pt x="29" y="3"/>
                      <a:pt x="24" y="5"/>
                      <a:pt x="19" y="7"/>
                    </a:cubicBezTo>
                    <a:lnTo>
                      <a:pt x="19" y="7"/>
                    </a:lnTo>
                    <a:lnTo>
                      <a:pt x="39" y="4"/>
                    </a:lnTo>
                    <a:lnTo>
                      <a:pt x="39" y="0"/>
                    </a:lnTo>
                    <a:close/>
                    <a:moveTo>
                      <a:pt x="19" y="7"/>
                    </a:moveTo>
                    <a:lnTo>
                      <a:pt x="1" y="11"/>
                    </a:lnTo>
                    <a:cubicBezTo>
                      <a:pt x="7" y="11"/>
                      <a:pt x="12" y="9"/>
                      <a:pt x="19" y="7"/>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2" name="Google Shape;7087;p65">
                <a:extLst>
                  <a:ext uri="{FF2B5EF4-FFF2-40B4-BE49-F238E27FC236}">
                    <a16:creationId xmlns:a16="http://schemas.microsoft.com/office/drawing/2014/main" id="{C28E1DD3-66C6-4FA7-B4D1-8168E597329D}"/>
                  </a:ext>
                </a:extLst>
              </p:cNvPr>
              <p:cNvSpPr/>
              <p:nvPr/>
            </p:nvSpPr>
            <p:spPr>
              <a:xfrm>
                <a:off x="7501135" y="3374084"/>
                <a:ext cx="748" cy="1652"/>
              </a:xfrm>
              <a:custGeom>
                <a:avLst/>
                <a:gdLst/>
                <a:ahLst/>
                <a:cxnLst/>
                <a:rect l="l" t="t" r="r" b="b"/>
                <a:pathLst>
                  <a:path w="15" h="29" extrusionOk="0">
                    <a:moveTo>
                      <a:pt x="15" y="29"/>
                    </a:moveTo>
                    <a:cubicBezTo>
                      <a:pt x="11" y="22"/>
                      <a:pt x="4" y="11"/>
                      <a:pt x="1" y="1"/>
                    </a:cubicBezTo>
                    <a:cubicBezTo>
                      <a:pt x="4" y="11"/>
                      <a:pt x="11" y="22"/>
                      <a:pt x="15" y="2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3" name="Google Shape;7088;p65">
                <a:extLst>
                  <a:ext uri="{FF2B5EF4-FFF2-40B4-BE49-F238E27FC236}">
                    <a16:creationId xmlns:a16="http://schemas.microsoft.com/office/drawing/2014/main" id="{A5CB7890-C2E4-4383-B079-3A0794F6E62F}"/>
                  </a:ext>
                </a:extLst>
              </p:cNvPr>
              <p:cNvSpPr/>
              <p:nvPr/>
            </p:nvSpPr>
            <p:spPr>
              <a:xfrm>
                <a:off x="7511099" y="3381086"/>
                <a:ext cx="1794" cy="59"/>
              </a:xfrm>
              <a:custGeom>
                <a:avLst/>
                <a:gdLst/>
                <a:ahLst/>
                <a:cxnLst/>
                <a:rect l="l" t="t" r="r" b="b"/>
                <a:pathLst>
                  <a:path w="36" h="1" extrusionOk="0">
                    <a:moveTo>
                      <a:pt x="15" y="0"/>
                    </a:moveTo>
                    <a:lnTo>
                      <a:pt x="36" y="0"/>
                    </a:ln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4" name="Google Shape;7089;p65">
                <a:extLst>
                  <a:ext uri="{FF2B5EF4-FFF2-40B4-BE49-F238E27FC236}">
                    <a16:creationId xmlns:a16="http://schemas.microsoft.com/office/drawing/2014/main" id="{DE8D996D-C0C3-47BD-AD97-C021A607AABB}"/>
                  </a:ext>
                </a:extLst>
              </p:cNvPr>
              <p:cNvSpPr/>
              <p:nvPr/>
            </p:nvSpPr>
            <p:spPr>
              <a:xfrm>
                <a:off x="7504622" y="3379095"/>
                <a:ext cx="3736" cy="1652"/>
              </a:xfrm>
              <a:custGeom>
                <a:avLst/>
                <a:gdLst/>
                <a:ahLst/>
                <a:cxnLst/>
                <a:rect l="l" t="t" r="r" b="b"/>
                <a:pathLst>
                  <a:path w="75" h="29" extrusionOk="0">
                    <a:moveTo>
                      <a:pt x="74" y="28"/>
                    </a:moveTo>
                    <a:cubicBezTo>
                      <a:pt x="50" y="21"/>
                      <a:pt x="25" y="11"/>
                      <a:pt x="1" y="0"/>
                    </a:cubicBezTo>
                    <a:cubicBezTo>
                      <a:pt x="25" y="11"/>
                      <a:pt x="50" y="21"/>
                      <a:pt x="74" y="2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5" name="Google Shape;7090;p65">
                <a:extLst>
                  <a:ext uri="{FF2B5EF4-FFF2-40B4-BE49-F238E27FC236}">
                    <a16:creationId xmlns:a16="http://schemas.microsoft.com/office/drawing/2014/main" id="{E425DE3F-B8E1-45D4-822C-5E7ECC8ED5AA}"/>
                  </a:ext>
                </a:extLst>
              </p:cNvPr>
              <p:cNvSpPr/>
              <p:nvPr/>
            </p:nvSpPr>
            <p:spPr>
              <a:xfrm>
                <a:off x="7508856" y="3380688"/>
                <a:ext cx="1743" cy="227"/>
              </a:xfrm>
              <a:custGeom>
                <a:avLst/>
                <a:gdLst/>
                <a:ahLst/>
                <a:cxnLst/>
                <a:rect l="l" t="t" r="r" b="b"/>
                <a:pathLst>
                  <a:path w="35" h="4" extrusionOk="0">
                    <a:moveTo>
                      <a:pt x="35" y="4"/>
                    </a:moveTo>
                    <a:cubicBezTo>
                      <a:pt x="21" y="4"/>
                      <a:pt x="11" y="4"/>
                      <a:pt x="0" y="0"/>
                    </a:cubicBezTo>
                    <a:cubicBezTo>
                      <a:pt x="11" y="4"/>
                      <a:pt x="21" y="4"/>
                      <a:pt x="35" y="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6" name="Google Shape;7091;p65">
                <a:extLst>
                  <a:ext uri="{FF2B5EF4-FFF2-40B4-BE49-F238E27FC236}">
                    <a16:creationId xmlns:a16="http://schemas.microsoft.com/office/drawing/2014/main" id="{FA5186CF-227A-407D-8F2B-1D4B2199622B}"/>
                  </a:ext>
                </a:extLst>
              </p:cNvPr>
              <p:cNvSpPr/>
              <p:nvPr/>
            </p:nvSpPr>
            <p:spPr>
              <a:xfrm>
                <a:off x="7503227" y="3377900"/>
                <a:ext cx="1097" cy="855"/>
              </a:xfrm>
              <a:custGeom>
                <a:avLst/>
                <a:gdLst/>
                <a:ahLst/>
                <a:cxnLst/>
                <a:rect l="l" t="t" r="r" b="b"/>
                <a:pathLst>
                  <a:path w="22" h="15" extrusionOk="0">
                    <a:moveTo>
                      <a:pt x="22" y="14"/>
                    </a:moveTo>
                    <a:cubicBezTo>
                      <a:pt x="15" y="11"/>
                      <a:pt x="8" y="4"/>
                      <a:pt x="1" y="0"/>
                    </a:cubicBezTo>
                    <a:cubicBezTo>
                      <a:pt x="8" y="4"/>
                      <a:pt x="15" y="11"/>
                      <a:pt x="22" y="1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7" name="Google Shape;7092;p65">
                <a:extLst>
                  <a:ext uri="{FF2B5EF4-FFF2-40B4-BE49-F238E27FC236}">
                    <a16:creationId xmlns:a16="http://schemas.microsoft.com/office/drawing/2014/main" id="{C6DBC51E-DAB3-4494-8DEA-22B80FFA343B}"/>
                  </a:ext>
                </a:extLst>
              </p:cNvPr>
              <p:cNvSpPr/>
              <p:nvPr/>
            </p:nvSpPr>
            <p:spPr>
              <a:xfrm>
                <a:off x="7502181" y="3376306"/>
                <a:ext cx="748" cy="1023"/>
              </a:xfrm>
              <a:custGeom>
                <a:avLst/>
                <a:gdLst/>
                <a:ahLst/>
                <a:cxnLst/>
                <a:rect l="l" t="t" r="r" b="b"/>
                <a:pathLst>
                  <a:path w="15" h="18" extrusionOk="0">
                    <a:moveTo>
                      <a:pt x="15" y="18"/>
                    </a:moveTo>
                    <a:cubicBezTo>
                      <a:pt x="8" y="11"/>
                      <a:pt x="4" y="7"/>
                      <a:pt x="1" y="0"/>
                    </a:cubicBezTo>
                    <a:cubicBezTo>
                      <a:pt x="4" y="7"/>
                      <a:pt x="8" y="11"/>
                      <a:pt x="15"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8" name="Google Shape;7093;p65">
                <a:extLst>
                  <a:ext uri="{FF2B5EF4-FFF2-40B4-BE49-F238E27FC236}">
                    <a16:creationId xmlns:a16="http://schemas.microsoft.com/office/drawing/2014/main" id="{AD33A4AD-F8D4-458E-8785-050D24F7FCC4}"/>
                  </a:ext>
                </a:extLst>
              </p:cNvPr>
              <p:cNvSpPr/>
              <p:nvPr/>
            </p:nvSpPr>
            <p:spPr>
              <a:xfrm>
                <a:off x="7597245" y="3299565"/>
                <a:ext cx="1794" cy="2276"/>
              </a:xfrm>
              <a:custGeom>
                <a:avLst/>
                <a:gdLst/>
                <a:ahLst/>
                <a:cxnLst/>
                <a:rect l="l" t="t" r="r" b="b"/>
                <a:pathLst>
                  <a:path w="36" h="40" extrusionOk="0">
                    <a:moveTo>
                      <a:pt x="36" y="1"/>
                    </a:moveTo>
                    <a:cubicBezTo>
                      <a:pt x="25" y="11"/>
                      <a:pt x="11" y="25"/>
                      <a:pt x="1" y="39"/>
                    </a:cubicBezTo>
                    <a:cubicBezTo>
                      <a:pt x="11" y="25"/>
                      <a:pt x="25" y="11"/>
                      <a:pt x="36"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9" name="Google Shape;7094;p65">
                <a:extLst>
                  <a:ext uri="{FF2B5EF4-FFF2-40B4-BE49-F238E27FC236}">
                    <a16:creationId xmlns:a16="http://schemas.microsoft.com/office/drawing/2014/main" id="{6D6DC59D-7A35-4471-8B39-B7860F809F79}"/>
                  </a:ext>
                </a:extLst>
              </p:cNvPr>
              <p:cNvSpPr/>
              <p:nvPr/>
            </p:nvSpPr>
            <p:spPr>
              <a:xfrm>
                <a:off x="7603869" y="3295583"/>
                <a:ext cx="400" cy="59"/>
              </a:xfrm>
              <a:custGeom>
                <a:avLst/>
                <a:gdLst/>
                <a:ahLst/>
                <a:cxnLst/>
                <a:rect l="l" t="t" r="r" b="b"/>
                <a:pathLst>
                  <a:path w="8" h="1" extrusionOk="0">
                    <a:moveTo>
                      <a:pt x="1" y="0"/>
                    </a:moveTo>
                    <a:lnTo>
                      <a:pt x="1" y="0"/>
                    </a:lnTo>
                    <a:lnTo>
                      <a:pt x="8" y="0"/>
                    </a:ln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0" name="Google Shape;7095;p65">
                <a:extLst>
                  <a:ext uri="{FF2B5EF4-FFF2-40B4-BE49-F238E27FC236}">
                    <a16:creationId xmlns:a16="http://schemas.microsoft.com/office/drawing/2014/main" id="{59E0D5A0-BDDF-4662-B9EA-18B7F1830314}"/>
                  </a:ext>
                </a:extLst>
              </p:cNvPr>
              <p:cNvSpPr/>
              <p:nvPr/>
            </p:nvSpPr>
            <p:spPr>
              <a:xfrm>
                <a:off x="7513740" y="3380461"/>
                <a:ext cx="2491" cy="457"/>
              </a:xfrm>
              <a:custGeom>
                <a:avLst/>
                <a:gdLst/>
                <a:ahLst/>
                <a:cxnLst/>
                <a:rect l="l" t="t" r="r" b="b"/>
                <a:pathLst>
                  <a:path w="50" h="8" extrusionOk="0">
                    <a:moveTo>
                      <a:pt x="49" y="1"/>
                    </a:moveTo>
                    <a:cubicBezTo>
                      <a:pt x="32" y="4"/>
                      <a:pt x="14" y="8"/>
                      <a:pt x="0" y="8"/>
                    </a:cubicBezTo>
                    <a:cubicBezTo>
                      <a:pt x="14" y="8"/>
                      <a:pt x="32" y="4"/>
                      <a:pt x="49"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1" name="Google Shape;7096;p65">
                <a:extLst>
                  <a:ext uri="{FF2B5EF4-FFF2-40B4-BE49-F238E27FC236}">
                    <a16:creationId xmlns:a16="http://schemas.microsoft.com/office/drawing/2014/main" id="{42E77CE9-6285-4C00-81C6-0C1CC938C53F}"/>
                  </a:ext>
                </a:extLst>
              </p:cNvPr>
              <p:cNvSpPr/>
              <p:nvPr/>
            </p:nvSpPr>
            <p:spPr>
              <a:xfrm>
                <a:off x="7480754" y="3369929"/>
                <a:ext cx="2491" cy="855"/>
              </a:xfrm>
              <a:custGeom>
                <a:avLst/>
                <a:gdLst/>
                <a:ahLst/>
                <a:cxnLst/>
                <a:rect l="l" t="t" r="r" b="b"/>
                <a:pathLst>
                  <a:path w="50" h="15" extrusionOk="0">
                    <a:moveTo>
                      <a:pt x="49" y="0"/>
                    </a:moveTo>
                    <a:cubicBezTo>
                      <a:pt x="35" y="0"/>
                      <a:pt x="25" y="4"/>
                      <a:pt x="14" y="7"/>
                    </a:cubicBezTo>
                    <a:lnTo>
                      <a:pt x="0" y="14"/>
                    </a:lnTo>
                    <a:cubicBezTo>
                      <a:pt x="14" y="7"/>
                      <a:pt x="32" y="0"/>
                      <a:pt x="49"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2" name="Google Shape;7097;p65">
                <a:extLst>
                  <a:ext uri="{FF2B5EF4-FFF2-40B4-BE49-F238E27FC236}">
                    <a16:creationId xmlns:a16="http://schemas.microsoft.com/office/drawing/2014/main" id="{D0E2C0EB-37B4-4887-9899-D23F7D2D8802}"/>
                  </a:ext>
                </a:extLst>
              </p:cNvPr>
              <p:cNvSpPr/>
              <p:nvPr/>
            </p:nvSpPr>
            <p:spPr>
              <a:xfrm>
                <a:off x="7626389" y="3300362"/>
                <a:ext cx="1794" cy="457"/>
              </a:xfrm>
              <a:custGeom>
                <a:avLst/>
                <a:gdLst/>
                <a:ahLst/>
                <a:cxnLst/>
                <a:rect l="l" t="t" r="r" b="b"/>
                <a:pathLst>
                  <a:path w="36" h="8" extrusionOk="0">
                    <a:moveTo>
                      <a:pt x="36" y="1"/>
                    </a:moveTo>
                    <a:lnTo>
                      <a:pt x="36" y="1"/>
                    </a:lnTo>
                    <a:cubicBezTo>
                      <a:pt x="22" y="4"/>
                      <a:pt x="11" y="4"/>
                      <a:pt x="1" y="8"/>
                    </a:cubicBezTo>
                    <a:cubicBezTo>
                      <a:pt x="11" y="8"/>
                      <a:pt x="22" y="4"/>
                      <a:pt x="36"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3" name="Google Shape;7098;p65">
                <a:extLst>
                  <a:ext uri="{FF2B5EF4-FFF2-40B4-BE49-F238E27FC236}">
                    <a16:creationId xmlns:a16="http://schemas.microsoft.com/office/drawing/2014/main" id="{FF96ED49-FC3D-4150-8885-A5FA5F9DF138}"/>
                  </a:ext>
                </a:extLst>
              </p:cNvPr>
              <p:cNvSpPr/>
              <p:nvPr/>
            </p:nvSpPr>
            <p:spPr>
              <a:xfrm>
                <a:off x="7476369" y="3376877"/>
                <a:ext cx="250" cy="1652"/>
              </a:xfrm>
              <a:custGeom>
                <a:avLst/>
                <a:gdLst/>
                <a:ahLst/>
                <a:cxnLst/>
                <a:rect l="l" t="t" r="r" b="b"/>
                <a:pathLst>
                  <a:path w="5" h="29" extrusionOk="0">
                    <a:moveTo>
                      <a:pt x="1" y="29"/>
                    </a:moveTo>
                    <a:cubicBezTo>
                      <a:pt x="1" y="18"/>
                      <a:pt x="4" y="11"/>
                      <a:pt x="4" y="1"/>
                    </a:cubicBezTo>
                    <a:cubicBezTo>
                      <a:pt x="4" y="11"/>
                      <a:pt x="1" y="18"/>
                      <a:pt x="1" y="2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4" name="Google Shape;7099;p65">
                <a:extLst>
                  <a:ext uri="{FF2B5EF4-FFF2-40B4-BE49-F238E27FC236}">
                    <a16:creationId xmlns:a16="http://schemas.microsoft.com/office/drawing/2014/main" id="{ABC2F7CE-1499-4DD4-B8B4-61108527893E}"/>
                  </a:ext>
                </a:extLst>
              </p:cNvPr>
              <p:cNvSpPr/>
              <p:nvPr/>
            </p:nvSpPr>
            <p:spPr>
              <a:xfrm>
                <a:off x="7465757" y="3562856"/>
                <a:ext cx="51" cy="855"/>
              </a:xfrm>
              <a:custGeom>
                <a:avLst/>
                <a:gdLst/>
                <a:ahLst/>
                <a:cxnLst/>
                <a:rect l="l" t="t" r="r" b="b"/>
                <a:pathLst>
                  <a:path w="1" h="15" extrusionOk="0">
                    <a:moveTo>
                      <a:pt x="0" y="14"/>
                    </a:moveTo>
                    <a:cubicBezTo>
                      <a:pt x="0" y="7"/>
                      <a:pt x="0" y="4"/>
                      <a:pt x="0" y="0"/>
                    </a:cubicBezTo>
                    <a:cubicBezTo>
                      <a:pt x="0" y="4"/>
                      <a:pt x="0" y="7"/>
                      <a:pt x="0" y="1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5" name="Google Shape;7100;p65">
                <a:extLst>
                  <a:ext uri="{FF2B5EF4-FFF2-40B4-BE49-F238E27FC236}">
                    <a16:creationId xmlns:a16="http://schemas.microsoft.com/office/drawing/2014/main" id="{6BBE5F0A-2927-41AD-B08F-9EE799EFBED8}"/>
                  </a:ext>
                </a:extLst>
              </p:cNvPr>
              <p:cNvSpPr/>
              <p:nvPr/>
            </p:nvSpPr>
            <p:spPr>
              <a:xfrm>
                <a:off x="7469745" y="3398792"/>
                <a:ext cx="1644" cy="2050"/>
              </a:xfrm>
              <a:custGeom>
                <a:avLst/>
                <a:gdLst/>
                <a:ahLst/>
                <a:cxnLst/>
                <a:rect l="l" t="t" r="r" b="b"/>
                <a:pathLst>
                  <a:path w="33" h="36" extrusionOk="0">
                    <a:moveTo>
                      <a:pt x="32" y="1"/>
                    </a:moveTo>
                    <a:cubicBezTo>
                      <a:pt x="22" y="15"/>
                      <a:pt x="11" y="25"/>
                      <a:pt x="1" y="36"/>
                    </a:cubicBezTo>
                    <a:cubicBezTo>
                      <a:pt x="15" y="25"/>
                      <a:pt x="22" y="15"/>
                      <a:pt x="32"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6" name="Google Shape;7101;p65">
                <a:extLst>
                  <a:ext uri="{FF2B5EF4-FFF2-40B4-BE49-F238E27FC236}">
                    <a16:creationId xmlns:a16="http://schemas.microsoft.com/office/drawing/2014/main" id="{F34F576D-6F0F-4AAA-879A-03F63741880F}"/>
                  </a:ext>
                </a:extLst>
              </p:cNvPr>
              <p:cNvSpPr/>
              <p:nvPr/>
            </p:nvSpPr>
            <p:spPr>
              <a:xfrm>
                <a:off x="7476721" y="3370726"/>
                <a:ext cx="4085" cy="5807"/>
              </a:xfrm>
              <a:custGeom>
                <a:avLst/>
                <a:gdLst/>
                <a:ahLst/>
                <a:cxnLst/>
                <a:rect l="l" t="t" r="r" b="b"/>
                <a:pathLst>
                  <a:path w="82" h="102" extrusionOk="0">
                    <a:moveTo>
                      <a:pt x="81" y="0"/>
                    </a:moveTo>
                    <a:cubicBezTo>
                      <a:pt x="76" y="3"/>
                      <a:pt x="70" y="6"/>
                      <a:pt x="65" y="10"/>
                    </a:cubicBezTo>
                    <a:lnTo>
                      <a:pt x="65" y="10"/>
                    </a:lnTo>
                    <a:cubicBezTo>
                      <a:pt x="67" y="9"/>
                      <a:pt x="69" y="8"/>
                      <a:pt x="71" y="7"/>
                    </a:cubicBezTo>
                    <a:lnTo>
                      <a:pt x="81" y="0"/>
                    </a:lnTo>
                    <a:close/>
                    <a:moveTo>
                      <a:pt x="65" y="10"/>
                    </a:moveTo>
                    <a:lnTo>
                      <a:pt x="65" y="10"/>
                    </a:lnTo>
                    <a:cubicBezTo>
                      <a:pt x="62" y="11"/>
                      <a:pt x="59" y="12"/>
                      <a:pt x="57" y="14"/>
                    </a:cubicBezTo>
                    <a:cubicBezTo>
                      <a:pt x="29" y="39"/>
                      <a:pt x="8" y="67"/>
                      <a:pt x="1" y="102"/>
                    </a:cubicBezTo>
                    <a:cubicBezTo>
                      <a:pt x="10" y="66"/>
                      <a:pt x="32" y="32"/>
                      <a:pt x="65" y="1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7" name="Google Shape;7102;p65">
                <a:extLst>
                  <a:ext uri="{FF2B5EF4-FFF2-40B4-BE49-F238E27FC236}">
                    <a16:creationId xmlns:a16="http://schemas.microsoft.com/office/drawing/2014/main" id="{3AA96F39-DB76-450F-B7C4-86164D3DA293}"/>
                  </a:ext>
                </a:extLst>
              </p:cNvPr>
              <p:cNvSpPr/>
              <p:nvPr/>
            </p:nvSpPr>
            <p:spPr>
              <a:xfrm>
                <a:off x="7471338" y="3378868"/>
                <a:ext cx="5431" cy="19811"/>
              </a:xfrm>
              <a:custGeom>
                <a:avLst/>
                <a:gdLst/>
                <a:ahLst/>
                <a:cxnLst/>
                <a:rect l="l" t="t" r="r" b="b"/>
                <a:pathLst>
                  <a:path w="109" h="348" extrusionOk="0">
                    <a:moveTo>
                      <a:pt x="102" y="43"/>
                    </a:moveTo>
                    <a:cubicBezTo>
                      <a:pt x="102" y="29"/>
                      <a:pt x="102" y="15"/>
                      <a:pt x="102" y="1"/>
                    </a:cubicBezTo>
                    <a:cubicBezTo>
                      <a:pt x="102" y="15"/>
                      <a:pt x="102" y="29"/>
                      <a:pt x="102" y="43"/>
                    </a:cubicBezTo>
                    <a:cubicBezTo>
                      <a:pt x="109" y="155"/>
                      <a:pt x="70" y="263"/>
                      <a:pt x="0" y="347"/>
                    </a:cubicBezTo>
                    <a:cubicBezTo>
                      <a:pt x="70" y="263"/>
                      <a:pt x="109" y="155"/>
                      <a:pt x="102" y="43"/>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8" name="Google Shape;7103;p65">
                <a:extLst>
                  <a:ext uri="{FF2B5EF4-FFF2-40B4-BE49-F238E27FC236}">
                    <a16:creationId xmlns:a16="http://schemas.microsoft.com/office/drawing/2014/main" id="{E27C2388-BD9F-4CA0-B702-084BD2C22A4F}"/>
                  </a:ext>
                </a:extLst>
              </p:cNvPr>
              <p:cNvSpPr/>
              <p:nvPr/>
            </p:nvSpPr>
            <p:spPr>
              <a:xfrm>
                <a:off x="7480207" y="3370328"/>
                <a:ext cx="1296" cy="855"/>
              </a:xfrm>
              <a:custGeom>
                <a:avLst/>
                <a:gdLst/>
                <a:ahLst/>
                <a:cxnLst/>
                <a:rect l="l" t="t" r="r" b="b"/>
                <a:pathLst>
                  <a:path w="26" h="15" extrusionOk="0">
                    <a:moveTo>
                      <a:pt x="25" y="0"/>
                    </a:moveTo>
                    <a:cubicBezTo>
                      <a:pt x="15" y="4"/>
                      <a:pt x="8" y="7"/>
                      <a:pt x="1" y="14"/>
                    </a:cubicBezTo>
                    <a:lnTo>
                      <a:pt x="11" y="7"/>
                    </a:lnTo>
                    <a:lnTo>
                      <a:pt x="25"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9" name="Google Shape;7104;p65">
                <a:extLst>
                  <a:ext uri="{FF2B5EF4-FFF2-40B4-BE49-F238E27FC236}">
                    <a16:creationId xmlns:a16="http://schemas.microsoft.com/office/drawing/2014/main" id="{C77BDF69-AAF4-435A-BD87-861291E3DF95}"/>
                  </a:ext>
                </a:extLst>
              </p:cNvPr>
              <p:cNvSpPr/>
              <p:nvPr/>
            </p:nvSpPr>
            <p:spPr>
              <a:xfrm>
                <a:off x="7761911" y="3328487"/>
                <a:ext cx="250" cy="59"/>
              </a:xfrm>
              <a:custGeom>
                <a:avLst/>
                <a:gdLst/>
                <a:ahLst/>
                <a:cxnLst/>
                <a:rect l="l" t="t" r="r" b="b"/>
                <a:pathLst>
                  <a:path w="5" h="1" extrusionOk="0">
                    <a:moveTo>
                      <a:pt x="4"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0" name="Google Shape;7105;p65">
                <a:extLst>
                  <a:ext uri="{FF2B5EF4-FFF2-40B4-BE49-F238E27FC236}">
                    <a16:creationId xmlns:a16="http://schemas.microsoft.com/office/drawing/2014/main" id="{8427F96E-C834-4218-AA12-CF9279D5DFA1}"/>
                  </a:ext>
                </a:extLst>
              </p:cNvPr>
              <p:cNvSpPr/>
              <p:nvPr/>
            </p:nvSpPr>
            <p:spPr>
              <a:xfrm>
                <a:off x="7775015" y="3329854"/>
                <a:ext cx="748" cy="285"/>
              </a:xfrm>
              <a:custGeom>
                <a:avLst/>
                <a:gdLst/>
                <a:ahLst/>
                <a:cxnLst/>
                <a:rect l="l" t="t" r="r" b="b"/>
                <a:pathLst>
                  <a:path w="15" h="5" extrusionOk="0">
                    <a:moveTo>
                      <a:pt x="0" y="4"/>
                    </a:moveTo>
                    <a:lnTo>
                      <a:pt x="1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1" name="Google Shape;7106;p65">
                <a:extLst>
                  <a:ext uri="{FF2B5EF4-FFF2-40B4-BE49-F238E27FC236}">
                    <a16:creationId xmlns:a16="http://schemas.microsoft.com/office/drawing/2014/main" id="{E2C6C40B-9412-49BA-8B04-5D2B664EA793}"/>
                  </a:ext>
                </a:extLst>
              </p:cNvPr>
              <p:cNvSpPr/>
              <p:nvPr/>
            </p:nvSpPr>
            <p:spPr>
              <a:xfrm>
                <a:off x="7675565" y="3314538"/>
                <a:ext cx="748" cy="1023"/>
              </a:xfrm>
              <a:custGeom>
                <a:avLst/>
                <a:gdLst/>
                <a:ahLst/>
                <a:cxnLst/>
                <a:rect l="l" t="t" r="r" b="b"/>
                <a:pathLst>
                  <a:path w="15" h="18" extrusionOk="0">
                    <a:moveTo>
                      <a:pt x="1" y="18"/>
                    </a:moveTo>
                    <a:cubicBezTo>
                      <a:pt x="8" y="11"/>
                      <a:pt x="11" y="4"/>
                      <a:pt x="15" y="0"/>
                    </a:cubicBezTo>
                    <a:cubicBezTo>
                      <a:pt x="11" y="4"/>
                      <a:pt x="8" y="11"/>
                      <a:pt x="1"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2" name="Google Shape;7107;p65">
                <a:extLst>
                  <a:ext uri="{FF2B5EF4-FFF2-40B4-BE49-F238E27FC236}">
                    <a16:creationId xmlns:a16="http://schemas.microsoft.com/office/drawing/2014/main" id="{CD4FB85E-1BFB-4E3E-9746-CEFCADCB80A2}"/>
                  </a:ext>
                </a:extLst>
              </p:cNvPr>
              <p:cNvSpPr/>
              <p:nvPr/>
            </p:nvSpPr>
            <p:spPr>
              <a:xfrm>
                <a:off x="7770979" y="3330878"/>
                <a:ext cx="400" cy="59"/>
              </a:xfrm>
              <a:custGeom>
                <a:avLst/>
                <a:gdLst/>
                <a:ahLst/>
                <a:cxnLst/>
                <a:rect l="l" t="t" r="r" b="b"/>
                <a:pathLst>
                  <a:path w="8" h="1" extrusionOk="0">
                    <a:moveTo>
                      <a:pt x="1" y="0"/>
                    </a:moveTo>
                    <a:lnTo>
                      <a:pt x="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3" name="Google Shape;7108;p65">
                <a:extLst>
                  <a:ext uri="{FF2B5EF4-FFF2-40B4-BE49-F238E27FC236}">
                    <a16:creationId xmlns:a16="http://schemas.microsoft.com/office/drawing/2014/main" id="{DF727918-4A17-430F-BC9F-6857C997E78A}"/>
                  </a:ext>
                </a:extLst>
              </p:cNvPr>
              <p:cNvSpPr/>
              <p:nvPr/>
            </p:nvSpPr>
            <p:spPr>
              <a:xfrm>
                <a:off x="7777258" y="3329456"/>
                <a:ext cx="250" cy="59"/>
              </a:xfrm>
              <a:custGeom>
                <a:avLst/>
                <a:gdLst/>
                <a:ahLst/>
                <a:cxnLst/>
                <a:rect l="l" t="t" r="r" b="b"/>
                <a:pathLst>
                  <a:path w="5" h="1" extrusionOk="0">
                    <a:moveTo>
                      <a:pt x="4"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4" name="Google Shape;7109;p65">
                <a:extLst>
                  <a:ext uri="{FF2B5EF4-FFF2-40B4-BE49-F238E27FC236}">
                    <a16:creationId xmlns:a16="http://schemas.microsoft.com/office/drawing/2014/main" id="{C0AA7830-9693-48CB-9E04-3C966C254CAB}"/>
                  </a:ext>
                </a:extLst>
              </p:cNvPr>
              <p:cNvSpPr/>
              <p:nvPr/>
            </p:nvSpPr>
            <p:spPr>
              <a:xfrm>
                <a:off x="7657280" y="3313343"/>
                <a:ext cx="1446" cy="1023"/>
              </a:xfrm>
              <a:custGeom>
                <a:avLst/>
                <a:gdLst/>
                <a:ahLst/>
                <a:cxnLst/>
                <a:rect l="l" t="t" r="r" b="b"/>
                <a:pathLst>
                  <a:path w="29" h="18" extrusionOk="0">
                    <a:moveTo>
                      <a:pt x="0" y="0"/>
                    </a:moveTo>
                    <a:lnTo>
                      <a:pt x="28" y="18"/>
                    </a:lnTo>
                    <a:lnTo>
                      <a:pt x="18" y="11"/>
                    </a:ln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5" name="Google Shape;7110;p65">
                <a:extLst>
                  <a:ext uri="{FF2B5EF4-FFF2-40B4-BE49-F238E27FC236}">
                    <a16:creationId xmlns:a16="http://schemas.microsoft.com/office/drawing/2014/main" id="{C1904A5C-D78A-4017-844C-2FA7E18668E2}"/>
                  </a:ext>
                </a:extLst>
              </p:cNvPr>
              <p:cNvSpPr/>
              <p:nvPr/>
            </p:nvSpPr>
            <p:spPr>
              <a:xfrm>
                <a:off x="7773074" y="3330479"/>
                <a:ext cx="598" cy="227"/>
              </a:xfrm>
              <a:custGeom>
                <a:avLst/>
                <a:gdLst/>
                <a:ahLst/>
                <a:cxnLst/>
                <a:rect l="l" t="t" r="r" b="b"/>
                <a:pathLst>
                  <a:path w="12" h="4" extrusionOk="0">
                    <a:moveTo>
                      <a:pt x="1" y="4"/>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6" name="Google Shape;7111;p65">
                <a:extLst>
                  <a:ext uri="{FF2B5EF4-FFF2-40B4-BE49-F238E27FC236}">
                    <a16:creationId xmlns:a16="http://schemas.microsoft.com/office/drawing/2014/main" id="{3DD9C166-DA20-4B27-AFA7-A8C43B32C06A}"/>
                  </a:ext>
                </a:extLst>
              </p:cNvPr>
              <p:cNvSpPr/>
              <p:nvPr/>
            </p:nvSpPr>
            <p:spPr>
              <a:xfrm>
                <a:off x="7769085" y="3331049"/>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7" name="Google Shape;7112;p65">
                <a:extLst>
                  <a:ext uri="{FF2B5EF4-FFF2-40B4-BE49-F238E27FC236}">
                    <a16:creationId xmlns:a16="http://schemas.microsoft.com/office/drawing/2014/main" id="{D90A0DAA-65D4-416B-B007-37331FDF11AD}"/>
                  </a:ext>
                </a:extLst>
              </p:cNvPr>
              <p:cNvSpPr/>
              <p:nvPr/>
            </p:nvSpPr>
            <p:spPr>
              <a:xfrm>
                <a:off x="7822995" y="3305545"/>
                <a:ext cx="10315" cy="5635"/>
              </a:xfrm>
              <a:custGeom>
                <a:avLst/>
                <a:gdLst/>
                <a:ahLst/>
                <a:cxnLst/>
                <a:rect l="l" t="t" r="r" b="b"/>
                <a:pathLst>
                  <a:path w="207" h="99" extrusionOk="0">
                    <a:moveTo>
                      <a:pt x="175" y="85"/>
                    </a:moveTo>
                    <a:cubicBezTo>
                      <a:pt x="186" y="85"/>
                      <a:pt x="196" y="85"/>
                      <a:pt x="207" y="85"/>
                    </a:cubicBezTo>
                    <a:cubicBezTo>
                      <a:pt x="196" y="85"/>
                      <a:pt x="186" y="85"/>
                      <a:pt x="175" y="85"/>
                    </a:cubicBezTo>
                    <a:cubicBezTo>
                      <a:pt x="105" y="99"/>
                      <a:pt x="35" y="64"/>
                      <a:pt x="0" y="1"/>
                    </a:cubicBezTo>
                    <a:cubicBezTo>
                      <a:pt x="35" y="64"/>
                      <a:pt x="105" y="99"/>
                      <a:pt x="175" y="8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8" name="Google Shape;7113;p65">
                <a:extLst>
                  <a:ext uri="{FF2B5EF4-FFF2-40B4-BE49-F238E27FC236}">
                    <a16:creationId xmlns:a16="http://schemas.microsoft.com/office/drawing/2014/main" id="{B8DAAB18-8A1F-4211-9107-13D3E69F3BA4}"/>
                  </a:ext>
                </a:extLst>
              </p:cNvPr>
              <p:cNvSpPr/>
              <p:nvPr/>
            </p:nvSpPr>
            <p:spPr>
              <a:xfrm>
                <a:off x="7836400" y="3310555"/>
                <a:ext cx="598" cy="59"/>
              </a:xfrm>
              <a:custGeom>
                <a:avLst/>
                <a:gdLst/>
                <a:ahLst/>
                <a:cxnLst/>
                <a:rect l="l" t="t" r="r" b="b"/>
                <a:pathLst>
                  <a:path w="12" h="1" extrusionOk="0">
                    <a:moveTo>
                      <a:pt x="1" y="0"/>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9" name="Google Shape;7114;p65">
                <a:extLst>
                  <a:ext uri="{FF2B5EF4-FFF2-40B4-BE49-F238E27FC236}">
                    <a16:creationId xmlns:a16="http://schemas.microsoft.com/office/drawing/2014/main" id="{A88FDA52-057E-4C97-A587-96C306C4A673}"/>
                  </a:ext>
                </a:extLst>
              </p:cNvPr>
              <p:cNvSpPr/>
              <p:nvPr/>
            </p:nvSpPr>
            <p:spPr>
              <a:xfrm>
                <a:off x="7822099" y="3304177"/>
                <a:ext cx="198" cy="227"/>
              </a:xfrm>
              <a:custGeom>
                <a:avLst/>
                <a:gdLst/>
                <a:ahLst/>
                <a:cxnLst/>
                <a:rect l="l" t="t" r="r" b="b"/>
                <a:pathLst>
                  <a:path w="4" h="4" extrusionOk="0">
                    <a:moveTo>
                      <a:pt x="1" y="0"/>
                    </a:moveTo>
                    <a:lnTo>
                      <a:pt x="4"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0" name="Google Shape;7115;p65">
                <a:extLst>
                  <a:ext uri="{FF2B5EF4-FFF2-40B4-BE49-F238E27FC236}">
                    <a16:creationId xmlns:a16="http://schemas.microsoft.com/office/drawing/2014/main" id="{D3EEAE6A-5E96-4B09-9CA1-7D1727BFE12E}"/>
                  </a:ext>
                </a:extLst>
              </p:cNvPr>
              <p:cNvSpPr/>
              <p:nvPr/>
            </p:nvSpPr>
            <p:spPr>
              <a:xfrm>
                <a:off x="7834158" y="3310324"/>
                <a:ext cx="895" cy="59"/>
              </a:xfrm>
              <a:custGeom>
                <a:avLst/>
                <a:gdLst/>
                <a:ahLst/>
                <a:cxnLst/>
                <a:rect l="l" t="t" r="r" b="b"/>
                <a:pathLst>
                  <a:path w="18" h="1" extrusionOk="0">
                    <a:moveTo>
                      <a:pt x="0" y="1"/>
                    </a:moveTo>
                    <a:lnTo>
                      <a:pt x="1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1" name="Google Shape;7116;p65">
                <a:extLst>
                  <a:ext uri="{FF2B5EF4-FFF2-40B4-BE49-F238E27FC236}">
                    <a16:creationId xmlns:a16="http://schemas.microsoft.com/office/drawing/2014/main" id="{8C1AC6B3-4C6F-4C77-B5EF-8CE1DA844E58}"/>
                  </a:ext>
                </a:extLst>
              </p:cNvPr>
              <p:cNvSpPr/>
              <p:nvPr/>
            </p:nvSpPr>
            <p:spPr>
              <a:xfrm>
                <a:off x="7819858" y="3301561"/>
                <a:ext cx="697" cy="684"/>
              </a:xfrm>
              <a:custGeom>
                <a:avLst/>
                <a:gdLst/>
                <a:ahLst/>
                <a:cxnLst/>
                <a:rect l="l" t="t" r="r" b="b"/>
                <a:pathLst>
                  <a:path w="14" h="12" extrusionOk="0">
                    <a:moveTo>
                      <a:pt x="0" y="1"/>
                    </a:moveTo>
                    <a:lnTo>
                      <a:pt x="14"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2" name="Google Shape;7117;p65">
                <a:extLst>
                  <a:ext uri="{FF2B5EF4-FFF2-40B4-BE49-F238E27FC236}">
                    <a16:creationId xmlns:a16="http://schemas.microsoft.com/office/drawing/2014/main" id="{8A27A58F-EB1D-45A5-9137-BE348E928F37}"/>
                  </a:ext>
                </a:extLst>
              </p:cNvPr>
              <p:cNvSpPr/>
              <p:nvPr/>
            </p:nvSpPr>
            <p:spPr>
              <a:xfrm>
                <a:off x="7821054" y="3302756"/>
                <a:ext cx="547" cy="457"/>
              </a:xfrm>
              <a:custGeom>
                <a:avLst/>
                <a:gdLst/>
                <a:ahLst/>
                <a:cxnLst/>
                <a:rect l="l" t="t" r="r" b="b"/>
                <a:pathLst>
                  <a:path w="11" h="8" extrusionOk="0">
                    <a:moveTo>
                      <a:pt x="1" y="1"/>
                    </a:moveTo>
                    <a:lnTo>
                      <a:pt x="1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3" name="Google Shape;7118;p65">
                <a:extLst>
                  <a:ext uri="{FF2B5EF4-FFF2-40B4-BE49-F238E27FC236}">
                    <a16:creationId xmlns:a16="http://schemas.microsoft.com/office/drawing/2014/main" id="{7CDB9E68-26A6-42B1-B45C-3FD14519B4C2}"/>
                  </a:ext>
                </a:extLst>
              </p:cNvPr>
              <p:cNvSpPr/>
              <p:nvPr/>
            </p:nvSpPr>
            <p:spPr>
              <a:xfrm>
                <a:off x="7838841" y="3311125"/>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4" name="Google Shape;7119;p65">
                <a:extLst>
                  <a:ext uri="{FF2B5EF4-FFF2-40B4-BE49-F238E27FC236}">
                    <a16:creationId xmlns:a16="http://schemas.microsoft.com/office/drawing/2014/main" id="{11795495-60E5-4871-A141-641D171AC56E}"/>
                  </a:ext>
                </a:extLst>
              </p:cNvPr>
              <p:cNvSpPr/>
              <p:nvPr/>
            </p:nvSpPr>
            <p:spPr>
              <a:xfrm>
                <a:off x="7758623" y="3319322"/>
                <a:ext cx="2840" cy="8595"/>
              </a:xfrm>
              <a:custGeom>
                <a:avLst/>
                <a:gdLst/>
                <a:ahLst/>
                <a:cxnLst/>
                <a:rect l="l" t="t" r="r" b="b"/>
                <a:pathLst>
                  <a:path w="57" h="151" extrusionOk="0">
                    <a:moveTo>
                      <a:pt x="53" y="144"/>
                    </a:moveTo>
                    <a:lnTo>
                      <a:pt x="56" y="151"/>
                    </a:lnTo>
                    <a:lnTo>
                      <a:pt x="53" y="144"/>
                    </a:lnTo>
                    <a:cubicBezTo>
                      <a:pt x="18" y="105"/>
                      <a:pt x="0" y="53"/>
                      <a:pt x="7" y="0"/>
                    </a:cubicBezTo>
                    <a:cubicBezTo>
                      <a:pt x="0" y="53"/>
                      <a:pt x="18" y="105"/>
                      <a:pt x="53" y="14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5" name="Google Shape;7120;p65">
                <a:extLst>
                  <a:ext uri="{FF2B5EF4-FFF2-40B4-BE49-F238E27FC236}">
                    <a16:creationId xmlns:a16="http://schemas.microsoft.com/office/drawing/2014/main" id="{5AEE9381-7CFD-4ACA-90A8-55E92CFC4074}"/>
                  </a:ext>
                </a:extLst>
              </p:cNvPr>
              <p:cNvSpPr/>
              <p:nvPr/>
            </p:nvSpPr>
            <p:spPr>
              <a:xfrm>
                <a:off x="7675070" y="3315733"/>
                <a:ext cx="547" cy="855"/>
              </a:xfrm>
              <a:custGeom>
                <a:avLst/>
                <a:gdLst/>
                <a:ahLst/>
                <a:cxnLst/>
                <a:rect l="l" t="t" r="r" b="b"/>
                <a:pathLst>
                  <a:path w="11" h="15" extrusionOk="0">
                    <a:moveTo>
                      <a:pt x="11" y="0"/>
                    </a:moveTo>
                    <a:lnTo>
                      <a:pt x="11" y="0"/>
                    </a:lnTo>
                    <a:cubicBezTo>
                      <a:pt x="7" y="4"/>
                      <a:pt x="4" y="11"/>
                      <a:pt x="0" y="14"/>
                    </a:cubicBezTo>
                    <a:cubicBezTo>
                      <a:pt x="7" y="11"/>
                      <a:pt x="7" y="4"/>
                      <a:pt x="1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6" name="Google Shape;7121;p65">
                <a:extLst>
                  <a:ext uri="{FF2B5EF4-FFF2-40B4-BE49-F238E27FC236}">
                    <a16:creationId xmlns:a16="http://schemas.microsoft.com/office/drawing/2014/main" id="{CA58EE0B-D35B-403E-9546-45D118DE7612}"/>
                  </a:ext>
                </a:extLst>
              </p:cNvPr>
              <p:cNvSpPr/>
              <p:nvPr/>
            </p:nvSpPr>
            <p:spPr>
              <a:xfrm>
                <a:off x="7674520" y="3316928"/>
                <a:ext cx="250" cy="227"/>
              </a:xfrm>
              <a:custGeom>
                <a:avLst/>
                <a:gdLst/>
                <a:ahLst/>
                <a:cxnLst/>
                <a:rect l="l" t="t" r="r" b="b"/>
                <a:pathLst>
                  <a:path w="5" h="4" extrusionOk="0">
                    <a:moveTo>
                      <a:pt x="4" y="0"/>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7" name="Google Shape;7122;p65">
                <a:extLst>
                  <a:ext uri="{FF2B5EF4-FFF2-40B4-BE49-F238E27FC236}">
                    <a16:creationId xmlns:a16="http://schemas.microsoft.com/office/drawing/2014/main" id="{5B3591F4-C2ED-4098-9F7A-A77515FB854A}"/>
                  </a:ext>
                </a:extLst>
              </p:cNvPr>
              <p:cNvSpPr/>
              <p:nvPr/>
            </p:nvSpPr>
            <p:spPr>
              <a:xfrm>
                <a:off x="7798035" y="3301163"/>
                <a:ext cx="20975" cy="17190"/>
              </a:xfrm>
              <a:custGeom>
                <a:avLst/>
                <a:gdLst/>
                <a:ahLst/>
                <a:cxnLst/>
                <a:rect l="l" t="t" r="r" b="b"/>
                <a:pathLst>
                  <a:path w="421" h="302" extrusionOk="0">
                    <a:moveTo>
                      <a:pt x="420" y="1"/>
                    </a:moveTo>
                    <a:cubicBezTo>
                      <a:pt x="350" y="1"/>
                      <a:pt x="140" y="179"/>
                      <a:pt x="0" y="302"/>
                    </a:cubicBezTo>
                    <a:cubicBezTo>
                      <a:pt x="144" y="179"/>
                      <a:pt x="354" y="1"/>
                      <a:pt x="42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8" name="Google Shape;7123;p65">
                <a:extLst>
                  <a:ext uri="{FF2B5EF4-FFF2-40B4-BE49-F238E27FC236}">
                    <a16:creationId xmlns:a16="http://schemas.microsoft.com/office/drawing/2014/main" id="{93236B71-40A1-4D9C-B983-519ED65A1413}"/>
                  </a:ext>
                </a:extLst>
              </p:cNvPr>
              <p:cNvSpPr/>
              <p:nvPr/>
            </p:nvSpPr>
            <p:spPr>
              <a:xfrm>
                <a:off x="7663211" y="3317499"/>
                <a:ext cx="748" cy="285"/>
              </a:xfrm>
              <a:custGeom>
                <a:avLst/>
                <a:gdLst/>
                <a:ahLst/>
                <a:cxnLst/>
                <a:rect l="l" t="t" r="r" b="b"/>
                <a:pathLst>
                  <a:path w="15" h="5" extrusionOk="0">
                    <a:moveTo>
                      <a:pt x="0" y="1"/>
                    </a:moveTo>
                    <a:lnTo>
                      <a:pt x="14"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9" name="Google Shape;7124;p65">
                <a:extLst>
                  <a:ext uri="{FF2B5EF4-FFF2-40B4-BE49-F238E27FC236}">
                    <a16:creationId xmlns:a16="http://schemas.microsoft.com/office/drawing/2014/main" id="{08629BA5-8710-48F4-8B07-D1632E932BAA}"/>
                  </a:ext>
                </a:extLst>
              </p:cNvPr>
              <p:cNvSpPr/>
              <p:nvPr/>
            </p:nvSpPr>
            <p:spPr>
              <a:xfrm>
                <a:off x="7658128" y="3313913"/>
                <a:ext cx="5130" cy="3471"/>
              </a:xfrm>
              <a:custGeom>
                <a:avLst/>
                <a:gdLst/>
                <a:ahLst/>
                <a:cxnLst/>
                <a:rect l="l" t="t" r="r" b="b"/>
                <a:pathLst>
                  <a:path w="103" h="61" extrusionOk="0">
                    <a:moveTo>
                      <a:pt x="1" y="1"/>
                    </a:moveTo>
                    <a:cubicBezTo>
                      <a:pt x="17" y="11"/>
                      <a:pt x="34" y="22"/>
                      <a:pt x="52" y="32"/>
                    </a:cubicBezTo>
                    <a:lnTo>
                      <a:pt x="52" y="32"/>
                    </a:lnTo>
                    <a:cubicBezTo>
                      <a:pt x="38" y="24"/>
                      <a:pt x="26" y="15"/>
                      <a:pt x="15" y="8"/>
                    </a:cubicBezTo>
                    <a:lnTo>
                      <a:pt x="1" y="1"/>
                    </a:lnTo>
                    <a:close/>
                    <a:moveTo>
                      <a:pt x="52" y="32"/>
                    </a:moveTo>
                    <a:lnTo>
                      <a:pt x="52" y="32"/>
                    </a:lnTo>
                    <a:cubicBezTo>
                      <a:pt x="68" y="43"/>
                      <a:pt x="85" y="52"/>
                      <a:pt x="102" y="60"/>
                    </a:cubicBezTo>
                    <a:cubicBezTo>
                      <a:pt x="85" y="52"/>
                      <a:pt x="68" y="42"/>
                      <a:pt x="52" y="3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0" name="Google Shape;7125;p65">
                <a:extLst>
                  <a:ext uri="{FF2B5EF4-FFF2-40B4-BE49-F238E27FC236}">
                    <a16:creationId xmlns:a16="http://schemas.microsoft.com/office/drawing/2014/main" id="{6954CBBB-5FE7-4022-9868-D6921E099ABD}"/>
                  </a:ext>
                </a:extLst>
              </p:cNvPr>
              <p:cNvSpPr/>
              <p:nvPr/>
            </p:nvSpPr>
            <p:spPr>
              <a:xfrm>
                <a:off x="7476920" y="3314312"/>
                <a:ext cx="437653" cy="455421"/>
              </a:xfrm>
              <a:custGeom>
                <a:avLst/>
                <a:gdLst/>
                <a:ahLst/>
                <a:cxnLst/>
                <a:rect l="l" t="t" r="r" b="b"/>
                <a:pathLst>
                  <a:path w="8784" h="8000" extrusionOk="0">
                    <a:moveTo>
                      <a:pt x="7405" y="1"/>
                    </a:moveTo>
                    <a:lnTo>
                      <a:pt x="7398" y="8"/>
                    </a:lnTo>
                    <a:cubicBezTo>
                      <a:pt x="7387" y="18"/>
                      <a:pt x="7380" y="25"/>
                      <a:pt x="7370" y="32"/>
                    </a:cubicBezTo>
                    <a:lnTo>
                      <a:pt x="7352" y="43"/>
                    </a:lnTo>
                    <a:lnTo>
                      <a:pt x="7331" y="60"/>
                    </a:lnTo>
                    <a:lnTo>
                      <a:pt x="7310" y="71"/>
                    </a:lnTo>
                    <a:lnTo>
                      <a:pt x="7289" y="85"/>
                    </a:lnTo>
                    <a:lnTo>
                      <a:pt x="7268" y="95"/>
                    </a:lnTo>
                    <a:lnTo>
                      <a:pt x="7247" y="106"/>
                    </a:lnTo>
                    <a:lnTo>
                      <a:pt x="7226" y="113"/>
                    </a:lnTo>
                    <a:lnTo>
                      <a:pt x="7205" y="123"/>
                    </a:lnTo>
                    <a:lnTo>
                      <a:pt x="7184" y="130"/>
                    </a:lnTo>
                    <a:lnTo>
                      <a:pt x="7163" y="137"/>
                    </a:lnTo>
                    <a:lnTo>
                      <a:pt x="7142" y="144"/>
                    </a:lnTo>
                    <a:lnTo>
                      <a:pt x="7121" y="151"/>
                    </a:lnTo>
                    <a:lnTo>
                      <a:pt x="7100" y="155"/>
                    </a:lnTo>
                    <a:lnTo>
                      <a:pt x="7079" y="158"/>
                    </a:lnTo>
                    <a:lnTo>
                      <a:pt x="7058" y="162"/>
                    </a:lnTo>
                    <a:lnTo>
                      <a:pt x="7037" y="165"/>
                    </a:lnTo>
                    <a:lnTo>
                      <a:pt x="7020" y="169"/>
                    </a:lnTo>
                    <a:lnTo>
                      <a:pt x="6908" y="169"/>
                    </a:lnTo>
                    <a:lnTo>
                      <a:pt x="6890" y="165"/>
                    </a:lnTo>
                    <a:lnTo>
                      <a:pt x="6876" y="165"/>
                    </a:lnTo>
                    <a:lnTo>
                      <a:pt x="6855" y="162"/>
                    </a:lnTo>
                    <a:lnTo>
                      <a:pt x="6844" y="158"/>
                    </a:lnTo>
                    <a:cubicBezTo>
                      <a:pt x="6834" y="158"/>
                      <a:pt x="6827" y="155"/>
                      <a:pt x="6816" y="151"/>
                    </a:cubicBezTo>
                    <a:cubicBezTo>
                      <a:pt x="6799" y="145"/>
                      <a:pt x="6777" y="142"/>
                      <a:pt x="6750" y="142"/>
                    </a:cubicBezTo>
                    <a:cubicBezTo>
                      <a:pt x="6595" y="142"/>
                      <a:pt x="6302" y="241"/>
                      <a:pt x="6141" y="361"/>
                    </a:cubicBezTo>
                    <a:cubicBezTo>
                      <a:pt x="6060" y="421"/>
                      <a:pt x="5962" y="445"/>
                      <a:pt x="5843" y="470"/>
                    </a:cubicBezTo>
                    <a:cubicBezTo>
                      <a:pt x="5812" y="491"/>
                      <a:pt x="5780" y="501"/>
                      <a:pt x="5745" y="508"/>
                    </a:cubicBezTo>
                    <a:cubicBezTo>
                      <a:pt x="5707" y="508"/>
                      <a:pt x="5675" y="529"/>
                      <a:pt x="5661" y="561"/>
                    </a:cubicBezTo>
                    <a:cubicBezTo>
                      <a:pt x="5654" y="603"/>
                      <a:pt x="5668" y="645"/>
                      <a:pt x="5703" y="673"/>
                    </a:cubicBezTo>
                    <a:cubicBezTo>
                      <a:pt x="5777" y="743"/>
                      <a:pt x="5819" y="844"/>
                      <a:pt x="5812" y="953"/>
                    </a:cubicBezTo>
                    <a:cubicBezTo>
                      <a:pt x="5812" y="977"/>
                      <a:pt x="5812" y="1005"/>
                      <a:pt x="5819" y="1033"/>
                    </a:cubicBezTo>
                    <a:cubicBezTo>
                      <a:pt x="5833" y="1149"/>
                      <a:pt x="5742" y="1243"/>
                      <a:pt x="5654" y="1338"/>
                    </a:cubicBezTo>
                    <a:cubicBezTo>
                      <a:pt x="5616" y="1376"/>
                      <a:pt x="5581" y="1422"/>
                      <a:pt x="5549" y="1464"/>
                    </a:cubicBezTo>
                    <a:cubicBezTo>
                      <a:pt x="5518" y="1513"/>
                      <a:pt x="5525" y="1576"/>
                      <a:pt x="5532" y="1646"/>
                    </a:cubicBezTo>
                    <a:cubicBezTo>
                      <a:pt x="5542" y="1730"/>
                      <a:pt x="5535" y="1814"/>
                      <a:pt x="5507" y="1895"/>
                    </a:cubicBezTo>
                    <a:cubicBezTo>
                      <a:pt x="5476" y="1960"/>
                      <a:pt x="5410" y="1982"/>
                      <a:pt x="5328" y="1982"/>
                    </a:cubicBezTo>
                    <a:cubicBezTo>
                      <a:pt x="5245" y="1982"/>
                      <a:pt x="5146" y="1960"/>
                      <a:pt x="5052" y="1937"/>
                    </a:cubicBezTo>
                    <a:cubicBezTo>
                      <a:pt x="5000" y="1923"/>
                      <a:pt x="4947" y="1912"/>
                      <a:pt x="4895" y="1905"/>
                    </a:cubicBezTo>
                    <a:lnTo>
                      <a:pt x="4895" y="1905"/>
                    </a:lnTo>
                    <a:cubicBezTo>
                      <a:pt x="4916" y="1944"/>
                      <a:pt x="4944" y="1979"/>
                      <a:pt x="4968" y="2014"/>
                    </a:cubicBezTo>
                    <a:cubicBezTo>
                      <a:pt x="5017" y="2080"/>
                      <a:pt x="5066" y="2140"/>
                      <a:pt x="5073" y="2196"/>
                    </a:cubicBezTo>
                    <a:cubicBezTo>
                      <a:pt x="5080" y="2241"/>
                      <a:pt x="5066" y="2287"/>
                      <a:pt x="5038" y="2322"/>
                    </a:cubicBezTo>
                    <a:cubicBezTo>
                      <a:pt x="4965" y="2413"/>
                      <a:pt x="4804" y="2486"/>
                      <a:pt x="4642" y="2497"/>
                    </a:cubicBezTo>
                    <a:cubicBezTo>
                      <a:pt x="4548" y="2504"/>
                      <a:pt x="4537" y="2602"/>
                      <a:pt x="4530" y="2861"/>
                    </a:cubicBezTo>
                    <a:cubicBezTo>
                      <a:pt x="4530" y="2910"/>
                      <a:pt x="4527" y="2962"/>
                      <a:pt x="4523" y="3018"/>
                    </a:cubicBezTo>
                    <a:cubicBezTo>
                      <a:pt x="4513" y="3267"/>
                      <a:pt x="4401" y="3372"/>
                      <a:pt x="4310" y="3386"/>
                    </a:cubicBezTo>
                    <a:cubicBezTo>
                      <a:pt x="4302" y="3387"/>
                      <a:pt x="4295" y="3387"/>
                      <a:pt x="4287" y="3387"/>
                    </a:cubicBezTo>
                    <a:cubicBezTo>
                      <a:pt x="4222" y="3387"/>
                      <a:pt x="4161" y="3347"/>
                      <a:pt x="4142" y="3284"/>
                    </a:cubicBezTo>
                    <a:cubicBezTo>
                      <a:pt x="4131" y="3277"/>
                      <a:pt x="4117" y="3277"/>
                      <a:pt x="4107" y="3277"/>
                    </a:cubicBezTo>
                    <a:cubicBezTo>
                      <a:pt x="4019" y="3277"/>
                      <a:pt x="3932" y="3298"/>
                      <a:pt x="3855" y="3333"/>
                    </a:cubicBezTo>
                    <a:cubicBezTo>
                      <a:pt x="3729" y="3386"/>
                      <a:pt x="3687" y="3438"/>
                      <a:pt x="3683" y="3449"/>
                    </a:cubicBezTo>
                    <a:cubicBezTo>
                      <a:pt x="3687" y="3498"/>
                      <a:pt x="3669" y="3543"/>
                      <a:pt x="3634" y="3575"/>
                    </a:cubicBezTo>
                    <a:cubicBezTo>
                      <a:pt x="3589" y="3615"/>
                      <a:pt x="3527" y="3627"/>
                      <a:pt x="3452" y="3627"/>
                    </a:cubicBezTo>
                    <a:cubicBezTo>
                      <a:pt x="3404" y="3627"/>
                      <a:pt x="3351" y="3622"/>
                      <a:pt x="3295" y="3617"/>
                    </a:cubicBezTo>
                    <a:lnTo>
                      <a:pt x="3242" y="3613"/>
                    </a:lnTo>
                    <a:cubicBezTo>
                      <a:pt x="3236" y="3613"/>
                      <a:pt x="3230" y="3613"/>
                      <a:pt x="3223" y="3613"/>
                    </a:cubicBezTo>
                    <a:cubicBezTo>
                      <a:pt x="3069" y="3613"/>
                      <a:pt x="2888" y="3770"/>
                      <a:pt x="2875" y="3820"/>
                    </a:cubicBezTo>
                    <a:cubicBezTo>
                      <a:pt x="2878" y="3894"/>
                      <a:pt x="2885" y="3967"/>
                      <a:pt x="2899" y="4037"/>
                    </a:cubicBezTo>
                    <a:cubicBezTo>
                      <a:pt x="2931" y="4240"/>
                      <a:pt x="2945" y="4335"/>
                      <a:pt x="2917" y="4384"/>
                    </a:cubicBezTo>
                    <a:cubicBezTo>
                      <a:pt x="2903" y="4412"/>
                      <a:pt x="2875" y="4471"/>
                      <a:pt x="1891" y="4604"/>
                    </a:cubicBezTo>
                    <a:lnTo>
                      <a:pt x="1852" y="4611"/>
                    </a:lnTo>
                    <a:lnTo>
                      <a:pt x="1849" y="4611"/>
                    </a:lnTo>
                    <a:lnTo>
                      <a:pt x="1803" y="4615"/>
                    </a:lnTo>
                    <a:cubicBezTo>
                      <a:pt x="1614" y="4639"/>
                      <a:pt x="1289" y="4681"/>
                      <a:pt x="1023" y="4695"/>
                    </a:cubicBezTo>
                    <a:lnTo>
                      <a:pt x="1019" y="4695"/>
                    </a:lnTo>
                    <a:cubicBezTo>
                      <a:pt x="970" y="4699"/>
                      <a:pt x="925" y="4702"/>
                      <a:pt x="883" y="4702"/>
                    </a:cubicBezTo>
                    <a:lnTo>
                      <a:pt x="722" y="4702"/>
                    </a:lnTo>
                    <a:lnTo>
                      <a:pt x="690" y="4699"/>
                    </a:lnTo>
                    <a:lnTo>
                      <a:pt x="683" y="4699"/>
                    </a:lnTo>
                    <a:lnTo>
                      <a:pt x="652" y="4695"/>
                    </a:lnTo>
                    <a:lnTo>
                      <a:pt x="564" y="4681"/>
                    </a:lnTo>
                    <a:lnTo>
                      <a:pt x="539" y="4674"/>
                    </a:lnTo>
                    <a:lnTo>
                      <a:pt x="469" y="4667"/>
                    </a:lnTo>
                    <a:lnTo>
                      <a:pt x="441" y="4660"/>
                    </a:lnTo>
                    <a:lnTo>
                      <a:pt x="368" y="4653"/>
                    </a:lnTo>
                    <a:lnTo>
                      <a:pt x="347" y="4650"/>
                    </a:lnTo>
                    <a:lnTo>
                      <a:pt x="249" y="4636"/>
                    </a:lnTo>
                    <a:lnTo>
                      <a:pt x="238" y="4636"/>
                    </a:lnTo>
                    <a:lnTo>
                      <a:pt x="151" y="4629"/>
                    </a:lnTo>
                    <a:lnTo>
                      <a:pt x="123" y="4625"/>
                    </a:lnTo>
                    <a:lnTo>
                      <a:pt x="53" y="4618"/>
                    </a:lnTo>
                    <a:lnTo>
                      <a:pt x="0" y="4618"/>
                    </a:lnTo>
                    <a:cubicBezTo>
                      <a:pt x="39" y="4653"/>
                      <a:pt x="77" y="4695"/>
                      <a:pt x="105" y="4741"/>
                    </a:cubicBezTo>
                    <a:lnTo>
                      <a:pt x="109" y="4744"/>
                    </a:lnTo>
                    <a:cubicBezTo>
                      <a:pt x="116" y="4751"/>
                      <a:pt x="119" y="4762"/>
                      <a:pt x="126" y="4772"/>
                    </a:cubicBezTo>
                    <a:lnTo>
                      <a:pt x="130" y="4779"/>
                    </a:lnTo>
                    <a:cubicBezTo>
                      <a:pt x="133" y="4790"/>
                      <a:pt x="140" y="4800"/>
                      <a:pt x="144" y="4811"/>
                    </a:cubicBezTo>
                    <a:cubicBezTo>
                      <a:pt x="172" y="4877"/>
                      <a:pt x="214" y="4940"/>
                      <a:pt x="266" y="4989"/>
                    </a:cubicBezTo>
                    <a:cubicBezTo>
                      <a:pt x="291" y="5014"/>
                      <a:pt x="315" y="5038"/>
                      <a:pt x="343" y="5059"/>
                    </a:cubicBezTo>
                    <a:cubicBezTo>
                      <a:pt x="357" y="5070"/>
                      <a:pt x="371" y="5080"/>
                      <a:pt x="389" y="5094"/>
                    </a:cubicBezTo>
                    <a:cubicBezTo>
                      <a:pt x="406" y="5105"/>
                      <a:pt x="424" y="5119"/>
                      <a:pt x="441" y="5129"/>
                    </a:cubicBezTo>
                    <a:cubicBezTo>
                      <a:pt x="515" y="5175"/>
                      <a:pt x="588" y="5217"/>
                      <a:pt x="669" y="5248"/>
                    </a:cubicBezTo>
                    <a:cubicBezTo>
                      <a:pt x="690" y="5259"/>
                      <a:pt x="711" y="5269"/>
                      <a:pt x="732" y="5283"/>
                    </a:cubicBezTo>
                    <a:cubicBezTo>
                      <a:pt x="862" y="5378"/>
                      <a:pt x="879" y="5560"/>
                      <a:pt x="893" y="5693"/>
                    </a:cubicBezTo>
                    <a:lnTo>
                      <a:pt x="897" y="5717"/>
                    </a:lnTo>
                    <a:lnTo>
                      <a:pt x="897" y="5738"/>
                    </a:lnTo>
                    <a:cubicBezTo>
                      <a:pt x="897" y="5749"/>
                      <a:pt x="897" y="5756"/>
                      <a:pt x="900" y="5763"/>
                    </a:cubicBezTo>
                    <a:lnTo>
                      <a:pt x="900" y="5766"/>
                    </a:lnTo>
                    <a:cubicBezTo>
                      <a:pt x="900" y="5773"/>
                      <a:pt x="900" y="5780"/>
                      <a:pt x="904" y="5787"/>
                    </a:cubicBezTo>
                    <a:lnTo>
                      <a:pt x="904" y="5794"/>
                    </a:lnTo>
                    <a:cubicBezTo>
                      <a:pt x="904" y="5798"/>
                      <a:pt x="904" y="5805"/>
                      <a:pt x="907" y="5808"/>
                    </a:cubicBezTo>
                    <a:lnTo>
                      <a:pt x="907" y="5815"/>
                    </a:lnTo>
                    <a:cubicBezTo>
                      <a:pt x="907" y="5819"/>
                      <a:pt x="907" y="5822"/>
                      <a:pt x="911" y="5826"/>
                    </a:cubicBezTo>
                    <a:lnTo>
                      <a:pt x="911" y="5833"/>
                    </a:lnTo>
                    <a:cubicBezTo>
                      <a:pt x="911" y="5836"/>
                      <a:pt x="911" y="5840"/>
                      <a:pt x="914" y="5840"/>
                    </a:cubicBezTo>
                    <a:cubicBezTo>
                      <a:pt x="914" y="5843"/>
                      <a:pt x="918" y="5843"/>
                      <a:pt x="918" y="5847"/>
                    </a:cubicBezTo>
                    <a:cubicBezTo>
                      <a:pt x="918" y="5847"/>
                      <a:pt x="918" y="5847"/>
                      <a:pt x="921" y="5850"/>
                    </a:cubicBezTo>
                    <a:cubicBezTo>
                      <a:pt x="928" y="5854"/>
                      <a:pt x="939" y="5857"/>
                      <a:pt x="949" y="5861"/>
                    </a:cubicBezTo>
                    <a:cubicBezTo>
                      <a:pt x="1033" y="5906"/>
                      <a:pt x="1117" y="6026"/>
                      <a:pt x="1149" y="6138"/>
                    </a:cubicBezTo>
                    <a:cubicBezTo>
                      <a:pt x="1152" y="6148"/>
                      <a:pt x="1156" y="6159"/>
                      <a:pt x="1159" y="6166"/>
                    </a:cubicBezTo>
                    <a:cubicBezTo>
                      <a:pt x="1159" y="6176"/>
                      <a:pt x="1159" y="6176"/>
                      <a:pt x="1159" y="6183"/>
                    </a:cubicBezTo>
                    <a:cubicBezTo>
                      <a:pt x="1163" y="6187"/>
                      <a:pt x="1159" y="6190"/>
                      <a:pt x="1163" y="6197"/>
                    </a:cubicBezTo>
                    <a:cubicBezTo>
                      <a:pt x="1166" y="6201"/>
                      <a:pt x="1163" y="6211"/>
                      <a:pt x="1163" y="6218"/>
                    </a:cubicBezTo>
                    <a:lnTo>
                      <a:pt x="1163" y="6225"/>
                    </a:lnTo>
                    <a:cubicBezTo>
                      <a:pt x="1163" y="6232"/>
                      <a:pt x="1163" y="6243"/>
                      <a:pt x="1163" y="6253"/>
                    </a:cubicBezTo>
                    <a:cubicBezTo>
                      <a:pt x="1159" y="6323"/>
                      <a:pt x="1103" y="6379"/>
                      <a:pt x="1033" y="6386"/>
                    </a:cubicBezTo>
                    <a:cubicBezTo>
                      <a:pt x="865" y="6404"/>
                      <a:pt x="704" y="6453"/>
                      <a:pt x="557" y="6530"/>
                    </a:cubicBezTo>
                    <a:cubicBezTo>
                      <a:pt x="420" y="6596"/>
                      <a:pt x="228" y="6785"/>
                      <a:pt x="245" y="7027"/>
                    </a:cubicBezTo>
                    <a:cubicBezTo>
                      <a:pt x="245" y="7037"/>
                      <a:pt x="245" y="7048"/>
                      <a:pt x="249" y="7062"/>
                    </a:cubicBezTo>
                    <a:lnTo>
                      <a:pt x="249" y="7065"/>
                    </a:lnTo>
                    <a:lnTo>
                      <a:pt x="252" y="7104"/>
                    </a:lnTo>
                    <a:cubicBezTo>
                      <a:pt x="302" y="7105"/>
                      <a:pt x="351" y="7105"/>
                      <a:pt x="398" y="7105"/>
                    </a:cubicBezTo>
                    <a:cubicBezTo>
                      <a:pt x="805" y="7105"/>
                      <a:pt x="1116" y="7079"/>
                      <a:pt x="1170" y="7048"/>
                    </a:cubicBezTo>
                    <a:cubicBezTo>
                      <a:pt x="1239" y="6973"/>
                      <a:pt x="1364" y="6922"/>
                      <a:pt x="1486" y="6922"/>
                    </a:cubicBezTo>
                    <a:cubicBezTo>
                      <a:pt x="1553" y="6922"/>
                      <a:pt x="1619" y="6938"/>
                      <a:pt x="1674" y="6974"/>
                    </a:cubicBezTo>
                    <a:cubicBezTo>
                      <a:pt x="1726" y="7010"/>
                      <a:pt x="1897" y="7036"/>
                      <a:pt x="2075" y="7036"/>
                    </a:cubicBezTo>
                    <a:cubicBezTo>
                      <a:pt x="2231" y="7036"/>
                      <a:pt x="2393" y="7016"/>
                      <a:pt x="2486" y="6964"/>
                    </a:cubicBezTo>
                    <a:cubicBezTo>
                      <a:pt x="2556" y="6922"/>
                      <a:pt x="2640" y="6897"/>
                      <a:pt x="2724" y="6894"/>
                    </a:cubicBezTo>
                    <a:cubicBezTo>
                      <a:pt x="2777" y="6894"/>
                      <a:pt x="2829" y="6908"/>
                      <a:pt x="2878" y="6932"/>
                    </a:cubicBezTo>
                    <a:cubicBezTo>
                      <a:pt x="2959" y="6974"/>
                      <a:pt x="3011" y="7055"/>
                      <a:pt x="3018" y="7149"/>
                    </a:cubicBezTo>
                    <a:cubicBezTo>
                      <a:pt x="3022" y="7212"/>
                      <a:pt x="3067" y="7251"/>
                      <a:pt x="3155" y="7324"/>
                    </a:cubicBezTo>
                    <a:cubicBezTo>
                      <a:pt x="3183" y="7345"/>
                      <a:pt x="3218" y="7373"/>
                      <a:pt x="3249" y="7401"/>
                    </a:cubicBezTo>
                    <a:cubicBezTo>
                      <a:pt x="3337" y="7485"/>
                      <a:pt x="3340" y="7576"/>
                      <a:pt x="3344" y="7650"/>
                    </a:cubicBezTo>
                    <a:cubicBezTo>
                      <a:pt x="3340" y="7699"/>
                      <a:pt x="3351" y="7744"/>
                      <a:pt x="3372" y="7790"/>
                    </a:cubicBezTo>
                    <a:cubicBezTo>
                      <a:pt x="3407" y="7842"/>
                      <a:pt x="3459" y="7860"/>
                      <a:pt x="3571" y="7891"/>
                    </a:cubicBezTo>
                    <a:cubicBezTo>
                      <a:pt x="3659" y="7909"/>
                      <a:pt x="3739" y="7937"/>
                      <a:pt x="3820" y="7972"/>
                    </a:cubicBezTo>
                    <a:cubicBezTo>
                      <a:pt x="3837" y="7983"/>
                      <a:pt x="3855" y="7990"/>
                      <a:pt x="3869" y="8000"/>
                    </a:cubicBezTo>
                    <a:lnTo>
                      <a:pt x="3872" y="7997"/>
                    </a:lnTo>
                    <a:cubicBezTo>
                      <a:pt x="3886" y="7979"/>
                      <a:pt x="3897" y="7965"/>
                      <a:pt x="3907" y="7947"/>
                    </a:cubicBezTo>
                    <a:lnTo>
                      <a:pt x="3911" y="7944"/>
                    </a:lnTo>
                    <a:cubicBezTo>
                      <a:pt x="3921" y="7926"/>
                      <a:pt x="3932" y="7905"/>
                      <a:pt x="3942" y="7888"/>
                    </a:cubicBezTo>
                    <a:cubicBezTo>
                      <a:pt x="4012" y="7770"/>
                      <a:pt x="4092" y="7628"/>
                      <a:pt x="4311" y="7628"/>
                    </a:cubicBezTo>
                    <a:cubicBezTo>
                      <a:pt x="4346" y="7628"/>
                      <a:pt x="4384" y="7632"/>
                      <a:pt x="4425" y="7639"/>
                    </a:cubicBezTo>
                    <a:cubicBezTo>
                      <a:pt x="4491" y="7651"/>
                      <a:pt x="4542" y="7655"/>
                      <a:pt x="4582" y="7655"/>
                    </a:cubicBezTo>
                    <a:cubicBezTo>
                      <a:pt x="4652" y="7655"/>
                      <a:pt x="4692" y="7642"/>
                      <a:pt x="4730" y="7629"/>
                    </a:cubicBezTo>
                    <a:cubicBezTo>
                      <a:pt x="4769" y="7614"/>
                      <a:pt x="4811" y="7607"/>
                      <a:pt x="4853" y="7607"/>
                    </a:cubicBezTo>
                    <a:cubicBezTo>
                      <a:pt x="4871" y="7607"/>
                      <a:pt x="4890" y="7608"/>
                      <a:pt x="4909" y="7611"/>
                    </a:cubicBezTo>
                    <a:cubicBezTo>
                      <a:pt x="4919" y="7611"/>
                      <a:pt x="4933" y="7615"/>
                      <a:pt x="4944" y="7615"/>
                    </a:cubicBezTo>
                    <a:cubicBezTo>
                      <a:pt x="5001" y="7627"/>
                      <a:pt x="5049" y="7633"/>
                      <a:pt x="5089" y="7633"/>
                    </a:cubicBezTo>
                    <a:cubicBezTo>
                      <a:pt x="5194" y="7633"/>
                      <a:pt x="5246" y="7594"/>
                      <a:pt x="5287" y="7538"/>
                    </a:cubicBezTo>
                    <a:cubicBezTo>
                      <a:pt x="5339" y="7457"/>
                      <a:pt x="5210" y="7233"/>
                      <a:pt x="5101" y="7121"/>
                    </a:cubicBezTo>
                    <a:cubicBezTo>
                      <a:pt x="5014" y="7034"/>
                      <a:pt x="4863" y="6827"/>
                      <a:pt x="4842" y="6603"/>
                    </a:cubicBezTo>
                    <a:cubicBezTo>
                      <a:pt x="4839" y="6572"/>
                      <a:pt x="4839" y="6540"/>
                      <a:pt x="4842" y="6509"/>
                    </a:cubicBezTo>
                    <a:cubicBezTo>
                      <a:pt x="4849" y="6442"/>
                      <a:pt x="4800" y="6411"/>
                      <a:pt x="4695" y="6351"/>
                    </a:cubicBezTo>
                    <a:cubicBezTo>
                      <a:pt x="4607" y="6306"/>
                      <a:pt x="4495" y="6246"/>
                      <a:pt x="4495" y="6124"/>
                    </a:cubicBezTo>
                    <a:cubicBezTo>
                      <a:pt x="4495" y="5973"/>
                      <a:pt x="4681" y="5784"/>
                      <a:pt x="4881" y="5605"/>
                    </a:cubicBezTo>
                    <a:cubicBezTo>
                      <a:pt x="4902" y="5584"/>
                      <a:pt x="4916" y="5570"/>
                      <a:pt x="4926" y="5560"/>
                    </a:cubicBezTo>
                    <a:cubicBezTo>
                      <a:pt x="4948" y="5538"/>
                      <a:pt x="4975" y="5529"/>
                      <a:pt x="5004" y="5529"/>
                    </a:cubicBezTo>
                    <a:cubicBezTo>
                      <a:pt x="5053" y="5529"/>
                      <a:pt x="5111" y="5553"/>
                      <a:pt x="5168" y="5577"/>
                    </a:cubicBezTo>
                    <a:cubicBezTo>
                      <a:pt x="5208" y="5593"/>
                      <a:pt x="5281" y="5625"/>
                      <a:pt x="5312" y="5625"/>
                    </a:cubicBezTo>
                    <a:cubicBezTo>
                      <a:pt x="5316" y="5625"/>
                      <a:pt x="5319" y="5624"/>
                      <a:pt x="5322" y="5623"/>
                    </a:cubicBezTo>
                    <a:cubicBezTo>
                      <a:pt x="5365" y="5539"/>
                      <a:pt x="5437" y="5515"/>
                      <a:pt x="5512" y="5515"/>
                    </a:cubicBezTo>
                    <a:cubicBezTo>
                      <a:pt x="5578" y="5515"/>
                      <a:pt x="5646" y="5533"/>
                      <a:pt x="5700" y="5546"/>
                    </a:cubicBezTo>
                    <a:cubicBezTo>
                      <a:pt x="5721" y="5553"/>
                      <a:pt x="5742" y="5560"/>
                      <a:pt x="5763" y="5563"/>
                    </a:cubicBezTo>
                    <a:cubicBezTo>
                      <a:pt x="5766" y="5563"/>
                      <a:pt x="5773" y="5563"/>
                      <a:pt x="5777" y="5560"/>
                    </a:cubicBezTo>
                    <a:lnTo>
                      <a:pt x="5787" y="5556"/>
                    </a:lnTo>
                    <a:cubicBezTo>
                      <a:pt x="5794" y="5553"/>
                      <a:pt x="5801" y="5549"/>
                      <a:pt x="5805" y="5546"/>
                    </a:cubicBezTo>
                    <a:cubicBezTo>
                      <a:pt x="5903" y="5458"/>
                      <a:pt x="5969" y="5339"/>
                      <a:pt x="5987" y="5210"/>
                    </a:cubicBezTo>
                    <a:cubicBezTo>
                      <a:pt x="6008" y="5035"/>
                      <a:pt x="6207" y="4975"/>
                      <a:pt x="6347" y="4930"/>
                    </a:cubicBezTo>
                    <a:cubicBezTo>
                      <a:pt x="6386" y="4919"/>
                      <a:pt x="6424" y="4905"/>
                      <a:pt x="6459" y="4888"/>
                    </a:cubicBezTo>
                    <a:cubicBezTo>
                      <a:pt x="6473" y="4863"/>
                      <a:pt x="6487" y="4839"/>
                      <a:pt x="6494" y="4814"/>
                    </a:cubicBezTo>
                    <a:cubicBezTo>
                      <a:pt x="6526" y="4737"/>
                      <a:pt x="6564" y="4615"/>
                      <a:pt x="6589" y="4538"/>
                    </a:cubicBezTo>
                    <a:cubicBezTo>
                      <a:pt x="6620" y="4440"/>
                      <a:pt x="6641" y="4377"/>
                      <a:pt x="6655" y="4338"/>
                    </a:cubicBezTo>
                    <a:lnTo>
                      <a:pt x="6662" y="4321"/>
                    </a:lnTo>
                    <a:cubicBezTo>
                      <a:pt x="6694" y="4265"/>
                      <a:pt x="6757" y="4247"/>
                      <a:pt x="6820" y="4233"/>
                    </a:cubicBezTo>
                    <a:cubicBezTo>
                      <a:pt x="6932" y="4205"/>
                      <a:pt x="6981" y="4184"/>
                      <a:pt x="6981" y="4093"/>
                    </a:cubicBezTo>
                    <a:cubicBezTo>
                      <a:pt x="6981" y="3816"/>
                      <a:pt x="7139" y="3750"/>
                      <a:pt x="7296" y="3725"/>
                    </a:cubicBezTo>
                    <a:cubicBezTo>
                      <a:pt x="7331" y="3718"/>
                      <a:pt x="7338" y="3638"/>
                      <a:pt x="7338" y="3526"/>
                    </a:cubicBezTo>
                    <a:cubicBezTo>
                      <a:pt x="7338" y="3473"/>
                      <a:pt x="7342" y="3424"/>
                      <a:pt x="7349" y="3372"/>
                    </a:cubicBezTo>
                    <a:cubicBezTo>
                      <a:pt x="7370" y="3183"/>
                      <a:pt x="7471" y="2959"/>
                      <a:pt x="7678" y="2906"/>
                    </a:cubicBezTo>
                    <a:lnTo>
                      <a:pt x="7685" y="2903"/>
                    </a:lnTo>
                    <a:cubicBezTo>
                      <a:pt x="7671" y="2882"/>
                      <a:pt x="7653" y="2861"/>
                      <a:pt x="7632" y="2847"/>
                    </a:cubicBezTo>
                    <a:cubicBezTo>
                      <a:pt x="7590" y="2813"/>
                      <a:pt x="7538" y="2795"/>
                      <a:pt x="7484" y="2795"/>
                    </a:cubicBezTo>
                    <a:cubicBezTo>
                      <a:pt x="7472" y="2795"/>
                      <a:pt x="7459" y="2796"/>
                      <a:pt x="7447" y="2798"/>
                    </a:cubicBezTo>
                    <a:cubicBezTo>
                      <a:pt x="7434" y="2801"/>
                      <a:pt x="7422" y="2802"/>
                      <a:pt x="7410" y="2802"/>
                    </a:cubicBezTo>
                    <a:cubicBezTo>
                      <a:pt x="7202" y="2802"/>
                      <a:pt x="7087" y="2394"/>
                      <a:pt x="7051" y="2245"/>
                    </a:cubicBezTo>
                    <a:lnTo>
                      <a:pt x="7048" y="2231"/>
                    </a:lnTo>
                    <a:lnTo>
                      <a:pt x="7048" y="2220"/>
                    </a:lnTo>
                    <a:lnTo>
                      <a:pt x="7048" y="2213"/>
                    </a:lnTo>
                    <a:cubicBezTo>
                      <a:pt x="7055" y="2000"/>
                      <a:pt x="7030" y="1783"/>
                      <a:pt x="6992" y="1754"/>
                    </a:cubicBezTo>
                    <a:cubicBezTo>
                      <a:pt x="6932" y="1716"/>
                      <a:pt x="6908" y="1646"/>
                      <a:pt x="6932" y="1579"/>
                    </a:cubicBezTo>
                    <a:cubicBezTo>
                      <a:pt x="6964" y="1457"/>
                      <a:pt x="7114" y="1327"/>
                      <a:pt x="7307" y="1327"/>
                    </a:cubicBezTo>
                    <a:cubicBezTo>
                      <a:pt x="7415" y="1327"/>
                      <a:pt x="7555" y="1376"/>
                      <a:pt x="7688" y="1422"/>
                    </a:cubicBezTo>
                    <a:cubicBezTo>
                      <a:pt x="7803" y="1459"/>
                      <a:pt x="7941" y="1507"/>
                      <a:pt x="8026" y="1507"/>
                    </a:cubicBezTo>
                    <a:cubicBezTo>
                      <a:pt x="8052" y="1507"/>
                      <a:pt x="8073" y="1503"/>
                      <a:pt x="8087" y="1492"/>
                    </a:cubicBezTo>
                    <a:cubicBezTo>
                      <a:pt x="8196" y="1415"/>
                      <a:pt x="8364" y="1362"/>
                      <a:pt x="8497" y="1317"/>
                    </a:cubicBezTo>
                    <a:cubicBezTo>
                      <a:pt x="8546" y="1303"/>
                      <a:pt x="8591" y="1289"/>
                      <a:pt x="8637" y="1268"/>
                    </a:cubicBezTo>
                    <a:cubicBezTo>
                      <a:pt x="8661" y="1264"/>
                      <a:pt x="8714" y="1187"/>
                      <a:pt x="8784" y="1023"/>
                    </a:cubicBezTo>
                    <a:lnTo>
                      <a:pt x="8745" y="998"/>
                    </a:lnTo>
                    <a:lnTo>
                      <a:pt x="8735" y="991"/>
                    </a:lnTo>
                    <a:lnTo>
                      <a:pt x="8696" y="974"/>
                    </a:lnTo>
                    <a:lnTo>
                      <a:pt x="8679" y="963"/>
                    </a:lnTo>
                    <a:lnTo>
                      <a:pt x="8647" y="946"/>
                    </a:lnTo>
                    <a:lnTo>
                      <a:pt x="8626" y="935"/>
                    </a:lnTo>
                    <a:lnTo>
                      <a:pt x="8595" y="918"/>
                    </a:lnTo>
                    <a:lnTo>
                      <a:pt x="8570" y="907"/>
                    </a:lnTo>
                    <a:lnTo>
                      <a:pt x="8542" y="893"/>
                    </a:lnTo>
                    <a:lnTo>
                      <a:pt x="8518" y="879"/>
                    </a:lnTo>
                    <a:lnTo>
                      <a:pt x="8483" y="865"/>
                    </a:lnTo>
                    <a:lnTo>
                      <a:pt x="8462" y="855"/>
                    </a:lnTo>
                    <a:lnTo>
                      <a:pt x="8409" y="830"/>
                    </a:lnTo>
                    <a:cubicBezTo>
                      <a:pt x="8224" y="750"/>
                      <a:pt x="8101" y="571"/>
                      <a:pt x="8094" y="368"/>
                    </a:cubicBezTo>
                    <a:cubicBezTo>
                      <a:pt x="8070" y="330"/>
                      <a:pt x="7937" y="235"/>
                      <a:pt x="7839" y="165"/>
                    </a:cubicBezTo>
                    <a:lnTo>
                      <a:pt x="7751" y="106"/>
                    </a:lnTo>
                    <a:lnTo>
                      <a:pt x="7737" y="92"/>
                    </a:lnTo>
                    <a:cubicBezTo>
                      <a:pt x="7706" y="71"/>
                      <a:pt x="7678" y="50"/>
                      <a:pt x="7650" y="29"/>
                    </a:cubicBezTo>
                    <a:lnTo>
                      <a:pt x="7643" y="22"/>
                    </a:lnTo>
                    <a:lnTo>
                      <a:pt x="7615" y="29"/>
                    </a:lnTo>
                    <a:cubicBezTo>
                      <a:pt x="7583" y="32"/>
                      <a:pt x="7548" y="39"/>
                      <a:pt x="7510" y="50"/>
                    </a:cubicBezTo>
                    <a:lnTo>
                      <a:pt x="7475" y="60"/>
                    </a:lnTo>
                    <a:lnTo>
                      <a:pt x="7447" y="32"/>
                    </a:lnTo>
                    <a:lnTo>
                      <a:pt x="7443" y="29"/>
                    </a:lnTo>
                    <a:cubicBezTo>
                      <a:pt x="7436" y="22"/>
                      <a:pt x="7429" y="18"/>
                      <a:pt x="7422" y="15"/>
                    </a:cubicBezTo>
                    <a:lnTo>
                      <a:pt x="7405"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1" name="Google Shape;7126;p65">
                <a:extLst>
                  <a:ext uri="{FF2B5EF4-FFF2-40B4-BE49-F238E27FC236}">
                    <a16:creationId xmlns:a16="http://schemas.microsoft.com/office/drawing/2014/main" id="{0333ED8B-636D-4D03-A547-696F9DD91077}"/>
                  </a:ext>
                </a:extLst>
              </p:cNvPr>
              <p:cNvSpPr/>
              <p:nvPr/>
            </p:nvSpPr>
            <p:spPr>
              <a:xfrm>
                <a:off x="7697539" y="3748782"/>
                <a:ext cx="15247" cy="1480"/>
              </a:xfrm>
              <a:custGeom>
                <a:avLst/>
                <a:gdLst/>
                <a:ahLst/>
                <a:cxnLst/>
                <a:rect l="l" t="t" r="r" b="b"/>
                <a:pathLst>
                  <a:path w="306" h="26" extrusionOk="0">
                    <a:moveTo>
                      <a:pt x="305" y="0"/>
                    </a:moveTo>
                    <a:cubicBezTo>
                      <a:pt x="268" y="11"/>
                      <a:pt x="228" y="24"/>
                      <a:pt x="160" y="24"/>
                    </a:cubicBezTo>
                    <a:cubicBezTo>
                      <a:pt x="119" y="24"/>
                      <a:pt x="68" y="19"/>
                      <a:pt x="1" y="7"/>
                    </a:cubicBezTo>
                    <a:lnTo>
                      <a:pt x="1" y="7"/>
                    </a:lnTo>
                    <a:cubicBezTo>
                      <a:pt x="67" y="20"/>
                      <a:pt x="118" y="25"/>
                      <a:pt x="159" y="25"/>
                    </a:cubicBezTo>
                    <a:cubicBezTo>
                      <a:pt x="228" y="25"/>
                      <a:pt x="268" y="11"/>
                      <a:pt x="305"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2" name="Google Shape;7127;p65">
                <a:extLst>
                  <a:ext uri="{FF2B5EF4-FFF2-40B4-BE49-F238E27FC236}">
                    <a16:creationId xmlns:a16="http://schemas.microsoft.com/office/drawing/2014/main" id="{AED93A03-7EA2-4600-AE27-A919F30B99DA}"/>
                  </a:ext>
                </a:extLst>
              </p:cNvPr>
              <p:cNvSpPr/>
              <p:nvPr/>
            </p:nvSpPr>
            <p:spPr>
              <a:xfrm>
                <a:off x="7828378" y="3442456"/>
                <a:ext cx="19930" cy="34327"/>
              </a:xfrm>
              <a:custGeom>
                <a:avLst/>
                <a:gdLst/>
                <a:ahLst/>
                <a:cxnLst/>
                <a:rect l="l" t="t" r="r" b="b"/>
                <a:pathLst>
                  <a:path w="400" h="603" extrusionOk="0">
                    <a:moveTo>
                      <a:pt x="400" y="554"/>
                    </a:moveTo>
                    <a:cubicBezTo>
                      <a:pt x="169" y="603"/>
                      <a:pt x="39" y="158"/>
                      <a:pt x="1" y="1"/>
                    </a:cubicBezTo>
                    <a:cubicBezTo>
                      <a:pt x="39" y="158"/>
                      <a:pt x="169" y="603"/>
                      <a:pt x="400" y="55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3" name="Google Shape;7128;p65">
                <a:extLst>
                  <a:ext uri="{FF2B5EF4-FFF2-40B4-BE49-F238E27FC236}">
                    <a16:creationId xmlns:a16="http://schemas.microsoft.com/office/drawing/2014/main" id="{E9CC7EB2-DB3F-4C48-8503-993A2A5C4882}"/>
                  </a:ext>
                </a:extLst>
              </p:cNvPr>
              <p:cNvSpPr/>
              <p:nvPr/>
            </p:nvSpPr>
            <p:spPr>
              <a:xfrm>
                <a:off x="7857522" y="3476556"/>
                <a:ext cx="2642" cy="3417"/>
              </a:xfrm>
              <a:custGeom>
                <a:avLst/>
                <a:gdLst/>
                <a:ahLst/>
                <a:cxnLst/>
                <a:rect l="l" t="t" r="r" b="b"/>
                <a:pathLst>
                  <a:path w="53" h="60" extrusionOk="0">
                    <a:moveTo>
                      <a:pt x="53" y="60"/>
                    </a:moveTo>
                    <a:cubicBezTo>
                      <a:pt x="39" y="35"/>
                      <a:pt x="21" y="14"/>
                      <a:pt x="0" y="0"/>
                    </a:cubicBezTo>
                    <a:cubicBezTo>
                      <a:pt x="21" y="14"/>
                      <a:pt x="39" y="35"/>
                      <a:pt x="53" y="6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4" name="Google Shape;7129;p65">
                <a:extLst>
                  <a:ext uri="{FF2B5EF4-FFF2-40B4-BE49-F238E27FC236}">
                    <a16:creationId xmlns:a16="http://schemas.microsoft.com/office/drawing/2014/main" id="{1B67E666-57B7-4DE6-8766-1B4612E3A4E0}"/>
                  </a:ext>
                </a:extLst>
              </p:cNvPr>
              <p:cNvSpPr/>
              <p:nvPr/>
            </p:nvSpPr>
            <p:spPr>
              <a:xfrm>
                <a:off x="7764902" y="3630603"/>
                <a:ext cx="748" cy="457"/>
              </a:xfrm>
              <a:custGeom>
                <a:avLst/>
                <a:gdLst/>
                <a:ahLst/>
                <a:cxnLst/>
                <a:rect l="l" t="t" r="r" b="b"/>
                <a:pathLst>
                  <a:path w="15" h="8" extrusionOk="0">
                    <a:moveTo>
                      <a:pt x="14" y="0"/>
                    </a:moveTo>
                    <a:lnTo>
                      <a:pt x="0"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5" name="Google Shape;7130;p65">
                <a:extLst>
                  <a:ext uri="{FF2B5EF4-FFF2-40B4-BE49-F238E27FC236}">
                    <a16:creationId xmlns:a16="http://schemas.microsoft.com/office/drawing/2014/main" id="{59D7DB90-10FF-4083-B5BB-1F2F3A9E194C}"/>
                  </a:ext>
                </a:extLst>
              </p:cNvPr>
              <p:cNvSpPr/>
              <p:nvPr/>
            </p:nvSpPr>
            <p:spPr>
              <a:xfrm>
                <a:off x="7671731" y="3766487"/>
                <a:ext cx="250" cy="285"/>
              </a:xfrm>
              <a:custGeom>
                <a:avLst/>
                <a:gdLst/>
                <a:ahLst/>
                <a:cxnLst/>
                <a:rect l="l" t="t" r="r" b="b"/>
                <a:pathLst>
                  <a:path w="5" h="5" extrusionOk="0">
                    <a:moveTo>
                      <a:pt x="4" y="1"/>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6" name="Google Shape;7131;p65">
                <a:extLst>
                  <a:ext uri="{FF2B5EF4-FFF2-40B4-BE49-F238E27FC236}">
                    <a16:creationId xmlns:a16="http://schemas.microsoft.com/office/drawing/2014/main" id="{DC761AA6-D64C-4944-9441-5A8BDA1C56DE}"/>
                  </a:ext>
                </a:extLst>
              </p:cNvPr>
              <p:cNvSpPr/>
              <p:nvPr/>
            </p:nvSpPr>
            <p:spPr>
              <a:xfrm>
                <a:off x="7669988" y="3769506"/>
                <a:ext cx="250" cy="227"/>
              </a:xfrm>
              <a:custGeom>
                <a:avLst/>
                <a:gdLst/>
                <a:ahLst/>
                <a:cxnLst/>
                <a:rect l="l" t="t" r="r" b="b"/>
                <a:pathLst>
                  <a:path w="5" h="4" extrusionOk="0">
                    <a:moveTo>
                      <a:pt x="1" y="4"/>
                    </a:moveTo>
                    <a:lnTo>
                      <a:pt x="4" y="1"/>
                    </a:ln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7" name="Google Shape;7132;p65">
                <a:extLst>
                  <a:ext uri="{FF2B5EF4-FFF2-40B4-BE49-F238E27FC236}">
                    <a16:creationId xmlns:a16="http://schemas.microsoft.com/office/drawing/2014/main" id="{A3FA9F36-E8C3-4C6B-A188-0263141C7DCA}"/>
                  </a:ext>
                </a:extLst>
              </p:cNvPr>
              <p:cNvSpPr/>
              <p:nvPr/>
            </p:nvSpPr>
            <p:spPr>
              <a:xfrm>
                <a:off x="7765599" y="3629975"/>
                <a:ext cx="895" cy="684"/>
              </a:xfrm>
              <a:custGeom>
                <a:avLst/>
                <a:gdLst/>
                <a:ahLst/>
                <a:cxnLst/>
                <a:rect l="l" t="t" r="r" b="b"/>
                <a:pathLst>
                  <a:path w="18" h="12" extrusionOk="0">
                    <a:moveTo>
                      <a:pt x="18" y="1"/>
                    </a:moveTo>
                    <a:cubicBezTo>
                      <a:pt x="11" y="4"/>
                      <a:pt x="4" y="8"/>
                      <a:pt x="0" y="11"/>
                    </a:cubicBezTo>
                    <a:cubicBezTo>
                      <a:pt x="4" y="8"/>
                      <a:pt x="11" y="4"/>
                      <a:pt x="18"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8" name="Google Shape;7133;p65">
                <a:extLst>
                  <a:ext uri="{FF2B5EF4-FFF2-40B4-BE49-F238E27FC236}">
                    <a16:creationId xmlns:a16="http://schemas.microsoft.com/office/drawing/2014/main" id="{8FD526C6-0FA0-49B1-A3C1-1C4380B88BA6}"/>
                  </a:ext>
                </a:extLst>
              </p:cNvPr>
              <p:cNvSpPr/>
              <p:nvPr/>
            </p:nvSpPr>
            <p:spPr>
              <a:xfrm>
                <a:off x="7910188" y="3369702"/>
                <a:ext cx="1945" cy="1082"/>
              </a:xfrm>
              <a:custGeom>
                <a:avLst/>
                <a:gdLst/>
                <a:ahLst/>
                <a:cxnLst/>
                <a:rect l="l" t="t" r="r" b="b"/>
                <a:pathLst>
                  <a:path w="39" h="19" extrusionOk="0">
                    <a:moveTo>
                      <a:pt x="0" y="1"/>
                    </a:moveTo>
                    <a:lnTo>
                      <a:pt x="39"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9" name="Google Shape;7134;p65">
                <a:extLst>
                  <a:ext uri="{FF2B5EF4-FFF2-40B4-BE49-F238E27FC236}">
                    <a16:creationId xmlns:a16="http://schemas.microsoft.com/office/drawing/2014/main" id="{B58E1F2F-39A5-45CE-9C57-038916E660B2}"/>
                  </a:ext>
                </a:extLst>
              </p:cNvPr>
              <p:cNvSpPr/>
              <p:nvPr/>
            </p:nvSpPr>
            <p:spPr>
              <a:xfrm>
                <a:off x="7907744" y="3368109"/>
                <a:ext cx="1593" cy="1082"/>
              </a:xfrm>
              <a:custGeom>
                <a:avLst/>
                <a:gdLst/>
                <a:ahLst/>
                <a:cxnLst/>
                <a:rect l="l" t="t" r="r" b="b"/>
                <a:pathLst>
                  <a:path w="32" h="19" extrusionOk="0">
                    <a:moveTo>
                      <a:pt x="0" y="1"/>
                    </a:moveTo>
                    <a:lnTo>
                      <a:pt x="32"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0" name="Google Shape;7135;p65">
                <a:extLst>
                  <a:ext uri="{FF2B5EF4-FFF2-40B4-BE49-F238E27FC236}">
                    <a16:creationId xmlns:a16="http://schemas.microsoft.com/office/drawing/2014/main" id="{A720B5D4-92B8-437E-8C9B-49028BE6FE0B}"/>
                  </a:ext>
                </a:extLst>
              </p:cNvPr>
              <p:cNvSpPr/>
              <p:nvPr/>
            </p:nvSpPr>
            <p:spPr>
              <a:xfrm>
                <a:off x="7880193" y="3335259"/>
                <a:ext cx="15742" cy="26356"/>
              </a:xfrm>
              <a:custGeom>
                <a:avLst/>
                <a:gdLst/>
                <a:ahLst/>
                <a:cxnLst/>
                <a:rect l="l" t="t" r="r" b="b"/>
                <a:pathLst>
                  <a:path w="316" h="463" extrusionOk="0">
                    <a:moveTo>
                      <a:pt x="315" y="462"/>
                    </a:moveTo>
                    <a:lnTo>
                      <a:pt x="315" y="462"/>
                    </a:lnTo>
                    <a:cubicBezTo>
                      <a:pt x="130" y="382"/>
                      <a:pt x="7" y="203"/>
                      <a:pt x="0" y="0"/>
                    </a:cubicBezTo>
                    <a:cubicBezTo>
                      <a:pt x="7" y="203"/>
                      <a:pt x="130" y="382"/>
                      <a:pt x="315" y="46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1" name="Google Shape;7136;p65">
                <a:extLst>
                  <a:ext uri="{FF2B5EF4-FFF2-40B4-BE49-F238E27FC236}">
                    <a16:creationId xmlns:a16="http://schemas.microsoft.com/office/drawing/2014/main" id="{95BB2002-9685-43DD-B073-C05152D0A605}"/>
                  </a:ext>
                </a:extLst>
              </p:cNvPr>
              <p:cNvSpPr/>
              <p:nvPr/>
            </p:nvSpPr>
            <p:spPr>
              <a:xfrm>
                <a:off x="7912629" y="3371124"/>
                <a:ext cx="1945" cy="1421"/>
              </a:xfrm>
              <a:custGeom>
                <a:avLst/>
                <a:gdLst/>
                <a:ahLst/>
                <a:cxnLst/>
                <a:rect l="l" t="t" r="r" b="b"/>
                <a:pathLst>
                  <a:path w="39" h="25" extrusionOk="0">
                    <a:moveTo>
                      <a:pt x="39" y="25"/>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2" name="Google Shape;7137;p65">
                <a:extLst>
                  <a:ext uri="{FF2B5EF4-FFF2-40B4-BE49-F238E27FC236}">
                    <a16:creationId xmlns:a16="http://schemas.microsoft.com/office/drawing/2014/main" id="{A7879DCA-B788-4E19-890D-32A494D18C62}"/>
                  </a:ext>
                </a:extLst>
              </p:cNvPr>
              <p:cNvSpPr/>
              <p:nvPr/>
            </p:nvSpPr>
            <p:spPr>
              <a:xfrm>
                <a:off x="7905106" y="3366511"/>
                <a:ext cx="1644" cy="1082"/>
              </a:xfrm>
              <a:custGeom>
                <a:avLst/>
                <a:gdLst/>
                <a:ahLst/>
                <a:cxnLst/>
                <a:rect l="l" t="t" r="r" b="b"/>
                <a:pathLst>
                  <a:path w="33" h="19" extrusionOk="0">
                    <a:moveTo>
                      <a:pt x="1" y="1"/>
                    </a:moveTo>
                    <a:lnTo>
                      <a:pt x="32"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3" name="Google Shape;7138;p65">
                <a:extLst>
                  <a:ext uri="{FF2B5EF4-FFF2-40B4-BE49-F238E27FC236}">
                    <a16:creationId xmlns:a16="http://schemas.microsoft.com/office/drawing/2014/main" id="{0C64546B-086C-4479-B5EF-96F970F2F42B}"/>
                  </a:ext>
                </a:extLst>
              </p:cNvPr>
              <p:cNvSpPr/>
              <p:nvPr/>
            </p:nvSpPr>
            <p:spPr>
              <a:xfrm>
                <a:off x="7867640" y="3323703"/>
                <a:ext cx="12756" cy="11614"/>
              </a:xfrm>
              <a:custGeom>
                <a:avLst/>
                <a:gdLst/>
                <a:ahLst/>
                <a:cxnLst/>
                <a:rect l="l" t="t" r="r" b="b"/>
                <a:pathLst>
                  <a:path w="256" h="204" extrusionOk="0">
                    <a:moveTo>
                      <a:pt x="0" y="0"/>
                    </a:moveTo>
                    <a:lnTo>
                      <a:pt x="0" y="0"/>
                    </a:lnTo>
                    <a:cubicBezTo>
                      <a:pt x="95" y="70"/>
                      <a:pt x="228" y="165"/>
                      <a:pt x="256" y="203"/>
                    </a:cubicBezTo>
                    <a:cubicBezTo>
                      <a:pt x="228" y="165"/>
                      <a:pt x="98" y="70"/>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4" name="Google Shape;7139;p65">
                <a:extLst>
                  <a:ext uri="{FF2B5EF4-FFF2-40B4-BE49-F238E27FC236}">
                    <a16:creationId xmlns:a16="http://schemas.microsoft.com/office/drawing/2014/main" id="{0B097CE2-04AC-4960-8A20-362E36B672A4}"/>
                  </a:ext>
                </a:extLst>
              </p:cNvPr>
              <p:cNvSpPr/>
              <p:nvPr/>
            </p:nvSpPr>
            <p:spPr>
              <a:xfrm>
                <a:off x="7858219" y="3315905"/>
                <a:ext cx="4234" cy="3644"/>
              </a:xfrm>
              <a:custGeom>
                <a:avLst/>
                <a:gdLst/>
                <a:ahLst/>
                <a:cxnLst/>
                <a:rect l="l" t="t" r="r" b="b"/>
                <a:pathLst>
                  <a:path w="85" h="64" extrusionOk="0">
                    <a:moveTo>
                      <a:pt x="0" y="1"/>
                    </a:moveTo>
                    <a:cubicBezTo>
                      <a:pt x="28" y="22"/>
                      <a:pt x="56" y="43"/>
                      <a:pt x="84" y="64"/>
                    </a:cubicBezTo>
                    <a:cubicBezTo>
                      <a:pt x="56" y="43"/>
                      <a:pt x="28" y="22"/>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5" name="Google Shape;7140;p65">
                <a:extLst>
                  <a:ext uri="{FF2B5EF4-FFF2-40B4-BE49-F238E27FC236}">
                    <a16:creationId xmlns:a16="http://schemas.microsoft.com/office/drawing/2014/main" id="{34F3A22C-9749-4249-A54D-A05E549CCB3C}"/>
                  </a:ext>
                </a:extLst>
              </p:cNvPr>
              <p:cNvSpPr/>
              <p:nvPr/>
            </p:nvSpPr>
            <p:spPr>
              <a:xfrm>
                <a:off x="7895888" y="3361561"/>
                <a:ext cx="2642" cy="1421"/>
              </a:xfrm>
              <a:custGeom>
                <a:avLst/>
                <a:gdLst/>
                <a:ahLst/>
                <a:cxnLst/>
                <a:rect l="l" t="t" r="r" b="b"/>
                <a:pathLst>
                  <a:path w="53" h="25" extrusionOk="0">
                    <a:moveTo>
                      <a:pt x="0" y="0"/>
                    </a:moveTo>
                    <a:lnTo>
                      <a:pt x="53" y="2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6" name="Google Shape;7141;p65">
                <a:extLst>
                  <a:ext uri="{FF2B5EF4-FFF2-40B4-BE49-F238E27FC236}">
                    <a16:creationId xmlns:a16="http://schemas.microsoft.com/office/drawing/2014/main" id="{7C212D96-A318-43A2-AC61-B3D9D6491B8A}"/>
                  </a:ext>
                </a:extLst>
              </p:cNvPr>
              <p:cNvSpPr/>
              <p:nvPr/>
            </p:nvSpPr>
            <p:spPr>
              <a:xfrm>
                <a:off x="7902515" y="3365149"/>
                <a:ext cx="1446" cy="855"/>
              </a:xfrm>
              <a:custGeom>
                <a:avLst/>
                <a:gdLst/>
                <a:ahLst/>
                <a:cxnLst/>
                <a:rect l="l" t="t" r="r" b="b"/>
                <a:pathLst>
                  <a:path w="29" h="15" extrusionOk="0">
                    <a:moveTo>
                      <a:pt x="0" y="0"/>
                    </a:moveTo>
                    <a:lnTo>
                      <a:pt x="28"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7" name="Google Shape;7142;p65">
                <a:extLst>
                  <a:ext uri="{FF2B5EF4-FFF2-40B4-BE49-F238E27FC236}">
                    <a16:creationId xmlns:a16="http://schemas.microsoft.com/office/drawing/2014/main" id="{726A6F0C-E865-4958-86A4-7B53EEC693E6}"/>
                  </a:ext>
                </a:extLst>
              </p:cNvPr>
              <p:cNvSpPr/>
              <p:nvPr/>
            </p:nvSpPr>
            <p:spPr>
              <a:xfrm>
                <a:off x="7863254" y="3320290"/>
                <a:ext cx="4433" cy="3471"/>
              </a:xfrm>
              <a:custGeom>
                <a:avLst/>
                <a:gdLst/>
                <a:ahLst/>
                <a:cxnLst/>
                <a:rect l="l" t="t" r="r" b="b"/>
                <a:pathLst>
                  <a:path w="89" h="61" extrusionOk="0">
                    <a:moveTo>
                      <a:pt x="1" y="1"/>
                    </a:moveTo>
                    <a:lnTo>
                      <a:pt x="88" y="6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8" name="Google Shape;7143;p65">
                <a:extLst>
                  <a:ext uri="{FF2B5EF4-FFF2-40B4-BE49-F238E27FC236}">
                    <a16:creationId xmlns:a16="http://schemas.microsoft.com/office/drawing/2014/main" id="{C2CD7C52-842D-4496-96E4-78B11F4D3C18}"/>
                  </a:ext>
                </a:extLst>
              </p:cNvPr>
              <p:cNvSpPr/>
              <p:nvPr/>
            </p:nvSpPr>
            <p:spPr>
              <a:xfrm>
                <a:off x="7899525" y="3363551"/>
                <a:ext cx="1794" cy="855"/>
              </a:xfrm>
              <a:custGeom>
                <a:avLst/>
                <a:gdLst/>
                <a:ahLst/>
                <a:cxnLst/>
                <a:rect l="l" t="t" r="r" b="b"/>
                <a:pathLst>
                  <a:path w="36" h="15" extrusionOk="0">
                    <a:moveTo>
                      <a:pt x="1" y="0"/>
                    </a:moveTo>
                    <a:lnTo>
                      <a:pt x="36"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9" name="Google Shape;7144;p65">
                <a:extLst>
                  <a:ext uri="{FF2B5EF4-FFF2-40B4-BE49-F238E27FC236}">
                    <a16:creationId xmlns:a16="http://schemas.microsoft.com/office/drawing/2014/main" id="{079B0D0D-21FE-4F98-A0A3-4F26E17DF8EA}"/>
                  </a:ext>
                </a:extLst>
              </p:cNvPr>
              <p:cNvSpPr/>
              <p:nvPr/>
            </p:nvSpPr>
            <p:spPr>
              <a:xfrm>
                <a:off x="7521561" y="3642557"/>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0" name="Google Shape;7145;p65">
                <a:extLst>
                  <a:ext uri="{FF2B5EF4-FFF2-40B4-BE49-F238E27FC236}">
                    <a16:creationId xmlns:a16="http://schemas.microsoft.com/office/drawing/2014/main" id="{9FA8DB0D-2C9C-4586-81E0-496CD333D2A3}"/>
                  </a:ext>
                </a:extLst>
              </p:cNvPr>
              <p:cNvSpPr/>
              <p:nvPr/>
            </p:nvSpPr>
            <p:spPr>
              <a:xfrm>
                <a:off x="7489973" y="3598322"/>
                <a:ext cx="3886" cy="3815"/>
              </a:xfrm>
              <a:custGeom>
                <a:avLst/>
                <a:gdLst/>
                <a:ahLst/>
                <a:cxnLst/>
                <a:rect l="l" t="t" r="r" b="b"/>
                <a:pathLst>
                  <a:path w="78" h="67" extrusionOk="0">
                    <a:moveTo>
                      <a:pt x="78" y="67"/>
                    </a:moveTo>
                    <a:cubicBezTo>
                      <a:pt x="50" y="46"/>
                      <a:pt x="22" y="25"/>
                      <a:pt x="1" y="0"/>
                    </a:cubicBezTo>
                    <a:cubicBezTo>
                      <a:pt x="22" y="25"/>
                      <a:pt x="50" y="46"/>
                      <a:pt x="78" y="67"/>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1" name="Google Shape;7146;p65">
                <a:extLst>
                  <a:ext uri="{FF2B5EF4-FFF2-40B4-BE49-F238E27FC236}">
                    <a16:creationId xmlns:a16="http://schemas.microsoft.com/office/drawing/2014/main" id="{CF730337-2590-45ED-A798-DFF6297232F2}"/>
                  </a:ext>
                </a:extLst>
              </p:cNvPr>
              <p:cNvSpPr/>
              <p:nvPr/>
            </p:nvSpPr>
            <p:spPr>
              <a:xfrm>
                <a:off x="7522606" y="3647336"/>
                <a:ext cx="1446" cy="624"/>
              </a:xfrm>
              <a:custGeom>
                <a:avLst/>
                <a:gdLst/>
                <a:ahLst/>
                <a:cxnLst/>
                <a:rect l="l" t="t" r="r" b="b"/>
                <a:pathLst>
                  <a:path w="29" h="11" extrusionOk="0">
                    <a:moveTo>
                      <a:pt x="1" y="0"/>
                    </a:moveTo>
                    <a:cubicBezTo>
                      <a:pt x="11" y="4"/>
                      <a:pt x="22" y="7"/>
                      <a:pt x="29" y="11"/>
                    </a:cubicBezTo>
                    <a:cubicBezTo>
                      <a:pt x="22" y="7"/>
                      <a:pt x="11" y="4"/>
                      <a:pt x="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2" name="Google Shape;7147;p65">
                <a:extLst>
                  <a:ext uri="{FF2B5EF4-FFF2-40B4-BE49-F238E27FC236}">
                    <a16:creationId xmlns:a16="http://schemas.microsoft.com/office/drawing/2014/main" id="{9B92F2D3-E3E4-4CF7-A679-474F5F1820A7}"/>
                  </a:ext>
                </a:extLst>
              </p:cNvPr>
              <p:cNvSpPr/>
              <p:nvPr/>
            </p:nvSpPr>
            <p:spPr>
              <a:xfrm>
                <a:off x="7534118" y="3663676"/>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3" name="Google Shape;7148;p65">
                <a:extLst>
                  <a:ext uri="{FF2B5EF4-FFF2-40B4-BE49-F238E27FC236}">
                    <a16:creationId xmlns:a16="http://schemas.microsoft.com/office/drawing/2014/main" id="{2C1B49AA-7FDC-4E0C-8096-CFBB9D2D11B4}"/>
                  </a:ext>
                </a:extLst>
              </p:cNvPr>
              <p:cNvSpPr/>
              <p:nvPr/>
            </p:nvSpPr>
            <p:spPr>
              <a:xfrm>
                <a:off x="7535013" y="3668686"/>
                <a:ext cx="51" cy="1652"/>
              </a:xfrm>
              <a:custGeom>
                <a:avLst/>
                <a:gdLst/>
                <a:ahLst/>
                <a:cxnLst/>
                <a:rect l="l" t="t" r="r" b="b"/>
                <a:pathLst>
                  <a:path w="1" h="29" extrusionOk="0">
                    <a:moveTo>
                      <a:pt x="0" y="0"/>
                    </a:moveTo>
                    <a:cubicBezTo>
                      <a:pt x="0" y="11"/>
                      <a:pt x="0" y="18"/>
                      <a:pt x="0" y="28"/>
                    </a:cubicBezTo>
                    <a:cubicBezTo>
                      <a:pt x="0" y="18"/>
                      <a:pt x="0" y="11"/>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4" name="Google Shape;7149;p65">
                <a:extLst>
                  <a:ext uri="{FF2B5EF4-FFF2-40B4-BE49-F238E27FC236}">
                    <a16:creationId xmlns:a16="http://schemas.microsoft.com/office/drawing/2014/main" id="{FCF1A4DD-7951-4BD0-996F-07C11EE29624}"/>
                  </a:ext>
                </a:extLst>
              </p:cNvPr>
              <p:cNvSpPr/>
              <p:nvPr/>
            </p:nvSpPr>
            <p:spPr>
              <a:xfrm>
                <a:off x="7534815" y="3667093"/>
                <a:ext cx="51" cy="1254"/>
              </a:xfrm>
              <a:custGeom>
                <a:avLst/>
                <a:gdLst/>
                <a:ahLst/>
                <a:cxnLst/>
                <a:rect l="l" t="t" r="r" b="b"/>
                <a:pathLst>
                  <a:path w="1" h="22" extrusionOk="0">
                    <a:moveTo>
                      <a:pt x="1" y="21"/>
                    </a:moveTo>
                    <a:lnTo>
                      <a:pt x="1" y="0"/>
                    </a:lnTo>
                    <a:cubicBezTo>
                      <a:pt x="1" y="7"/>
                      <a:pt x="1" y="14"/>
                      <a:pt x="1" y="2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5" name="Google Shape;7150;p65">
                <a:extLst>
                  <a:ext uri="{FF2B5EF4-FFF2-40B4-BE49-F238E27FC236}">
                    <a16:creationId xmlns:a16="http://schemas.microsoft.com/office/drawing/2014/main" id="{B958B98F-2601-4933-8A84-73D4D44B41BF}"/>
                  </a:ext>
                </a:extLst>
              </p:cNvPr>
              <p:cNvSpPr/>
              <p:nvPr/>
            </p:nvSpPr>
            <p:spPr>
              <a:xfrm>
                <a:off x="7534466" y="3665269"/>
                <a:ext cx="250" cy="1082"/>
              </a:xfrm>
              <a:custGeom>
                <a:avLst/>
                <a:gdLst/>
                <a:ahLst/>
                <a:cxnLst/>
                <a:rect l="l" t="t" r="r" b="b"/>
                <a:pathLst>
                  <a:path w="5" h="19" extrusionOk="0">
                    <a:moveTo>
                      <a:pt x="4" y="18"/>
                    </a:moveTo>
                    <a:cubicBezTo>
                      <a:pt x="4" y="11"/>
                      <a:pt x="4" y="8"/>
                      <a:pt x="1" y="1"/>
                    </a:cubicBezTo>
                    <a:cubicBezTo>
                      <a:pt x="4" y="8"/>
                      <a:pt x="4" y="11"/>
                      <a:pt x="4"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6" name="Google Shape;7151;p65">
                <a:extLst>
                  <a:ext uri="{FF2B5EF4-FFF2-40B4-BE49-F238E27FC236}">
                    <a16:creationId xmlns:a16="http://schemas.microsoft.com/office/drawing/2014/main" id="{2C7FF927-770F-45E1-B15F-A003681FEA65}"/>
                  </a:ext>
                </a:extLst>
              </p:cNvPr>
              <p:cNvSpPr/>
              <p:nvPr/>
            </p:nvSpPr>
            <p:spPr>
              <a:xfrm>
                <a:off x="7522110" y="3645915"/>
                <a:ext cx="198" cy="457"/>
              </a:xfrm>
              <a:custGeom>
                <a:avLst/>
                <a:gdLst/>
                <a:ahLst/>
                <a:cxnLst/>
                <a:rect l="l" t="t" r="r" b="b"/>
                <a:pathLst>
                  <a:path w="4" h="8" extrusionOk="0">
                    <a:moveTo>
                      <a:pt x="0" y="1"/>
                    </a:moveTo>
                    <a:lnTo>
                      <a:pt x="4" y="8"/>
                    </a:lnTo>
                    <a:cubicBezTo>
                      <a:pt x="4" y="4"/>
                      <a:pt x="4" y="4"/>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7" name="Google Shape;7152;p65">
                <a:extLst>
                  <a:ext uri="{FF2B5EF4-FFF2-40B4-BE49-F238E27FC236}">
                    <a16:creationId xmlns:a16="http://schemas.microsoft.com/office/drawing/2014/main" id="{C8C67289-4556-42A7-BD0B-042C93BA6BA8}"/>
                  </a:ext>
                </a:extLst>
              </p:cNvPr>
              <p:cNvSpPr/>
              <p:nvPr/>
            </p:nvSpPr>
            <p:spPr>
              <a:xfrm>
                <a:off x="7522110" y="3644947"/>
                <a:ext cx="51" cy="457"/>
              </a:xfrm>
              <a:custGeom>
                <a:avLst/>
                <a:gdLst/>
                <a:ahLst/>
                <a:cxnLst/>
                <a:rect l="l" t="t" r="r" b="b"/>
                <a:pathLst>
                  <a:path w="1" h="8" extrusionOk="0">
                    <a:moveTo>
                      <a:pt x="0" y="7"/>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8" name="Google Shape;7153;p65">
                <a:extLst>
                  <a:ext uri="{FF2B5EF4-FFF2-40B4-BE49-F238E27FC236}">
                    <a16:creationId xmlns:a16="http://schemas.microsoft.com/office/drawing/2014/main" id="{4270DFF2-5DE9-4CF8-A167-1B81EBA99E45}"/>
                  </a:ext>
                </a:extLst>
              </p:cNvPr>
              <p:cNvSpPr/>
              <p:nvPr/>
            </p:nvSpPr>
            <p:spPr>
              <a:xfrm>
                <a:off x="7481950" y="3583979"/>
                <a:ext cx="51" cy="227"/>
              </a:xfrm>
              <a:custGeom>
                <a:avLst/>
                <a:gdLst/>
                <a:ahLst/>
                <a:cxnLst/>
                <a:rect l="l" t="t" r="r" b="b"/>
                <a:pathLst>
                  <a:path w="1" h="4" extrusionOk="0">
                    <a:moveTo>
                      <a:pt x="1" y="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9" name="Google Shape;7154;p65">
                <a:extLst>
                  <a:ext uri="{FF2B5EF4-FFF2-40B4-BE49-F238E27FC236}">
                    <a16:creationId xmlns:a16="http://schemas.microsoft.com/office/drawing/2014/main" id="{2DD30804-7FF7-446A-856F-48CD95D7A565}"/>
                  </a:ext>
                </a:extLst>
              </p:cNvPr>
              <p:cNvSpPr/>
              <p:nvPr/>
            </p:nvSpPr>
            <p:spPr>
              <a:xfrm>
                <a:off x="7521413" y="3640963"/>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0" name="Google Shape;7155;p65">
                <a:extLst>
                  <a:ext uri="{FF2B5EF4-FFF2-40B4-BE49-F238E27FC236}">
                    <a16:creationId xmlns:a16="http://schemas.microsoft.com/office/drawing/2014/main" id="{BAC9C54D-DA45-43DF-8F02-B408BAB079A6}"/>
                  </a:ext>
                </a:extLst>
              </p:cNvPr>
              <p:cNvSpPr/>
              <p:nvPr/>
            </p:nvSpPr>
            <p:spPr>
              <a:xfrm>
                <a:off x="7489473" y="3716505"/>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1" name="Google Shape;7156;p65">
                <a:extLst>
                  <a:ext uri="{FF2B5EF4-FFF2-40B4-BE49-F238E27FC236}">
                    <a16:creationId xmlns:a16="http://schemas.microsoft.com/office/drawing/2014/main" id="{84E40CCB-127B-49DE-8E56-BEE1DAC79E59}"/>
                  </a:ext>
                </a:extLst>
              </p:cNvPr>
              <p:cNvSpPr/>
              <p:nvPr/>
            </p:nvSpPr>
            <p:spPr>
              <a:xfrm>
                <a:off x="7482850" y="3585740"/>
                <a:ext cx="198" cy="457"/>
              </a:xfrm>
              <a:custGeom>
                <a:avLst/>
                <a:gdLst/>
                <a:ahLst/>
                <a:cxnLst/>
                <a:rect l="l" t="t" r="r" b="b"/>
                <a:pathLst>
                  <a:path w="4" h="8" extrusionOk="0">
                    <a:moveTo>
                      <a:pt x="4" y="8"/>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2" name="Google Shape;7157;p65">
                <a:extLst>
                  <a:ext uri="{FF2B5EF4-FFF2-40B4-BE49-F238E27FC236}">
                    <a16:creationId xmlns:a16="http://schemas.microsoft.com/office/drawing/2014/main" id="{FC2D8470-CAB8-4066-9212-62F2A39403D0}"/>
                  </a:ext>
                </a:extLst>
              </p:cNvPr>
              <p:cNvSpPr/>
              <p:nvPr/>
            </p:nvSpPr>
            <p:spPr>
              <a:xfrm>
                <a:off x="7522459" y="3646712"/>
                <a:ext cx="198" cy="457"/>
              </a:xfrm>
              <a:custGeom>
                <a:avLst/>
                <a:gdLst/>
                <a:ahLst/>
                <a:cxnLst/>
                <a:rect l="l" t="t" r="r" b="b"/>
                <a:pathLst>
                  <a:path w="4" h="8" extrusionOk="0">
                    <a:moveTo>
                      <a:pt x="4" y="8"/>
                    </a:moveTo>
                    <a:cubicBezTo>
                      <a:pt x="0" y="4"/>
                      <a:pt x="0" y="4"/>
                      <a:pt x="0" y="1"/>
                    </a:cubicBezTo>
                    <a:cubicBezTo>
                      <a:pt x="0" y="4"/>
                      <a:pt x="0" y="4"/>
                      <a:pt x="4" y="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3" name="Google Shape;7158;p65">
                <a:extLst>
                  <a:ext uri="{FF2B5EF4-FFF2-40B4-BE49-F238E27FC236}">
                    <a16:creationId xmlns:a16="http://schemas.microsoft.com/office/drawing/2014/main" id="{D20055FA-56A3-41B7-9B7B-37BF74A4343C}"/>
                  </a:ext>
                </a:extLst>
              </p:cNvPr>
              <p:cNvSpPr/>
              <p:nvPr/>
            </p:nvSpPr>
            <p:spPr>
              <a:xfrm>
                <a:off x="7521762" y="3643752"/>
                <a:ext cx="51" cy="457"/>
              </a:xfrm>
              <a:custGeom>
                <a:avLst/>
                <a:gdLst/>
                <a:ahLst/>
                <a:cxnLst/>
                <a:rect l="l" t="t" r="r" b="b"/>
                <a:pathLst>
                  <a:path w="1" h="8" extrusionOk="0">
                    <a:moveTo>
                      <a:pt x="0" y="7"/>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4" name="Google Shape;7159;p65">
                <a:extLst>
                  <a:ext uri="{FF2B5EF4-FFF2-40B4-BE49-F238E27FC236}">
                    <a16:creationId xmlns:a16="http://schemas.microsoft.com/office/drawing/2014/main" id="{BA52FA72-D3BA-4D9F-A893-3E11CB9E48A3}"/>
                  </a:ext>
                </a:extLst>
              </p:cNvPr>
              <p:cNvSpPr/>
              <p:nvPr/>
            </p:nvSpPr>
            <p:spPr>
              <a:xfrm>
                <a:off x="7521212" y="3639764"/>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5" name="Google Shape;7160;p65">
                <a:extLst>
                  <a:ext uri="{FF2B5EF4-FFF2-40B4-BE49-F238E27FC236}">
                    <a16:creationId xmlns:a16="http://schemas.microsoft.com/office/drawing/2014/main" id="{F6FC34CA-A7C3-4BA9-8178-0B6790BFA2A3}"/>
                  </a:ext>
                </a:extLst>
              </p:cNvPr>
              <p:cNvSpPr/>
              <p:nvPr/>
            </p:nvSpPr>
            <p:spPr>
              <a:xfrm>
                <a:off x="7496100" y="3604071"/>
                <a:ext cx="2642" cy="2276"/>
              </a:xfrm>
              <a:custGeom>
                <a:avLst/>
                <a:gdLst/>
                <a:ahLst/>
                <a:cxnLst/>
                <a:rect l="l" t="t" r="r" b="b"/>
                <a:pathLst>
                  <a:path w="53" h="40" extrusionOk="0">
                    <a:moveTo>
                      <a:pt x="0" y="1"/>
                    </a:moveTo>
                    <a:cubicBezTo>
                      <a:pt x="14" y="15"/>
                      <a:pt x="32" y="25"/>
                      <a:pt x="53" y="39"/>
                    </a:cubicBezTo>
                    <a:cubicBezTo>
                      <a:pt x="35" y="25"/>
                      <a:pt x="18" y="15"/>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6" name="Google Shape;7161;p65">
                <a:extLst>
                  <a:ext uri="{FF2B5EF4-FFF2-40B4-BE49-F238E27FC236}">
                    <a16:creationId xmlns:a16="http://schemas.microsoft.com/office/drawing/2014/main" id="{6BF121FA-544C-4602-BF06-66C69395FC91}"/>
                  </a:ext>
                </a:extLst>
              </p:cNvPr>
              <p:cNvSpPr/>
              <p:nvPr/>
            </p:nvSpPr>
            <p:spPr>
              <a:xfrm>
                <a:off x="7846862" y="3315108"/>
                <a:ext cx="947" cy="855"/>
              </a:xfrm>
              <a:custGeom>
                <a:avLst/>
                <a:gdLst/>
                <a:ahLst/>
                <a:cxnLst/>
                <a:rect l="l" t="t" r="r" b="b"/>
                <a:pathLst>
                  <a:path w="19" h="15" extrusionOk="0">
                    <a:moveTo>
                      <a:pt x="18" y="15"/>
                    </a:moveTo>
                    <a:cubicBezTo>
                      <a:pt x="15" y="8"/>
                      <a:pt x="8" y="4"/>
                      <a:pt x="1" y="1"/>
                    </a:cubicBezTo>
                    <a:cubicBezTo>
                      <a:pt x="8" y="4"/>
                      <a:pt x="15" y="8"/>
                      <a:pt x="18" y="15"/>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7" name="Google Shape;7162;p65">
                <a:extLst>
                  <a:ext uri="{FF2B5EF4-FFF2-40B4-BE49-F238E27FC236}">
                    <a16:creationId xmlns:a16="http://schemas.microsoft.com/office/drawing/2014/main" id="{9E8487AE-FBEE-4752-A277-AD366DCD8FC4}"/>
                  </a:ext>
                </a:extLst>
              </p:cNvPr>
              <p:cNvSpPr/>
              <p:nvPr/>
            </p:nvSpPr>
            <p:spPr>
              <a:xfrm>
                <a:off x="7856278" y="3315507"/>
                <a:ext cx="1446" cy="457"/>
              </a:xfrm>
              <a:custGeom>
                <a:avLst/>
                <a:gdLst/>
                <a:ahLst/>
                <a:cxnLst/>
                <a:rect l="l" t="t" r="r" b="b"/>
                <a:pathLst>
                  <a:path w="29" h="8" extrusionOk="0">
                    <a:moveTo>
                      <a:pt x="1" y="8"/>
                    </a:moveTo>
                    <a:lnTo>
                      <a:pt x="29" y="1"/>
                    </a:lnTo>
                    <a:lnTo>
                      <a:pt x="29"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8" name="Google Shape;7163;p65">
                <a:extLst>
                  <a:ext uri="{FF2B5EF4-FFF2-40B4-BE49-F238E27FC236}">
                    <a16:creationId xmlns:a16="http://schemas.microsoft.com/office/drawing/2014/main" id="{C6D7D9A6-343E-419D-A967-F0CD87965704}"/>
                  </a:ext>
                </a:extLst>
              </p:cNvPr>
              <p:cNvSpPr/>
              <p:nvPr/>
            </p:nvSpPr>
            <p:spPr>
              <a:xfrm>
                <a:off x="7668942" y="3500862"/>
                <a:ext cx="12605" cy="3245"/>
              </a:xfrm>
              <a:custGeom>
                <a:avLst/>
                <a:gdLst/>
                <a:ahLst/>
                <a:cxnLst/>
                <a:rect l="l" t="t" r="r" b="b"/>
                <a:pathLst>
                  <a:path w="253" h="57" extrusionOk="0">
                    <a:moveTo>
                      <a:pt x="1" y="56"/>
                    </a:moveTo>
                    <a:cubicBezTo>
                      <a:pt x="81" y="21"/>
                      <a:pt x="165" y="0"/>
                      <a:pt x="253" y="0"/>
                    </a:cubicBezTo>
                    <a:cubicBezTo>
                      <a:pt x="165" y="0"/>
                      <a:pt x="81" y="21"/>
                      <a:pt x="1" y="56"/>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9" name="Google Shape;7164;p65">
                <a:extLst>
                  <a:ext uri="{FF2B5EF4-FFF2-40B4-BE49-F238E27FC236}">
                    <a16:creationId xmlns:a16="http://schemas.microsoft.com/office/drawing/2014/main" id="{CC7B0F46-E46F-4187-96FD-F16DB4304D72}"/>
                  </a:ext>
                </a:extLst>
              </p:cNvPr>
              <p:cNvSpPr/>
              <p:nvPr/>
            </p:nvSpPr>
            <p:spPr>
              <a:xfrm>
                <a:off x="7832910" y="3322111"/>
                <a:ext cx="1097" cy="457"/>
              </a:xfrm>
              <a:custGeom>
                <a:avLst/>
                <a:gdLst/>
                <a:ahLst/>
                <a:cxnLst/>
                <a:rect l="l" t="t" r="r" b="b"/>
                <a:pathLst>
                  <a:path w="22" h="8" extrusionOk="0">
                    <a:moveTo>
                      <a:pt x="22" y="0"/>
                    </a:moveTo>
                    <a:lnTo>
                      <a:pt x="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0" name="Google Shape;7165;p65">
                <a:extLst>
                  <a:ext uri="{FF2B5EF4-FFF2-40B4-BE49-F238E27FC236}">
                    <a16:creationId xmlns:a16="http://schemas.microsoft.com/office/drawing/2014/main" id="{8D0A4CD7-ED3B-4B66-B6B7-F511666176DB}"/>
                  </a:ext>
                </a:extLst>
              </p:cNvPr>
              <p:cNvSpPr/>
              <p:nvPr/>
            </p:nvSpPr>
            <p:spPr>
              <a:xfrm>
                <a:off x="7479161" y="3577204"/>
                <a:ext cx="3537" cy="457"/>
              </a:xfrm>
              <a:custGeom>
                <a:avLst/>
                <a:gdLst/>
                <a:ahLst/>
                <a:cxnLst/>
                <a:rect l="l" t="t" r="r" b="b"/>
                <a:pathLst>
                  <a:path w="71" h="8" extrusionOk="0">
                    <a:moveTo>
                      <a:pt x="71" y="7"/>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1" name="Google Shape;7166;p65">
                <a:extLst>
                  <a:ext uri="{FF2B5EF4-FFF2-40B4-BE49-F238E27FC236}">
                    <a16:creationId xmlns:a16="http://schemas.microsoft.com/office/drawing/2014/main" id="{315CA5CB-9959-4EC4-BC40-6ED8CAC0A7D7}"/>
                  </a:ext>
                </a:extLst>
              </p:cNvPr>
              <p:cNvSpPr/>
              <p:nvPr/>
            </p:nvSpPr>
            <p:spPr>
              <a:xfrm>
                <a:off x="7517575" y="3582156"/>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2" name="Google Shape;7167;p65">
                <a:extLst>
                  <a:ext uri="{FF2B5EF4-FFF2-40B4-BE49-F238E27FC236}">
                    <a16:creationId xmlns:a16="http://schemas.microsoft.com/office/drawing/2014/main" id="{6BEC6F92-9828-4981-AB90-8F978F1B754C}"/>
                  </a:ext>
                </a:extLst>
              </p:cNvPr>
              <p:cNvSpPr/>
              <p:nvPr/>
            </p:nvSpPr>
            <p:spPr>
              <a:xfrm>
                <a:off x="7527688" y="3581757"/>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3" name="Google Shape;7168;p65">
                <a:extLst>
                  <a:ext uri="{FF2B5EF4-FFF2-40B4-BE49-F238E27FC236}">
                    <a16:creationId xmlns:a16="http://schemas.microsoft.com/office/drawing/2014/main" id="{E1A1872A-151A-4F44-8B8A-B41F168B667D}"/>
                  </a:ext>
                </a:extLst>
              </p:cNvPr>
              <p:cNvSpPr/>
              <p:nvPr/>
            </p:nvSpPr>
            <p:spPr>
              <a:xfrm>
                <a:off x="7520712" y="3582156"/>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4" name="Google Shape;7169;p65">
                <a:extLst>
                  <a:ext uri="{FF2B5EF4-FFF2-40B4-BE49-F238E27FC236}">
                    <a16:creationId xmlns:a16="http://schemas.microsoft.com/office/drawing/2014/main" id="{398CFB70-9955-4519-A198-C28531830AAE}"/>
                  </a:ext>
                </a:extLst>
              </p:cNvPr>
              <p:cNvSpPr/>
              <p:nvPr/>
            </p:nvSpPr>
            <p:spPr>
              <a:xfrm>
                <a:off x="7823843" y="3324101"/>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5" name="Google Shape;7170;p65">
                <a:extLst>
                  <a:ext uri="{FF2B5EF4-FFF2-40B4-BE49-F238E27FC236}">
                    <a16:creationId xmlns:a16="http://schemas.microsoft.com/office/drawing/2014/main" id="{128FAA52-8346-4020-855C-B4C02FA60F47}"/>
                  </a:ext>
                </a:extLst>
              </p:cNvPr>
              <p:cNvSpPr/>
              <p:nvPr/>
            </p:nvSpPr>
            <p:spPr>
              <a:xfrm>
                <a:off x="7835002" y="3321314"/>
                <a:ext cx="1097" cy="457"/>
              </a:xfrm>
              <a:custGeom>
                <a:avLst/>
                <a:gdLst/>
                <a:ahLst/>
                <a:cxnLst/>
                <a:rect l="l" t="t" r="r" b="b"/>
                <a:pathLst>
                  <a:path w="22" h="8" extrusionOk="0">
                    <a:moveTo>
                      <a:pt x="22" y="0"/>
                    </a:moveTo>
                    <a:lnTo>
                      <a:pt x="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6" name="Google Shape;7171;p65">
                <a:extLst>
                  <a:ext uri="{FF2B5EF4-FFF2-40B4-BE49-F238E27FC236}">
                    <a16:creationId xmlns:a16="http://schemas.microsoft.com/office/drawing/2014/main" id="{5F04C321-41F6-4055-9477-FEC828255981}"/>
                  </a:ext>
                </a:extLst>
              </p:cNvPr>
              <p:cNvSpPr/>
              <p:nvPr/>
            </p:nvSpPr>
            <p:spPr>
              <a:xfrm>
                <a:off x="7476721" y="3576977"/>
                <a:ext cx="947" cy="59"/>
              </a:xfrm>
              <a:custGeom>
                <a:avLst/>
                <a:gdLst/>
                <a:ahLst/>
                <a:cxnLst/>
                <a:rect l="l" t="t" r="r" b="b"/>
                <a:pathLst>
                  <a:path w="19" h="1" extrusionOk="0">
                    <a:moveTo>
                      <a:pt x="1" y="1"/>
                    </a:moveTo>
                    <a:lnTo>
                      <a:pt x="18"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7" name="Google Shape;7172;p65">
                <a:extLst>
                  <a:ext uri="{FF2B5EF4-FFF2-40B4-BE49-F238E27FC236}">
                    <a16:creationId xmlns:a16="http://schemas.microsoft.com/office/drawing/2014/main" id="{7C837307-9686-49C6-820A-157EAE8EFC84}"/>
                  </a:ext>
                </a:extLst>
              </p:cNvPr>
              <p:cNvSpPr/>
              <p:nvPr/>
            </p:nvSpPr>
            <p:spPr>
              <a:xfrm>
                <a:off x="7817913" y="3323306"/>
                <a:ext cx="547" cy="227"/>
              </a:xfrm>
              <a:custGeom>
                <a:avLst/>
                <a:gdLst/>
                <a:ahLst/>
                <a:cxnLst/>
                <a:rect l="l" t="t" r="r" b="b"/>
                <a:pathLst>
                  <a:path w="11" h="4" extrusionOk="0">
                    <a:moveTo>
                      <a:pt x="11" y="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8" name="Google Shape;7173;p65">
                <a:extLst>
                  <a:ext uri="{FF2B5EF4-FFF2-40B4-BE49-F238E27FC236}">
                    <a16:creationId xmlns:a16="http://schemas.microsoft.com/office/drawing/2014/main" id="{A58A6F3A-A4F0-4D0C-AC6D-CA333ACCC86A}"/>
                  </a:ext>
                </a:extLst>
              </p:cNvPr>
              <p:cNvSpPr/>
              <p:nvPr/>
            </p:nvSpPr>
            <p:spPr>
              <a:xfrm>
                <a:off x="7845666" y="3314538"/>
                <a:ext cx="400" cy="227"/>
              </a:xfrm>
              <a:custGeom>
                <a:avLst/>
                <a:gdLst/>
                <a:ahLst/>
                <a:cxnLst/>
                <a:rect l="l" t="t" r="r" b="b"/>
                <a:pathLst>
                  <a:path w="8" h="4" extrusionOk="0">
                    <a:moveTo>
                      <a:pt x="7" y="0"/>
                    </a:moveTo>
                    <a:lnTo>
                      <a:pt x="0"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9" name="Google Shape;7174;p65">
                <a:extLst>
                  <a:ext uri="{FF2B5EF4-FFF2-40B4-BE49-F238E27FC236}">
                    <a16:creationId xmlns:a16="http://schemas.microsoft.com/office/drawing/2014/main" id="{FCD05C42-3246-419E-9E9A-87496515472A}"/>
                  </a:ext>
                </a:extLst>
              </p:cNvPr>
              <p:cNvSpPr/>
              <p:nvPr/>
            </p:nvSpPr>
            <p:spPr>
              <a:xfrm>
                <a:off x="7819509" y="3323875"/>
                <a:ext cx="697" cy="59"/>
              </a:xfrm>
              <a:custGeom>
                <a:avLst/>
                <a:gdLst/>
                <a:ahLst/>
                <a:cxnLst/>
                <a:rect l="l" t="t" r="r" b="b"/>
                <a:pathLst>
                  <a:path w="14" h="1" extrusionOk="0">
                    <a:moveTo>
                      <a:pt x="14"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0" name="Google Shape;7175;p65">
                <a:extLst>
                  <a:ext uri="{FF2B5EF4-FFF2-40B4-BE49-F238E27FC236}">
                    <a16:creationId xmlns:a16="http://schemas.microsoft.com/office/drawing/2014/main" id="{A5A84779-6884-462E-A844-9477FCE15218}"/>
                  </a:ext>
                </a:extLst>
              </p:cNvPr>
              <p:cNvSpPr/>
              <p:nvPr/>
            </p:nvSpPr>
            <p:spPr>
              <a:xfrm>
                <a:off x="7821054" y="3324101"/>
                <a:ext cx="895" cy="59"/>
              </a:xfrm>
              <a:custGeom>
                <a:avLst/>
                <a:gdLst/>
                <a:ahLst/>
                <a:cxnLst/>
                <a:rect l="l" t="t" r="r" b="b"/>
                <a:pathLst>
                  <a:path w="18" h="1" extrusionOk="0">
                    <a:moveTo>
                      <a:pt x="18"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1" name="Google Shape;7176;p65">
                <a:extLst>
                  <a:ext uri="{FF2B5EF4-FFF2-40B4-BE49-F238E27FC236}">
                    <a16:creationId xmlns:a16="http://schemas.microsoft.com/office/drawing/2014/main" id="{B4404185-32FC-466D-B8C9-59BB29ADD5BB}"/>
                  </a:ext>
                </a:extLst>
              </p:cNvPr>
              <p:cNvSpPr/>
              <p:nvPr/>
            </p:nvSpPr>
            <p:spPr>
              <a:xfrm>
                <a:off x="7843373" y="3316131"/>
                <a:ext cx="748" cy="624"/>
              </a:xfrm>
              <a:custGeom>
                <a:avLst/>
                <a:gdLst/>
                <a:ahLst/>
                <a:cxnLst/>
                <a:rect l="l" t="t" r="r" b="b"/>
                <a:pathLst>
                  <a:path w="15" h="11" extrusionOk="0">
                    <a:moveTo>
                      <a:pt x="15" y="0"/>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2" name="Google Shape;7177;p65">
                <a:extLst>
                  <a:ext uri="{FF2B5EF4-FFF2-40B4-BE49-F238E27FC236}">
                    <a16:creationId xmlns:a16="http://schemas.microsoft.com/office/drawing/2014/main" id="{FD62A4F5-9D6E-4D09-B8CB-AE7D4CE9927C}"/>
                  </a:ext>
                </a:extLst>
              </p:cNvPr>
              <p:cNvSpPr/>
              <p:nvPr/>
            </p:nvSpPr>
            <p:spPr>
              <a:xfrm>
                <a:off x="7495055" y="3579195"/>
                <a:ext cx="3688" cy="457"/>
              </a:xfrm>
              <a:custGeom>
                <a:avLst/>
                <a:gdLst/>
                <a:ahLst/>
                <a:cxnLst/>
                <a:rect l="l" t="t" r="r" b="b"/>
                <a:pathLst>
                  <a:path w="74" h="8" extrusionOk="0">
                    <a:moveTo>
                      <a:pt x="74" y="7"/>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3" name="Google Shape;7178;p65">
                <a:extLst>
                  <a:ext uri="{FF2B5EF4-FFF2-40B4-BE49-F238E27FC236}">
                    <a16:creationId xmlns:a16="http://schemas.microsoft.com/office/drawing/2014/main" id="{5AB035C8-DB36-44F5-A821-F917624EBF6B}"/>
                  </a:ext>
                </a:extLst>
              </p:cNvPr>
              <p:cNvSpPr/>
              <p:nvPr/>
            </p:nvSpPr>
            <p:spPr>
              <a:xfrm>
                <a:off x="7566751" y="3577204"/>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4" name="Google Shape;7179;p65">
                <a:extLst>
                  <a:ext uri="{FF2B5EF4-FFF2-40B4-BE49-F238E27FC236}">
                    <a16:creationId xmlns:a16="http://schemas.microsoft.com/office/drawing/2014/main" id="{E0B976A4-4DF9-4F8F-B670-677E4518E679}"/>
                  </a:ext>
                </a:extLst>
              </p:cNvPr>
              <p:cNvSpPr/>
              <p:nvPr/>
            </p:nvSpPr>
            <p:spPr>
              <a:xfrm>
                <a:off x="7824888" y="3323875"/>
                <a:ext cx="947" cy="59"/>
              </a:xfrm>
              <a:custGeom>
                <a:avLst/>
                <a:gdLst/>
                <a:ahLst/>
                <a:cxnLst/>
                <a:rect l="l" t="t" r="r" b="b"/>
                <a:pathLst>
                  <a:path w="19" h="1" extrusionOk="0">
                    <a:moveTo>
                      <a:pt x="18" y="1"/>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5" name="Google Shape;7180;p65">
                <a:extLst>
                  <a:ext uri="{FF2B5EF4-FFF2-40B4-BE49-F238E27FC236}">
                    <a16:creationId xmlns:a16="http://schemas.microsoft.com/office/drawing/2014/main" id="{6AB4D020-5840-4D99-9F17-61C0D1B588DE}"/>
                  </a:ext>
                </a:extLst>
              </p:cNvPr>
              <p:cNvSpPr/>
              <p:nvPr/>
            </p:nvSpPr>
            <p:spPr>
              <a:xfrm>
                <a:off x="7569191" y="3576806"/>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6" name="Google Shape;7181;p65">
                <a:extLst>
                  <a:ext uri="{FF2B5EF4-FFF2-40B4-BE49-F238E27FC236}">
                    <a16:creationId xmlns:a16="http://schemas.microsoft.com/office/drawing/2014/main" id="{51DB9256-5D72-4C15-ABE3-0616C87AE70B}"/>
                  </a:ext>
                </a:extLst>
              </p:cNvPr>
              <p:cNvSpPr/>
              <p:nvPr/>
            </p:nvSpPr>
            <p:spPr>
              <a:xfrm>
                <a:off x="7830818" y="3322907"/>
                <a:ext cx="1097" cy="227"/>
              </a:xfrm>
              <a:custGeom>
                <a:avLst/>
                <a:gdLst/>
                <a:ahLst/>
                <a:cxnLst/>
                <a:rect l="l" t="t" r="r" b="b"/>
                <a:pathLst>
                  <a:path w="22" h="4" extrusionOk="0">
                    <a:moveTo>
                      <a:pt x="22" y="0"/>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7" name="Google Shape;7182;p65">
                <a:extLst>
                  <a:ext uri="{FF2B5EF4-FFF2-40B4-BE49-F238E27FC236}">
                    <a16:creationId xmlns:a16="http://schemas.microsoft.com/office/drawing/2014/main" id="{150F8021-B544-4D0D-AD2B-0521F87269ED}"/>
                  </a:ext>
                </a:extLst>
              </p:cNvPr>
              <p:cNvSpPr/>
              <p:nvPr/>
            </p:nvSpPr>
            <p:spPr>
              <a:xfrm>
                <a:off x="7837098" y="3320290"/>
                <a:ext cx="1097" cy="457"/>
              </a:xfrm>
              <a:custGeom>
                <a:avLst/>
                <a:gdLst/>
                <a:ahLst/>
                <a:cxnLst/>
                <a:rect l="l" t="t" r="r" b="b"/>
                <a:pathLst>
                  <a:path w="22" h="8" extrusionOk="0">
                    <a:moveTo>
                      <a:pt x="22" y="1"/>
                    </a:moveTo>
                    <a:lnTo>
                      <a:pt x="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8" name="Google Shape;7183;p65">
                <a:extLst>
                  <a:ext uri="{FF2B5EF4-FFF2-40B4-BE49-F238E27FC236}">
                    <a16:creationId xmlns:a16="http://schemas.microsoft.com/office/drawing/2014/main" id="{B68C20B1-7D76-435B-8A5F-5D0C4323C471}"/>
                  </a:ext>
                </a:extLst>
              </p:cNvPr>
              <p:cNvSpPr/>
              <p:nvPr/>
            </p:nvSpPr>
            <p:spPr>
              <a:xfrm>
                <a:off x="7828727" y="3323306"/>
                <a:ext cx="1097" cy="227"/>
              </a:xfrm>
              <a:custGeom>
                <a:avLst/>
                <a:gdLst/>
                <a:ahLst/>
                <a:cxnLst/>
                <a:rect l="l" t="t" r="r" b="b"/>
                <a:pathLst>
                  <a:path w="22" h="4" extrusionOk="0">
                    <a:moveTo>
                      <a:pt x="22" y="0"/>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9" name="Google Shape;7184;p65">
                <a:extLst>
                  <a:ext uri="{FF2B5EF4-FFF2-40B4-BE49-F238E27FC236}">
                    <a16:creationId xmlns:a16="http://schemas.microsoft.com/office/drawing/2014/main" id="{FEAD0B53-016E-4FCA-A7BA-17C28C8204E1}"/>
                  </a:ext>
                </a:extLst>
              </p:cNvPr>
              <p:cNvSpPr/>
              <p:nvPr/>
            </p:nvSpPr>
            <p:spPr>
              <a:xfrm>
                <a:off x="7826631" y="3323703"/>
                <a:ext cx="1097" cy="227"/>
              </a:xfrm>
              <a:custGeom>
                <a:avLst/>
                <a:gdLst/>
                <a:ahLst/>
                <a:cxnLst/>
                <a:rect l="l" t="t" r="r" b="b"/>
                <a:pathLst>
                  <a:path w="22" h="4" extrusionOk="0">
                    <a:moveTo>
                      <a:pt x="22" y="0"/>
                    </a:moveTo>
                    <a:lnTo>
                      <a:pt x="1"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0" name="Google Shape;7185;p65">
                <a:extLst>
                  <a:ext uri="{FF2B5EF4-FFF2-40B4-BE49-F238E27FC236}">
                    <a16:creationId xmlns:a16="http://schemas.microsoft.com/office/drawing/2014/main" id="{BDABD7A5-2EFD-424B-82E0-FD42F120A8D9}"/>
                  </a:ext>
                </a:extLst>
              </p:cNvPr>
              <p:cNvSpPr/>
              <p:nvPr/>
            </p:nvSpPr>
            <p:spPr>
              <a:xfrm>
                <a:off x="7841281" y="3317729"/>
                <a:ext cx="947" cy="624"/>
              </a:xfrm>
              <a:custGeom>
                <a:avLst/>
                <a:gdLst/>
                <a:ahLst/>
                <a:cxnLst/>
                <a:rect l="l" t="t" r="r" b="b"/>
                <a:pathLst>
                  <a:path w="19" h="11" extrusionOk="0">
                    <a:moveTo>
                      <a:pt x="18" y="0"/>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1" name="Google Shape;7186;p65">
                <a:extLst>
                  <a:ext uri="{FF2B5EF4-FFF2-40B4-BE49-F238E27FC236}">
                    <a16:creationId xmlns:a16="http://schemas.microsoft.com/office/drawing/2014/main" id="{7B6CB8AC-B689-4A89-BDB2-A3E1B15A38B8}"/>
                  </a:ext>
                </a:extLst>
              </p:cNvPr>
              <p:cNvSpPr/>
              <p:nvPr/>
            </p:nvSpPr>
            <p:spPr>
              <a:xfrm>
                <a:off x="7500086" y="3579992"/>
                <a:ext cx="3387" cy="457"/>
              </a:xfrm>
              <a:custGeom>
                <a:avLst/>
                <a:gdLst/>
                <a:ahLst/>
                <a:cxnLst/>
                <a:rect l="l" t="t" r="r" b="b"/>
                <a:pathLst>
                  <a:path w="68" h="8" extrusionOk="0">
                    <a:moveTo>
                      <a:pt x="67" y="7"/>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2" name="Google Shape;7187;p65">
                <a:extLst>
                  <a:ext uri="{FF2B5EF4-FFF2-40B4-BE49-F238E27FC236}">
                    <a16:creationId xmlns:a16="http://schemas.microsoft.com/office/drawing/2014/main" id="{1493437D-8F3A-4B77-889C-5D8B3B2BFEEC}"/>
                  </a:ext>
                </a:extLst>
              </p:cNvPr>
              <p:cNvSpPr/>
              <p:nvPr/>
            </p:nvSpPr>
            <p:spPr>
              <a:xfrm>
                <a:off x="7839189" y="3319091"/>
                <a:ext cx="947" cy="684"/>
              </a:xfrm>
              <a:custGeom>
                <a:avLst/>
                <a:gdLst/>
                <a:ahLst/>
                <a:cxnLst/>
                <a:rect l="l" t="t" r="r" b="b"/>
                <a:pathLst>
                  <a:path w="19" h="12" extrusionOk="0">
                    <a:moveTo>
                      <a:pt x="18" y="1"/>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3" name="Google Shape;7188;p65">
                <a:extLst>
                  <a:ext uri="{FF2B5EF4-FFF2-40B4-BE49-F238E27FC236}">
                    <a16:creationId xmlns:a16="http://schemas.microsoft.com/office/drawing/2014/main" id="{A20DC871-9E65-4BDC-A6B4-FA1894CD4483}"/>
                  </a:ext>
                </a:extLst>
              </p:cNvPr>
              <p:cNvSpPr/>
              <p:nvPr/>
            </p:nvSpPr>
            <p:spPr>
              <a:xfrm>
                <a:off x="7484244" y="3577602"/>
                <a:ext cx="4385" cy="624"/>
              </a:xfrm>
              <a:custGeom>
                <a:avLst/>
                <a:gdLst/>
                <a:ahLst/>
                <a:cxnLst/>
                <a:rect l="l" t="t" r="r" b="b"/>
                <a:pathLst>
                  <a:path w="88" h="11" extrusionOk="0">
                    <a:moveTo>
                      <a:pt x="88" y="11"/>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4" name="Google Shape;7189;p65">
                <a:extLst>
                  <a:ext uri="{FF2B5EF4-FFF2-40B4-BE49-F238E27FC236}">
                    <a16:creationId xmlns:a16="http://schemas.microsoft.com/office/drawing/2014/main" id="{5A0C448D-3EEC-4C0E-8D08-0573C3AB2110}"/>
                  </a:ext>
                </a:extLst>
              </p:cNvPr>
              <p:cNvSpPr/>
              <p:nvPr/>
            </p:nvSpPr>
            <p:spPr>
              <a:xfrm>
                <a:off x="7515286" y="3582156"/>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5" name="Google Shape;7190;p65">
                <a:extLst>
                  <a:ext uri="{FF2B5EF4-FFF2-40B4-BE49-F238E27FC236}">
                    <a16:creationId xmlns:a16="http://schemas.microsoft.com/office/drawing/2014/main" id="{62760240-925D-437C-BFE7-9BA1F83C18AD}"/>
                  </a:ext>
                </a:extLst>
              </p:cNvPr>
              <p:cNvSpPr/>
              <p:nvPr/>
            </p:nvSpPr>
            <p:spPr>
              <a:xfrm>
                <a:off x="7488927" y="3578172"/>
                <a:ext cx="4932" cy="855"/>
              </a:xfrm>
              <a:custGeom>
                <a:avLst/>
                <a:gdLst/>
                <a:ahLst/>
                <a:cxnLst/>
                <a:rect l="l" t="t" r="r" b="b"/>
                <a:pathLst>
                  <a:path w="99" h="15" extrusionOk="0">
                    <a:moveTo>
                      <a:pt x="99" y="15"/>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6" name="Google Shape;7191;p65">
                <a:extLst>
                  <a:ext uri="{FF2B5EF4-FFF2-40B4-BE49-F238E27FC236}">
                    <a16:creationId xmlns:a16="http://schemas.microsoft.com/office/drawing/2014/main" id="{4569C38A-2A99-49C5-82CA-B0F0A58F86E7}"/>
                  </a:ext>
                </a:extLst>
              </p:cNvPr>
              <p:cNvSpPr/>
              <p:nvPr/>
            </p:nvSpPr>
            <p:spPr>
              <a:xfrm>
                <a:off x="7504819" y="3580788"/>
                <a:ext cx="4385" cy="855"/>
              </a:xfrm>
              <a:custGeom>
                <a:avLst/>
                <a:gdLst/>
                <a:ahLst/>
                <a:cxnLst/>
                <a:rect l="l" t="t" r="r" b="b"/>
                <a:pathLst>
                  <a:path w="88" h="15" extrusionOk="0">
                    <a:moveTo>
                      <a:pt x="88" y="1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7" name="Google Shape;7192;p65">
                <a:extLst>
                  <a:ext uri="{FF2B5EF4-FFF2-40B4-BE49-F238E27FC236}">
                    <a16:creationId xmlns:a16="http://schemas.microsoft.com/office/drawing/2014/main" id="{B7E3A05F-B92F-4B71-84D5-F4A764FD2315}"/>
                  </a:ext>
                </a:extLst>
              </p:cNvPr>
              <p:cNvSpPr/>
              <p:nvPr/>
            </p:nvSpPr>
            <p:spPr>
              <a:xfrm>
                <a:off x="7510750" y="3581983"/>
                <a:ext cx="547" cy="59"/>
              </a:xfrm>
              <a:custGeom>
                <a:avLst/>
                <a:gdLst/>
                <a:ahLst/>
                <a:cxnLst/>
                <a:rect l="l" t="t" r="r" b="b"/>
                <a:pathLst>
                  <a:path w="11" h="1" extrusionOk="0">
                    <a:moveTo>
                      <a:pt x="11"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8" name="Google Shape;7193;p65">
                <a:extLst>
                  <a:ext uri="{FF2B5EF4-FFF2-40B4-BE49-F238E27FC236}">
                    <a16:creationId xmlns:a16="http://schemas.microsoft.com/office/drawing/2014/main" id="{9656FA36-11E5-40AA-9E78-21651FD98A54}"/>
                  </a:ext>
                </a:extLst>
              </p:cNvPr>
              <p:cNvSpPr/>
              <p:nvPr/>
            </p:nvSpPr>
            <p:spPr>
              <a:xfrm>
                <a:off x="7513043" y="3581983"/>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9" name="Google Shape;7194;p65">
                <a:extLst>
                  <a:ext uri="{FF2B5EF4-FFF2-40B4-BE49-F238E27FC236}">
                    <a16:creationId xmlns:a16="http://schemas.microsoft.com/office/drawing/2014/main" id="{AD6EC4A7-2E54-4B93-86E7-2F994AC69952}"/>
                  </a:ext>
                </a:extLst>
              </p:cNvPr>
              <p:cNvSpPr/>
              <p:nvPr/>
            </p:nvSpPr>
            <p:spPr>
              <a:xfrm>
                <a:off x="9270730" y="4625355"/>
                <a:ext cx="69605" cy="26872"/>
              </a:xfrm>
              <a:custGeom>
                <a:avLst/>
                <a:gdLst/>
                <a:ahLst/>
                <a:cxnLst/>
                <a:rect l="l" t="t" r="r" b="b"/>
                <a:pathLst>
                  <a:path w="1397" h="472" extrusionOk="0">
                    <a:moveTo>
                      <a:pt x="585" y="1"/>
                    </a:moveTo>
                    <a:cubicBezTo>
                      <a:pt x="334" y="1"/>
                      <a:pt x="94" y="53"/>
                      <a:pt x="18" y="129"/>
                    </a:cubicBezTo>
                    <a:cubicBezTo>
                      <a:pt x="0" y="150"/>
                      <a:pt x="4" y="157"/>
                      <a:pt x="4" y="164"/>
                    </a:cubicBezTo>
                    <a:cubicBezTo>
                      <a:pt x="28" y="227"/>
                      <a:pt x="110" y="246"/>
                      <a:pt x="242" y="246"/>
                    </a:cubicBezTo>
                    <a:cubicBezTo>
                      <a:pt x="300" y="246"/>
                      <a:pt x="368" y="243"/>
                      <a:pt x="445" y="237"/>
                    </a:cubicBezTo>
                    <a:cubicBezTo>
                      <a:pt x="525" y="234"/>
                      <a:pt x="606" y="230"/>
                      <a:pt x="686" y="230"/>
                    </a:cubicBezTo>
                    <a:cubicBezTo>
                      <a:pt x="903" y="230"/>
                      <a:pt x="1054" y="318"/>
                      <a:pt x="1180" y="388"/>
                    </a:cubicBezTo>
                    <a:cubicBezTo>
                      <a:pt x="1257" y="433"/>
                      <a:pt x="1327" y="472"/>
                      <a:pt x="1383" y="472"/>
                    </a:cubicBezTo>
                    <a:lnTo>
                      <a:pt x="1390" y="472"/>
                    </a:lnTo>
                    <a:cubicBezTo>
                      <a:pt x="1397" y="451"/>
                      <a:pt x="1397" y="426"/>
                      <a:pt x="1386" y="405"/>
                    </a:cubicBezTo>
                    <a:cubicBezTo>
                      <a:pt x="1351" y="283"/>
                      <a:pt x="1211" y="122"/>
                      <a:pt x="991" y="55"/>
                    </a:cubicBezTo>
                    <a:cubicBezTo>
                      <a:pt x="871" y="17"/>
                      <a:pt x="726" y="1"/>
                      <a:pt x="585"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0" name="Google Shape;7195;p65">
                <a:extLst>
                  <a:ext uri="{FF2B5EF4-FFF2-40B4-BE49-F238E27FC236}">
                    <a16:creationId xmlns:a16="http://schemas.microsoft.com/office/drawing/2014/main" id="{BA0D9B8E-A294-4005-98DE-70A85F4A05A6}"/>
                  </a:ext>
                </a:extLst>
              </p:cNvPr>
              <p:cNvSpPr/>
              <p:nvPr/>
            </p:nvSpPr>
            <p:spPr>
              <a:xfrm>
                <a:off x="9350396" y="4548899"/>
                <a:ext cx="270446" cy="259987"/>
              </a:xfrm>
              <a:custGeom>
                <a:avLst/>
                <a:gdLst/>
                <a:ahLst/>
                <a:cxnLst/>
                <a:rect l="l" t="t" r="r" b="b"/>
                <a:pathLst>
                  <a:path w="5428" h="4567" extrusionOk="0">
                    <a:moveTo>
                      <a:pt x="760" y="0"/>
                    </a:moveTo>
                    <a:cubicBezTo>
                      <a:pt x="716" y="0"/>
                      <a:pt x="675" y="3"/>
                      <a:pt x="638" y="8"/>
                    </a:cubicBezTo>
                    <a:cubicBezTo>
                      <a:pt x="547" y="22"/>
                      <a:pt x="491" y="50"/>
                      <a:pt x="477" y="89"/>
                    </a:cubicBezTo>
                    <a:cubicBezTo>
                      <a:pt x="414" y="264"/>
                      <a:pt x="270" y="302"/>
                      <a:pt x="162" y="330"/>
                    </a:cubicBezTo>
                    <a:cubicBezTo>
                      <a:pt x="57" y="358"/>
                      <a:pt x="18" y="376"/>
                      <a:pt x="11" y="435"/>
                    </a:cubicBezTo>
                    <a:cubicBezTo>
                      <a:pt x="1" y="495"/>
                      <a:pt x="11" y="512"/>
                      <a:pt x="11" y="512"/>
                    </a:cubicBezTo>
                    <a:cubicBezTo>
                      <a:pt x="21" y="513"/>
                      <a:pt x="30" y="514"/>
                      <a:pt x="40" y="514"/>
                    </a:cubicBezTo>
                    <a:cubicBezTo>
                      <a:pt x="63" y="514"/>
                      <a:pt x="88" y="511"/>
                      <a:pt x="113" y="509"/>
                    </a:cubicBezTo>
                    <a:cubicBezTo>
                      <a:pt x="148" y="505"/>
                      <a:pt x="190" y="505"/>
                      <a:pt x="239" y="505"/>
                    </a:cubicBezTo>
                    <a:cubicBezTo>
                      <a:pt x="446" y="505"/>
                      <a:pt x="498" y="642"/>
                      <a:pt x="551" y="785"/>
                    </a:cubicBezTo>
                    <a:cubicBezTo>
                      <a:pt x="568" y="828"/>
                      <a:pt x="582" y="870"/>
                      <a:pt x="603" y="915"/>
                    </a:cubicBezTo>
                    <a:cubicBezTo>
                      <a:pt x="630" y="970"/>
                      <a:pt x="726" y="988"/>
                      <a:pt x="841" y="988"/>
                    </a:cubicBezTo>
                    <a:cubicBezTo>
                      <a:pt x="981" y="988"/>
                      <a:pt x="1149" y="962"/>
                      <a:pt x="1254" y="947"/>
                    </a:cubicBezTo>
                    <a:cubicBezTo>
                      <a:pt x="1317" y="936"/>
                      <a:pt x="1373" y="929"/>
                      <a:pt x="1412" y="926"/>
                    </a:cubicBezTo>
                    <a:cubicBezTo>
                      <a:pt x="1421" y="924"/>
                      <a:pt x="1430" y="924"/>
                      <a:pt x="1439" y="924"/>
                    </a:cubicBezTo>
                    <a:cubicBezTo>
                      <a:pt x="1513" y="924"/>
                      <a:pt x="1581" y="962"/>
                      <a:pt x="1618" y="1027"/>
                    </a:cubicBezTo>
                    <a:cubicBezTo>
                      <a:pt x="1646" y="1080"/>
                      <a:pt x="1639" y="1143"/>
                      <a:pt x="1604" y="1188"/>
                    </a:cubicBezTo>
                    <a:cubicBezTo>
                      <a:pt x="1583" y="1209"/>
                      <a:pt x="1545" y="1238"/>
                      <a:pt x="1476" y="1238"/>
                    </a:cubicBezTo>
                    <a:cubicBezTo>
                      <a:pt x="1441" y="1238"/>
                      <a:pt x="1400" y="1231"/>
                      <a:pt x="1349" y="1213"/>
                    </a:cubicBezTo>
                    <a:cubicBezTo>
                      <a:pt x="1307" y="1198"/>
                      <a:pt x="1275" y="1193"/>
                      <a:pt x="1248" y="1193"/>
                    </a:cubicBezTo>
                    <a:cubicBezTo>
                      <a:pt x="1194" y="1193"/>
                      <a:pt x="1161" y="1215"/>
                      <a:pt x="1121" y="1241"/>
                    </a:cubicBezTo>
                    <a:cubicBezTo>
                      <a:pt x="1074" y="1282"/>
                      <a:pt x="1012" y="1305"/>
                      <a:pt x="948" y="1305"/>
                    </a:cubicBezTo>
                    <a:cubicBezTo>
                      <a:pt x="926" y="1305"/>
                      <a:pt x="905" y="1302"/>
                      <a:pt x="883" y="1297"/>
                    </a:cubicBezTo>
                    <a:cubicBezTo>
                      <a:pt x="823" y="1281"/>
                      <a:pt x="760" y="1273"/>
                      <a:pt x="698" y="1273"/>
                    </a:cubicBezTo>
                    <a:cubicBezTo>
                      <a:pt x="677" y="1273"/>
                      <a:pt x="656" y="1274"/>
                      <a:pt x="635" y="1276"/>
                    </a:cubicBezTo>
                    <a:cubicBezTo>
                      <a:pt x="652" y="1290"/>
                      <a:pt x="670" y="1304"/>
                      <a:pt x="687" y="1321"/>
                    </a:cubicBezTo>
                    <a:cubicBezTo>
                      <a:pt x="813" y="1419"/>
                      <a:pt x="981" y="1552"/>
                      <a:pt x="981" y="1797"/>
                    </a:cubicBezTo>
                    <a:cubicBezTo>
                      <a:pt x="978" y="1832"/>
                      <a:pt x="988" y="1864"/>
                      <a:pt x="1013" y="1885"/>
                    </a:cubicBezTo>
                    <a:cubicBezTo>
                      <a:pt x="1034" y="1902"/>
                      <a:pt x="1062" y="1913"/>
                      <a:pt x="1086" y="1913"/>
                    </a:cubicBezTo>
                    <a:cubicBezTo>
                      <a:pt x="1142" y="1913"/>
                      <a:pt x="1223" y="1878"/>
                      <a:pt x="1223" y="1801"/>
                    </a:cubicBezTo>
                    <a:cubicBezTo>
                      <a:pt x="1223" y="1773"/>
                      <a:pt x="1223" y="1703"/>
                      <a:pt x="1279" y="1668"/>
                    </a:cubicBezTo>
                    <a:cubicBezTo>
                      <a:pt x="1293" y="1660"/>
                      <a:pt x="1307" y="1656"/>
                      <a:pt x="1323" y="1656"/>
                    </a:cubicBezTo>
                    <a:cubicBezTo>
                      <a:pt x="1371" y="1656"/>
                      <a:pt x="1430" y="1689"/>
                      <a:pt x="1506" y="1731"/>
                    </a:cubicBezTo>
                    <a:cubicBezTo>
                      <a:pt x="1618" y="1804"/>
                      <a:pt x="1741" y="1860"/>
                      <a:pt x="1870" y="1899"/>
                    </a:cubicBezTo>
                    <a:cubicBezTo>
                      <a:pt x="2063" y="1948"/>
                      <a:pt x="2112" y="2014"/>
                      <a:pt x="2150" y="2084"/>
                    </a:cubicBezTo>
                    <a:cubicBezTo>
                      <a:pt x="2171" y="2123"/>
                      <a:pt x="2185" y="2147"/>
                      <a:pt x="2343" y="2154"/>
                    </a:cubicBezTo>
                    <a:cubicBezTo>
                      <a:pt x="2718" y="2172"/>
                      <a:pt x="3579" y="2448"/>
                      <a:pt x="3915" y="2700"/>
                    </a:cubicBezTo>
                    <a:cubicBezTo>
                      <a:pt x="4118" y="2854"/>
                      <a:pt x="4132" y="2988"/>
                      <a:pt x="4139" y="3103"/>
                    </a:cubicBezTo>
                    <a:cubicBezTo>
                      <a:pt x="4139" y="3191"/>
                      <a:pt x="4170" y="3275"/>
                      <a:pt x="4230" y="3341"/>
                    </a:cubicBezTo>
                    <a:cubicBezTo>
                      <a:pt x="4394" y="3516"/>
                      <a:pt x="4464" y="3691"/>
                      <a:pt x="4412" y="3810"/>
                    </a:cubicBezTo>
                    <a:cubicBezTo>
                      <a:pt x="4387" y="3866"/>
                      <a:pt x="4324" y="3936"/>
                      <a:pt x="4167" y="3936"/>
                    </a:cubicBezTo>
                    <a:cubicBezTo>
                      <a:pt x="3988" y="3943"/>
                      <a:pt x="3827" y="4034"/>
                      <a:pt x="3726" y="4181"/>
                    </a:cubicBezTo>
                    <a:cubicBezTo>
                      <a:pt x="3705" y="4206"/>
                      <a:pt x="3698" y="4237"/>
                      <a:pt x="3705" y="4269"/>
                    </a:cubicBezTo>
                    <a:cubicBezTo>
                      <a:pt x="3725" y="4285"/>
                      <a:pt x="3776" y="4291"/>
                      <a:pt x="3846" y="4291"/>
                    </a:cubicBezTo>
                    <a:cubicBezTo>
                      <a:pt x="4032" y="4291"/>
                      <a:pt x="4348" y="4245"/>
                      <a:pt x="4524" y="4220"/>
                    </a:cubicBezTo>
                    <a:cubicBezTo>
                      <a:pt x="4650" y="4199"/>
                      <a:pt x="4780" y="4181"/>
                      <a:pt x="4909" y="4174"/>
                    </a:cubicBezTo>
                    <a:cubicBezTo>
                      <a:pt x="5021" y="4174"/>
                      <a:pt x="5112" y="4265"/>
                      <a:pt x="5231" y="4384"/>
                    </a:cubicBezTo>
                    <a:cubicBezTo>
                      <a:pt x="5287" y="4440"/>
                      <a:pt x="5354" y="4503"/>
                      <a:pt x="5427" y="4566"/>
                    </a:cubicBezTo>
                    <a:lnTo>
                      <a:pt x="5427" y="1290"/>
                    </a:lnTo>
                    <a:cubicBezTo>
                      <a:pt x="5165" y="1202"/>
                      <a:pt x="4874" y="1087"/>
                      <a:pt x="4594" y="978"/>
                    </a:cubicBezTo>
                    <a:cubicBezTo>
                      <a:pt x="4179" y="820"/>
                      <a:pt x="3743" y="652"/>
                      <a:pt x="3627" y="652"/>
                    </a:cubicBezTo>
                    <a:cubicBezTo>
                      <a:pt x="3625" y="652"/>
                      <a:pt x="3623" y="652"/>
                      <a:pt x="3621" y="652"/>
                    </a:cubicBezTo>
                    <a:cubicBezTo>
                      <a:pt x="3530" y="659"/>
                      <a:pt x="3474" y="754"/>
                      <a:pt x="3414" y="852"/>
                    </a:cubicBezTo>
                    <a:cubicBezTo>
                      <a:pt x="3348" y="964"/>
                      <a:pt x="3271" y="1090"/>
                      <a:pt x="3131" y="1090"/>
                    </a:cubicBezTo>
                    <a:cubicBezTo>
                      <a:pt x="3054" y="1090"/>
                      <a:pt x="2935" y="1192"/>
                      <a:pt x="2809" y="1297"/>
                    </a:cubicBezTo>
                    <a:cubicBezTo>
                      <a:pt x="2651" y="1430"/>
                      <a:pt x="2472" y="1580"/>
                      <a:pt x="2262" y="1654"/>
                    </a:cubicBezTo>
                    <a:cubicBezTo>
                      <a:pt x="2240" y="1662"/>
                      <a:pt x="2216" y="1666"/>
                      <a:pt x="2192" y="1666"/>
                    </a:cubicBezTo>
                    <a:cubicBezTo>
                      <a:pt x="2153" y="1666"/>
                      <a:pt x="2115" y="1656"/>
                      <a:pt x="2080" y="1636"/>
                    </a:cubicBezTo>
                    <a:cubicBezTo>
                      <a:pt x="1898" y="1531"/>
                      <a:pt x="1821" y="1150"/>
                      <a:pt x="1748" y="782"/>
                    </a:cubicBezTo>
                    <a:cubicBezTo>
                      <a:pt x="1706" y="568"/>
                      <a:pt x="1660" y="344"/>
                      <a:pt x="1608" y="271"/>
                    </a:cubicBezTo>
                    <a:cubicBezTo>
                      <a:pt x="1507" y="133"/>
                      <a:pt x="1069" y="0"/>
                      <a:pt x="76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1" name="Google Shape;7196;p65">
                <a:extLst>
                  <a:ext uri="{FF2B5EF4-FFF2-40B4-BE49-F238E27FC236}">
                    <a16:creationId xmlns:a16="http://schemas.microsoft.com/office/drawing/2014/main" id="{976BF2E1-59D7-4FCD-9EEF-673B2BDB52BD}"/>
                  </a:ext>
                </a:extLst>
              </p:cNvPr>
              <p:cNvSpPr/>
              <p:nvPr/>
            </p:nvSpPr>
            <p:spPr>
              <a:xfrm>
                <a:off x="8373797" y="4358820"/>
                <a:ext cx="306715" cy="353578"/>
              </a:xfrm>
              <a:custGeom>
                <a:avLst/>
                <a:gdLst/>
                <a:ahLst/>
                <a:cxnLst/>
                <a:rect l="l" t="t" r="r" b="b"/>
                <a:pathLst>
                  <a:path w="6156" h="6211" extrusionOk="0">
                    <a:moveTo>
                      <a:pt x="116" y="0"/>
                    </a:moveTo>
                    <a:cubicBezTo>
                      <a:pt x="116" y="0"/>
                      <a:pt x="109" y="7"/>
                      <a:pt x="102" y="22"/>
                    </a:cubicBezTo>
                    <a:cubicBezTo>
                      <a:pt x="1" y="235"/>
                      <a:pt x="533" y="820"/>
                      <a:pt x="820" y="988"/>
                    </a:cubicBezTo>
                    <a:cubicBezTo>
                      <a:pt x="953" y="1065"/>
                      <a:pt x="1051" y="1222"/>
                      <a:pt x="1149" y="1373"/>
                    </a:cubicBezTo>
                    <a:cubicBezTo>
                      <a:pt x="1264" y="1555"/>
                      <a:pt x="1384" y="1740"/>
                      <a:pt x="1538" y="1754"/>
                    </a:cubicBezTo>
                    <a:cubicBezTo>
                      <a:pt x="1755" y="1779"/>
                      <a:pt x="1849" y="2098"/>
                      <a:pt x="1940" y="2409"/>
                    </a:cubicBezTo>
                    <a:cubicBezTo>
                      <a:pt x="1996" y="2591"/>
                      <a:pt x="2070" y="2843"/>
                      <a:pt x="2143" y="2857"/>
                    </a:cubicBezTo>
                    <a:cubicBezTo>
                      <a:pt x="2423" y="2913"/>
                      <a:pt x="2952" y="3743"/>
                      <a:pt x="3036" y="4170"/>
                    </a:cubicBezTo>
                    <a:cubicBezTo>
                      <a:pt x="3078" y="4398"/>
                      <a:pt x="3277" y="4562"/>
                      <a:pt x="3474" y="4727"/>
                    </a:cubicBezTo>
                    <a:cubicBezTo>
                      <a:pt x="3610" y="4842"/>
                      <a:pt x="3743" y="4954"/>
                      <a:pt x="3824" y="5087"/>
                    </a:cubicBezTo>
                    <a:cubicBezTo>
                      <a:pt x="3929" y="5269"/>
                      <a:pt x="4258" y="5511"/>
                      <a:pt x="4496" y="5686"/>
                    </a:cubicBezTo>
                    <a:cubicBezTo>
                      <a:pt x="4667" y="5812"/>
                      <a:pt x="4765" y="5885"/>
                      <a:pt x="4804" y="5938"/>
                    </a:cubicBezTo>
                    <a:cubicBezTo>
                      <a:pt x="4835" y="5983"/>
                      <a:pt x="4863" y="6029"/>
                      <a:pt x="4891" y="6081"/>
                    </a:cubicBezTo>
                    <a:cubicBezTo>
                      <a:pt x="4912" y="6127"/>
                      <a:pt x="4940" y="6169"/>
                      <a:pt x="4972" y="6211"/>
                    </a:cubicBezTo>
                    <a:cubicBezTo>
                      <a:pt x="5014" y="6143"/>
                      <a:pt x="5088" y="6120"/>
                      <a:pt x="5174" y="6120"/>
                    </a:cubicBezTo>
                    <a:cubicBezTo>
                      <a:pt x="5264" y="6120"/>
                      <a:pt x="5367" y="6146"/>
                      <a:pt x="5458" y="6169"/>
                    </a:cubicBezTo>
                    <a:cubicBezTo>
                      <a:pt x="5511" y="6179"/>
                      <a:pt x="5560" y="6193"/>
                      <a:pt x="5613" y="6200"/>
                    </a:cubicBezTo>
                    <a:cubicBezTo>
                      <a:pt x="5683" y="6183"/>
                      <a:pt x="5756" y="5749"/>
                      <a:pt x="5735" y="5465"/>
                    </a:cubicBezTo>
                    <a:cubicBezTo>
                      <a:pt x="5732" y="5329"/>
                      <a:pt x="5749" y="5189"/>
                      <a:pt x="5788" y="5056"/>
                    </a:cubicBezTo>
                    <a:cubicBezTo>
                      <a:pt x="5802" y="5003"/>
                      <a:pt x="5812" y="4951"/>
                      <a:pt x="5816" y="4895"/>
                    </a:cubicBezTo>
                    <a:cubicBezTo>
                      <a:pt x="5812" y="4835"/>
                      <a:pt x="5837" y="4776"/>
                      <a:pt x="5886" y="4737"/>
                    </a:cubicBezTo>
                    <a:cubicBezTo>
                      <a:pt x="5923" y="4707"/>
                      <a:pt x="5970" y="4692"/>
                      <a:pt x="6029" y="4692"/>
                    </a:cubicBezTo>
                    <a:cubicBezTo>
                      <a:pt x="6058" y="4692"/>
                      <a:pt x="6089" y="4695"/>
                      <a:pt x="6124" y="4702"/>
                    </a:cubicBezTo>
                    <a:lnTo>
                      <a:pt x="6127" y="4702"/>
                    </a:lnTo>
                    <a:cubicBezTo>
                      <a:pt x="6148" y="4667"/>
                      <a:pt x="6155" y="4629"/>
                      <a:pt x="6145" y="4590"/>
                    </a:cubicBezTo>
                    <a:cubicBezTo>
                      <a:pt x="6145" y="4552"/>
                      <a:pt x="6131" y="4517"/>
                      <a:pt x="6106" y="4489"/>
                    </a:cubicBezTo>
                    <a:cubicBezTo>
                      <a:pt x="6040" y="4471"/>
                      <a:pt x="5998" y="4394"/>
                      <a:pt x="5949" y="4310"/>
                    </a:cubicBezTo>
                    <a:cubicBezTo>
                      <a:pt x="5882" y="4191"/>
                      <a:pt x="5805" y="4054"/>
                      <a:pt x="5672" y="4054"/>
                    </a:cubicBezTo>
                    <a:cubicBezTo>
                      <a:pt x="5585" y="4054"/>
                      <a:pt x="5543" y="4082"/>
                      <a:pt x="5539" y="4107"/>
                    </a:cubicBezTo>
                    <a:cubicBezTo>
                      <a:pt x="5539" y="4131"/>
                      <a:pt x="5564" y="4163"/>
                      <a:pt x="5613" y="4167"/>
                    </a:cubicBezTo>
                    <a:cubicBezTo>
                      <a:pt x="5714" y="4174"/>
                      <a:pt x="5805" y="4230"/>
                      <a:pt x="5861" y="4314"/>
                    </a:cubicBezTo>
                    <a:cubicBezTo>
                      <a:pt x="5900" y="4377"/>
                      <a:pt x="5903" y="4450"/>
                      <a:pt x="5875" y="4517"/>
                    </a:cubicBezTo>
                    <a:cubicBezTo>
                      <a:pt x="5865" y="4548"/>
                      <a:pt x="5840" y="4576"/>
                      <a:pt x="5805" y="4587"/>
                    </a:cubicBezTo>
                    <a:cubicBezTo>
                      <a:pt x="5798" y="4588"/>
                      <a:pt x="5792" y="4589"/>
                      <a:pt x="5786" y="4589"/>
                    </a:cubicBezTo>
                    <a:cubicBezTo>
                      <a:pt x="5746" y="4589"/>
                      <a:pt x="5713" y="4562"/>
                      <a:pt x="5683" y="4538"/>
                    </a:cubicBezTo>
                    <a:cubicBezTo>
                      <a:pt x="5630" y="4485"/>
                      <a:pt x="5557" y="4457"/>
                      <a:pt x="5483" y="4457"/>
                    </a:cubicBezTo>
                    <a:cubicBezTo>
                      <a:pt x="5474" y="4458"/>
                      <a:pt x="5464" y="4458"/>
                      <a:pt x="5456" y="4458"/>
                    </a:cubicBezTo>
                    <a:cubicBezTo>
                      <a:pt x="5314" y="4458"/>
                      <a:pt x="5282" y="4355"/>
                      <a:pt x="5259" y="4282"/>
                    </a:cubicBezTo>
                    <a:cubicBezTo>
                      <a:pt x="5234" y="4209"/>
                      <a:pt x="5220" y="4170"/>
                      <a:pt x="5133" y="4167"/>
                    </a:cubicBezTo>
                    <a:cubicBezTo>
                      <a:pt x="4968" y="4156"/>
                      <a:pt x="4898" y="4005"/>
                      <a:pt x="4846" y="3886"/>
                    </a:cubicBezTo>
                    <a:cubicBezTo>
                      <a:pt x="4786" y="3760"/>
                      <a:pt x="4744" y="3680"/>
                      <a:pt x="4653" y="3680"/>
                    </a:cubicBezTo>
                    <a:cubicBezTo>
                      <a:pt x="4510" y="3680"/>
                      <a:pt x="4408" y="3624"/>
                      <a:pt x="4370" y="3529"/>
                    </a:cubicBezTo>
                    <a:cubicBezTo>
                      <a:pt x="4331" y="3421"/>
                      <a:pt x="4380" y="3284"/>
                      <a:pt x="4496" y="3179"/>
                    </a:cubicBezTo>
                    <a:cubicBezTo>
                      <a:pt x="4503" y="3169"/>
                      <a:pt x="4517" y="3158"/>
                      <a:pt x="4513" y="3148"/>
                    </a:cubicBezTo>
                    <a:cubicBezTo>
                      <a:pt x="4513" y="3116"/>
                      <a:pt x="4443" y="3053"/>
                      <a:pt x="4391" y="3008"/>
                    </a:cubicBezTo>
                    <a:cubicBezTo>
                      <a:pt x="4300" y="2931"/>
                      <a:pt x="4198" y="2840"/>
                      <a:pt x="4198" y="2724"/>
                    </a:cubicBezTo>
                    <a:cubicBezTo>
                      <a:pt x="4198" y="2682"/>
                      <a:pt x="4184" y="2675"/>
                      <a:pt x="4093" y="2654"/>
                    </a:cubicBezTo>
                    <a:cubicBezTo>
                      <a:pt x="4023" y="2640"/>
                      <a:pt x="3908" y="2612"/>
                      <a:pt x="3908" y="2483"/>
                    </a:cubicBezTo>
                    <a:cubicBezTo>
                      <a:pt x="3908" y="2441"/>
                      <a:pt x="3904" y="2437"/>
                      <a:pt x="3852" y="2413"/>
                    </a:cubicBezTo>
                    <a:cubicBezTo>
                      <a:pt x="3771" y="2378"/>
                      <a:pt x="3698" y="2322"/>
                      <a:pt x="3645" y="2248"/>
                    </a:cubicBezTo>
                    <a:cubicBezTo>
                      <a:pt x="3594" y="2177"/>
                      <a:pt x="3566" y="2174"/>
                      <a:pt x="3527" y="2174"/>
                    </a:cubicBezTo>
                    <a:cubicBezTo>
                      <a:pt x="3523" y="2174"/>
                      <a:pt x="3519" y="2175"/>
                      <a:pt x="3516" y="2175"/>
                    </a:cubicBezTo>
                    <a:cubicBezTo>
                      <a:pt x="3505" y="2176"/>
                      <a:pt x="3495" y="2177"/>
                      <a:pt x="3485" y="2177"/>
                    </a:cubicBezTo>
                    <a:cubicBezTo>
                      <a:pt x="3416" y="2177"/>
                      <a:pt x="3352" y="2146"/>
                      <a:pt x="3309" y="2091"/>
                    </a:cubicBezTo>
                    <a:cubicBezTo>
                      <a:pt x="3216" y="1986"/>
                      <a:pt x="3098" y="1920"/>
                      <a:pt x="3012" y="1920"/>
                    </a:cubicBezTo>
                    <a:cubicBezTo>
                      <a:pt x="2994" y="1920"/>
                      <a:pt x="2977" y="1923"/>
                      <a:pt x="2962" y="1929"/>
                    </a:cubicBezTo>
                    <a:cubicBezTo>
                      <a:pt x="2943" y="1937"/>
                      <a:pt x="2922" y="1941"/>
                      <a:pt x="2902" y="1941"/>
                    </a:cubicBezTo>
                    <a:cubicBezTo>
                      <a:pt x="2875" y="1941"/>
                      <a:pt x="2848" y="1934"/>
                      <a:pt x="2822" y="1922"/>
                    </a:cubicBezTo>
                    <a:cubicBezTo>
                      <a:pt x="2672" y="1856"/>
                      <a:pt x="2486" y="1635"/>
                      <a:pt x="2406" y="1422"/>
                    </a:cubicBezTo>
                    <a:cubicBezTo>
                      <a:pt x="2378" y="1348"/>
                      <a:pt x="2192" y="1215"/>
                      <a:pt x="2028" y="1100"/>
                    </a:cubicBezTo>
                    <a:cubicBezTo>
                      <a:pt x="1790" y="935"/>
                      <a:pt x="1545" y="764"/>
                      <a:pt x="1485" y="596"/>
                    </a:cubicBezTo>
                    <a:cubicBezTo>
                      <a:pt x="1407" y="375"/>
                      <a:pt x="1202" y="268"/>
                      <a:pt x="842" y="268"/>
                    </a:cubicBezTo>
                    <a:cubicBezTo>
                      <a:pt x="815" y="268"/>
                      <a:pt x="786" y="269"/>
                      <a:pt x="757" y="270"/>
                    </a:cubicBezTo>
                    <a:cubicBezTo>
                      <a:pt x="750" y="270"/>
                      <a:pt x="744" y="270"/>
                      <a:pt x="737" y="270"/>
                    </a:cubicBezTo>
                    <a:cubicBezTo>
                      <a:pt x="499" y="270"/>
                      <a:pt x="334" y="149"/>
                      <a:pt x="221" y="67"/>
                    </a:cubicBezTo>
                    <a:cubicBezTo>
                      <a:pt x="190" y="39"/>
                      <a:pt x="155" y="15"/>
                      <a:pt x="116"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2" name="Google Shape;7197;p65">
                <a:extLst>
                  <a:ext uri="{FF2B5EF4-FFF2-40B4-BE49-F238E27FC236}">
                    <a16:creationId xmlns:a16="http://schemas.microsoft.com/office/drawing/2014/main" id="{2C23DA22-216B-42FB-A963-ECCDD83AAEEA}"/>
                  </a:ext>
                </a:extLst>
              </p:cNvPr>
              <p:cNvSpPr/>
              <p:nvPr/>
            </p:nvSpPr>
            <p:spPr>
              <a:xfrm>
                <a:off x="8739754" y="4399976"/>
                <a:ext cx="273182" cy="255546"/>
              </a:xfrm>
              <a:custGeom>
                <a:avLst/>
                <a:gdLst/>
                <a:ahLst/>
                <a:cxnLst/>
                <a:rect l="l" t="t" r="r" b="b"/>
                <a:pathLst>
                  <a:path w="5483" h="4489" extrusionOk="0">
                    <a:moveTo>
                      <a:pt x="4422" y="1"/>
                    </a:moveTo>
                    <a:cubicBezTo>
                      <a:pt x="4235" y="1"/>
                      <a:pt x="4018" y="15"/>
                      <a:pt x="3921" y="118"/>
                    </a:cubicBezTo>
                    <a:cubicBezTo>
                      <a:pt x="3879" y="167"/>
                      <a:pt x="3858" y="226"/>
                      <a:pt x="3869" y="289"/>
                    </a:cubicBezTo>
                    <a:cubicBezTo>
                      <a:pt x="3890" y="580"/>
                      <a:pt x="3732" y="643"/>
                      <a:pt x="3627" y="688"/>
                    </a:cubicBezTo>
                    <a:cubicBezTo>
                      <a:pt x="3543" y="723"/>
                      <a:pt x="3540" y="730"/>
                      <a:pt x="3543" y="772"/>
                    </a:cubicBezTo>
                    <a:cubicBezTo>
                      <a:pt x="3564" y="905"/>
                      <a:pt x="3508" y="979"/>
                      <a:pt x="3456" y="1045"/>
                    </a:cubicBezTo>
                    <a:cubicBezTo>
                      <a:pt x="3396" y="1108"/>
                      <a:pt x="3368" y="1199"/>
                      <a:pt x="3382" y="1290"/>
                    </a:cubicBezTo>
                    <a:cubicBezTo>
                      <a:pt x="3389" y="1339"/>
                      <a:pt x="3386" y="1389"/>
                      <a:pt x="3375" y="1438"/>
                    </a:cubicBezTo>
                    <a:cubicBezTo>
                      <a:pt x="3344" y="1550"/>
                      <a:pt x="3242" y="1567"/>
                      <a:pt x="3141" y="1592"/>
                    </a:cubicBezTo>
                    <a:cubicBezTo>
                      <a:pt x="3071" y="1602"/>
                      <a:pt x="3004" y="1620"/>
                      <a:pt x="2938" y="1644"/>
                    </a:cubicBezTo>
                    <a:cubicBezTo>
                      <a:pt x="2913" y="1655"/>
                      <a:pt x="2889" y="1665"/>
                      <a:pt x="2861" y="1679"/>
                    </a:cubicBezTo>
                    <a:cubicBezTo>
                      <a:pt x="2773" y="1722"/>
                      <a:pt x="2711" y="1739"/>
                      <a:pt x="2662" y="1739"/>
                    </a:cubicBezTo>
                    <a:cubicBezTo>
                      <a:pt x="2596" y="1739"/>
                      <a:pt x="2555" y="1707"/>
                      <a:pt x="2511" y="1665"/>
                    </a:cubicBezTo>
                    <a:cubicBezTo>
                      <a:pt x="2466" y="1615"/>
                      <a:pt x="2403" y="1587"/>
                      <a:pt x="2334" y="1587"/>
                    </a:cubicBezTo>
                    <a:cubicBezTo>
                      <a:pt x="2327" y="1587"/>
                      <a:pt x="2319" y="1587"/>
                      <a:pt x="2311" y="1588"/>
                    </a:cubicBezTo>
                    <a:cubicBezTo>
                      <a:pt x="2302" y="1588"/>
                      <a:pt x="2293" y="1587"/>
                      <a:pt x="2285" y="1587"/>
                    </a:cubicBezTo>
                    <a:cubicBezTo>
                      <a:pt x="2171" y="1587"/>
                      <a:pt x="2059" y="1629"/>
                      <a:pt x="1971" y="1707"/>
                    </a:cubicBezTo>
                    <a:cubicBezTo>
                      <a:pt x="1915" y="1753"/>
                      <a:pt x="1852" y="1788"/>
                      <a:pt x="1782" y="1812"/>
                    </a:cubicBezTo>
                    <a:cubicBezTo>
                      <a:pt x="1715" y="1834"/>
                      <a:pt x="1630" y="1839"/>
                      <a:pt x="1541" y="1839"/>
                    </a:cubicBezTo>
                    <a:cubicBezTo>
                      <a:pt x="1499" y="1839"/>
                      <a:pt x="1457" y="1838"/>
                      <a:pt x="1415" y="1837"/>
                    </a:cubicBezTo>
                    <a:cubicBezTo>
                      <a:pt x="1372" y="1835"/>
                      <a:pt x="1327" y="1834"/>
                      <a:pt x="1284" y="1834"/>
                    </a:cubicBezTo>
                    <a:cubicBezTo>
                      <a:pt x="1200" y="1834"/>
                      <a:pt x="1124" y="1840"/>
                      <a:pt x="1089" y="1868"/>
                    </a:cubicBezTo>
                    <a:cubicBezTo>
                      <a:pt x="1082" y="1872"/>
                      <a:pt x="1075" y="1875"/>
                      <a:pt x="1068" y="1882"/>
                    </a:cubicBezTo>
                    <a:lnTo>
                      <a:pt x="1058" y="1886"/>
                    </a:lnTo>
                    <a:lnTo>
                      <a:pt x="1044" y="1889"/>
                    </a:lnTo>
                    <a:lnTo>
                      <a:pt x="1033" y="1893"/>
                    </a:lnTo>
                    <a:lnTo>
                      <a:pt x="1023" y="1896"/>
                    </a:lnTo>
                    <a:lnTo>
                      <a:pt x="995" y="1896"/>
                    </a:lnTo>
                    <a:cubicBezTo>
                      <a:pt x="984" y="1896"/>
                      <a:pt x="977" y="1896"/>
                      <a:pt x="970" y="1893"/>
                    </a:cubicBezTo>
                    <a:lnTo>
                      <a:pt x="960" y="1893"/>
                    </a:lnTo>
                    <a:cubicBezTo>
                      <a:pt x="953" y="1893"/>
                      <a:pt x="942" y="1889"/>
                      <a:pt x="932" y="1886"/>
                    </a:cubicBezTo>
                    <a:lnTo>
                      <a:pt x="928" y="1886"/>
                    </a:lnTo>
                    <a:cubicBezTo>
                      <a:pt x="921" y="1882"/>
                      <a:pt x="911" y="1879"/>
                      <a:pt x="904" y="1875"/>
                    </a:cubicBezTo>
                    <a:lnTo>
                      <a:pt x="897" y="1872"/>
                    </a:lnTo>
                    <a:cubicBezTo>
                      <a:pt x="886" y="1865"/>
                      <a:pt x="876" y="1861"/>
                      <a:pt x="869" y="1854"/>
                    </a:cubicBezTo>
                    <a:lnTo>
                      <a:pt x="862" y="1851"/>
                    </a:lnTo>
                    <a:lnTo>
                      <a:pt x="837" y="1833"/>
                    </a:lnTo>
                    <a:lnTo>
                      <a:pt x="830" y="1830"/>
                    </a:lnTo>
                    <a:lnTo>
                      <a:pt x="806" y="1809"/>
                    </a:lnTo>
                    <a:lnTo>
                      <a:pt x="802" y="1805"/>
                    </a:lnTo>
                    <a:lnTo>
                      <a:pt x="778" y="1784"/>
                    </a:lnTo>
                    <a:lnTo>
                      <a:pt x="771" y="1777"/>
                    </a:lnTo>
                    <a:lnTo>
                      <a:pt x="746" y="1756"/>
                    </a:lnTo>
                    <a:cubicBezTo>
                      <a:pt x="697" y="1718"/>
                      <a:pt x="627" y="1655"/>
                      <a:pt x="599" y="1655"/>
                    </a:cubicBezTo>
                    <a:cubicBezTo>
                      <a:pt x="596" y="1656"/>
                      <a:pt x="593" y="1657"/>
                      <a:pt x="590" y="1657"/>
                    </a:cubicBezTo>
                    <a:cubicBezTo>
                      <a:pt x="588" y="1657"/>
                      <a:pt x="585" y="1656"/>
                      <a:pt x="582" y="1655"/>
                    </a:cubicBezTo>
                    <a:lnTo>
                      <a:pt x="564" y="1655"/>
                    </a:lnTo>
                    <a:lnTo>
                      <a:pt x="557" y="1651"/>
                    </a:lnTo>
                    <a:lnTo>
                      <a:pt x="550" y="1648"/>
                    </a:lnTo>
                    <a:lnTo>
                      <a:pt x="543" y="1644"/>
                    </a:lnTo>
                    <a:lnTo>
                      <a:pt x="533" y="1637"/>
                    </a:lnTo>
                    <a:lnTo>
                      <a:pt x="526" y="1634"/>
                    </a:lnTo>
                    <a:lnTo>
                      <a:pt x="519" y="1627"/>
                    </a:lnTo>
                    <a:lnTo>
                      <a:pt x="512" y="1620"/>
                    </a:lnTo>
                    <a:lnTo>
                      <a:pt x="505" y="1609"/>
                    </a:lnTo>
                    <a:lnTo>
                      <a:pt x="498" y="1602"/>
                    </a:lnTo>
                    <a:lnTo>
                      <a:pt x="491" y="1592"/>
                    </a:lnTo>
                    <a:lnTo>
                      <a:pt x="484" y="1581"/>
                    </a:lnTo>
                    <a:lnTo>
                      <a:pt x="477" y="1571"/>
                    </a:lnTo>
                    <a:lnTo>
                      <a:pt x="470" y="1560"/>
                    </a:lnTo>
                    <a:lnTo>
                      <a:pt x="463" y="1546"/>
                    </a:lnTo>
                    <a:lnTo>
                      <a:pt x="456" y="1532"/>
                    </a:lnTo>
                    <a:lnTo>
                      <a:pt x="452" y="1518"/>
                    </a:lnTo>
                    <a:lnTo>
                      <a:pt x="445" y="1504"/>
                    </a:lnTo>
                    <a:lnTo>
                      <a:pt x="438" y="1487"/>
                    </a:lnTo>
                    <a:lnTo>
                      <a:pt x="431" y="1469"/>
                    </a:lnTo>
                    <a:lnTo>
                      <a:pt x="424" y="1452"/>
                    </a:lnTo>
                    <a:lnTo>
                      <a:pt x="417" y="1434"/>
                    </a:lnTo>
                    <a:lnTo>
                      <a:pt x="414" y="1417"/>
                    </a:lnTo>
                    <a:lnTo>
                      <a:pt x="407" y="1396"/>
                    </a:lnTo>
                    <a:lnTo>
                      <a:pt x="400" y="1375"/>
                    </a:lnTo>
                    <a:lnTo>
                      <a:pt x="393" y="1353"/>
                    </a:lnTo>
                    <a:lnTo>
                      <a:pt x="389" y="1329"/>
                    </a:lnTo>
                    <a:lnTo>
                      <a:pt x="382" y="1304"/>
                    </a:lnTo>
                    <a:lnTo>
                      <a:pt x="386" y="1294"/>
                    </a:lnTo>
                    <a:lnTo>
                      <a:pt x="386" y="1294"/>
                    </a:lnTo>
                    <a:cubicBezTo>
                      <a:pt x="298" y="1301"/>
                      <a:pt x="126" y="1483"/>
                      <a:pt x="56" y="1686"/>
                    </a:cubicBezTo>
                    <a:cubicBezTo>
                      <a:pt x="39" y="1742"/>
                      <a:pt x="0" y="1879"/>
                      <a:pt x="70" y="1942"/>
                    </a:cubicBezTo>
                    <a:cubicBezTo>
                      <a:pt x="235" y="2096"/>
                      <a:pt x="270" y="2302"/>
                      <a:pt x="302" y="2467"/>
                    </a:cubicBezTo>
                    <a:cubicBezTo>
                      <a:pt x="319" y="2565"/>
                      <a:pt x="333" y="2656"/>
                      <a:pt x="372" y="2712"/>
                    </a:cubicBezTo>
                    <a:cubicBezTo>
                      <a:pt x="417" y="2768"/>
                      <a:pt x="473" y="2813"/>
                      <a:pt x="540" y="2848"/>
                    </a:cubicBezTo>
                    <a:cubicBezTo>
                      <a:pt x="676" y="2936"/>
                      <a:pt x="851" y="3044"/>
                      <a:pt x="851" y="3296"/>
                    </a:cubicBezTo>
                    <a:cubicBezTo>
                      <a:pt x="851" y="3538"/>
                      <a:pt x="1023" y="3888"/>
                      <a:pt x="1177" y="3969"/>
                    </a:cubicBezTo>
                    <a:cubicBezTo>
                      <a:pt x="1189" y="3977"/>
                      <a:pt x="1204" y="3982"/>
                      <a:pt x="1219" y="3982"/>
                    </a:cubicBezTo>
                    <a:cubicBezTo>
                      <a:pt x="1234" y="3982"/>
                      <a:pt x="1250" y="3977"/>
                      <a:pt x="1264" y="3969"/>
                    </a:cubicBezTo>
                    <a:cubicBezTo>
                      <a:pt x="1315" y="3931"/>
                      <a:pt x="1378" y="3909"/>
                      <a:pt x="1440" y="3909"/>
                    </a:cubicBezTo>
                    <a:cubicBezTo>
                      <a:pt x="1465" y="3909"/>
                      <a:pt x="1489" y="3913"/>
                      <a:pt x="1513" y="3920"/>
                    </a:cubicBezTo>
                    <a:cubicBezTo>
                      <a:pt x="1677" y="3962"/>
                      <a:pt x="1772" y="4151"/>
                      <a:pt x="1796" y="4207"/>
                    </a:cubicBezTo>
                    <a:cubicBezTo>
                      <a:pt x="1803" y="4212"/>
                      <a:pt x="1816" y="4214"/>
                      <a:pt x="1833" y="4214"/>
                    </a:cubicBezTo>
                    <a:cubicBezTo>
                      <a:pt x="1905" y="4214"/>
                      <a:pt x="2052" y="4173"/>
                      <a:pt x="2129" y="4147"/>
                    </a:cubicBezTo>
                    <a:cubicBezTo>
                      <a:pt x="2227" y="4116"/>
                      <a:pt x="2329" y="4095"/>
                      <a:pt x="2434" y="4084"/>
                    </a:cubicBezTo>
                    <a:cubicBezTo>
                      <a:pt x="2448" y="4084"/>
                      <a:pt x="2462" y="4084"/>
                      <a:pt x="2476" y="4088"/>
                    </a:cubicBezTo>
                    <a:lnTo>
                      <a:pt x="2486" y="4088"/>
                    </a:lnTo>
                    <a:cubicBezTo>
                      <a:pt x="2812" y="4154"/>
                      <a:pt x="3190" y="4256"/>
                      <a:pt x="3225" y="4462"/>
                    </a:cubicBezTo>
                    <a:cubicBezTo>
                      <a:pt x="3225" y="4476"/>
                      <a:pt x="3228" y="4476"/>
                      <a:pt x="3232" y="4480"/>
                    </a:cubicBezTo>
                    <a:cubicBezTo>
                      <a:pt x="3243" y="4486"/>
                      <a:pt x="3260" y="4489"/>
                      <a:pt x="3280" y="4489"/>
                    </a:cubicBezTo>
                    <a:cubicBezTo>
                      <a:pt x="3393" y="4489"/>
                      <a:pt x="3624" y="4399"/>
                      <a:pt x="3785" y="4336"/>
                    </a:cubicBezTo>
                    <a:cubicBezTo>
                      <a:pt x="3834" y="4319"/>
                      <a:pt x="3883" y="4301"/>
                      <a:pt x="3928" y="4284"/>
                    </a:cubicBezTo>
                    <a:cubicBezTo>
                      <a:pt x="4047" y="4238"/>
                      <a:pt x="4079" y="3972"/>
                      <a:pt x="4103" y="3738"/>
                    </a:cubicBezTo>
                    <a:cubicBezTo>
                      <a:pt x="4135" y="3465"/>
                      <a:pt x="4166" y="3181"/>
                      <a:pt x="4338" y="3076"/>
                    </a:cubicBezTo>
                    <a:cubicBezTo>
                      <a:pt x="4625" y="2901"/>
                      <a:pt x="4653" y="2554"/>
                      <a:pt x="4629" y="2299"/>
                    </a:cubicBezTo>
                    <a:cubicBezTo>
                      <a:pt x="4601" y="2036"/>
                      <a:pt x="4937" y="1945"/>
                      <a:pt x="5206" y="1872"/>
                    </a:cubicBezTo>
                    <a:cubicBezTo>
                      <a:pt x="5311" y="1844"/>
                      <a:pt x="5441" y="1809"/>
                      <a:pt x="5469" y="1781"/>
                    </a:cubicBezTo>
                    <a:cubicBezTo>
                      <a:pt x="5479" y="1770"/>
                      <a:pt x="5483" y="1756"/>
                      <a:pt x="5479" y="1742"/>
                    </a:cubicBezTo>
                    <a:cubicBezTo>
                      <a:pt x="5462" y="1662"/>
                      <a:pt x="5301" y="1529"/>
                      <a:pt x="5119" y="1445"/>
                    </a:cubicBezTo>
                    <a:cubicBezTo>
                      <a:pt x="4965" y="1375"/>
                      <a:pt x="4968" y="1248"/>
                      <a:pt x="4968" y="1157"/>
                    </a:cubicBezTo>
                    <a:cubicBezTo>
                      <a:pt x="4968" y="1084"/>
                      <a:pt x="4968" y="1035"/>
                      <a:pt x="4923" y="1000"/>
                    </a:cubicBezTo>
                    <a:cubicBezTo>
                      <a:pt x="4832" y="916"/>
                      <a:pt x="4597" y="650"/>
                      <a:pt x="4650" y="492"/>
                    </a:cubicBezTo>
                    <a:cubicBezTo>
                      <a:pt x="4671" y="433"/>
                      <a:pt x="4723" y="398"/>
                      <a:pt x="4786" y="398"/>
                    </a:cubicBezTo>
                    <a:lnTo>
                      <a:pt x="4793" y="398"/>
                    </a:lnTo>
                    <a:cubicBezTo>
                      <a:pt x="4783" y="373"/>
                      <a:pt x="4772" y="345"/>
                      <a:pt x="4758" y="321"/>
                    </a:cubicBezTo>
                    <a:cubicBezTo>
                      <a:pt x="4723" y="244"/>
                      <a:pt x="4660" y="107"/>
                      <a:pt x="4758" y="27"/>
                    </a:cubicBezTo>
                    <a:lnTo>
                      <a:pt x="4755" y="27"/>
                    </a:lnTo>
                    <a:lnTo>
                      <a:pt x="4720" y="13"/>
                    </a:lnTo>
                    <a:lnTo>
                      <a:pt x="4713" y="13"/>
                    </a:lnTo>
                    <a:lnTo>
                      <a:pt x="4688" y="6"/>
                    </a:lnTo>
                    <a:lnTo>
                      <a:pt x="4681" y="6"/>
                    </a:lnTo>
                    <a:lnTo>
                      <a:pt x="4664" y="2"/>
                    </a:lnTo>
                    <a:lnTo>
                      <a:pt x="4545" y="2"/>
                    </a:lnTo>
                    <a:cubicBezTo>
                      <a:pt x="4506" y="2"/>
                      <a:pt x="4465" y="1"/>
                      <a:pt x="4422"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3" name="Google Shape;7198;p65">
                <a:extLst>
                  <a:ext uri="{FF2B5EF4-FFF2-40B4-BE49-F238E27FC236}">
                    <a16:creationId xmlns:a16="http://schemas.microsoft.com/office/drawing/2014/main" id="{F68240F1-AB35-4350-8906-5F8D8D915921}"/>
                  </a:ext>
                </a:extLst>
              </p:cNvPr>
              <p:cNvSpPr/>
              <p:nvPr/>
            </p:nvSpPr>
            <p:spPr>
              <a:xfrm>
                <a:off x="8655702" y="4721391"/>
                <a:ext cx="268104" cy="81579"/>
              </a:xfrm>
              <a:custGeom>
                <a:avLst/>
                <a:gdLst/>
                <a:ahLst/>
                <a:cxnLst/>
                <a:rect l="l" t="t" r="r" b="b"/>
                <a:pathLst>
                  <a:path w="5381" h="1433" extrusionOk="0">
                    <a:moveTo>
                      <a:pt x="626" y="1"/>
                    </a:moveTo>
                    <a:cubicBezTo>
                      <a:pt x="563" y="1"/>
                      <a:pt x="503" y="6"/>
                      <a:pt x="448" y="17"/>
                    </a:cubicBezTo>
                    <a:cubicBezTo>
                      <a:pt x="357" y="38"/>
                      <a:pt x="294" y="73"/>
                      <a:pt x="266" y="126"/>
                    </a:cubicBezTo>
                    <a:cubicBezTo>
                      <a:pt x="165" y="301"/>
                      <a:pt x="56" y="318"/>
                      <a:pt x="0" y="325"/>
                    </a:cubicBezTo>
                    <a:cubicBezTo>
                      <a:pt x="4" y="350"/>
                      <a:pt x="7" y="378"/>
                      <a:pt x="14" y="402"/>
                    </a:cubicBezTo>
                    <a:cubicBezTo>
                      <a:pt x="25" y="445"/>
                      <a:pt x="44" y="463"/>
                      <a:pt x="96" y="463"/>
                    </a:cubicBezTo>
                    <a:cubicBezTo>
                      <a:pt x="125" y="463"/>
                      <a:pt x="164" y="458"/>
                      <a:pt x="217" y="448"/>
                    </a:cubicBezTo>
                    <a:cubicBezTo>
                      <a:pt x="263" y="441"/>
                      <a:pt x="308" y="434"/>
                      <a:pt x="354" y="434"/>
                    </a:cubicBezTo>
                    <a:cubicBezTo>
                      <a:pt x="469" y="434"/>
                      <a:pt x="504" y="528"/>
                      <a:pt x="529" y="598"/>
                    </a:cubicBezTo>
                    <a:cubicBezTo>
                      <a:pt x="560" y="679"/>
                      <a:pt x="581" y="731"/>
                      <a:pt x="655" y="738"/>
                    </a:cubicBezTo>
                    <a:cubicBezTo>
                      <a:pt x="704" y="749"/>
                      <a:pt x="770" y="763"/>
                      <a:pt x="854" y="780"/>
                    </a:cubicBezTo>
                    <a:cubicBezTo>
                      <a:pt x="990" y="810"/>
                      <a:pt x="1302" y="876"/>
                      <a:pt x="1463" y="876"/>
                    </a:cubicBezTo>
                    <a:cubicBezTo>
                      <a:pt x="1510" y="876"/>
                      <a:pt x="1544" y="871"/>
                      <a:pt x="1558" y="857"/>
                    </a:cubicBezTo>
                    <a:cubicBezTo>
                      <a:pt x="1579" y="812"/>
                      <a:pt x="1624" y="780"/>
                      <a:pt x="1673" y="773"/>
                    </a:cubicBezTo>
                    <a:cubicBezTo>
                      <a:pt x="1702" y="767"/>
                      <a:pt x="1737" y="763"/>
                      <a:pt x="1775" y="763"/>
                    </a:cubicBezTo>
                    <a:cubicBezTo>
                      <a:pt x="2021" y="763"/>
                      <a:pt x="2444" y="893"/>
                      <a:pt x="2692" y="1095"/>
                    </a:cubicBezTo>
                    <a:cubicBezTo>
                      <a:pt x="2903" y="1265"/>
                      <a:pt x="3347" y="1327"/>
                      <a:pt x="3687" y="1327"/>
                    </a:cubicBezTo>
                    <a:cubicBezTo>
                      <a:pt x="3810" y="1327"/>
                      <a:pt x="3918" y="1319"/>
                      <a:pt x="3998" y="1305"/>
                    </a:cubicBezTo>
                    <a:cubicBezTo>
                      <a:pt x="4026" y="1301"/>
                      <a:pt x="4055" y="1299"/>
                      <a:pt x="4084" y="1299"/>
                    </a:cubicBezTo>
                    <a:cubicBezTo>
                      <a:pt x="4199" y="1299"/>
                      <a:pt x="4314" y="1329"/>
                      <a:pt x="4415" y="1354"/>
                    </a:cubicBezTo>
                    <a:cubicBezTo>
                      <a:pt x="4500" y="1379"/>
                      <a:pt x="4566" y="1397"/>
                      <a:pt x="4613" y="1397"/>
                    </a:cubicBezTo>
                    <a:cubicBezTo>
                      <a:pt x="4645" y="1397"/>
                      <a:pt x="4668" y="1388"/>
                      <a:pt x="4681" y="1368"/>
                    </a:cubicBezTo>
                    <a:cubicBezTo>
                      <a:pt x="4705" y="1326"/>
                      <a:pt x="4751" y="1302"/>
                      <a:pt x="4800" y="1302"/>
                    </a:cubicBezTo>
                    <a:cubicBezTo>
                      <a:pt x="4856" y="1305"/>
                      <a:pt x="4915" y="1326"/>
                      <a:pt x="4964" y="1361"/>
                    </a:cubicBezTo>
                    <a:cubicBezTo>
                      <a:pt x="5030" y="1397"/>
                      <a:pt x="5097" y="1433"/>
                      <a:pt x="5172" y="1433"/>
                    </a:cubicBezTo>
                    <a:cubicBezTo>
                      <a:pt x="5223" y="1433"/>
                      <a:pt x="5279" y="1416"/>
                      <a:pt x="5342" y="1368"/>
                    </a:cubicBezTo>
                    <a:cubicBezTo>
                      <a:pt x="5356" y="1358"/>
                      <a:pt x="5370" y="1347"/>
                      <a:pt x="5381" y="1337"/>
                    </a:cubicBezTo>
                    <a:cubicBezTo>
                      <a:pt x="5311" y="1312"/>
                      <a:pt x="5237" y="1298"/>
                      <a:pt x="5167" y="1288"/>
                    </a:cubicBezTo>
                    <a:cubicBezTo>
                      <a:pt x="4975" y="1256"/>
                      <a:pt x="4779" y="1225"/>
                      <a:pt x="4768" y="1085"/>
                    </a:cubicBezTo>
                    <a:cubicBezTo>
                      <a:pt x="4766" y="1053"/>
                      <a:pt x="4631" y="1049"/>
                      <a:pt x="4517" y="1049"/>
                    </a:cubicBezTo>
                    <a:cubicBezTo>
                      <a:pt x="4478" y="1049"/>
                      <a:pt x="4443" y="1050"/>
                      <a:pt x="4415" y="1050"/>
                    </a:cubicBezTo>
                    <a:cubicBezTo>
                      <a:pt x="4360" y="1052"/>
                      <a:pt x="4304" y="1053"/>
                      <a:pt x="4248" y="1053"/>
                    </a:cubicBezTo>
                    <a:cubicBezTo>
                      <a:pt x="4105" y="1053"/>
                      <a:pt x="3962" y="1042"/>
                      <a:pt x="3854" y="997"/>
                    </a:cubicBezTo>
                    <a:cubicBezTo>
                      <a:pt x="3823" y="983"/>
                      <a:pt x="3728" y="945"/>
                      <a:pt x="3732" y="861"/>
                    </a:cubicBezTo>
                    <a:cubicBezTo>
                      <a:pt x="3735" y="759"/>
                      <a:pt x="3868" y="707"/>
                      <a:pt x="4110" y="623"/>
                    </a:cubicBezTo>
                    <a:cubicBezTo>
                      <a:pt x="4205" y="595"/>
                      <a:pt x="4296" y="556"/>
                      <a:pt x="4383" y="511"/>
                    </a:cubicBezTo>
                    <a:cubicBezTo>
                      <a:pt x="4371" y="510"/>
                      <a:pt x="4356" y="509"/>
                      <a:pt x="4340" y="509"/>
                    </a:cubicBezTo>
                    <a:cubicBezTo>
                      <a:pt x="4239" y="509"/>
                      <a:pt x="4058" y="530"/>
                      <a:pt x="3802" y="609"/>
                    </a:cubicBezTo>
                    <a:cubicBezTo>
                      <a:pt x="3721" y="634"/>
                      <a:pt x="3639" y="645"/>
                      <a:pt x="3558" y="645"/>
                    </a:cubicBezTo>
                    <a:cubicBezTo>
                      <a:pt x="3329" y="645"/>
                      <a:pt x="3110" y="560"/>
                      <a:pt x="2934" y="493"/>
                    </a:cubicBezTo>
                    <a:cubicBezTo>
                      <a:pt x="2864" y="462"/>
                      <a:pt x="2794" y="441"/>
                      <a:pt x="2717" y="423"/>
                    </a:cubicBezTo>
                    <a:cubicBezTo>
                      <a:pt x="2713" y="476"/>
                      <a:pt x="2682" y="518"/>
                      <a:pt x="2636" y="535"/>
                    </a:cubicBezTo>
                    <a:cubicBezTo>
                      <a:pt x="2601" y="552"/>
                      <a:pt x="2554" y="559"/>
                      <a:pt x="2498" y="559"/>
                    </a:cubicBezTo>
                    <a:cubicBezTo>
                      <a:pt x="2190" y="559"/>
                      <a:pt x="1621" y="335"/>
                      <a:pt x="1449" y="213"/>
                    </a:cubicBezTo>
                    <a:cubicBezTo>
                      <a:pt x="1324" y="123"/>
                      <a:pt x="939" y="1"/>
                      <a:pt x="626"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4" name="Google Shape;7199;p65">
                <a:extLst>
                  <a:ext uri="{FF2B5EF4-FFF2-40B4-BE49-F238E27FC236}">
                    <a16:creationId xmlns:a16="http://schemas.microsoft.com/office/drawing/2014/main" id="{ECCAA62A-30BB-48EF-B5CF-19788AE48995}"/>
                  </a:ext>
                </a:extLst>
              </p:cNvPr>
              <p:cNvSpPr/>
              <p:nvPr/>
            </p:nvSpPr>
            <p:spPr>
              <a:xfrm>
                <a:off x="8712551" y="4623020"/>
                <a:ext cx="9816" cy="9564"/>
              </a:xfrm>
              <a:custGeom>
                <a:avLst/>
                <a:gdLst/>
                <a:ahLst/>
                <a:cxnLst/>
                <a:rect l="l" t="t" r="r" b="b"/>
                <a:pathLst>
                  <a:path w="197" h="168" extrusionOk="0">
                    <a:moveTo>
                      <a:pt x="157" y="0"/>
                    </a:moveTo>
                    <a:cubicBezTo>
                      <a:pt x="153" y="0"/>
                      <a:pt x="148" y="1"/>
                      <a:pt x="144" y="2"/>
                    </a:cubicBezTo>
                    <a:cubicBezTo>
                      <a:pt x="105" y="2"/>
                      <a:pt x="70" y="12"/>
                      <a:pt x="35" y="33"/>
                    </a:cubicBezTo>
                    <a:cubicBezTo>
                      <a:pt x="11" y="51"/>
                      <a:pt x="0" y="68"/>
                      <a:pt x="25" y="107"/>
                    </a:cubicBezTo>
                    <a:cubicBezTo>
                      <a:pt x="44" y="132"/>
                      <a:pt x="71" y="168"/>
                      <a:pt x="99" y="168"/>
                    </a:cubicBezTo>
                    <a:cubicBezTo>
                      <a:pt x="102" y="168"/>
                      <a:pt x="105" y="167"/>
                      <a:pt x="109" y="166"/>
                    </a:cubicBezTo>
                    <a:cubicBezTo>
                      <a:pt x="151" y="156"/>
                      <a:pt x="196" y="75"/>
                      <a:pt x="196" y="12"/>
                    </a:cubicBezTo>
                    <a:cubicBezTo>
                      <a:pt x="183" y="4"/>
                      <a:pt x="170" y="0"/>
                      <a:pt x="157"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5" name="Google Shape;7200;p65">
                <a:extLst>
                  <a:ext uri="{FF2B5EF4-FFF2-40B4-BE49-F238E27FC236}">
                    <a16:creationId xmlns:a16="http://schemas.microsoft.com/office/drawing/2014/main" id="{8FBE46F5-06A7-44EA-ABB6-58DEF5BCC500}"/>
                  </a:ext>
                </a:extLst>
              </p:cNvPr>
              <p:cNvSpPr/>
              <p:nvPr/>
            </p:nvSpPr>
            <p:spPr>
              <a:xfrm>
                <a:off x="9043082" y="4796367"/>
                <a:ext cx="107321" cy="16109"/>
              </a:xfrm>
              <a:custGeom>
                <a:avLst/>
                <a:gdLst/>
                <a:ahLst/>
                <a:cxnLst/>
                <a:rect l="l" t="t" r="r" b="b"/>
                <a:pathLst>
                  <a:path w="2154" h="283" extrusionOk="0">
                    <a:moveTo>
                      <a:pt x="1999" y="1"/>
                    </a:moveTo>
                    <a:cubicBezTo>
                      <a:pt x="1864" y="1"/>
                      <a:pt x="1740" y="37"/>
                      <a:pt x="1611" y="76"/>
                    </a:cubicBezTo>
                    <a:cubicBezTo>
                      <a:pt x="1482" y="113"/>
                      <a:pt x="1352" y="151"/>
                      <a:pt x="1209" y="151"/>
                    </a:cubicBezTo>
                    <a:cubicBezTo>
                      <a:pt x="1122" y="151"/>
                      <a:pt x="1031" y="137"/>
                      <a:pt x="932" y="100"/>
                    </a:cubicBezTo>
                    <a:cubicBezTo>
                      <a:pt x="808" y="56"/>
                      <a:pt x="672" y="39"/>
                      <a:pt x="543" y="39"/>
                    </a:cubicBezTo>
                    <a:cubicBezTo>
                      <a:pt x="276" y="39"/>
                      <a:pt x="38" y="111"/>
                      <a:pt x="0" y="163"/>
                    </a:cubicBezTo>
                    <a:cubicBezTo>
                      <a:pt x="67" y="254"/>
                      <a:pt x="505" y="268"/>
                      <a:pt x="827" y="282"/>
                    </a:cubicBezTo>
                    <a:cubicBezTo>
                      <a:pt x="837" y="283"/>
                      <a:pt x="848" y="283"/>
                      <a:pt x="858" y="283"/>
                    </a:cubicBezTo>
                    <a:cubicBezTo>
                      <a:pt x="1092" y="283"/>
                      <a:pt x="1315" y="210"/>
                      <a:pt x="1513" y="146"/>
                    </a:cubicBezTo>
                    <a:cubicBezTo>
                      <a:pt x="1663" y="93"/>
                      <a:pt x="1807" y="48"/>
                      <a:pt x="1936" y="41"/>
                    </a:cubicBezTo>
                    <a:cubicBezTo>
                      <a:pt x="2010" y="34"/>
                      <a:pt x="2083" y="27"/>
                      <a:pt x="2153" y="16"/>
                    </a:cubicBezTo>
                    <a:lnTo>
                      <a:pt x="2111" y="9"/>
                    </a:lnTo>
                    <a:cubicBezTo>
                      <a:pt x="2073" y="3"/>
                      <a:pt x="2036" y="1"/>
                      <a:pt x="1999"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6" name="Google Shape;7201;p65">
                <a:extLst>
                  <a:ext uri="{FF2B5EF4-FFF2-40B4-BE49-F238E27FC236}">
                    <a16:creationId xmlns:a16="http://schemas.microsoft.com/office/drawing/2014/main" id="{B1BB1D0E-E2BC-4BEF-9D37-FED4D2B932CB}"/>
                  </a:ext>
                </a:extLst>
              </p:cNvPr>
              <p:cNvSpPr/>
              <p:nvPr/>
            </p:nvSpPr>
            <p:spPr>
              <a:xfrm>
                <a:off x="8465225" y="4566891"/>
                <a:ext cx="8220" cy="15371"/>
              </a:xfrm>
              <a:custGeom>
                <a:avLst/>
                <a:gdLst/>
                <a:ahLst/>
                <a:cxnLst/>
                <a:rect l="l" t="t" r="r" b="b"/>
                <a:pathLst>
                  <a:path w="165" h="270" extrusionOk="0">
                    <a:moveTo>
                      <a:pt x="21" y="0"/>
                    </a:moveTo>
                    <a:cubicBezTo>
                      <a:pt x="11" y="11"/>
                      <a:pt x="4" y="21"/>
                      <a:pt x="0" y="35"/>
                    </a:cubicBezTo>
                    <a:cubicBezTo>
                      <a:pt x="14" y="112"/>
                      <a:pt x="49" y="182"/>
                      <a:pt x="105" y="242"/>
                    </a:cubicBezTo>
                    <a:cubicBezTo>
                      <a:pt x="119" y="256"/>
                      <a:pt x="133" y="266"/>
                      <a:pt x="151" y="270"/>
                    </a:cubicBezTo>
                    <a:cubicBezTo>
                      <a:pt x="165" y="259"/>
                      <a:pt x="165" y="203"/>
                      <a:pt x="126" y="123"/>
                    </a:cubicBezTo>
                    <a:cubicBezTo>
                      <a:pt x="88" y="42"/>
                      <a:pt x="35" y="0"/>
                      <a:pt x="2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7" name="Google Shape;7202;p65">
                <a:extLst>
                  <a:ext uri="{FF2B5EF4-FFF2-40B4-BE49-F238E27FC236}">
                    <a16:creationId xmlns:a16="http://schemas.microsoft.com/office/drawing/2014/main" id="{192F43A6-5D43-4B94-9591-183576FDCA19}"/>
                  </a:ext>
                </a:extLst>
              </p:cNvPr>
              <p:cNvSpPr/>
              <p:nvPr/>
            </p:nvSpPr>
            <p:spPr>
              <a:xfrm>
                <a:off x="9010797" y="4487190"/>
                <a:ext cx="171693" cy="224239"/>
              </a:xfrm>
              <a:custGeom>
                <a:avLst/>
                <a:gdLst/>
                <a:ahLst/>
                <a:cxnLst/>
                <a:rect l="l" t="t" r="r" b="b"/>
                <a:pathLst>
                  <a:path w="3446" h="3939" extrusionOk="0">
                    <a:moveTo>
                      <a:pt x="3446" y="0"/>
                    </a:moveTo>
                    <a:cubicBezTo>
                      <a:pt x="3316" y="70"/>
                      <a:pt x="3190" y="147"/>
                      <a:pt x="3071" y="231"/>
                    </a:cubicBezTo>
                    <a:lnTo>
                      <a:pt x="2962" y="301"/>
                    </a:lnTo>
                    <a:cubicBezTo>
                      <a:pt x="2872" y="360"/>
                      <a:pt x="2742" y="383"/>
                      <a:pt x="2596" y="383"/>
                    </a:cubicBezTo>
                    <a:cubicBezTo>
                      <a:pt x="2190" y="383"/>
                      <a:pt x="1662" y="207"/>
                      <a:pt x="1531" y="161"/>
                    </a:cubicBezTo>
                    <a:cubicBezTo>
                      <a:pt x="1481" y="145"/>
                      <a:pt x="1441" y="137"/>
                      <a:pt x="1407" y="137"/>
                    </a:cubicBezTo>
                    <a:cubicBezTo>
                      <a:pt x="1318" y="137"/>
                      <a:pt x="1271" y="187"/>
                      <a:pt x="1205" y="256"/>
                    </a:cubicBezTo>
                    <a:cubicBezTo>
                      <a:pt x="1135" y="329"/>
                      <a:pt x="1051" y="417"/>
                      <a:pt x="897" y="441"/>
                    </a:cubicBezTo>
                    <a:cubicBezTo>
                      <a:pt x="760" y="462"/>
                      <a:pt x="711" y="704"/>
                      <a:pt x="676" y="893"/>
                    </a:cubicBezTo>
                    <a:cubicBezTo>
                      <a:pt x="641" y="1061"/>
                      <a:pt x="617" y="1194"/>
                      <a:pt x="533" y="1243"/>
                    </a:cubicBezTo>
                    <a:cubicBezTo>
                      <a:pt x="487" y="1267"/>
                      <a:pt x="449" y="1407"/>
                      <a:pt x="410" y="1544"/>
                    </a:cubicBezTo>
                    <a:cubicBezTo>
                      <a:pt x="358" y="1743"/>
                      <a:pt x="281" y="2013"/>
                      <a:pt x="123" y="2272"/>
                    </a:cubicBezTo>
                    <a:cubicBezTo>
                      <a:pt x="60" y="2367"/>
                      <a:pt x="1" y="2503"/>
                      <a:pt x="43" y="2587"/>
                    </a:cubicBezTo>
                    <a:cubicBezTo>
                      <a:pt x="102" y="2699"/>
                      <a:pt x="333" y="2717"/>
                      <a:pt x="410" y="2720"/>
                    </a:cubicBezTo>
                    <a:cubicBezTo>
                      <a:pt x="484" y="2720"/>
                      <a:pt x="550" y="2759"/>
                      <a:pt x="596" y="2818"/>
                    </a:cubicBezTo>
                    <a:cubicBezTo>
                      <a:pt x="704" y="2965"/>
                      <a:pt x="666" y="3235"/>
                      <a:pt x="631" y="3382"/>
                    </a:cubicBezTo>
                    <a:cubicBezTo>
                      <a:pt x="536" y="3791"/>
                      <a:pt x="571" y="3924"/>
                      <a:pt x="589" y="3938"/>
                    </a:cubicBezTo>
                    <a:cubicBezTo>
                      <a:pt x="596" y="3938"/>
                      <a:pt x="603" y="3938"/>
                      <a:pt x="610" y="3935"/>
                    </a:cubicBezTo>
                    <a:cubicBezTo>
                      <a:pt x="767" y="3875"/>
                      <a:pt x="876" y="3725"/>
                      <a:pt x="893" y="3613"/>
                    </a:cubicBezTo>
                    <a:cubicBezTo>
                      <a:pt x="904" y="3578"/>
                      <a:pt x="893" y="3539"/>
                      <a:pt x="869" y="3515"/>
                    </a:cubicBezTo>
                    <a:cubicBezTo>
                      <a:pt x="680" y="3368"/>
                      <a:pt x="718" y="2608"/>
                      <a:pt x="781" y="2437"/>
                    </a:cubicBezTo>
                    <a:cubicBezTo>
                      <a:pt x="806" y="2370"/>
                      <a:pt x="872" y="2321"/>
                      <a:pt x="946" y="2314"/>
                    </a:cubicBezTo>
                    <a:cubicBezTo>
                      <a:pt x="957" y="2313"/>
                      <a:pt x="967" y="2313"/>
                      <a:pt x="978" y="2313"/>
                    </a:cubicBezTo>
                    <a:cubicBezTo>
                      <a:pt x="1085" y="2313"/>
                      <a:pt x="1187" y="2361"/>
                      <a:pt x="1251" y="2447"/>
                    </a:cubicBezTo>
                    <a:cubicBezTo>
                      <a:pt x="1307" y="2528"/>
                      <a:pt x="1307" y="2636"/>
                      <a:pt x="1254" y="2720"/>
                    </a:cubicBezTo>
                    <a:cubicBezTo>
                      <a:pt x="1209" y="2811"/>
                      <a:pt x="1233" y="2836"/>
                      <a:pt x="1335" y="2909"/>
                    </a:cubicBezTo>
                    <a:cubicBezTo>
                      <a:pt x="1422" y="2972"/>
                      <a:pt x="1538" y="3060"/>
                      <a:pt x="1538" y="3238"/>
                    </a:cubicBezTo>
                    <a:cubicBezTo>
                      <a:pt x="1538" y="3319"/>
                      <a:pt x="1555" y="3340"/>
                      <a:pt x="1566" y="3347"/>
                    </a:cubicBezTo>
                    <a:cubicBezTo>
                      <a:pt x="1573" y="3352"/>
                      <a:pt x="1583" y="3354"/>
                      <a:pt x="1595" y="3354"/>
                    </a:cubicBezTo>
                    <a:cubicBezTo>
                      <a:pt x="1645" y="3354"/>
                      <a:pt x="1734" y="3319"/>
                      <a:pt x="1807" y="3291"/>
                    </a:cubicBezTo>
                    <a:cubicBezTo>
                      <a:pt x="1856" y="3273"/>
                      <a:pt x="1905" y="3256"/>
                      <a:pt x="1954" y="3242"/>
                    </a:cubicBezTo>
                    <a:cubicBezTo>
                      <a:pt x="2031" y="3217"/>
                      <a:pt x="2077" y="3186"/>
                      <a:pt x="2084" y="3154"/>
                    </a:cubicBezTo>
                    <a:cubicBezTo>
                      <a:pt x="2094" y="3119"/>
                      <a:pt x="2077" y="3060"/>
                      <a:pt x="1958" y="2927"/>
                    </a:cubicBezTo>
                    <a:cubicBezTo>
                      <a:pt x="1849" y="2811"/>
                      <a:pt x="1881" y="2671"/>
                      <a:pt x="1905" y="2559"/>
                    </a:cubicBezTo>
                    <a:cubicBezTo>
                      <a:pt x="1933" y="2433"/>
                      <a:pt x="1944" y="2363"/>
                      <a:pt x="1856" y="2307"/>
                    </a:cubicBezTo>
                    <a:cubicBezTo>
                      <a:pt x="1695" y="2199"/>
                      <a:pt x="1513" y="2020"/>
                      <a:pt x="1545" y="1873"/>
                    </a:cubicBezTo>
                    <a:cubicBezTo>
                      <a:pt x="1552" y="1831"/>
                      <a:pt x="1583" y="1761"/>
                      <a:pt x="1699" y="1736"/>
                    </a:cubicBezTo>
                    <a:cubicBezTo>
                      <a:pt x="1947" y="1680"/>
                      <a:pt x="2493" y="1327"/>
                      <a:pt x="2479" y="1229"/>
                    </a:cubicBezTo>
                    <a:cubicBezTo>
                      <a:pt x="2469" y="1219"/>
                      <a:pt x="2424" y="1208"/>
                      <a:pt x="2348" y="1208"/>
                    </a:cubicBezTo>
                    <a:cubicBezTo>
                      <a:pt x="2269" y="1208"/>
                      <a:pt x="2157" y="1219"/>
                      <a:pt x="2014" y="1253"/>
                    </a:cubicBezTo>
                    <a:cubicBezTo>
                      <a:pt x="1737" y="1320"/>
                      <a:pt x="1513" y="1439"/>
                      <a:pt x="1485" y="1540"/>
                    </a:cubicBezTo>
                    <a:cubicBezTo>
                      <a:pt x="1457" y="1643"/>
                      <a:pt x="1372" y="1700"/>
                      <a:pt x="1258" y="1700"/>
                    </a:cubicBezTo>
                    <a:cubicBezTo>
                      <a:pt x="1232" y="1700"/>
                      <a:pt x="1205" y="1697"/>
                      <a:pt x="1177" y="1691"/>
                    </a:cubicBezTo>
                    <a:cubicBezTo>
                      <a:pt x="935" y="1638"/>
                      <a:pt x="617" y="1355"/>
                      <a:pt x="680" y="980"/>
                    </a:cubicBezTo>
                    <a:cubicBezTo>
                      <a:pt x="701" y="844"/>
                      <a:pt x="799" y="728"/>
                      <a:pt x="970" y="634"/>
                    </a:cubicBezTo>
                    <a:cubicBezTo>
                      <a:pt x="1225" y="499"/>
                      <a:pt x="1630" y="434"/>
                      <a:pt x="1984" y="434"/>
                    </a:cubicBezTo>
                    <a:cubicBezTo>
                      <a:pt x="2229" y="434"/>
                      <a:pt x="2449" y="465"/>
                      <a:pt x="2581" y="525"/>
                    </a:cubicBezTo>
                    <a:cubicBezTo>
                      <a:pt x="2631" y="548"/>
                      <a:pt x="2683" y="558"/>
                      <a:pt x="2734" y="558"/>
                    </a:cubicBezTo>
                    <a:cubicBezTo>
                      <a:pt x="3034" y="558"/>
                      <a:pt x="3332" y="206"/>
                      <a:pt x="3446"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8" name="Google Shape;7203;p65">
                <a:extLst>
                  <a:ext uri="{FF2B5EF4-FFF2-40B4-BE49-F238E27FC236}">
                    <a16:creationId xmlns:a16="http://schemas.microsoft.com/office/drawing/2014/main" id="{F8B39CF8-E748-4460-B730-35A297B0D7EF}"/>
                  </a:ext>
                </a:extLst>
              </p:cNvPr>
              <p:cNvSpPr/>
              <p:nvPr/>
            </p:nvSpPr>
            <p:spPr>
              <a:xfrm>
                <a:off x="9215076" y="4633325"/>
                <a:ext cx="28102" cy="16964"/>
              </a:xfrm>
              <a:custGeom>
                <a:avLst/>
                <a:gdLst/>
                <a:ahLst/>
                <a:cxnLst/>
                <a:rect l="l" t="t" r="r" b="b"/>
                <a:pathLst>
                  <a:path w="564" h="298" extrusionOk="0">
                    <a:moveTo>
                      <a:pt x="103" y="1"/>
                    </a:moveTo>
                    <a:cubicBezTo>
                      <a:pt x="67" y="1"/>
                      <a:pt x="37" y="6"/>
                      <a:pt x="18" y="17"/>
                    </a:cubicBezTo>
                    <a:cubicBezTo>
                      <a:pt x="7" y="24"/>
                      <a:pt x="0" y="27"/>
                      <a:pt x="7" y="59"/>
                    </a:cubicBezTo>
                    <a:cubicBezTo>
                      <a:pt x="39" y="181"/>
                      <a:pt x="196" y="276"/>
                      <a:pt x="329" y="293"/>
                    </a:cubicBezTo>
                    <a:cubicBezTo>
                      <a:pt x="344" y="295"/>
                      <a:pt x="363" y="297"/>
                      <a:pt x="384" y="297"/>
                    </a:cubicBezTo>
                    <a:cubicBezTo>
                      <a:pt x="441" y="297"/>
                      <a:pt x="514" y="283"/>
                      <a:pt x="550" y="220"/>
                    </a:cubicBezTo>
                    <a:cubicBezTo>
                      <a:pt x="553" y="213"/>
                      <a:pt x="564" y="195"/>
                      <a:pt x="525" y="153"/>
                    </a:cubicBezTo>
                    <a:cubicBezTo>
                      <a:pt x="433" y="63"/>
                      <a:pt x="229" y="1"/>
                      <a:pt x="103"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9" name="Google Shape;7204;p65">
                <a:extLst>
                  <a:ext uri="{FF2B5EF4-FFF2-40B4-BE49-F238E27FC236}">
                    <a16:creationId xmlns:a16="http://schemas.microsoft.com/office/drawing/2014/main" id="{2342D831-5518-4ABC-AA3F-DD61311D3D93}"/>
                  </a:ext>
                </a:extLst>
              </p:cNvPr>
              <p:cNvSpPr/>
              <p:nvPr/>
            </p:nvSpPr>
            <p:spPr>
              <a:xfrm>
                <a:off x="8422625" y="4488385"/>
                <a:ext cx="3387" cy="855"/>
              </a:xfrm>
              <a:custGeom>
                <a:avLst/>
                <a:gdLst/>
                <a:ahLst/>
                <a:cxnLst/>
                <a:rect l="l" t="t" r="r" b="b"/>
                <a:pathLst>
                  <a:path w="68" h="15" extrusionOk="0">
                    <a:moveTo>
                      <a:pt x="67" y="14"/>
                    </a:moveTo>
                    <a:lnTo>
                      <a:pt x="1" y="0"/>
                    </a:lnTo>
                    <a:lnTo>
                      <a:pt x="1" y="0"/>
                    </a:lnTo>
                    <a:lnTo>
                      <a:pt x="67"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0" name="Google Shape;7205;p65">
                <a:extLst>
                  <a:ext uri="{FF2B5EF4-FFF2-40B4-BE49-F238E27FC236}">
                    <a16:creationId xmlns:a16="http://schemas.microsoft.com/office/drawing/2014/main" id="{8F4D474B-7718-4DF9-A1B3-8109074A45D2}"/>
                  </a:ext>
                </a:extLst>
              </p:cNvPr>
              <p:cNvSpPr/>
              <p:nvPr/>
            </p:nvSpPr>
            <p:spPr>
              <a:xfrm>
                <a:off x="8425417" y="4490376"/>
                <a:ext cx="14201" cy="21916"/>
              </a:xfrm>
              <a:custGeom>
                <a:avLst/>
                <a:gdLst/>
                <a:ahLst/>
                <a:cxnLst/>
                <a:rect l="l" t="t" r="r" b="b"/>
                <a:pathLst>
                  <a:path w="285" h="385" extrusionOk="0">
                    <a:moveTo>
                      <a:pt x="8" y="0"/>
                    </a:moveTo>
                    <a:lnTo>
                      <a:pt x="8" y="0"/>
                    </a:lnTo>
                    <a:cubicBezTo>
                      <a:pt x="1" y="105"/>
                      <a:pt x="78" y="329"/>
                      <a:pt x="169" y="378"/>
                    </a:cubicBezTo>
                    <a:cubicBezTo>
                      <a:pt x="174" y="381"/>
                      <a:pt x="180" y="385"/>
                      <a:pt x="189" y="385"/>
                    </a:cubicBezTo>
                    <a:cubicBezTo>
                      <a:pt x="201" y="385"/>
                      <a:pt x="217" y="379"/>
                      <a:pt x="239" y="357"/>
                    </a:cubicBezTo>
                    <a:cubicBezTo>
                      <a:pt x="249" y="347"/>
                      <a:pt x="284" y="312"/>
                      <a:pt x="246" y="224"/>
                    </a:cubicBezTo>
                    <a:cubicBezTo>
                      <a:pt x="193" y="126"/>
                      <a:pt x="109" y="46"/>
                      <a:pt x="8"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1" name="Google Shape;7206;p65">
                <a:extLst>
                  <a:ext uri="{FF2B5EF4-FFF2-40B4-BE49-F238E27FC236}">
                    <a16:creationId xmlns:a16="http://schemas.microsoft.com/office/drawing/2014/main" id="{EF1C2AD8-8607-42F3-BD85-AC280D3F6033}"/>
                  </a:ext>
                </a:extLst>
              </p:cNvPr>
              <p:cNvSpPr/>
              <p:nvPr/>
            </p:nvSpPr>
            <p:spPr>
              <a:xfrm>
                <a:off x="9145123" y="4820160"/>
                <a:ext cx="40707" cy="36037"/>
              </a:xfrm>
              <a:custGeom>
                <a:avLst/>
                <a:gdLst/>
                <a:ahLst/>
                <a:cxnLst/>
                <a:rect l="l" t="t" r="r" b="b"/>
                <a:pathLst>
                  <a:path w="817" h="633" extrusionOk="0">
                    <a:moveTo>
                      <a:pt x="732" y="1"/>
                    </a:moveTo>
                    <a:cubicBezTo>
                      <a:pt x="694" y="22"/>
                      <a:pt x="655" y="39"/>
                      <a:pt x="613" y="50"/>
                    </a:cubicBezTo>
                    <a:lnTo>
                      <a:pt x="610" y="50"/>
                    </a:lnTo>
                    <a:cubicBezTo>
                      <a:pt x="603" y="64"/>
                      <a:pt x="599" y="78"/>
                      <a:pt x="592" y="92"/>
                    </a:cubicBezTo>
                    <a:lnTo>
                      <a:pt x="592" y="95"/>
                    </a:lnTo>
                    <a:cubicBezTo>
                      <a:pt x="585" y="109"/>
                      <a:pt x="578" y="120"/>
                      <a:pt x="575" y="134"/>
                    </a:cubicBezTo>
                    <a:lnTo>
                      <a:pt x="571" y="141"/>
                    </a:lnTo>
                    <a:cubicBezTo>
                      <a:pt x="564" y="151"/>
                      <a:pt x="557" y="162"/>
                      <a:pt x="550" y="172"/>
                    </a:cubicBezTo>
                    <a:lnTo>
                      <a:pt x="547" y="176"/>
                    </a:lnTo>
                    <a:cubicBezTo>
                      <a:pt x="540" y="186"/>
                      <a:pt x="529" y="197"/>
                      <a:pt x="519" y="204"/>
                    </a:cubicBezTo>
                    <a:cubicBezTo>
                      <a:pt x="512" y="208"/>
                      <a:pt x="505" y="215"/>
                      <a:pt x="498" y="218"/>
                    </a:cubicBezTo>
                    <a:lnTo>
                      <a:pt x="491" y="218"/>
                    </a:lnTo>
                    <a:cubicBezTo>
                      <a:pt x="484" y="222"/>
                      <a:pt x="477" y="225"/>
                      <a:pt x="470" y="225"/>
                    </a:cubicBezTo>
                    <a:lnTo>
                      <a:pt x="438" y="225"/>
                    </a:lnTo>
                    <a:lnTo>
                      <a:pt x="421" y="222"/>
                    </a:lnTo>
                    <a:lnTo>
                      <a:pt x="414" y="222"/>
                    </a:lnTo>
                    <a:cubicBezTo>
                      <a:pt x="403" y="218"/>
                      <a:pt x="396" y="215"/>
                      <a:pt x="389" y="211"/>
                    </a:cubicBezTo>
                    <a:lnTo>
                      <a:pt x="385" y="211"/>
                    </a:lnTo>
                    <a:cubicBezTo>
                      <a:pt x="375" y="204"/>
                      <a:pt x="364" y="200"/>
                      <a:pt x="357" y="193"/>
                    </a:cubicBezTo>
                    <a:lnTo>
                      <a:pt x="347" y="186"/>
                    </a:lnTo>
                    <a:lnTo>
                      <a:pt x="326" y="169"/>
                    </a:lnTo>
                    <a:lnTo>
                      <a:pt x="315" y="162"/>
                    </a:lnTo>
                    <a:lnTo>
                      <a:pt x="291" y="141"/>
                    </a:lnTo>
                    <a:lnTo>
                      <a:pt x="284" y="134"/>
                    </a:lnTo>
                    <a:cubicBezTo>
                      <a:pt x="119" y="222"/>
                      <a:pt x="14" y="379"/>
                      <a:pt x="7" y="495"/>
                    </a:cubicBezTo>
                    <a:cubicBezTo>
                      <a:pt x="0" y="544"/>
                      <a:pt x="25" y="593"/>
                      <a:pt x="70" y="617"/>
                    </a:cubicBezTo>
                    <a:cubicBezTo>
                      <a:pt x="91" y="628"/>
                      <a:pt x="114" y="633"/>
                      <a:pt x="139" y="633"/>
                    </a:cubicBezTo>
                    <a:cubicBezTo>
                      <a:pt x="292" y="633"/>
                      <a:pt x="510" y="441"/>
                      <a:pt x="676" y="239"/>
                    </a:cubicBezTo>
                    <a:cubicBezTo>
                      <a:pt x="704" y="208"/>
                      <a:pt x="729" y="176"/>
                      <a:pt x="750" y="148"/>
                    </a:cubicBezTo>
                    <a:cubicBezTo>
                      <a:pt x="767" y="127"/>
                      <a:pt x="792" y="106"/>
                      <a:pt x="816" y="88"/>
                    </a:cubicBezTo>
                    <a:lnTo>
                      <a:pt x="813" y="85"/>
                    </a:lnTo>
                    <a:cubicBezTo>
                      <a:pt x="802" y="71"/>
                      <a:pt x="788" y="57"/>
                      <a:pt x="774" y="43"/>
                    </a:cubicBezTo>
                    <a:lnTo>
                      <a:pt x="771" y="36"/>
                    </a:lnTo>
                    <a:cubicBezTo>
                      <a:pt x="757" y="25"/>
                      <a:pt x="746" y="11"/>
                      <a:pt x="732"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2" name="Google Shape;7207;p65">
                <a:extLst>
                  <a:ext uri="{FF2B5EF4-FFF2-40B4-BE49-F238E27FC236}">
                    <a16:creationId xmlns:a16="http://schemas.microsoft.com/office/drawing/2014/main" id="{D5D73B36-B07A-4E5C-9D91-495C713EDE7B}"/>
                  </a:ext>
                </a:extLst>
              </p:cNvPr>
              <p:cNvSpPr/>
              <p:nvPr/>
            </p:nvSpPr>
            <p:spPr>
              <a:xfrm>
                <a:off x="8941042" y="4791981"/>
                <a:ext cx="74537" cy="27211"/>
              </a:xfrm>
              <a:custGeom>
                <a:avLst/>
                <a:gdLst/>
                <a:ahLst/>
                <a:cxnLst/>
                <a:rect l="l" t="t" r="r" b="b"/>
                <a:pathLst>
                  <a:path w="1496" h="478" extrusionOk="0">
                    <a:moveTo>
                      <a:pt x="887" y="1"/>
                    </a:moveTo>
                    <a:cubicBezTo>
                      <a:pt x="843" y="1"/>
                      <a:pt x="810" y="6"/>
                      <a:pt x="795" y="16"/>
                    </a:cubicBezTo>
                    <a:cubicBezTo>
                      <a:pt x="757" y="93"/>
                      <a:pt x="683" y="149"/>
                      <a:pt x="599" y="167"/>
                    </a:cubicBezTo>
                    <a:cubicBezTo>
                      <a:pt x="555" y="179"/>
                      <a:pt x="510" y="186"/>
                      <a:pt x="465" y="186"/>
                    </a:cubicBezTo>
                    <a:cubicBezTo>
                      <a:pt x="372" y="186"/>
                      <a:pt x="280" y="158"/>
                      <a:pt x="200" y="104"/>
                    </a:cubicBezTo>
                    <a:cubicBezTo>
                      <a:pt x="186" y="97"/>
                      <a:pt x="172" y="90"/>
                      <a:pt x="154" y="90"/>
                    </a:cubicBezTo>
                    <a:cubicBezTo>
                      <a:pt x="123" y="93"/>
                      <a:pt x="91" y="111"/>
                      <a:pt x="70" y="135"/>
                    </a:cubicBezTo>
                    <a:cubicBezTo>
                      <a:pt x="28" y="181"/>
                      <a:pt x="0" y="258"/>
                      <a:pt x="32" y="303"/>
                    </a:cubicBezTo>
                    <a:cubicBezTo>
                      <a:pt x="153" y="418"/>
                      <a:pt x="311" y="477"/>
                      <a:pt x="469" y="477"/>
                    </a:cubicBezTo>
                    <a:cubicBezTo>
                      <a:pt x="562" y="477"/>
                      <a:pt x="656" y="457"/>
                      <a:pt x="743" y="415"/>
                    </a:cubicBezTo>
                    <a:cubicBezTo>
                      <a:pt x="904" y="338"/>
                      <a:pt x="1079" y="300"/>
                      <a:pt x="1257" y="300"/>
                    </a:cubicBezTo>
                    <a:cubicBezTo>
                      <a:pt x="1408" y="293"/>
                      <a:pt x="1457" y="286"/>
                      <a:pt x="1488" y="219"/>
                    </a:cubicBezTo>
                    <a:cubicBezTo>
                      <a:pt x="1495" y="198"/>
                      <a:pt x="1457" y="167"/>
                      <a:pt x="1446" y="160"/>
                    </a:cubicBezTo>
                    <a:cubicBezTo>
                      <a:pt x="1312" y="58"/>
                      <a:pt x="1036" y="1"/>
                      <a:pt x="887"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3" name="Google Shape;7208;p65">
                <a:extLst>
                  <a:ext uri="{FF2B5EF4-FFF2-40B4-BE49-F238E27FC236}">
                    <a16:creationId xmlns:a16="http://schemas.microsoft.com/office/drawing/2014/main" id="{3E844125-541F-4D12-AD66-7284411A3246}"/>
                  </a:ext>
                </a:extLst>
              </p:cNvPr>
              <p:cNvSpPr/>
              <p:nvPr/>
            </p:nvSpPr>
            <p:spPr>
              <a:xfrm>
                <a:off x="9022654" y="4836386"/>
                <a:ext cx="42299" cy="19753"/>
              </a:xfrm>
              <a:custGeom>
                <a:avLst/>
                <a:gdLst/>
                <a:ahLst/>
                <a:cxnLst/>
                <a:rect l="l" t="t" r="r" b="b"/>
                <a:pathLst>
                  <a:path w="849" h="347" extrusionOk="0">
                    <a:moveTo>
                      <a:pt x="52" y="1"/>
                    </a:moveTo>
                    <a:cubicBezTo>
                      <a:pt x="33" y="1"/>
                      <a:pt x="16" y="2"/>
                      <a:pt x="1" y="3"/>
                    </a:cubicBezTo>
                    <a:cubicBezTo>
                      <a:pt x="64" y="42"/>
                      <a:pt x="137" y="73"/>
                      <a:pt x="211" y="91"/>
                    </a:cubicBezTo>
                    <a:cubicBezTo>
                      <a:pt x="291" y="108"/>
                      <a:pt x="368" y="143"/>
                      <a:pt x="438" y="192"/>
                    </a:cubicBezTo>
                    <a:cubicBezTo>
                      <a:pt x="517" y="261"/>
                      <a:pt x="688" y="346"/>
                      <a:pt x="784" y="346"/>
                    </a:cubicBezTo>
                    <a:cubicBezTo>
                      <a:pt x="799" y="346"/>
                      <a:pt x="813" y="344"/>
                      <a:pt x="824" y="339"/>
                    </a:cubicBezTo>
                    <a:cubicBezTo>
                      <a:pt x="831" y="336"/>
                      <a:pt x="848" y="329"/>
                      <a:pt x="848" y="276"/>
                    </a:cubicBezTo>
                    <a:cubicBezTo>
                      <a:pt x="848" y="245"/>
                      <a:pt x="813" y="210"/>
                      <a:pt x="750" y="171"/>
                    </a:cubicBezTo>
                    <a:cubicBezTo>
                      <a:pt x="558" y="58"/>
                      <a:pt x="224" y="1"/>
                      <a:pt x="52"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4" name="Google Shape;7209;p65">
                <a:extLst>
                  <a:ext uri="{FF2B5EF4-FFF2-40B4-BE49-F238E27FC236}">
                    <a16:creationId xmlns:a16="http://schemas.microsoft.com/office/drawing/2014/main" id="{274C91BD-BFFF-4D18-8404-8EDCF42F95A7}"/>
                  </a:ext>
                </a:extLst>
              </p:cNvPr>
              <p:cNvSpPr/>
              <p:nvPr/>
            </p:nvSpPr>
            <p:spPr>
              <a:xfrm>
                <a:off x="9247659" y="4475408"/>
                <a:ext cx="39312" cy="68427"/>
              </a:xfrm>
              <a:custGeom>
                <a:avLst/>
                <a:gdLst/>
                <a:ahLst/>
                <a:cxnLst/>
                <a:rect l="l" t="t" r="r" b="b"/>
                <a:pathLst>
                  <a:path w="789" h="1202" extrusionOk="0">
                    <a:moveTo>
                      <a:pt x="295" y="0"/>
                    </a:moveTo>
                    <a:cubicBezTo>
                      <a:pt x="263" y="0"/>
                      <a:pt x="218" y="39"/>
                      <a:pt x="169" y="106"/>
                    </a:cubicBezTo>
                    <a:cubicBezTo>
                      <a:pt x="1" y="337"/>
                      <a:pt x="120" y="837"/>
                      <a:pt x="274" y="1082"/>
                    </a:cubicBezTo>
                    <a:cubicBezTo>
                      <a:pt x="330" y="1172"/>
                      <a:pt x="377" y="1202"/>
                      <a:pt x="391" y="1202"/>
                    </a:cubicBezTo>
                    <a:cubicBezTo>
                      <a:pt x="392" y="1202"/>
                      <a:pt x="392" y="1201"/>
                      <a:pt x="393" y="1201"/>
                    </a:cubicBezTo>
                    <a:cubicBezTo>
                      <a:pt x="400" y="1163"/>
                      <a:pt x="396" y="1124"/>
                      <a:pt x="386" y="1086"/>
                    </a:cubicBezTo>
                    <a:cubicBezTo>
                      <a:pt x="372" y="995"/>
                      <a:pt x="354" y="890"/>
                      <a:pt x="421" y="820"/>
                    </a:cubicBezTo>
                    <a:cubicBezTo>
                      <a:pt x="459" y="782"/>
                      <a:pt x="509" y="761"/>
                      <a:pt x="577" y="761"/>
                    </a:cubicBezTo>
                    <a:cubicBezTo>
                      <a:pt x="590" y="761"/>
                      <a:pt x="605" y="762"/>
                      <a:pt x="621" y="764"/>
                    </a:cubicBezTo>
                    <a:cubicBezTo>
                      <a:pt x="644" y="766"/>
                      <a:pt x="663" y="767"/>
                      <a:pt x="680" y="767"/>
                    </a:cubicBezTo>
                    <a:cubicBezTo>
                      <a:pt x="750" y="767"/>
                      <a:pt x="769" y="752"/>
                      <a:pt x="775" y="746"/>
                    </a:cubicBezTo>
                    <a:cubicBezTo>
                      <a:pt x="789" y="729"/>
                      <a:pt x="778" y="662"/>
                      <a:pt x="768" y="606"/>
                    </a:cubicBezTo>
                    <a:cubicBezTo>
                      <a:pt x="754" y="543"/>
                      <a:pt x="747" y="484"/>
                      <a:pt x="747" y="421"/>
                    </a:cubicBezTo>
                    <a:cubicBezTo>
                      <a:pt x="747" y="407"/>
                      <a:pt x="743" y="393"/>
                      <a:pt x="736" y="382"/>
                    </a:cubicBezTo>
                    <a:cubicBezTo>
                      <a:pt x="727" y="373"/>
                      <a:pt x="707" y="371"/>
                      <a:pt x="684" y="371"/>
                    </a:cubicBezTo>
                    <a:cubicBezTo>
                      <a:pt x="661" y="371"/>
                      <a:pt x="635" y="373"/>
                      <a:pt x="614" y="375"/>
                    </a:cubicBezTo>
                    <a:cubicBezTo>
                      <a:pt x="590" y="378"/>
                      <a:pt x="567" y="381"/>
                      <a:pt x="545" y="381"/>
                    </a:cubicBezTo>
                    <a:cubicBezTo>
                      <a:pt x="510" y="381"/>
                      <a:pt x="478" y="374"/>
                      <a:pt x="453" y="351"/>
                    </a:cubicBezTo>
                    <a:cubicBezTo>
                      <a:pt x="432" y="333"/>
                      <a:pt x="421" y="305"/>
                      <a:pt x="421" y="277"/>
                    </a:cubicBezTo>
                    <a:cubicBezTo>
                      <a:pt x="421" y="197"/>
                      <a:pt x="368" y="21"/>
                      <a:pt x="305"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5" name="Google Shape;7210;p65">
                <a:extLst>
                  <a:ext uri="{FF2B5EF4-FFF2-40B4-BE49-F238E27FC236}">
                    <a16:creationId xmlns:a16="http://schemas.microsoft.com/office/drawing/2014/main" id="{F99D2FA8-6673-4AFC-90B5-5172D7B9CBC6}"/>
                  </a:ext>
                </a:extLst>
              </p:cNvPr>
              <p:cNvSpPr/>
              <p:nvPr/>
            </p:nvSpPr>
            <p:spPr>
              <a:xfrm>
                <a:off x="8786339" y="4507115"/>
                <a:ext cx="400" cy="59"/>
              </a:xfrm>
              <a:custGeom>
                <a:avLst/>
                <a:gdLst/>
                <a:ahLst/>
                <a:cxnLst/>
                <a:rect l="l" t="t" r="r" b="b"/>
                <a:pathLst>
                  <a:path w="8" h="1" extrusionOk="0">
                    <a:moveTo>
                      <a:pt x="0" y="0"/>
                    </a:moveTo>
                    <a:lnTo>
                      <a:pt x="7"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6" name="Google Shape;7211;p65">
                <a:extLst>
                  <a:ext uri="{FF2B5EF4-FFF2-40B4-BE49-F238E27FC236}">
                    <a16:creationId xmlns:a16="http://schemas.microsoft.com/office/drawing/2014/main" id="{B98A4202-97C4-471C-9EBB-7E644F96A941}"/>
                  </a:ext>
                </a:extLst>
              </p:cNvPr>
              <p:cNvSpPr/>
              <p:nvPr/>
            </p:nvSpPr>
            <p:spPr>
              <a:xfrm>
                <a:off x="8791719" y="4507513"/>
                <a:ext cx="598" cy="227"/>
              </a:xfrm>
              <a:custGeom>
                <a:avLst/>
                <a:gdLst/>
                <a:ahLst/>
                <a:cxnLst/>
                <a:rect l="l" t="t" r="r" b="b"/>
                <a:pathLst>
                  <a:path w="12" h="4" extrusionOk="0">
                    <a:moveTo>
                      <a:pt x="1" y="4"/>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7" name="Google Shape;7212;p65">
                <a:extLst>
                  <a:ext uri="{FF2B5EF4-FFF2-40B4-BE49-F238E27FC236}">
                    <a16:creationId xmlns:a16="http://schemas.microsoft.com/office/drawing/2014/main" id="{9E35F643-2ED4-4E99-880E-1902D32C08AC}"/>
                  </a:ext>
                </a:extLst>
              </p:cNvPr>
              <p:cNvSpPr/>
              <p:nvPr/>
            </p:nvSpPr>
            <p:spPr>
              <a:xfrm>
                <a:off x="8790527" y="4507911"/>
                <a:ext cx="547" cy="59"/>
              </a:xfrm>
              <a:custGeom>
                <a:avLst/>
                <a:gdLst/>
                <a:ahLst/>
                <a:cxnLst/>
                <a:rect l="l" t="t" r="r" b="b"/>
                <a:pathLst>
                  <a:path w="11" h="1" extrusionOk="0">
                    <a:moveTo>
                      <a:pt x="0" y="0"/>
                    </a:moveTo>
                    <a:lnTo>
                      <a:pt x="1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8" name="Google Shape;7213;p65">
                <a:extLst>
                  <a:ext uri="{FF2B5EF4-FFF2-40B4-BE49-F238E27FC236}">
                    <a16:creationId xmlns:a16="http://schemas.microsoft.com/office/drawing/2014/main" id="{FEA4722A-EBF1-4320-8D2D-9921B7FD560A}"/>
                  </a:ext>
                </a:extLst>
              </p:cNvPr>
              <p:cNvSpPr/>
              <p:nvPr/>
            </p:nvSpPr>
            <p:spPr>
              <a:xfrm>
                <a:off x="8783202" y="4505294"/>
                <a:ext cx="198" cy="59"/>
              </a:xfrm>
              <a:custGeom>
                <a:avLst/>
                <a:gdLst/>
                <a:ahLst/>
                <a:cxnLst/>
                <a:rect l="l" t="t" r="r" b="b"/>
                <a:pathLst>
                  <a:path w="4" h="1" extrusionOk="0">
                    <a:moveTo>
                      <a:pt x="0" y="1"/>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9" name="Google Shape;7214;p65">
                <a:extLst>
                  <a:ext uri="{FF2B5EF4-FFF2-40B4-BE49-F238E27FC236}">
                    <a16:creationId xmlns:a16="http://schemas.microsoft.com/office/drawing/2014/main" id="{69490EEC-F449-446F-927E-E1E92470668C}"/>
                  </a:ext>
                </a:extLst>
              </p:cNvPr>
              <p:cNvSpPr/>
              <p:nvPr/>
            </p:nvSpPr>
            <p:spPr>
              <a:xfrm>
                <a:off x="8784747" y="4506091"/>
                <a:ext cx="400" cy="457"/>
              </a:xfrm>
              <a:custGeom>
                <a:avLst/>
                <a:gdLst/>
                <a:ahLst/>
                <a:cxnLst/>
                <a:rect l="l" t="t" r="r" b="b"/>
                <a:pathLst>
                  <a:path w="8" h="8" extrusionOk="0">
                    <a:moveTo>
                      <a:pt x="1" y="1"/>
                    </a:moveTo>
                    <a:lnTo>
                      <a:pt x="8"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0" name="Google Shape;7215;p65">
                <a:extLst>
                  <a:ext uri="{FF2B5EF4-FFF2-40B4-BE49-F238E27FC236}">
                    <a16:creationId xmlns:a16="http://schemas.microsoft.com/office/drawing/2014/main" id="{270EA2A5-711D-464B-8FA7-6D6F722D3DBF}"/>
                  </a:ext>
                </a:extLst>
              </p:cNvPr>
              <p:cNvSpPr/>
              <p:nvPr/>
            </p:nvSpPr>
            <p:spPr>
              <a:xfrm>
                <a:off x="8792967" y="4506888"/>
                <a:ext cx="400" cy="285"/>
              </a:xfrm>
              <a:custGeom>
                <a:avLst/>
                <a:gdLst/>
                <a:ahLst/>
                <a:cxnLst/>
                <a:rect l="l" t="t" r="r" b="b"/>
                <a:pathLst>
                  <a:path w="8" h="5" extrusionOk="0">
                    <a:moveTo>
                      <a:pt x="0" y="4"/>
                    </a:moveTo>
                    <a:lnTo>
                      <a:pt x="7"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1" name="Google Shape;7216;p65">
                <a:extLst>
                  <a:ext uri="{FF2B5EF4-FFF2-40B4-BE49-F238E27FC236}">
                    <a16:creationId xmlns:a16="http://schemas.microsoft.com/office/drawing/2014/main" id="{FE3B19FC-798E-499B-9680-DE171816CB2B}"/>
                  </a:ext>
                </a:extLst>
              </p:cNvPr>
              <p:cNvSpPr/>
              <p:nvPr/>
            </p:nvSpPr>
            <p:spPr>
              <a:xfrm>
                <a:off x="8762275" y="4485199"/>
                <a:ext cx="400" cy="855"/>
              </a:xfrm>
              <a:custGeom>
                <a:avLst/>
                <a:gdLst/>
                <a:ahLst/>
                <a:cxnLst/>
                <a:rect l="l" t="t" r="r" b="b"/>
                <a:pathLst>
                  <a:path w="8" h="15" extrusionOk="0">
                    <a:moveTo>
                      <a:pt x="0" y="0"/>
                    </a:moveTo>
                    <a:lnTo>
                      <a:pt x="7"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2" name="Google Shape;7217;p65">
                <a:extLst>
                  <a:ext uri="{FF2B5EF4-FFF2-40B4-BE49-F238E27FC236}">
                    <a16:creationId xmlns:a16="http://schemas.microsoft.com/office/drawing/2014/main" id="{B683C138-0759-4ECD-8E73-76586DE9529E}"/>
                  </a:ext>
                </a:extLst>
              </p:cNvPr>
              <p:cNvSpPr/>
              <p:nvPr/>
            </p:nvSpPr>
            <p:spPr>
              <a:xfrm>
                <a:off x="8761577" y="4483207"/>
                <a:ext cx="400" cy="1023"/>
              </a:xfrm>
              <a:custGeom>
                <a:avLst/>
                <a:gdLst/>
                <a:ahLst/>
                <a:cxnLst/>
                <a:rect l="l" t="t" r="r" b="b"/>
                <a:pathLst>
                  <a:path w="8" h="18" extrusionOk="0">
                    <a:moveTo>
                      <a:pt x="0" y="0"/>
                    </a:moveTo>
                    <a:lnTo>
                      <a:pt x="7"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3" name="Google Shape;7218;p65">
                <a:extLst>
                  <a:ext uri="{FF2B5EF4-FFF2-40B4-BE49-F238E27FC236}">
                    <a16:creationId xmlns:a16="http://schemas.microsoft.com/office/drawing/2014/main" id="{E36F6ED1-2A22-4BCD-B514-7D913C39CFFD}"/>
                  </a:ext>
                </a:extLst>
              </p:cNvPr>
              <p:cNvSpPr/>
              <p:nvPr/>
            </p:nvSpPr>
            <p:spPr>
              <a:xfrm>
                <a:off x="8762972" y="4486792"/>
                <a:ext cx="400" cy="855"/>
              </a:xfrm>
              <a:custGeom>
                <a:avLst/>
                <a:gdLst/>
                <a:ahLst/>
                <a:cxnLst/>
                <a:rect l="l" t="t" r="r" b="b"/>
                <a:pathLst>
                  <a:path w="8" h="15" extrusionOk="0">
                    <a:moveTo>
                      <a:pt x="0" y="0"/>
                    </a:moveTo>
                    <a:lnTo>
                      <a:pt x="7" y="1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4" name="Google Shape;7219;p65">
                <a:extLst>
                  <a:ext uri="{FF2B5EF4-FFF2-40B4-BE49-F238E27FC236}">
                    <a16:creationId xmlns:a16="http://schemas.microsoft.com/office/drawing/2014/main" id="{20267C5F-EC1A-483C-94A3-DE9C7D1812EA}"/>
                  </a:ext>
                </a:extLst>
              </p:cNvPr>
              <p:cNvSpPr/>
              <p:nvPr/>
            </p:nvSpPr>
            <p:spPr>
              <a:xfrm>
                <a:off x="8761030" y="4481215"/>
                <a:ext cx="400" cy="1023"/>
              </a:xfrm>
              <a:custGeom>
                <a:avLst/>
                <a:gdLst/>
                <a:ahLst/>
                <a:cxnLst/>
                <a:rect l="l" t="t" r="r" b="b"/>
                <a:pathLst>
                  <a:path w="8" h="18" extrusionOk="0">
                    <a:moveTo>
                      <a:pt x="1" y="0"/>
                    </a:moveTo>
                    <a:lnTo>
                      <a:pt x="8"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5" name="Google Shape;7220;p65">
                <a:extLst>
                  <a:ext uri="{FF2B5EF4-FFF2-40B4-BE49-F238E27FC236}">
                    <a16:creationId xmlns:a16="http://schemas.microsoft.com/office/drawing/2014/main" id="{61E00F8C-498D-4DC5-89DC-0F09127A322D}"/>
                  </a:ext>
                </a:extLst>
              </p:cNvPr>
              <p:cNvSpPr/>
              <p:nvPr/>
            </p:nvSpPr>
            <p:spPr>
              <a:xfrm>
                <a:off x="8759137" y="4473811"/>
                <a:ext cx="400" cy="1421"/>
              </a:xfrm>
              <a:custGeom>
                <a:avLst/>
                <a:gdLst/>
                <a:ahLst/>
                <a:cxnLst/>
                <a:rect l="l" t="t" r="r" b="b"/>
                <a:pathLst>
                  <a:path w="8" h="25" extrusionOk="0">
                    <a:moveTo>
                      <a:pt x="0" y="0"/>
                    </a:moveTo>
                    <a:lnTo>
                      <a:pt x="7" y="2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6" name="Google Shape;7221;p65">
                <a:extLst>
                  <a:ext uri="{FF2B5EF4-FFF2-40B4-BE49-F238E27FC236}">
                    <a16:creationId xmlns:a16="http://schemas.microsoft.com/office/drawing/2014/main" id="{D2D2F629-C076-4485-88E9-CA02774EA373}"/>
                  </a:ext>
                </a:extLst>
              </p:cNvPr>
              <p:cNvSpPr/>
              <p:nvPr/>
            </p:nvSpPr>
            <p:spPr>
              <a:xfrm>
                <a:off x="8760333" y="4478993"/>
                <a:ext cx="400" cy="1023"/>
              </a:xfrm>
              <a:custGeom>
                <a:avLst/>
                <a:gdLst/>
                <a:ahLst/>
                <a:cxnLst/>
                <a:rect l="l" t="t" r="r" b="b"/>
                <a:pathLst>
                  <a:path w="8" h="18" extrusionOk="0">
                    <a:moveTo>
                      <a:pt x="1" y="1"/>
                    </a:moveTo>
                    <a:lnTo>
                      <a:pt x="8"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7" name="Google Shape;7222;p65">
                <a:extLst>
                  <a:ext uri="{FF2B5EF4-FFF2-40B4-BE49-F238E27FC236}">
                    <a16:creationId xmlns:a16="http://schemas.microsoft.com/office/drawing/2014/main" id="{48C46846-B99D-4D92-9F67-E07F9B57481C}"/>
                  </a:ext>
                </a:extLst>
              </p:cNvPr>
              <p:cNvSpPr/>
              <p:nvPr/>
            </p:nvSpPr>
            <p:spPr>
              <a:xfrm>
                <a:off x="8781606" y="4503701"/>
                <a:ext cx="400" cy="457"/>
              </a:xfrm>
              <a:custGeom>
                <a:avLst/>
                <a:gdLst/>
                <a:ahLst/>
                <a:cxnLst/>
                <a:rect l="l" t="t" r="r" b="b"/>
                <a:pathLst>
                  <a:path w="8" h="8" extrusionOk="0">
                    <a:moveTo>
                      <a:pt x="1" y="1"/>
                    </a:moveTo>
                    <a:lnTo>
                      <a:pt x="8"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8" name="Google Shape;7223;p65">
                <a:extLst>
                  <a:ext uri="{FF2B5EF4-FFF2-40B4-BE49-F238E27FC236}">
                    <a16:creationId xmlns:a16="http://schemas.microsoft.com/office/drawing/2014/main" id="{4B08849A-BB34-4BAE-BFE6-4485C6710B52}"/>
                  </a:ext>
                </a:extLst>
              </p:cNvPr>
              <p:cNvSpPr/>
              <p:nvPr/>
            </p:nvSpPr>
            <p:spPr>
              <a:xfrm>
                <a:off x="8759834" y="4476373"/>
                <a:ext cx="400" cy="1254"/>
              </a:xfrm>
              <a:custGeom>
                <a:avLst/>
                <a:gdLst/>
                <a:ahLst/>
                <a:cxnLst/>
                <a:rect l="l" t="t" r="r" b="b"/>
                <a:pathLst>
                  <a:path w="8" h="22" extrusionOk="0">
                    <a:moveTo>
                      <a:pt x="0" y="1"/>
                    </a:moveTo>
                    <a:lnTo>
                      <a:pt x="7" y="22"/>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9" name="Google Shape;7224;p65">
                <a:extLst>
                  <a:ext uri="{FF2B5EF4-FFF2-40B4-BE49-F238E27FC236}">
                    <a16:creationId xmlns:a16="http://schemas.microsoft.com/office/drawing/2014/main" id="{DF1E101F-1E87-4AAF-B991-8BD74C60E505}"/>
                  </a:ext>
                </a:extLst>
              </p:cNvPr>
              <p:cNvSpPr/>
              <p:nvPr/>
            </p:nvSpPr>
            <p:spPr>
              <a:xfrm>
                <a:off x="8763669" y="4488159"/>
                <a:ext cx="198" cy="855"/>
              </a:xfrm>
              <a:custGeom>
                <a:avLst/>
                <a:gdLst/>
                <a:ahLst/>
                <a:cxnLst/>
                <a:rect l="l" t="t" r="r" b="b"/>
                <a:pathLst>
                  <a:path w="4" h="15" extrusionOk="0">
                    <a:moveTo>
                      <a:pt x="0" y="1"/>
                    </a:moveTo>
                    <a:lnTo>
                      <a:pt x="4" y="1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0" name="Google Shape;7225;p65">
                <a:extLst>
                  <a:ext uri="{FF2B5EF4-FFF2-40B4-BE49-F238E27FC236}">
                    <a16:creationId xmlns:a16="http://schemas.microsoft.com/office/drawing/2014/main" id="{BB99AA7B-6466-402B-808F-2590A5A0B9E0}"/>
                  </a:ext>
                </a:extLst>
              </p:cNvPr>
              <p:cNvSpPr/>
              <p:nvPr/>
            </p:nvSpPr>
            <p:spPr>
              <a:xfrm>
                <a:off x="8778469" y="4500909"/>
                <a:ext cx="400" cy="457"/>
              </a:xfrm>
              <a:custGeom>
                <a:avLst/>
                <a:gdLst/>
                <a:ahLst/>
                <a:cxnLst/>
                <a:rect l="l" t="t" r="r" b="b"/>
                <a:pathLst>
                  <a:path w="8" h="8" extrusionOk="0">
                    <a:moveTo>
                      <a:pt x="1" y="1"/>
                    </a:moveTo>
                    <a:lnTo>
                      <a:pt x="8"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1" name="Google Shape;7226;p65">
                <a:extLst>
                  <a:ext uri="{FF2B5EF4-FFF2-40B4-BE49-F238E27FC236}">
                    <a16:creationId xmlns:a16="http://schemas.microsoft.com/office/drawing/2014/main" id="{9F1427BC-F7A4-4114-A85E-15B4A6877FC4}"/>
                  </a:ext>
                </a:extLst>
              </p:cNvPr>
              <p:cNvSpPr/>
              <p:nvPr/>
            </p:nvSpPr>
            <p:spPr>
              <a:xfrm>
                <a:off x="8764168" y="4489580"/>
                <a:ext cx="400" cy="624"/>
              </a:xfrm>
              <a:custGeom>
                <a:avLst/>
                <a:gdLst/>
                <a:ahLst/>
                <a:cxnLst/>
                <a:rect l="l" t="t" r="r" b="b"/>
                <a:pathLst>
                  <a:path w="8" h="11" extrusionOk="0">
                    <a:moveTo>
                      <a:pt x="1" y="0"/>
                    </a:moveTo>
                    <a:lnTo>
                      <a:pt x="8"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2" name="Google Shape;7227;p65">
                <a:extLst>
                  <a:ext uri="{FF2B5EF4-FFF2-40B4-BE49-F238E27FC236}">
                    <a16:creationId xmlns:a16="http://schemas.microsoft.com/office/drawing/2014/main" id="{E68FA601-857C-43EA-BA35-A88DB7AB79AE}"/>
                  </a:ext>
                </a:extLst>
              </p:cNvPr>
              <p:cNvSpPr/>
              <p:nvPr/>
            </p:nvSpPr>
            <p:spPr>
              <a:xfrm>
                <a:off x="8768007" y="4493567"/>
                <a:ext cx="400" cy="227"/>
              </a:xfrm>
              <a:custGeom>
                <a:avLst/>
                <a:gdLst/>
                <a:ahLst/>
                <a:cxnLst/>
                <a:rect l="l" t="t" r="r" b="b"/>
                <a:pathLst>
                  <a:path w="8" h="4" extrusionOk="0">
                    <a:moveTo>
                      <a:pt x="1" y="0"/>
                    </a:moveTo>
                    <a:lnTo>
                      <a:pt x="8" y="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3" name="Google Shape;7228;p65">
                <a:extLst>
                  <a:ext uri="{FF2B5EF4-FFF2-40B4-BE49-F238E27FC236}">
                    <a16:creationId xmlns:a16="http://schemas.microsoft.com/office/drawing/2014/main" id="{94F9BD80-C4BD-4640-AC2C-B5AD64B5BFB3}"/>
                  </a:ext>
                </a:extLst>
              </p:cNvPr>
              <p:cNvSpPr/>
              <p:nvPr/>
            </p:nvSpPr>
            <p:spPr>
              <a:xfrm>
                <a:off x="8780061" y="4502502"/>
                <a:ext cx="198" cy="59"/>
              </a:xfrm>
              <a:custGeom>
                <a:avLst/>
                <a:gdLst/>
                <a:ahLst/>
                <a:cxnLst/>
                <a:rect l="l" t="t" r="r" b="b"/>
                <a:pathLst>
                  <a:path w="4" h="1" extrusionOk="0">
                    <a:moveTo>
                      <a:pt x="0" y="1"/>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4" name="Google Shape;7229;p65">
                <a:extLst>
                  <a:ext uri="{FF2B5EF4-FFF2-40B4-BE49-F238E27FC236}">
                    <a16:creationId xmlns:a16="http://schemas.microsoft.com/office/drawing/2014/main" id="{60EC5E12-D96C-43AD-8B25-898E1E8B3DC6}"/>
                  </a:ext>
                </a:extLst>
              </p:cNvPr>
              <p:cNvSpPr/>
              <p:nvPr/>
            </p:nvSpPr>
            <p:spPr>
              <a:xfrm>
                <a:off x="8768902" y="4493739"/>
                <a:ext cx="198" cy="59"/>
              </a:xfrm>
              <a:custGeom>
                <a:avLst/>
                <a:gdLst/>
                <a:ahLst/>
                <a:cxnLst/>
                <a:rect l="l" t="t" r="r" b="b"/>
                <a:pathLst>
                  <a:path w="4" h="1" extrusionOk="0">
                    <a:moveTo>
                      <a:pt x="0" y="1"/>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5" name="Google Shape;7230;p65">
                <a:extLst>
                  <a:ext uri="{FF2B5EF4-FFF2-40B4-BE49-F238E27FC236}">
                    <a16:creationId xmlns:a16="http://schemas.microsoft.com/office/drawing/2014/main" id="{1A8531BC-910F-4DA2-B445-B6236A1BEB2E}"/>
                  </a:ext>
                </a:extLst>
              </p:cNvPr>
              <p:cNvSpPr/>
              <p:nvPr/>
            </p:nvSpPr>
            <p:spPr>
              <a:xfrm>
                <a:off x="8764865" y="4490779"/>
                <a:ext cx="400" cy="457"/>
              </a:xfrm>
              <a:custGeom>
                <a:avLst/>
                <a:gdLst/>
                <a:ahLst/>
                <a:cxnLst/>
                <a:rect l="l" t="t" r="r" b="b"/>
                <a:pathLst>
                  <a:path w="8" h="8" extrusionOk="0">
                    <a:moveTo>
                      <a:pt x="1" y="0"/>
                    </a:moveTo>
                    <a:lnTo>
                      <a:pt x="8"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6" name="Google Shape;7231;p65">
                <a:extLst>
                  <a:ext uri="{FF2B5EF4-FFF2-40B4-BE49-F238E27FC236}">
                    <a16:creationId xmlns:a16="http://schemas.microsoft.com/office/drawing/2014/main" id="{B2166311-BDE9-4A2C-9954-00C7ADB3A264}"/>
                  </a:ext>
                </a:extLst>
              </p:cNvPr>
              <p:cNvSpPr/>
              <p:nvPr/>
            </p:nvSpPr>
            <p:spPr>
              <a:xfrm>
                <a:off x="8766461" y="4492372"/>
                <a:ext cx="400" cy="457"/>
              </a:xfrm>
              <a:custGeom>
                <a:avLst/>
                <a:gdLst/>
                <a:ahLst/>
                <a:cxnLst/>
                <a:rect l="l" t="t" r="r" b="b"/>
                <a:pathLst>
                  <a:path w="8" h="8" extrusionOk="0">
                    <a:moveTo>
                      <a:pt x="0" y="0"/>
                    </a:moveTo>
                    <a:lnTo>
                      <a:pt x="7"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7" name="Google Shape;7232;p65">
                <a:extLst>
                  <a:ext uri="{FF2B5EF4-FFF2-40B4-BE49-F238E27FC236}">
                    <a16:creationId xmlns:a16="http://schemas.microsoft.com/office/drawing/2014/main" id="{1B4E79C2-B7AA-466C-A1B5-A258589A8701}"/>
                  </a:ext>
                </a:extLst>
              </p:cNvPr>
              <p:cNvSpPr/>
              <p:nvPr/>
            </p:nvSpPr>
            <p:spPr>
              <a:xfrm>
                <a:off x="8767159" y="4492938"/>
                <a:ext cx="400" cy="457"/>
              </a:xfrm>
              <a:custGeom>
                <a:avLst/>
                <a:gdLst/>
                <a:ahLst/>
                <a:cxnLst/>
                <a:rect l="l" t="t" r="r" b="b"/>
                <a:pathLst>
                  <a:path w="8" h="8" extrusionOk="0">
                    <a:moveTo>
                      <a:pt x="0" y="1"/>
                    </a:moveTo>
                    <a:lnTo>
                      <a:pt x="7"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8" name="Google Shape;7233;p65">
                <a:extLst>
                  <a:ext uri="{FF2B5EF4-FFF2-40B4-BE49-F238E27FC236}">
                    <a16:creationId xmlns:a16="http://schemas.microsoft.com/office/drawing/2014/main" id="{8A51D3BE-3EE7-431B-983A-D2B17EF23019}"/>
                  </a:ext>
                </a:extLst>
              </p:cNvPr>
              <p:cNvSpPr/>
              <p:nvPr/>
            </p:nvSpPr>
            <p:spPr>
              <a:xfrm>
                <a:off x="8788082" y="4507684"/>
                <a:ext cx="400" cy="59"/>
              </a:xfrm>
              <a:custGeom>
                <a:avLst/>
                <a:gdLst/>
                <a:ahLst/>
                <a:cxnLst/>
                <a:rect l="l" t="t" r="r" b="b"/>
                <a:pathLst>
                  <a:path w="8" h="1" extrusionOk="0">
                    <a:moveTo>
                      <a:pt x="0" y="1"/>
                    </a:moveTo>
                    <a:lnTo>
                      <a:pt x="7"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9" name="Google Shape;7234;p65">
                <a:extLst>
                  <a:ext uri="{FF2B5EF4-FFF2-40B4-BE49-F238E27FC236}">
                    <a16:creationId xmlns:a16="http://schemas.microsoft.com/office/drawing/2014/main" id="{27771BD7-94FD-4255-B5EE-C9327664DD47}"/>
                  </a:ext>
                </a:extLst>
              </p:cNvPr>
              <p:cNvSpPr/>
              <p:nvPr/>
            </p:nvSpPr>
            <p:spPr>
              <a:xfrm>
                <a:off x="8896553" y="4481613"/>
                <a:ext cx="11757" cy="8826"/>
              </a:xfrm>
              <a:custGeom>
                <a:avLst/>
                <a:gdLst/>
                <a:ahLst/>
                <a:cxnLst/>
                <a:rect l="l" t="t" r="r" b="b"/>
                <a:pathLst>
                  <a:path w="236" h="155" extrusionOk="0">
                    <a:moveTo>
                      <a:pt x="235" y="0"/>
                    </a:moveTo>
                    <a:cubicBezTo>
                      <a:pt x="204" y="112"/>
                      <a:pt x="102" y="130"/>
                      <a:pt x="1" y="154"/>
                    </a:cubicBezTo>
                    <a:cubicBezTo>
                      <a:pt x="106" y="133"/>
                      <a:pt x="204" y="112"/>
                      <a:pt x="235"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0" name="Google Shape;7235;p65">
                <a:extLst>
                  <a:ext uri="{FF2B5EF4-FFF2-40B4-BE49-F238E27FC236}">
                    <a16:creationId xmlns:a16="http://schemas.microsoft.com/office/drawing/2014/main" id="{5523200A-99DC-4A55-B8DD-8EDBAF0468AE}"/>
                  </a:ext>
                </a:extLst>
              </p:cNvPr>
              <p:cNvSpPr/>
              <p:nvPr/>
            </p:nvSpPr>
            <p:spPr>
              <a:xfrm>
                <a:off x="8794512" y="4503928"/>
                <a:ext cx="16293" cy="2222"/>
              </a:xfrm>
              <a:custGeom>
                <a:avLst/>
                <a:gdLst/>
                <a:ahLst/>
                <a:cxnLst/>
                <a:rect l="l" t="t" r="r" b="b"/>
                <a:pathLst>
                  <a:path w="327" h="39" extrusionOk="0">
                    <a:moveTo>
                      <a:pt x="326" y="7"/>
                    </a:moveTo>
                    <a:cubicBezTo>
                      <a:pt x="197" y="4"/>
                      <a:pt x="53" y="0"/>
                      <a:pt x="1" y="39"/>
                    </a:cubicBezTo>
                    <a:cubicBezTo>
                      <a:pt x="53" y="0"/>
                      <a:pt x="197" y="4"/>
                      <a:pt x="326" y="7"/>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1" name="Google Shape;7236;p65">
                <a:extLst>
                  <a:ext uri="{FF2B5EF4-FFF2-40B4-BE49-F238E27FC236}">
                    <a16:creationId xmlns:a16="http://schemas.microsoft.com/office/drawing/2014/main" id="{3EFF5851-34C7-42A7-8796-7FF901B6C4B1}"/>
                  </a:ext>
                </a:extLst>
              </p:cNvPr>
              <p:cNvSpPr/>
              <p:nvPr/>
            </p:nvSpPr>
            <p:spPr>
              <a:xfrm>
                <a:off x="8976817" y="4401687"/>
                <a:ext cx="198" cy="59"/>
              </a:xfrm>
              <a:custGeom>
                <a:avLst/>
                <a:gdLst/>
                <a:ahLst/>
                <a:cxnLst/>
                <a:rect l="l" t="t" r="r" b="b"/>
                <a:pathLst>
                  <a:path w="4" h="1" extrusionOk="0">
                    <a:moveTo>
                      <a:pt x="4" y="0"/>
                    </a:moveTo>
                    <a:lnTo>
                      <a:pt x="0" y="0"/>
                    </a:ln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2" name="Google Shape;7237;p65">
                <a:extLst>
                  <a:ext uri="{FF2B5EF4-FFF2-40B4-BE49-F238E27FC236}">
                    <a16:creationId xmlns:a16="http://schemas.microsoft.com/office/drawing/2014/main" id="{B360A87F-1D5C-4C91-B9BF-B5B017D1EEC8}"/>
                  </a:ext>
                </a:extLst>
              </p:cNvPr>
              <p:cNvSpPr/>
              <p:nvPr/>
            </p:nvSpPr>
            <p:spPr>
              <a:xfrm>
                <a:off x="8765562" y="4491576"/>
                <a:ext cx="400" cy="457"/>
              </a:xfrm>
              <a:custGeom>
                <a:avLst/>
                <a:gdLst/>
                <a:ahLst/>
                <a:cxnLst/>
                <a:rect l="l" t="t" r="r" b="b"/>
                <a:pathLst>
                  <a:path w="8" h="8" extrusionOk="0">
                    <a:moveTo>
                      <a:pt x="8" y="7"/>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3" name="Google Shape;7238;p65">
                <a:extLst>
                  <a:ext uri="{FF2B5EF4-FFF2-40B4-BE49-F238E27FC236}">
                    <a16:creationId xmlns:a16="http://schemas.microsoft.com/office/drawing/2014/main" id="{FDCF3752-CE4F-4EC8-8857-52890E53AD89}"/>
                  </a:ext>
                </a:extLst>
              </p:cNvPr>
              <p:cNvSpPr/>
              <p:nvPr/>
            </p:nvSpPr>
            <p:spPr>
              <a:xfrm>
                <a:off x="8789976" y="4507911"/>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4" name="Google Shape;7239;p65">
                <a:extLst>
                  <a:ext uri="{FF2B5EF4-FFF2-40B4-BE49-F238E27FC236}">
                    <a16:creationId xmlns:a16="http://schemas.microsoft.com/office/drawing/2014/main" id="{21A0C01A-0B91-4867-8CF2-76B5DF1A496A}"/>
                  </a:ext>
                </a:extLst>
              </p:cNvPr>
              <p:cNvSpPr/>
              <p:nvPr/>
            </p:nvSpPr>
            <p:spPr>
              <a:xfrm>
                <a:off x="8935263" y="4399292"/>
                <a:ext cx="31140" cy="7400"/>
              </a:xfrm>
              <a:custGeom>
                <a:avLst/>
                <a:gdLst/>
                <a:ahLst/>
                <a:cxnLst/>
                <a:rect l="l" t="t" r="r" b="b"/>
                <a:pathLst>
                  <a:path w="625" h="130" extrusionOk="0">
                    <a:moveTo>
                      <a:pt x="624" y="11"/>
                    </a:moveTo>
                    <a:cubicBezTo>
                      <a:pt x="424" y="7"/>
                      <a:pt x="120" y="0"/>
                      <a:pt x="1" y="130"/>
                    </a:cubicBezTo>
                    <a:cubicBezTo>
                      <a:pt x="120" y="0"/>
                      <a:pt x="424" y="7"/>
                      <a:pt x="624" y="1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5" name="Google Shape;7240;p65">
                <a:extLst>
                  <a:ext uri="{FF2B5EF4-FFF2-40B4-BE49-F238E27FC236}">
                    <a16:creationId xmlns:a16="http://schemas.microsoft.com/office/drawing/2014/main" id="{D10B3653-426C-421D-B1C1-5D9AE51E7B15}"/>
                  </a:ext>
                </a:extLst>
              </p:cNvPr>
              <p:cNvSpPr/>
              <p:nvPr/>
            </p:nvSpPr>
            <p:spPr>
              <a:xfrm>
                <a:off x="8973327" y="4400261"/>
                <a:ext cx="400" cy="59"/>
              </a:xfrm>
              <a:custGeom>
                <a:avLst/>
                <a:gdLst/>
                <a:ahLst/>
                <a:cxnLst/>
                <a:rect l="l" t="t" r="r" b="b"/>
                <a:pathLst>
                  <a:path w="8" h="1" extrusionOk="0">
                    <a:moveTo>
                      <a:pt x="0" y="1"/>
                    </a:moveTo>
                    <a:lnTo>
                      <a:pt x="7"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6" name="Google Shape;7241;p65">
                <a:extLst>
                  <a:ext uri="{FF2B5EF4-FFF2-40B4-BE49-F238E27FC236}">
                    <a16:creationId xmlns:a16="http://schemas.microsoft.com/office/drawing/2014/main" id="{104B556E-21B5-4161-94D7-96CE82523C90}"/>
                  </a:ext>
                </a:extLst>
              </p:cNvPr>
              <p:cNvSpPr/>
              <p:nvPr/>
            </p:nvSpPr>
            <p:spPr>
              <a:xfrm>
                <a:off x="8972083" y="4400093"/>
                <a:ext cx="400" cy="59"/>
              </a:xfrm>
              <a:custGeom>
                <a:avLst/>
                <a:gdLst/>
                <a:ahLst/>
                <a:cxnLst/>
                <a:rect l="l" t="t" r="r" b="b"/>
                <a:pathLst>
                  <a:path w="8" h="1" extrusionOk="0">
                    <a:moveTo>
                      <a:pt x="1" y="0"/>
                    </a:moveTo>
                    <a:lnTo>
                      <a:pt x="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7" name="Google Shape;7242;p65">
                <a:extLst>
                  <a:ext uri="{FF2B5EF4-FFF2-40B4-BE49-F238E27FC236}">
                    <a16:creationId xmlns:a16="http://schemas.microsoft.com/office/drawing/2014/main" id="{311E538B-A98E-4A80-AB90-2F2886192B76}"/>
                  </a:ext>
                </a:extLst>
              </p:cNvPr>
              <p:cNvSpPr/>
              <p:nvPr/>
            </p:nvSpPr>
            <p:spPr>
              <a:xfrm>
                <a:off x="8974872" y="4400890"/>
                <a:ext cx="250" cy="59"/>
              </a:xfrm>
              <a:custGeom>
                <a:avLst/>
                <a:gdLst/>
                <a:ahLst/>
                <a:cxnLst/>
                <a:rect l="l" t="t" r="r" b="b"/>
                <a:pathLst>
                  <a:path w="5" h="1" extrusionOk="0">
                    <a:moveTo>
                      <a:pt x="1" y="0"/>
                    </a:moveTo>
                    <a:lnTo>
                      <a:pt x="4"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8" name="Google Shape;7243;p65">
                <a:extLst>
                  <a:ext uri="{FF2B5EF4-FFF2-40B4-BE49-F238E27FC236}">
                    <a16:creationId xmlns:a16="http://schemas.microsoft.com/office/drawing/2014/main" id="{0A2687AE-9A38-416D-A4D8-85B317E94E7D}"/>
                  </a:ext>
                </a:extLst>
              </p:cNvPr>
              <p:cNvSpPr/>
              <p:nvPr/>
            </p:nvSpPr>
            <p:spPr>
              <a:xfrm>
                <a:off x="9166249" y="4824542"/>
                <a:ext cx="1446" cy="855"/>
              </a:xfrm>
              <a:custGeom>
                <a:avLst/>
                <a:gdLst/>
                <a:ahLst/>
                <a:cxnLst/>
                <a:rect l="l" t="t" r="r" b="b"/>
                <a:pathLst>
                  <a:path w="29" h="15" extrusionOk="0">
                    <a:moveTo>
                      <a:pt x="28" y="1"/>
                    </a:moveTo>
                    <a:lnTo>
                      <a:pt x="0" y="8"/>
                    </a:lnTo>
                    <a:lnTo>
                      <a:pt x="4" y="8"/>
                    </a:lnTo>
                    <a:lnTo>
                      <a:pt x="11" y="11"/>
                    </a:lnTo>
                    <a:lnTo>
                      <a:pt x="14" y="11"/>
                    </a:lnTo>
                    <a:lnTo>
                      <a:pt x="21" y="15"/>
                    </a:lnTo>
                    <a:cubicBezTo>
                      <a:pt x="21" y="11"/>
                      <a:pt x="25" y="4"/>
                      <a:pt x="28"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9" name="Google Shape;7244;p65">
                <a:extLst>
                  <a:ext uri="{FF2B5EF4-FFF2-40B4-BE49-F238E27FC236}">
                    <a16:creationId xmlns:a16="http://schemas.microsoft.com/office/drawing/2014/main" id="{2500B34D-581E-4D76-998B-99C389E97195}"/>
                  </a:ext>
                </a:extLst>
              </p:cNvPr>
              <p:cNvSpPr/>
              <p:nvPr/>
            </p:nvSpPr>
            <p:spPr>
              <a:xfrm>
                <a:off x="9186975" y="4796878"/>
                <a:ext cx="54659" cy="24138"/>
              </a:xfrm>
              <a:custGeom>
                <a:avLst/>
                <a:gdLst/>
                <a:ahLst/>
                <a:cxnLst/>
                <a:rect l="l" t="t" r="r" b="b"/>
                <a:pathLst>
                  <a:path w="1097" h="424" extrusionOk="0">
                    <a:moveTo>
                      <a:pt x="1096" y="0"/>
                    </a:moveTo>
                    <a:cubicBezTo>
                      <a:pt x="1030" y="4"/>
                      <a:pt x="946" y="14"/>
                      <a:pt x="876" y="25"/>
                    </a:cubicBezTo>
                    <a:cubicBezTo>
                      <a:pt x="722" y="53"/>
                      <a:pt x="564" y="63"/>
                      <a:pt x="407" y="63"/>
                    </a:cubicBezTo>
                    <a:cubicBezTo>
                      <a:pt x="401" y="63"/>
                      <a:pt x="396" y="63"/>
                      <a:pt x="391" y="63"/>
                    </a:cubicBezTo>
                    <a:cubicBezTo>
                      <a:pt x="274" y="63"/>
                      <a:pt x="203" y="137"/>
                      <a:pt x="113" y="228"/>
                    </a:cubicBezTo>
                    <a:cubicBezTo>
                      <a:pt x="78" y="263"/>
                      <a:pt x="43" y="298"/>
                      <a:pt x="1" y="333"/>
                    </a:cubicBezTo>
                    <a:cubicBezTo>
                      <a:pt x="15" y="347"/>
                      <a:pt x="29" y="361"/>
                      <a:pt x="39" y="371"/>
                    </a:cubicBezTo>
                    <a:lnTo>
                      <a:pt x="46" y="378"/>
                    </a:lnTo>
                    <a:cubicBezTo>
                      <a:pt x="57" y="392"/>
                      <a:pt x="71" y="406"/>
                      <a:pt x="85" y="424"/>
                    </a:cubicBezTo>
                    <a:cubicBezTo>
                      <a:pt x="267" y="336"/>
                      <a:pt x="456" y="256"/>
                      <a:pt x="648" y="186"/>
                    </a:cubicBezTo>
                    <a:cubicBezTo>
                      <a:pt x="802" y="126"/>
                      <a:pt x="995" y="53"/>
                      <a:pt x="1096"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0" name="Google Shape;7245;p65">
                <a:extLst>
                  <a:ext uri="{FF2B5EF4-FFF2-40B4-BE49-F238E27FC236}">
                    <a16:creationId xmlns:a16="http://schemas.microsoft.com/office/drawing/2014/main" id="{1A3A3353-E5F0-4872-A5E5-FB25AD398913}"/>
                  </a:ext>
                </a:extLst>
              </p:cNvPr>
              <p:cNvSpPr/>
              <p:nvPr/>
            </p:nvSpPr>
            <p:spPr>
              <a:xfrm>
                <a:off x="9166744" y="4825171"/>
                <a:ext cx="198" cy="59"/>
              </a:xfrm>
              <a:custGeom>
                <a:avLst/>
                <a:gdLst/>
                <a:ahLst/>
                <a:cxnLst/>
                <a:rect l="l" t="t" r="r" b="b"/>
                <a:pathLst>
                  <a:path w="4" h="1" extrusionOk="0">
                    <a:moveTo>
                      <a:pt x="4"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1" name="Google Shape;7246;p65">
                <a:extLst>
                  <a:ext uri="{FF2B5EF4-FFF2-40B4-BE49-F238E27FC236}">
                    <a16:creationId xmlns:a16="http://schemas.microsoft.com/office/drawing/2014/main" id="{DA0FC43C-3EF2-4E27-B3ED-81C8B0DA8178}"/>
                  </a:ext>
                </a:extLst>
              </p:cNvPr>
              <p:cNvSpPr/>
              <p:nvPr/>
            </p:nvSpPr>
            <p:spPr>
              <a:xfrm>
                <a:off x="9187172" y="4816005"/>
                <a:ext cx="1945" cy="2222"/>
              </a:xfrm>
              <a:custGeom>
                <a:avLst/>
                <a:gdLst/>
                <a:ahLst/>
                <a:cxnLst/>
                <a:rect l="l" t="t" r="r" b="b"/>
                <a:pathLst>
                  <a:path w="39" h="39" extrusionOk="0">
                    <a:moveTo>
                      <a:pt x="0" y="0"/>
                    </a:moveTo>
                    <a:cubicBezTo>
                      <a:pt x="11" y="11"/>
                      <a:pt x="25" y="25"/>
                      <a:pt x="39" y="39"/>
                    </a:cubicBezTo>
                    <a:cubicBezTo>
                      <a:pt x="25" y="25"/>
                      <a:pt x="11" y="11"/>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2" name="Google Shape;7247;p65">
                <a:extLst>
                  <a:ext uri="{FF2B5EF4-FFF2-40B4-BE49-F238E27FC236}">
                    <a16:creationId xmlns:a16="http://schemas.microsoft.com/office/drawing/2014/main" id="{4A44E370-EB83-4523-9A8C-3CE901039D50}"/>
                  </a:ext>
                </a:extLst>
              </p:cNvPr>
              <p:cNvSpPr/>
              <p:nvPr/>
            </p:nvSpPr>
            <p:spPr>
              <a:xfrm>
                <a:off x="9166249" y="4824940"/>
                <a:ext cx="0" cy="59"/>
              </a:xfrm>
              <a:custGeom>
                <a:avLst/>
                <a:gdLst/>
                <a:ahLst/>
                <a:cxnLst/>
                <a:rect l="l" t="t" r="r" b="b"/>
                <a:pathLst>
                  <a:path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3" name="Google Shape;7248;p65">
                <a:extLst>
                  <a:ext uri="{FF2B5EF4-FFF2-40B4-BE49-F238E27FC236}">
                    <a16:creationId xmlns:a16="http://schemas.microsoft.com/office/drawing/2014/main" id="{11FE11DB-BABE-48BD-983E-3C0D289C6A79}"/>
                  </a:ext>
                </a:extLst>
              </p:cNvPr>
              <p:cNvSpPr/>
              <p:nvPr/>
            </p:nvSpPr>
            <p:spPr>
              <a:xfrm>
                <a:off x="9167643" y="4824542"/>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4" name="Google Shape;7249;p65">
                <a:extLst>
                  <a:ext uri="{FF2B5EF4-FFF2-40B4-BE49-F238E27FC236}">
                    <a16:creationId xmlns:a16="http://schemas.microsoft.com/office/drawing/2014/main" id="{E702991A-24A7-4FB3-80CC-B688DAE09294}"/>
                  </a:ext>
                </a:extLst>
              </p:cNvPr>
              <p:cNvSpPr/>
              <p:nvPr/>
            </p:nvSpPr>
            <p:spPr>
              <a:xfrm>
                <a:off x="9189264" y="4818567"/>
                <a:ext cx="1945" cy="2449"/>
              </a:xfrm>
              <a:custGeom>
                <a:avLst/>
                <a:gdLst/>
                <a:ahLst/>
                <a:cxnLst/>
                <a:rect l="l" t="t" r="r" b="b"/>
                <a:pathLst>
                  <a:path w="39" h="43" extrusionOk="0">
                    <a:moveTo>
                      <a:pt x="39" y="43"/>
                    </a:moveTo>
                    <a:cubicBezTo>
                      <a:pt x="25" y="29"/>
                      <a:pt x="14" y="15"/>
                      <a:pt x="0" y="1"/>
                    </a:cubicBezTo>
                    <a:cubicBezTo>
                      <a:pt x="14" y="15"/>
                      <a:pt x="25" y="29"/>
                      <a:pt x="39" y="43"/>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5" name="Google Shape;7250;p65">
                <a:extLst>
                  <a:ext uri="{FF2B5EF4-FFF2-40B4-BE49-F238E27FC236}">
                    <a16:creationId xmlns:a16="http://schemas.microsoft.com/office/drawing/2014/main" id="{C65FACB0-698A-43A7-BD90-0BDF258F91B9}"/>
                  </a:ext>
                </a:extLst>
              </p:cNvPr>
              <p:cNvSpPr/>
              <p:nvPr/>
            </p:nvSpPr>
            <p:spPr>
              <a:xfrm>
                <a:off x="6036312" y="3162487"/>
                <a:ext cx="40905" cy="74745"/>
              </a:xfrm>
              <a:custGeom>
                <a:avLst/>
                <a:gdLst/>
                <a:ahLst/>
                <a:cxnLst/>
                <a:rect l="l" t="t" r="r" b="b"/>
                <a:pathLst>
                  <a:path w="821" h="1313" extrusionOk="0">
                    <a:moveTo>
                      <a:pt x="571" y="0"/>
                    </a:moveTo>
                    <a:cubicBezTo>
                      <a:pt x="510" y="0"/>
                      <a:pt x="450" y="16"/>
                      <a:pt x="407" y="52"/>
                    </a:cubicBezTo>
                    <a:cubicBezTo>
                      <a:pt x="344" y="107"/>
                      <a:pt x="265" y="137"/>
                      <a:pt x="183" y="137"/>
                    </a:cubicBezTo>
                    <a:cubicBezTo>
                      <a:pt x="155" y="137"/>
                      <a:pt x="127" y="133"/>
                      <a:pt x="99" y="126"/>
                    </a:cubicBezTo>
                    <a:cubicBezTo>
                      <a:pt x="81" y="122"/>
                      <a:pt x="64" y="119"/>
                      <a:pt x="46" y="119"/>
                    </a:cubicBezTo>
                    <a:cubicBezTo>
                      <a:pt x="36" y="119"/>
                      <a:pt x="25" y="122"/>
                      <a:pt x="22" y="133"/>
                    </a:cubicBezTo>
                    <a:cubicBezTo>
                      <a:pt x="1" y="171"/>
                      <a:pt x="46" y="245"/>
                      <a:pt x="95" y="326"/>
                    </a:cubicBezTo>
                    <a:cubicBezTo>
                      <a:pt x="176" y="459"/>
                      <a:pt x="277" y="620"/>
                      <a:pt x="232" y="819"/>
                    </a:cubicBezTo>
                    <a:cubicBezTo>
                      <a:pt x="179" y="1043"/>
                      <a:pt x="232" y="1274"/>
                      <a:pt x="295" y="1309"/>
                    </a:cubicBezTo>
                    <a:cubicBezTo>
                      <a:pt x="298" y="1311"/>
                      <a:pt x="301" y="1312"/>
                      <a:pt x="304" y="1312"/>
                    </a:cubicBezTo>
                    <a:cubicBezTo>
                      <a:pt x="318" y="1312"/>
                      <a:pt x="336" y="1296"/>
                      <a:pt x="347" y="1285"/>
                    </a:cubicBezTo>
                    <a:cubicBezTo>
                      <a:pt x="417" y="1208"/>
                      <a:pt x="505" y="1155"/>
                      <a:pt x="603" y="1131"/>
                    </a:cubicBezTo>
                    <a:cubicBezTo>
                      <a:pt x="652" y="1120"/>
                      <a:pt x="694" y="1096"/>
                      <a:pt x="722" y="1057"/>
                    </a:cubicBezTo>
                    <a:cubicBezTo>
                      <a:pt x="764" y="998"/>
                      <a:pt x="764" y="809"/>
                      <a:pt x="764" y="644"/>
                    </a:cubicBezTo>
                    <a:cubicBezTo>
                      <a:pt x="764" y="476"/>
                      <a:pt x="764" y="308"/>
                      <a:pt x="803" y="189"/>
                    </a:cubicBezTo>
                    <a:cubicBezTo>
                      <a:pt x="820" y="133"/>
                      <a:pt x="792" y="70"/>
                      <a:pt x="740" y="45"/>
                    </a:cubicBezTo>
                    <a:cubicBezTo>
                      <a:pt x="695" y="17"/>
                      <a:pt x="633" y="0"/>
                      <a:pt x="571" y="0"/>
                    </a:cubicBezTo>
                    <a:close/>
                  </a:path>
                </a:pathLst>
              </a:custGeom>
              <a:solidFill>
                <a:srgbClr val="D9D9D9"/>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6" name="Google Shape;7251;p65">
                <a:extLst>
                  <a:ext uri="{FF2B5EF4-FFF2-40B4-BE49-F238E27FC236}">
                    <a16:creationId xmlns:a16="http://schemas.microsoft.com/office/drawing/2014/main" id="{D90B2003-87B2-40F7-8B2E-6075671390BC}"/>
                  </a:ext>
                </a:extLst>
              </p:cNvPr>
              <p:cNvSpPr/>
              <p:nvPr/>
            </p:nvSpPr>
            <p:spPr>
              <a:xfrm>
                <a:off x="6157185" y="3268996"/>
                <a:ext cx="70350" cy="46398"/>
              </a:xfrm>
              <a:custGeom>
                <a:avLst/>
                <a:gdLst/>
                <a:ahLst/>
                <a:cxnLst/>
                <a:rect l="l" t="t" r="r" b="b"/>
                <a:pathLst>
                  <a:path w="1412" h="815" extrusionOk="0">
                    <a:moveTo>
                      <a:pt x="1338" y="1"/>
                    </a:moveTo>
                    <a:cubicBezTo>
                      <a:pt x="1278" y="1"/>
                      <a:pt x="1194" y="8"/>
                      <a:pt x="1079" y="33"/>
                    </a:cubicBezTo>
                    <a:cubicBezTo>
                      <a:pt x="902" y="72"/>
                      <a:pt x="774" y="98"/>
                      <a:pt x="661" y="98"/>
                    </a:cubicBezTo>
                    <a:cubicBezTo>
                      <a:pt x="561" y="98"/>
                      <a:pt x="473" y="78"/>
                      <a:pt x="372" y="26"/>
                    </a:cubicBezTo>
                    <a:cubicBezTo>
                      <a:pt x="349" y="15"/>
                      <a:pt x="321" y="8"/>
                      <a:pt x="294" y="8"/>
                    </a:cubicBezTo>
                    <a:cubicBezTo>
                      <a:pt x="288" y="8"/>
                      <a:pt x="283" y="8"/>
                      <a:pt x="278" y="9"/>
                    </a:cubicBezTo>
                    <a:cubicBezTo>
                      <a:pt x="194" y="9"/>
                      <a:pt x="109" y="40"/>
                      <a:pt x="43" y="96"/>
                    </a:cubicBezTo>
                    <a:cubicBezTo>
                      <a:pt x="11" y="124"/>
                      <a:pt x="1" y="152"/>
                      <a:pt x="4" y="163"/>
                    </a:cubicBezTo>
                    <a:cubicBezTo>
                      <a:pt x="22" y="215"/>
                      <a:pt x="116" y="324"/>
                      <a:pt x="523" y="429"/>
                    </a:cubicBezTo>
                    <a:cubicBezTo>
                      <a:pt x="705" y="474"/>
                      <a:pt x="866" y="576"/>
                      <a:pt x="992" y="716"/>
                    </a:cubicBezTo>
                    <a:cubicBezTo>
                      <a:pt x="1055" y="779"/>
                      <a:pt x="1090" y="814"/>
                      <a:pt x="1132" y="814"/>
                    </a:cubicBezTo>
                    <a:cubicBezTo>
                      <a:pt x="1137" y="814"/>
                      <a:pt x="1141" y="815"/>
                      <a:pt x="1145" y="815"/>
                    </a:cubicBezTo>
                    <a:cubicBezTo>
                      <a:pt x="1180" y="815"/>
                      <a:pt x="1192" y="802"/>
                      <a:pt x="1202" y="793"/>
                    </a:cubicBezTo>
                    <a:cubicBezTo>
                      <a:pt x="1219" y="772"/>
                      <a:pt x="1244" y="706"/>
                      <a:pt x="1212" y="520"/>
                    </a:cubicBezTo>
                    <a:cubicBezTo>
                      <a:pt x="1174" y="317"/>
                      <a:pt x="1331" y="107"/>
                      <a:pt x="1412" y="5"/>
                    </a:cubicBezTo>
                    <a:cubicBezTo>
                      <a:pt x="1394" y="3"/>
                      <a:pt x="1369" y="1"/>
                      <a:pt x="1338" y="1"/>
                    </a:cubicBezTo>
                    <a:close/>
                  </a:path>
                </a:pathLst>
              </a:custGeom>
              <a:solidFill>
                <a:srgbClr val="D9D9D9"/>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7" name="Google Shape;7252;p65">
                <a:extLst>
                  <a:ext uri="{FF2B5EF4-FFF2-40B4-BE49-F238E27FC236}">
                    <a16:creationId xmlns:a16="http://schemas.microsoft.com/office/drawing/2014/main" id="{E9312C07-1CAA-4F45-818C-EE120FC664FE}"/>
                  </a:ext>
                </a:extLst>
              </p:cNvPr>
              <p:cNvSpPr/>
              <p:nvPr/>
            </p:nvSpPr>
            <p:spPr>
              <a:xfrm>
                <a:off x="5998497" y="2932441"/>
                <a:ext cx="304224" cy="335075"/>
              </a:xfrm>
              <a:custGeom>
                <a:avLst/>
                <a:gdLst/>
                <a:ahLst/>
                <a:cxnLst/>
                <a:rect l="l" t="t" r="r" b="b"/>
                <a:pathLst>
                  <a:path w="6106" h="5886" extrusionOk="0">
                    <a:moveTo>
                      <a:pt x="3259" y="267"/>
                    </a:moveTo>
                    <a:lnTo>
                      <a:pt x="3258" y="277"/>
                    </a:lnTo>
                    <a:lnTo>
                      <a:pt x="3258" y="277"/>
                    </a:lnTo>
                    <a:lnTo>
                      <a:pt x="3259" y="278"/>
                    </a:lnTo>
                    <a:lnTo>
                      <a:pt x="3259" y="267"/>
                    </a:lnTo>
                    <a:close/>
                    <a:moveTo>
                      <a:pt x="2881" y="1"/>
                    </a:moveTo>
                    <a:cubicBezTo>
                      <a:pt x="2703" y="4"/>
                      <a:pt x="2584" y="22"/>
                      <a:pt x="2559" y="43"/>
                    </a:cubicBezTo>
                    <a:cubicBezTo>
                      <a:pt x="2513" y="92"/>
                      <a:pt x="2372" y="190"/>
                      <a:pt x="2244" y="190"/>
                    </a:cubicBezTo>
                    <a:cubicBezTo>
                      <a:pt x="2207" y="190"/>
                      <a:pt x="2171" y="182"/>
                      <a:pt x="2139" y="162"/>
                    </a:cubicBezTo>
                    <a:lnTo>
                      <a:pt x="2118" y="148"/>
                    </a:lnTo>
                    <a:lnTo>
                      <a:pt x="2062" y="197"/>
                    </a:lnTo>
                    <a:cubicBezTo>
                      <a:pt x="2045" y="281"/>
                      <a:pt x="2003" y="362"/>
                      <a:pt x="1919" y="362"/>
                    </a:cubicBezTo>
                    <a:cubicBezTo>
                      <a:pt x="1901" y="362"/>
                      <a:pt x="1880" y="358"/>
                      <a:pt x="1863" y="355"/>
                    </a:cubicBezTo>
                    <a:cubicBezTo>
                      <a:pt x="1849" y="355"/>
                      <a:pt x="1838" y="351"/>
                      <a:pt x="1824" y="351"/>
                    </a:cubicBezTo>
                    <a:lnTo>
                      <a:pt x="1824" y="362"/>
                    </a:lnTo>
                    <a:cubicBezTo>
                      <a:pt x="1828" y="400"/>
                      <a:pt x="1807" y="442"/>
                      <a:pt x="1775" y="467"/>
                    </a:cubicBezTo>
                    <a:cubicBezTo>
                      <a:pt x="1739" y="497"/>
                      <a:pt x="1688" y="508"/>
                      <a:pt x="1632" y="508"/>
                    </a:cubicBezTo>
                    <a:cubicBezTo>
                      <a:pt x="1585" y="508"/>
                      <a:pt x="1536" y="501"/>
                      <a:pt x="1488" y="491"/>
                    </a:cubicBezTo>
                    <a:cubicBezTo>
                      <a:pt x="1477" y="488"/>
                      <a:pt x="1466" y="486"/>
                      <a:pt x="1455" y="486"/>
                    </a:cubicBezTo>
                    <a:cubicBezTo>
                      <a:pt x="1430" y="486"/>
                      <a:pt x="1406" y="494"/>
                      <a:pt x="1387" y="509"/>
                    </a:cubicBezTo>
                    <a:cubicBezTo>
                      <a:pt x="1376" y="516"/>
                      <a:pt x="1373" y="526"/>
                      <a:pt x="1373" y="537"/>
                    </a:cubicBezTo>
                    <a:cubicBezTo>
                      <a:pt x="1373" y="775"/>
                      <a:pt x="1296" y="810"/>
                      <a:pt x="1271" y="820"/>
                    </a:cubicBezTo>
                    <a:cubicBezTo>
                      <a:pt x="1259" y="825"/>
                      <a:pt x="1243" y="830"/>
                      <a:pt x="1225" y="830"/>
                    </a:cubicBezTo>
                    <a:cubicBezTo>
                      <a:pt x="1195" y="830"/>
                      <a:pt x="1158" y="818"/>
                      <a:pt x="1117" y="782"/>
                    </a:cubicBezTo>
                    <a:cubicBezTo>
                      <a:pt x="1047" y="712"/>
                      <a:pt x="984" y="631"/>
                      <a:pt x="931" y="544"/>
                    </a:cubicBezTo>
                    <a:cubicBezTo>
                      <a:pt x="914" y="516"/>
                      <a:pt x="889" y="477"/>
                      <a:pt x="872" y="453"/>
                    </a:cubicBezTo>
                    <a:cubicBezTo>
                      <a:pt x="861" y="470"/>
                      <a:pt x="851" y="495"/>
                      <a:pt x="840" y="512"/>
                    </a:cubicBezTo>
                    <a:cubicBezTo>
                      <a:pt x="770" y="652"/>
                      <a:pt x="693" y="813"/>
                      <a:pt x="578" y="813"/>
                    </a:cubicBezTo>
                    <a:lnTo>
                      <a:pt x="392" y="813"/>
                    </a:lnTo>
                    <a:lnTo>
                      <a:pt x="186" y="831"/>
                    </a:lnTo>
                    <a:lnTo>
                      <a:pt x="165" y="831"/>
                    </a:lnTo>
                    <a:cubicBezTo>
                      <a:pt x="158" y="866"/>
                      <a:pt x="158" y="901"/>
                      <a:pt x="172" y="932"/>
                    </a:cubicBezTo>
                    <a:cubicBezTo>
                      <a:pt x="175" y="936"/>
                      <a:pt x="179" y="939"/>
                      <a:pt x="179" y="946"/>
                    </a:cubicBezTo>
                    <a:lnTo>
                      <a:pt x="186" y="950"/>
                    </a:lnTo>
                    <a:lnTo>
                      <a:pt x="193" y="957"/>
                    </a:lnTo>
                    <a:cubicBezTo>
                      <a:pt x="196" y="964"/>
                      <a:pt x="200" y="967"/>
                      <a:pt x="207" y="971"/>
                    </a:cubicBezTo>
                    <a:cubicBezTo>
                      <a:pt x="231" y="985"/>
                      <a:pt x="249" y="1006"/>
                      <a:pt x="252" y="1034"/>
                    </a:cubicBezTo>
                    <a:cubicBezTo>
                      <a:pt x="256" y="1044"/>
                      <a:pt x="256" y="1058"/>
                      <a:pt x="256" y="1069"/>
                    </a:cubicBezTo>
                    <a:cubicBezTo>
                      <a:pt x="252" y="1156"/>
                      <a:pt x="165" y="1265"/>
                      <a:pt x="91" y="1303"/>
                    </a:cubicBezTo>
                    <a:cubicBezTo>
                      <a:pt x="67" y="1314"/>
                      <a:pt x="39" y="1324"/>
                      <a:pt x="7" y="1328"/>
                    </a:cubicBezTo>
                    <a:lnTo>
                      <a:pt x="0" y="1328"/>
                    </a:lnTo>
                    <a:lnTo>
                      <a:pt x="11" y="1342"/>
                    </a:lnTo>
                    <a:cubicBezTo>
                      <a:pt x="35" y="1377"/>
                      <a:pt x="67" y="1408"/>
                      <a:pt x="102" y="1433"/>
                    </a:cubicBezTo>
                    <a:cubicBezTo>
                      <a:pt x="161" y="1482"/>
                      <a:pt x="252" y="1555"/>
                      <a:pt x="168" y="1692"/>
                    </a:cubicBezTo>
                    <a:cubicBezTo>
                      <a:pt x="144" y="1723"/>
                      <a:pt x="137" y="1765"/>
                      <a:pt x="154" y="1800"/>
                    </a:cubicBezTo>
                    <a:cubicBezTo>
                      <a:pt x="172" y="1832"/>
                      <a:pt x="203" y="1853"/>
                      <a:pt x="242" y="1856"/>
                    </a:cubicBezTo>
                    <a:cubicBezTo>
                      <a:pt x="266" y="1860"/>
                      <a:pt x="294" y="1860"/>
                      <a:pt x="322" y="1860"/>
                    </a:cubicBezTo>
                    <a:cubicBezTo>
                      <a:pt x="330" y="1859"/>
                      <a:pt x="338" y="1859"/>
                      <a:pt x="346" y="1859"/>
                    </a:cubicBezTo>
                    <a:cubicBezTo>
                      <a:pt x="400" y="1859"/>
                      <a:pt x="452" y="1870"/>
                      <a:pt x="504" y="1891"/>
                    </a:cubicBezTo>
                    <a:cubicBezTo>
                      <a:pt x="553" y="1916"/>
                      <a:pt x="574" y="1979"/>
                      <a:pt x="550" y="2031"/>
                    </a:cubicBezTo>
                    <a:cubicBezTo>
                      <a:pt x="543" y="2045"/>
                      <a:pt x="539" y="2059"/>
                      <a:pt x="532" y="2077"/>
                    </a:cubicBezTo>
                    <a:lnTo>
                      <a:pt x="522" y="2101"/>
                    </a:lnTo>
                    <a:cubicBezTo>
                      <a:pt x="567" y="2094"/>
                      <a:pt x="616" y="2080"/>
                      <a:pt x="662" y="2059"/>
                    </a:cubicBezTo>
                    <a:cubicBezTo>
                      <a:pt x="704" y="2035"/>
                      <a:pt x="742" y="1996"/>
                      <a:pt x="763" y="1951"/>
                    </a:cubicBezTo>
                    <a:cubicBezTo>
                      <a:pt x="805" y="1877"/>
                      <a:pt x="861" y="1786"/>
                      <a:pt x="1054" y="1730"/>
                    </a:cubicBezTo>
                    <a:cubicBezTo>
                      <a:pt x="1096" y="1716"/>
                      <a:pt x="1145" y="1713"/>
                      <a:pt x="1190" y="1713"/>
                    </a:cubicBezTo>
                    <a:cubicBezTo>
                      <a:pt x="1471" y="1713"/>
                      <a:pt x="1782" y="1912"/>
                      <a:pt x="1891" y="2080"/>
                    </a:cubicBezTo>
                    <a:cubicBezTo>
                      <a:pt x="1915" y="2119"/>
                      <a:pt x="1936" y="2147"/>
                      <a:pt x="1954" y="2175"/>
                    </a:cubicBezTo>
                    <a:cubicBezTo>
                      <a:pt x="2017" y="2245"/>
                      <a:pt x="2055" y="2336"/>
                      <a:pt x="2073" y="2431"/>
                    </a:cubicBezTo>
                    <a:cubicBezTo>
                      <a:pt x="2090" y="2532"/>
                      <a:pt x="2174" y="2798"/>
                      <a:pt x="2559" y="3047"/>
                    </a:cubicBezTo>
                    <a:cubicBezTo>
                      <a:pt x="2738" y="3166"/>
                      <a:pt x="2899" y="3306"/>
                      <a:pt x="3042" y="3463"/>
                    </a:cubicBezTo>
                    <a:cubicBezTo>
                      <a:pt x="3140" y="3561"/>
                      <a:pt x="3217" y="3642"/>
                      <a:pt x="3298" y="3680"/>
                    </a:cubicBezTo>
                    <a:cubicBezTo>
                      <a:pt x="3372" y="3715"/>
                      <a:pt x="3445" y="3743"/>
                      <a:pt x="3526" y="3761"/>
                    </a:cubicBezTo>
                    <a:cubicBezTo>
                      <a:pt x="3645" y="3792"/>
                      <a:pt x="3757" y="3820"/>
                      <a:pt x="3844" y="3925"/>
                    </a:cubicBezTo>
                    <a:cubicBezTo>
                      <a:pt x="3956" y="4058"/>
                      <a:pt x="4110" y="4135"/>
                      <a:pt x="4299" y="4223"/>
                    </a:cubicBezTo>
                    <a:cubicBezTo>
                      <a:pt x="4383" y="4265"/>
                      <a:pt x="4457" y="4332"/>
                      <a:pt x="4509" y="4416"/>
                    </a:cubicBezTo>
                    <a:cubicBezTo>
                      <a:pt x="4565" y="4489"/>
                      <a:pt x="4597" y="4531"/>
                      <a:pt x="4667" y="4542"/>
                    </a:cubicBezTo>
                    <a:cubicBezTo>
                      <a:pt x="4824" y="4563"/>
                      <a:pt x="4835" y="4671"/>
                      <a:pt x="4842" y="4748"/>
                    </a:cubicBezTo>
                    <a:cubicBezTo>
                      <a:pt x="4842" y="4797"/>
                      <a:pt x="4856" y="4846"/>
                      <a:pt x="4887" y="4888"/>
                    </a:cubicBezTo>
                    <a:cubicBezTo>
                      <a:pt x="5013" y="5042"/>
                      <a:pt x="5052" y="5368"/>
                      <a:pt x="4912" y="5560"/>
                    </a:cubicBezTo>
                    <a:cubicBezTo>
                      <a:pt x="4849" y="5655"/>
                      <a:pt x="4838" y="5777"/>
                      <a:pt x="4887" y="5886"/>
                    </a:cubicBezTo>
                    <a:cubicBezTo>
                      <a:pt x="4947" y="5840"/>
                      <a:pt x="5073" y="5627"/>
                      <a:pt x="5094" y="5494"/>
                    </a:cubicBezTo>
                    <a:cubicBezTo>
                      <a:pt x="5111" y="5371"/>
                      <a:pt x="5188" y="5322"/>
                      <a:pt x="5265" y="5273"/>
                    </a:cubicBezTo>
                    <a:cubicBezTo>
                      <a:pt x="5325" y="5242"/>
                      <a:pt x="5377" y="5196"/>
                      <a:pt x="5423" y="5140"/>
                    </a:cubicBezTo>
                    <a:cubicBezTo>
                      <a:pt x="5448" y="5105"/>
                      <a:pt x="5455" y="5098"/>
                      <a:pt x="5353" y="5014"/>
                    </a:cubicBezTo>
                    <a:cubicBezTo>
                      <a:pt x="5279" y="4958"/>
                      <a:pt x="5192" y="4885"/>
                      <a:pt x="5160" y="4769"/>
                    </a:cubicBezTo>
                    <a:cubicBezTo>
                      <a:pt x="5132" y="4650"/>
                      <a:pt x="5178" y="4524"/>
                      <a:pt x="5279" y="4458"/>
                    </a:cubicBezTo>
                    <a:cubicBezTo>
                      <a:pt x="5349" y="4407"/>
                      <a:pt x="5433" y="4382"/>
                      <a:pt x="5520" y="4382"/>
                    </a:cubicBezTo>
                    <a:cubicBezTo>
                      <a:pt x="5609" y="4382"/>
                      <a:pt x="5701" y="4408"/>
                      <a:pt x="5784" y="4461"/>
                    </a:cubicBezTo>
                    <a:cubicBezTo>
                      <a:pt x="5826" y="4486"/>
                      <a:pt x="5861" y="4510"/>
                      <a:pt x="5896" y="4535"/>
                    </a:cubicBezTo>
                    <a:cubicBezTo>
                      <a:pt x="5952" y="4577"/>
                      <a:pt x="6015" y="4612"/>
                      <a:pt x="6078" y="4636"/>
                    </a:cubicBezTo>
                    <a:cubicBezTo>
                      <a:pt x="6092" y="4605"/>
                      <a:pt x="6095" y="4573"/>
                      <a:pt x="6095" y="4538"/>
                    </a:cubicBezTo>
                    <a:cubicBezTo>
                      <a:pt x="6106" y="4367"/>
                      <a:pt x="5546" y="4086"/>
                      <a:pt x="5276" y="3953"/>
                    </a:cubicBezTo>
                    <a:cubicBezTo>
                      <a:pt x="5174" y="3901"/>
                      <a:pt x="5094" y="3859"/>
                      <a:pt x="5045" y="3831"/>
                    </a:cubicBezTo>
                    <a:cubicBezTo>
                      <a:pt x="4968" y="3782"/>
                      <a:pt x="4908" y="3708"/>
                      <a:pt x="4880" y="3624"/>
                    </a:cubicBezTo>
                    <a:cubicBezTo>
                      <a:pt x="4848" y="3551"/>
                      <a:pt x="4834" y="3515"/>
                      <a:pt x="4713" y="3515"/>
                    </a:cubicBezTo>
                    <a:cubicBezTo>
                      <a:pt x="4702" y="3515"/>
                      <a:pt x="4690" y="3515"/>
                      <a:pt x="4677" y="3516"/>
                    </a:cubicBezTo>
                    <a:cubicBezTo>
                      <a:pt x="4669" y="3516"/>
                      <a:pt x="4660" y="3517"/>
                      <a:pt x="4652" y="3517"/>
                    </a:cubicBezTo>
                    <a:cubicBezTo>
                      <a:pt x="4297" y="3517"/>
                      <a:pt x="3887" y="3091"/>
                      <a:pt x="3760" y="2592"/>
                    </a:cubicBezTo>
                    <a:cubicBezTo>
                      <a:pt x="3697" y="2340"/>
                      <a:pt x="3512" y="2227"/>
                      <a:pt x="3330" y="2119"/>
                    </a:cubicBezTo>
                    <a:cubicBezTo>
                      <a:pt x="3189" y="2035"/>
                      <a:pt x="3060" y="1958"/>
                      <a:pt x="2997" y="1821"/>
                    </a:cubicBezTo>
                    <a:cubicBezTo>
                      <a:pt x="2937" y="1709"/>
                      <a:pt x="2937" y="1573"/>
                      <a:pt x="2997" y="1464"/>
                    </a:cubicBezTo>
                    <a:cubicBezTo>
                      <a:pt x="3025" y="1398"/>
                      <a:pt x="3046" y="1356"/>
                      <a:pt x="3004" y="1272"/>
                    </a:cubicBezTo>
                    <a:cubicBezTo>
                      <a:pt x="2979" y="1219"/>
                      <a:pt x="2976" y="1156"/>
                      <a:pt x="2997" y="1104"/>
                    </a:cubicBezTo>
                    <a:cubicBezTo>
                      <a:pt x="3039" y="999"/>
                      <a:pt x="3151" y="929"/>
                      <a:pt x="3238" y="890"/>
                    </a:cubicBezTo>
                    <a:lnTo>
                      <a:pt x="3238" y="859"/>
                    </a:lnTo>
                    <a:lnTo>
                      <a:pt x="3238" y="820"/>
                    </a:lnTo>
                    <a:lnTo>
                      <a:pt x="3238" y="757"/>
                    </a:lnTo>
                    <a:lnTo>
                      <a:pt x="3238" y="729"/>
                    </a:lnTo>
                    <a:lnTo>
                      <a:pt x="3238" y="638"/>
                    </a:lnTo>
                    <a:lnTo>
                      <a:pt x="3238" y="621"/>
                    </a:lnTo>
                    <a:cubicBezTo>
                      <a:pt x="3238" y="596"/>
                      <a:pt x="3238" y="572"/>
                      <a:pt x="3242" y="547"/>
                    </a:cubicBezTo>
                    <a:lnTo>
                      <a:pt x="3242" y="516"/>
                    </a:lnTo>
                    <a:cubicBezTo>
                      <a:pt x="3242" y="498"/>
                      <a:pt x="3242" y="477"/>
                      <a:pt x="3242" y="460"/>
                    </a:cubicBezTo>
                    <a:cubicBezTo>
                      <a:pt x="3242" y="449"/>
                      <a:pt x="3242" y="439"/>
                      <a:pt x="3245" y="428"/>
                    </a:cubicBezTo>
                    <a:cubicBezTo>
                      <a:pt x="3249" y="414"/>
                      <a:pt x="3249" y="393"/>
                      <a:pt x="3249" y="376"/>
                    </a:cubicBezTo>
                    <a:cubicBezTo>
                      <a:pt x="3252" y="362"/>
                      <a:pt x="3249" y="355"/>
                      <a:pt x="3252" y="344"/>
                    </a:cubicBezTo>
                    <a:cubicBezTo>
                      <a:pt x="3256" y="334"/>
                      <a:pt x="3256" y="313"/>
                      <a:pt x="3256" y="295"/>
                    </a:cubicBezTo>
                    <a:lnTo>
                      <a:pt x="3258" y="277"/>
                    </a:lnTo>
                    <a:lnTo>
                      <a:pt x="3258" y="277"/>
                    </a:lnTo>
                    <a:lnTo>
                      <a:pt x="3200" y="267"/>
                    </a:lnTo>
                    <a:cubicBezTo>
                      <a:pt x="3140" y="264"/>
                      <a:pt x="3081" y="246"/>
                      <a:pt x="3025" y="222"/>
                    </a:cubicBezTo>
                    <a:cubicBezTo>
                      <a:pt x="2972" y="187"/>
                      <a:pt x="2948" y="109"/>
                      <a:pt x="2930" y="39"/>
                    </a:cubicBezTo>
                    <a:cubicBezTo>
                      <a:pt x="2927" y="29"/>
                      <a:pt x="2923" y="11"/>
                      <a:pt x="2916" y="1"/>
                    </a:cubicBezTo>
                    <a:close/>
                  </a:path>
                </a:pathLst>
              </a:custGeom>
              <a:solidFill>
                <a:srgbClr val="D9D9D9"/>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8" name="Google Shape;7253;p65">
                <a:extLst>
                  <a:ext uri="{FF2B5EF4-FFF2-40B4-BE49-F238E27FC236}">
                    <a16:creationId xmlns:a16="http://schemas.microsoft.com/office/drawing/2014/main" id="{4D862374-A3BE-409E-825F-04A79070E459}"/>
                  </a:ext>
                </a:extLst>
              </p:cNvPr>
              <p:cNvSpPr/>
              <p:nvPr/>
            </p:nvSpPr>
            <p:spPr>
              <a:xfrm>
                <a:off x="6144480" y="2934663"/>
                <a:ext cx="4932" cy="10419"/>
              </a:xfrm>
              <a:custGeom>
                <a:avLst/>
                <a:gdLst/>
                <a:ahLst/>
                <a:cxnLst/>
                <a:rect l="l" t="t" r="r" b="b"/>
                <a:pathLst>
                  <a:path w="99" h="183" extrusionOk="0">
                    <a:moveTo>
                      <a:pt x="98" y="183"/>
                    </a:moveTo>
                    <a:lnTo>
                      <a:pt x="98" y="183"/>
                    </a:lnTo>
                    <a:cubicBezTo>
                      <a:pt x="42" y="148"/>
                      <a:pt x="21" y="70"/>
                      <a:pt x="0" y="0"/>
                    </a:cubicBezTo>
                    <a:cubicBezTo>
                      <a:pt x="21" y="70"/>
                      <a:pt x="42" y="148"/>
                      <a:pt x="98" y="183"/>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9" name="Google Shape;7254;p65">
                <a:extLst>
                  <a:ext uri="{FF2B5EF4-FFF2-40B4-BE49-F238E27FC236}">
                    <a16:creationId xmlns:a16="http://schemas.microsoft.com/office/drawing/2014/main" id="{0D7D651B-808A-4CE3-98E5-2CC525CBB919}"/>
                  </a:ext>
                </a:extLst>
              </p:cNvPr>
              <p:cNvSpPr/>
              <p:nvPr/>
            </p:nvSpPr>
            <p:spPr>
              <a:xfrm>
                <a:off x="6104023" y="2940638"/>
                <a:ext cx="1097" cy="855"/>
              </a:xfrm>
              <a:custGeom>
                <a:avLst/>
                <a:gdLst/>
                <a:ahLst/>
                <a:cxnLst/>
                <a:rect l="l" t="t" r="r" b="b"/>
                <a:pathLst>
                  <a:path w="22" h="15" extrusionOk="0">
                    <a:moveTo>
                      <a:pt x="21" y="14"/>
                    </a:moveTo>
                    <a:lnTo>
                      <a:pt x="0" y="0"/>
                    </a:ln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0" name="Google Shape;7255;p65">
                <a:extLst>
                  <a:ext uri="{FF2B5EF4-FFF2-40B4-BE49-F238E27FC236}">
                    <a16:creationId xmlns:a16="http://schemas.microsoft.com/office/drawing/2014/main" id="{EE3EB555-D805-45A8-AF70-5EF216C2C9D4}"/>
                  </a:ext>
                </a:extLst>
              </p:cNvPr>
              <p:cNvSpPr/>
              <p:nvPr/>
            </p:nvSpPr>
            <p:spPr>
              <a:xfrm>
                <a:off x="6157882" y="2947639"/>
                <a:ext cx="3387" cy="624"/>
              </a:xfrm>
              <a:custGeom>
                <a:avLst/>
                <a:gdLst/>
                <a:ahLst/>
                <a:cxnLst/>
                <a:rect l="l" t="t" r="r" b="b"/>
                <a:pathLst>
                  <a:path w="68" h="11" extrusionOk="0">
                    <a:moveTo>
                      <a:pt x="67" y="11"/>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1" name="Google Shape;7256;p65">
                <a:extLst>
                  <a:ext uri="{FF2B5EF4-FFF2-40B4-BE49-F238E27FC236}">
                    <a16:creationId xmlns:a16="http://schemas.microsoft.com/office/drawing/2014/main" id="{79B48BE5-1D30-4D65-B622-BB6834BB36CB}"/>
                  </a:ext>
                </a:extLst>
              </p:cNvPr>
              <p:cNvSpPr/>
              <p:nvPr/>
            </p:nvSpPr>
            <p:spPr>
              <a:xfrm>
                <a:off x="6021164" y="2978893"/>
                <a:ext cx="1097" cy="59"/>
              </a:xfrm>
              <a:custGeom>
                <a:avLst/>
                <a:gdLst/>
                <a:ahLst/>
                <a:cxnLst/>
                <a:rect l="l" t="t" r="r" b="b"/>
                <a:pathLst>
                  <a:path w="22" h="1" extrusionOk="0">
                    <a:moveTo>
                      <a:pt x="21"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2" name="Google Shape;7257;p65">
                <a:extLst>
                  <a:ext uri="{FF2B5EF4-FFF2-40B4-BE49-F238E27FC236}">
                    <a16:creationId xmlns:a16="http://schemas.microsoft.com/office/drawing/2014/main" id="{C0E70B99-88D5-48C1-AF0B-D276EFF39BFC}"/>
                  </a:ext>
                </a:extLst>
              </p:cNvPr>
              <p:cNvSpPr/>
              <p:nvPr/>
            </p:nvSpPr>
            <p:spPr>
              <a:xfrm>
                <a:off x="6019769" y="2979123"/>
                <a:ext cx="1097" cy="59"/>
              </a:xfrm>
              <a:custGeom>
                <a:avLst/>
                <a:gdLst/>
                <a:ahLst/>
                <a:cxnLst/>
                <a:rect l="l" t="t" r="r" b="b"/>
                <a:pathLst>
                  <a:path w="22" h="1" extrusionOk="0">
                    <a:moveTo>
                      <a:pt x="21"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3" name="Google Shape;7258;p65">
                <a:extLst>
                  <a:ext uri="{FF2B5EF4-FFF2-40B4-BE49-F238E27FC236}">
                    <a16:creationId xmlns:a16="http://schemas.microsoft.com/office/drawing/2014/main" id="{E510EFD9-E7DC-466E-B3E4-608148BDC2D3}"/>
                  </a:ext>
                </a:extLst>
              </p:cNvPr>
              <p:cNvSpPr/>
              <p:nvPr/>
            </p:nvSpPr>
            <p:spPr>
              <a:xfrm>
                <a:off x="6007913" y="2979291"/>
                <a:ext cx="10164" cy="855"/>
              </a:xfrm>
              <a:custGeom>
                <a:avLst/>
                <a:gdLst/>
                <a:ahLst/>
                <a:cxnLst/>
                <a:rect l="l" t="t" r="r" b="b"/>
                <a:pathLst>
                  <a:path w="204" h="15" extrusionOk="0">
                    <a:moveTo>
                      <a:pt x="203" y="1"/>
                    </a:moveTo>
                    <a:lnTo>
                      <a:pt x="0" y="1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4" name="Google Shape;7259;p65">
                <a:extLst>
                  <a:ext uri="{FF2B5EF4-FFF2-40B4-BE49-F238E27FC236}">
                    <a16:creationId xmlns:a16="http://schemas.microsoft.com/office/drawing/2014/main" id="{2FC37AD0-5A41-42D7-AE47-3B70B3D40EF7}"/>
                  </a:ext>
                </a:extLst>
              </p:cNvPr>
              <p:cNvSpPr/>
              <p:nvPr/>
            </p:nvSpPr>
            <p:spPr>
              <a:xfrm>
                <a:off x="6018026" y="2979123"/>
                <a:ext cx="1446" cy="59"/>
              </a:xfrm>
              <a:custGeom>
                <a:avLst/>
                <a:gdLst/>
                <a:ahLst/>
                <a:cxnLst/>
                <a:rect l="l" t="t" r="r" b="b"/>
                <a:pathLst>
                  <a:path w="29" h="1" extrusionOk="0">
                    <a:moveTo>
                      <a:pt x="28" y="0"/>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5" name="Google Shape;7260;p65">
                <a:extLst>
                  <a:ext uri="{FF2B5EF4-FFF2-40B4-BE49-F238E27FC236}">
                    <a16:creationId xmlns:a16="http://schemas.microsoft.com/office/drawing/2014/main" id="{3D76F20E-0D8B-46A1-94EB-6749665DA4FA}"/>
                  </a:ext>
                </a:extLst>
              </p:cNvPr>
              <p:cNvSpPr/>
              <p:nvPr/>
            </p:nvSpPr>
            <p:spPr>
              <a:xfrm>
                <a:off x="6006665" y="2980318"/>
                <a:ext cx="1097" cy="59"/>
              </a:xfrm>
              <a:custGeom>
                <a:avLst/>
                <a:gdLst/>
                <a:ahLst/>
                <a:cxnLst/>
                <a:rect l="l" t="t" r="r" b="b"/>
                <a:pathLst>
                  <a:path w="22" h="1" extrusionOk="0">
                    <a:moveTo>
                      <a:pt x="1" y="0"/>
                    </a:moveTo>
                    <a:lnTo>
                      <a:pt x="22"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6" name="Google Shape;7261;p65">
                <a:extLst>
                  <a:ext uri="{FF2B5EF4-FFF2-40B4-BE49-F238E27FC236}">
                    <a16:creationId xmlns:a16="http://schemas.microsoft.com/office/drawing/2014/main" id="{5031BACB-DD28-4CA2-ACC0-6681678F27A5}"/>
                  </a:ext>
                </a:extLst>
              </p:cNvPr>
              <p:cNvSpPr/>
              <p:nvPr/>
            </p:nvSpPr>
            <p:spPr>
              <a:xfrm>
                <a:off x="6101230" y="2940638"/>
                <a:ext cx="2840" cy="3019"/>
              </a:xfrm>
              <a:custGeom>
                <a:avLst/>
                <a:gdLst/>
                <a:ahLst/>
                <a:cxnLst/>
                <a:rect l="l" t="t" r="r" b="b"/>
                <a:pathLst>
                  <a:path w="57" h="53" extrusionOk="0">
                    <a:moveTo>
                      <a:pt x="0" y="53"/>
                    </a:moveTo>
                    <a:lnTo>
                      <a:pt x="56" y="0"/>
                    </a:lnTo>
                    <a:lnTo>
                      <a:pt x="56"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7" name="Google Shape;7262;p65">
                <a:extLst>
                  <a:ext uri="{FF2B5EF4-FFF2-40B4-BE49-F238E27FC236}">
                    <a16:creationId xmlns:a16="http://schemas.microsoft.com/office/drawing/2014/main" id="{3A4CB12A-C224-46CF-BD3F-61C833FB7CFD}"/>
                  </a:ext>
                </a:extLst>
              </p:cNvPr>
              <p:cNvSpPr/>
              <p:nvPr/>
            </p:nvSpPr>
            <p:spPr>
              <a:xfrm>
                <a:off x="6026396" y="2978725"/>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8" name="Google Shape;7263;p65">
                <a:extLst>
                  <a:ext uri="{FF2B5EF4-FFF2-40B4-BE49-F238E27FC236}">
                    <a16:creationId xmlns:a16="http://schemas.microsoft.com/office/drawing/2014/main" id="{EF601780-D4D7-45A6-9A46-1EFB8852CD16}"/>
                  </a:ext>
                </a:extLst>
              </p:cNvPr>
              <p:cNvSpPr/>
              <p:nvPr/>
            </p:nvSpPr>
            <p:spPr>
              <a:xfrm>
                <a:off x="6025502" y="2978725"/>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9" name="Google Shape;7264;p65">
                <a:extLst>
                  <a:ext uri="{FF2B5EF4-FFF2-40B4-BE49-F238E27FC236}">
                    <a16:creationId xmlns:a16="http://schemas.microsoft.com/office/drawing/2014/main" id="{6062B7EA-359F-4C85-B398-3B0BF0F656A3}"/>
                  </a:ext>
                </a:extLst>
              </p:cNvPr>
              <p:cNvSpPr/>
              <p:nvPr/>
            </p:nvSpPr>
            <p:spPr>
              <a:xfrm>
                <a:off x="6022562" y="2978893"/>
                <a:ext cx="895" cy="59"/>
              </a:xfrm>
              <a:custGeom>
                <a:avLst/>
                <a:gdLst/>
                <a:ahLst/>
                <a:cxnLst/>
                <a:rect l="l" t="t" r="r" b="b"/>
                <a:pathLst>
                  <a:path w="18" h="1" extrusionOk="0">
                    <a:moveTo>
                      <a:pt x="18" y="1"/>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0" name="Google Shape;7265;p65">
                <a:extLst>
                  <a:ext uri="{FF2B5EF4-FFF2-40B4-BE49-F238E27FC236}">
                    <a16:creationId xmlns:a16="http://schemas.microsoft.com/office/drawing/2014/main" id="{BB2D995C-E28C-42E5-A634-964413263970}"/>
                  </a:ext>
                </a:extLst>
              </p:cNvPr>
              <p:cNvSpPr/>
              <p:nvPr/>
            </p:nvSpPr>
            <p:spPr>
              <a:xfrm>
                <a:off x="6027245" y="2978725"/>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1" name="Google Shape;7266;p65">
                <a:extLst>
                  <a:ext uri="{FF2B5EF4-FFF2-40B4-BE49-F238E27FC236}">
                    <a16:creationId xmlns:a16="http://schemas.microsoft.com/office/drawing/2014/main" id="{147ECF03-3129-4DD0-953B-ADE31F161821}"/>
                  </a:ext>
                </a:extLst>
              </p:cNvPr>
              <p:cNvSpPr/>
              <p:nvPr/>
            </p:nvSpPr>
            <p:spPr>
              <a:xfrm>
                <a:off x="6023754" y="2978725"/>
                <a:ext cx="748" cy="59"/>
              </a:xfrm>
              <a:custGeom>
                <a:avLst/>
                <a:gdLst/>
                <a:ahLst/>
                <a:cxnLst/>
                <a:rect l="l" t="t" r="r" b="b"/>
                <a:pathLst>
                  <a:path w="15" h="1" extrusionOk="0">
                    <a:moveTo>
                      <a:pt x="15"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2" name="Google Shape;7267;p65">
                <a:extLst>
                  <a:ext uri="{FF2B5EF4-FFF2-40B4-BE49-F238E27FC236}">
                    <a16:creationId xmlns:a16="http://schemas.microsoft.com/office/drawing/2014/main" id="{35D0979E-B84E-4827-A7F7-1729B43F3B8A}"/>
                  </a:ext>
                </a:extLst>
              </p:cNvPr>
              <p:cNvSpPr/>
              <p:nvPr/>
            </p:nvSpPr>
            <p:spPr>
              <a:xfrm>
                <a:off x="6011200" y="2992045"/>
                <a:ext cx="250" cy="1879"/>
              </a:xfrm>
              <a:custGeom>
                <a:avLst/>
                <a:gdLst/>
                <a:ahLst/>
                <a:cxnLst/>
                <a:rect l="l" t="t" r="r" b="b"/>
                <a:pathLst>
                  <a:path w="5" h="33" extrusionOk="0">
                    <a:moveTo>
                      <a:pt x="4" y="32"/>
                    </a:moveTo>
                    <a:cubicBezTo>
                      <a:pt x="4" y="22"/>
                      <a:pt x="4" y="11"/>
                      <a:pt x="1" y="1"/>
                    </a:cubicBezTo>
                    <a:cubicBezTo>
                      <a:pt x="4" y="11"/>
                      <a:pt x="4" y="22"/>
                      <a:pt x="4" y="3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3" name="Google Shape;7268;p65">
                <a:extLst>
                  <a:ext uri="{FF2B5EF4-FFF2-40B4-BE49-F238E27FC236}">
                    <a16:creationId xmlns:a16="http://schemas.microsoft.com/office/drawing/2014/main" id="{ACE0EF37-0C22-4678-AA42-B000720E0CA4}"/>
                  </a:ext>
                </a:extLst>
              </p:cNvPr>
              <p:cNvSpPr/>
              <p:nvPr/>
            </p:nvSpPr>
            <p:spPr>
              <a:xfrm>
                <a:off x="6007564" y="2986863"/>
                <a:ext cx="198" cy="457"/>
              </a:xfrm>
              <a:custGeom>
                <a:avLst/>
                <a:gdLst/>
                <a:ahLst/>
                <a:cxnLst/>
                <a:rect l="l" t="t" r="r" b="b"/>
                <a:pathLst>
                  <a:path w="4" h="8" extrusionOk="0">
                    <a:moveTo>
                      <a:pt x="4" y="8"/>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4" name="Google Shape;7269;p65">
                <a:extLst>
                  <a:ext uri="{FF2B5EF4-FFF2-40B4-BE49-F238E27FC236}">
                    <a16:creationId xmlns:a16="http://schemas.microsoft.com/office/drawing/2014/main" id="{5970B4DF-6C3B-4FEA-A399-67CE21383949}"/>
                  </a:ext>
                </a:extLst>
              </p:cNvPr>
              <p:cNvSpPr/>
              <p:nvPr/>
            </p:nvSpPr>
            <p:spPr>
              <a:xfrm>
                <a:off x="6010503" y="3038896"/>
                <a:ext cx="13152" cy="1819"/>
              </a:xfrm>
              <a:custGeom>
                <a:avLst/>
                <a:gdLst/>
                <a:ahLst/>
                <a:cxnLst/>
                <a:rect l="l" t="t" r="r" b="b"/>
                <a:pathLst>
                  <a:path w="264" h="32" extrusionOk="0">
                    <a:moveTo>
                      <a:pt x="1" y="0"/>
                    </a:moveTo>
                    <a:cubicBezTo>
                      <a:pt x="25" y="4"/>
                      <a:pt x="53" y="4"/>
                      <a:pt x="81" y="4"/>
                    </a:cubicBezTo>
                    <a:cubicBezTo>
                      <a:pt x="144" y="0"/>
                      <a:pt x="207" y="11"/>
                      <a:pt x="263" y="32"/>
                    </a:cubicBezTo>
                    <a:cubicBezTo>
                      <a:pt x="207" y="11"/>
                      <a:pt x="144" y="0"/>
                      <a:pt x="81" y="4"/>
                    </a:cubicBezTo>
                    <a:cubicBezTo>
                      <a:pt x="53" y="4"/>
                      <a:pt x="25" y="4"/>
                      <a:pt x="1"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5" name="Google Shape;7270;p65">
                <a:extLst>
                  <a:ext uri="{FF2B5EF4-FFF2-40B4-BE49-F238E27FC236}">
                    <a16:creationId xmlns:a16="http://schemas.microsoft.com/office/drawing/2014/main" id="{F0E2F0F6-FA27-4661-AF68-5EEB242C7DCD}"/>
                  </a:ext>
                </a:extLst>
              </p:cNvPr>
              <p:cNvSpPr/>
              <p:nvPr/>
            </p:nvSpPr>
            <p:spPr>
              <a:xfrm>
                <a:off x="6024456" y="3051419"/>
                <a:ext cx="598" cy="1480"/>
              </a:xfrm>
              <a:custGeom>
                <a:avLst/>
                <a:gdLst/>
                <a:ahLst/>
                <a:cxnLst/>
                <a:rect l="l" t="t" r="r" b="b"/>
                <a:pathLst>
                  <a:path w="12" h="26" extrusionOk="0">
                    <a:moveTo>
                      <a:pt x="1" y="25"/>
                    </a:moveTo>
                    <a:lnTo>
                      <a:pt x="1" y="25"/>
                    </a:lnTo>
                    <a:lnTo>
                      <a:pt x="1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6" name="Google Shape;7271;p65">
                <a:extLst>
                  <a:ext uri="{FF2B5EF4-FFF2-40B4-BE49-F238E27FC236}">
                    <a16:creationId xmlns:a16="http://schemas.microsoft.com/office/drawing/2014/main" id="{CA347332-44A4-4B8D-800D-5A935F767DBF}"/>
                  </a:ext>
                </a:extLst>
              </p:cNvPr>
              <p:cNvSpPr/>
              <p:nvPr/>
            </p:nvSpPr>
            <p:spPr>
              <a:xfrm>
                <a:off x="6007216" y="2986293"/>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7" name="Google Shape;7272;p65">
                <a:extLst>
                  <a:ext uri="{FF2B5EF4-FFF2-40B4-BE49-F238E27FC236}">
                    <a16:creationId xmlns:a16="http://schemas.microsoft.com/office/drawing/2014/main" id="{0C0B24AD-E242-493C-AEAF-02C08808CE69}"/>
                  </a:ext>
                </a:extLst>
              </p:cNvPr>
              <p:cNvSpPr/>
              <p:nvPr/>
            </p:nvSpPr>
            <p:spPr>
              <a:xfrm>
                <a:off x="6008063" y="2987660"/>
                <a:ext cx="1993" cy="1652"/>
              </a:xfrm>
              <a:custGeom>
                <a:avLst/>
                <a:gdLst/>
                <a:ahLst/>
                <a:cxnLst/>
                <a:rect l="l" t="t" r="r" b="b"/>
                <a:pathLst>
                  <a:path w="40" h="29" extrusionOk="0">
                    <a:moveTo>
                      <a:pt x="15" y="11"/>
                    </a:moveTo>
                    <a:cubicBezTo>
                      <a:pt x="11" y="8"/>
                      <a:pt x="4" y="4"/>
                      <a:pt x="1" y="1"/>
                    </a:cubicBezTo>
                    <a:cubicBezTo>
                      <a:pt x="4" y="4"/>
                      <a:pt x="11" y="8"/>
                      <a:pt x="15" y="11"/>
                    </a:cubicBezTo>
                    <a:cubicBezTo>
                      <a:pt x="25" y="18"/>
                      <a:pt x="32" y="22"/>
                      <a:pt x="39" y="29"/>
                    </a:cubicBezTo>
                    <a:cubicBezTo>
                      <a:pt x="32" y="22"/>
                      <a:pt x="25" y="18"/>
                      <a:pt x="15" y="1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8" name="Google Shape;7273;p65">
                <a:extLst>
                  <a:ext uri="{FF2B5EF4-FFF2-40B4-BE49-F238E27FC236}">
                    <a16:creationId xmlns:a16="http://schemas.microsoft.com/office/drawing/2014/main" id="{58944E39-A98C-40AC-A409-12F45E8FCAAC}"/>
                  </a:ext>
                </a:extLst>
              </p:cNvPr>
              <p:cNvSpPr/>
              <p:nvPr/>
            </p:nvSpPr>
            <p:spPr>
              <a:xfrm>
                <a:off x="6160175" y="2962557"/>
                <a:ext cx="198" cy="1879"/>
              </a:xfrm>
              <a:custGeom>
                <a:avLst/>
                <a:gdLst/>
                <a:ahLst/>
                <a:cxnLst/>
                <a:rect l="l" t="t" r="r" b="b"/>
                <a:pathLst>
                  <a:path w="4" h="33" extrusionOk="0">
                    <a:moveTo>
                      <a:pt x="4" y="1"/>
                    </a:moveTo>
                    <a:cubicBezTo>
                      <a:pt x="4" y="11"/>
                      <a:pt x="0" y="22"/>
                      <a:pt x="4" y="32"/>
                    </a:cubicBez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9" name="Google Shape;7274;p65">
                <a:extLst>
                  <a:ext uri="{FF2B5EF4-FFF2-40B4-BE49-F238E27FC236}">
                    <a16:creationId xmlns:a16="http://schemas.microsoft.com/office/drawing/2014/main" id="{A52F035B-36A7-4FB4-BB37-346F98BDB731}"/>
                  </a:ext>
                </a:extLst>
              </p:cNvPr>
              <p:cNvSpPr/>
              <p:nvPr/>
            </p:nvSpPr>
            <p:spPr>
              <a:xfrm>
                <a:off x="6159974" y="2979920"/>
                <a:ext cx="51" cy="2050"/>
              </a:xfrm>
              <a:custGeom>
                <a:avLst/>
                <a:gdLst/>
                <a:ahLst/>
                <a:cxnLst/>
                <a:rect l="l" t="t" r="r" b="b"/>
                <a:pathLst>
                  <a:path w="1" h="36" extrusionOk="0">
                    <a:moveTo>
                      <a:pt x="1" y="0"/>
                    </a:moveTo>
                    <a:lnTo>
                      <a:pt x="1" y="3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0" name="Google Shape;7275;p65">
                <a:extLst>
                  <a:ext uri="{FF2B5EF4-FFF2-40B4-BE49-F238E27FC236}">
                    <a16:creationId xmlns:a16="http://schemas.microsoft.com/office/drawing/2014/main" id="{370C8021-16ED-4C49-97D3-B03399AC3370}"/>
                  </a:ext>
                </a:extLst>
              </p:cNvPr>
              <p:cNvSpPr/>
              <p:nvPr/>
            </p:nvSpPr>
            <p:spPr>
              <a:xfrm>
                <a:off x="6160523" y="2957375"/>
                <a:ext cx="51" cy="2050"/>
              </a:xfrm>
              <a:custGeom>
                <a:avLst/>
                <a:gdLst/>
                <a:ahLst/>
                <a:cxnLst/>
                <a:rect l="l" t="t" r="r" b="b"/>
                <a:pathLst>
                  <a:path w="1" h="36" extrusionOk="0">
                    <a:moveTo>
                      <a:pt x="0" y="1"/>
                    </a:moveTo>
                    <a:cubicBezTo>
                      <a:pt x="0" y="15"/>
                      <a:pt x="0" y="25"/>
                      <a:pt x="0" y="36"/>
                    </a:cubicBezTo>
                    <a:cubicBezTo>
                      <a:pt x="0" y="25"/>
                      <a:pt x="0" y="15"/>
                      <a:pt x="0"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1" name="Google Shape;7276;p65">
                <a:extLst>
                  <a:ext uri="{FF2B5EF4-FFF2-40B4-BE49-F238E27FC236}">
                    <a16:creationId xmlns:a16="http://schemas.microsoft.com/office/drawing/2014/main" id="{5610A023-FB1C-4CEE-94A2-85E5E6A1FDE7}"/>
                  </a:ext>
                </a:extLst>
              </p:cNvPr>
              <p:cNvSpPr/>
              <p:nvPr/>
            </p:nvSpPr>
            <p:spPr>
              <a:xfrm>
                <a:off x="6159974" y="2968533"/>
                <a:ext cx="51" cy="1082"/>
              </a:xfrm>
              <a:custGeom>
                <a:avLst/>
                <a:gdLst/>
                <a:ahLst/>
                <a:cxnLst/>
                <a:rect l="l" t="t" r="r" b="b"/>
                <a:pathLst>
                  <a:path w="1" h="19" extrusionOk="0">
                    <a:moveTo>
                      <a:pt x="1" y="1"/>
                    </a:moveTo>
                    <a:lnTo>
                      <a:pt x="1" y="1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2" name="Google Shape;7277;p65">
                <a:extLst>
                  <a:ext uri="{FF2B5EF4-FFF2-40B4-BE49-F238E27FC236}">
                    <a16:creationId xmlns:a16="http://schemas.microsoft.com/office/drawing/2014/main" id="{85CE8980-16D5-4904-8BDC-864E577E9DAC}"/>
                  </a:ext>
                </a:extLst>
              </p:cNvPr>
              <p:cNvSpPr/>
              <p:nvPr/>
            </p:nvSpPr>
            <p:spPr>
              <a:xfrm>
                <a:off x="6159974" y="2974738"/>
                <a:ext cx="51" cy="1652"/>
              </a:xfrm>
              <a:custGeom>
                <a:avLst/>
                <a:gdLst/>
                <a:ahLst/>
                <a:cxnLst/>
                <a:rect l="l" t="t" r="r" b="b"/>
                <a:pathLst>
                  <a:path w="1" h="29" extrusionOk="0">
                    <a:moveTo>
                      <a:pt x="1" y="28"/>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3" name="Google Shape;7278;p65">
                <a:extLst>
                  <a:ext uri="{FF2B5EF4-FFF2-40B4-BE49-F238E27FC236}">
                    <a16:creationId xmlns:a16="http://schemas.microsoft.com/office/drawing/2014/main" id="{5E3B411F-B68A-4DC2-99C3-7427D161F9BF}"/>
                  </a:ext>
                </a:extLst>
              </p:cNvPr>
              <p:cNvSpPr/>
              <p:nvPr/>
            </p:nvSpPr>
            <p:spPr>
              <a:xfrm>
                <a:off x="6160671" y="2952822"/>
                <a:ext cx="250" cy="1819"/>
              </a:xfrm>
              <a:custGeom>
                <a:avLst/>
                <a:gdLst/>
                <a:ahLst/>
                <a:cxnLst/>
                <a:rect l="l" t="t" r="r" b="b"/>
                <a:pathLst>
                  <a:path w="5" h="32" extrusionOk="0">
                    <a:moveTo>
                      <a:pt x="4" y="0"/>
                    </a:moveTo>
                    <a:cubicBezTo>
                      <a:pt x="4" y="11"/>
                      <a:pt x="4" y="21"/>
                      <a:pt x="1" y="32"/>
                    </a:cubicBezTo>
                    <a:cubicBezTo>
                      <a:pt x="4" y="21"/>
                      <a:pt x="4" y="11"/>
                      <a:pt x="4"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4" name="Google Shape;7279;p65">
                <a:extLst>
                  <a:ext uri="{FF2B5EF4-FFF2-40B4-BE49-F238E27FC236}">
                    <a16:creationId xmlns:a16="http://schemas.microsoft.com/office/drawing/2014/main" id="{71406DBE-3EF1-4B56-94AF-729628D0A965}"/>
                  </a:ext>
                </a:extLst>
              </p:cNvPr>
              <p:cNvSpPr/>
              <p:nvPr/>
            </p:nvSpPr>
            <p:spPr>
              <a:xfrm>
                <a:off x="6161019" y="2948436"/>
                <a:ext cx="250" cy="1652"/>
              </a:xfrm>
              <a:custGeom>
                <a:avLst/>
                <a:gdLst/>
                <a:ahLst/>
                <a:cxnLst/>
                <a:rect l="l" t="t" r="r" b="b"/>
                <a:pathLst>
                  <a:path w="5" h="29" extrusionOk="0">
                    <a:moveTo>
                      <a:pt x="4" y="0"/>
                    </a:moveTo>
                    <a:lnTo>
                      <a:pt x="1" y="2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5" name="Google Shape;7280;p65">
                <a:extLst>
                  <a:ext uri="{FF2B5EF4-FFF2-40B4-BE49-F238E27FC236}">
                    <a16:creationId xmlns:a16="http://schemas.microsoft.com/office/drawing/2014/main" id="{6B4856C0-904D-4F83-9E35-F638932D7651}"/>
                  </a:ext>
                </a:extLst>
              </p:cNvPr>
              <p:cNvSpPr/>
              <p:nvPr/>
            </p:nvSpPr>
            <p:spPr>
              <a:xfrm>
                <a:off x="6309994" y="3077947"/>
                <a:ext cx="24314" cy="38314"/>
              </a:xfrm>
              <a:custGeom>
                <a:avLst/>
                <a:gdLst/>
                <a:ahLst/>
                <a:cxnLst/>
                <a:rect l="l" t="t" r="r" b="b"/>
                <a:pathLst>
                  <a:path w="488" h="673" extrusionOk="0">
                    <a:moveTo>
                      <a:pt x="162" y="1"/>
                    </a:moveTo>
                    <a:lnTo>
                      <a:pt x="137" y="36"/>
                    </a:lnTo>
                    <a:cubicBezTo>
                      <a:pt x="127" y="53"/>
                      <a:pt x="116" y="71"/>
                      <a:pt x="109" y="85"/>
                    </a:cubicBezTo>
                    <a:lnTo>
                      <a:pt x="99" y="99"/>
                    </a:lnTo>
                    <a:lnTo>
                      <a:pt x="92" y="113"/>
                    </a:lnTo>
                    <a:cubicBezTo>
                      <a:pt x="53" y="165"/>
                      <a:pt x="25" y="228"/>
                      <a:pt x="11" y="295"/>
                    </a:cubicBezTo>
                    <a:lnTo>
                      <a:pt x="11" y="298"/>
                    </a:lnTo>
                    <a:lnTo>
                      <a:pt x="11" y="302"/>
                    </a:lnTo>
                    <a:lnTo>
                      <a:pt x="11" y="316"/>
                    </a:lnTo>
                    <a:lnTo>
                      <a:pt x="11" y="330"/>
                    </a:lnTo>
                    <a:lnTo>
                      <a:pt x="11" y="347"/>
                    </a:lnTo>
                    <a:lnTo>
                      <a:pt x="11" y="351"/>
                    </a:lnTo>
                    <a:lnTo>
                      <a:pt x="11" y="368"/>
                    </a:lnTo>
                    <a:lnTo>
                      <a:pt x="11" y="379"/>
                    </a:lnTo>
                    <a:cubicBezTo>
                      <a:pt x="11" y="382"/>
                      <a:pt x="11" y="389"/>
                      <a:pt x="8" y="396"/>
                    </a:cubicBezTo>
                    <a:lnTo>
                      <a:pt x="8" y="407"/>
                    </a:lnTo>
                    <a:cubicBezTo>
                      <a:pt x="8" y="414"/>
                      <a:pt x="4" y="421"/>
                      <a:pt x="4" y="428"/>
                    </a:cubicBezTo>
                    <a:lnTo>
                      <a:pt x="1" y="445"/>
                    </a:lnTo>
                    <a:lnTo>
                      <a:pt x="18" y="459"/>
                    </a:lnTo>
                    <a:cubicBezTo>
                      <a:pt x="109" y="536"/>
                      <a:pt x="204" y="606"/>
                      <a:pt x="302" y="673"/>
                    </a:cubicBezTo>
                    <a:cubicBezTo>
                      <a:pt x="333" y="557"/>
                      <a:pt x="400" y="449"/>
                      <a:pt x="487" y="368"/>
                    </a:cubicBezTo>
                    <a:lnTo>
                      <a:pt x="477" y="351"/>
                    </a:lnTo>
                    <a:lnTo>
                      <a:pt x="438" y="316"/>
                    </a:lnTo>
                    <a:lnTo>
                      <a:pt x="417" y="291"/>
                    </a:lnTo>
                    <a:lnTo>
                      <a:pt x="386" y="256"/>
                    </a:lnTo>
                    <a:lnTo>
                      <a:pt x="368" y="232"/>
                    </a:lnTo>
                    <a:lnTo>
                      <a:pt x="319" y="176"/>
                    </a:lnTo>
                    <a:lnTo>
                      <a:pt x="305" y="162"/>
                    </a:lnTo>
                    <a:lnTo>
                      <a:pt x="267" y="116"/>
                    </a:lnTo>
                    <a:lnTo>
                      <a:pt x="253" y="99"/>
                    </a:lnTo>
                    <a:lnTo>
                      <a:pt x="214" y="57"/>
                    </a:lnTo>
                    <a:lnTo>
                      <a:pt x="204" y="46"/>
                    </a:lnTo>
                    <a:lnTo>
                      <a:pt x="162"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6" name="Google Shape;7281;p65">
                <a:extLst>
                  <a:ext uri="{FF2B5EF4-FFF2-40B4-BE49-F238E27FC236}">
                    <a16:creationId xmlns:a16="http://schemas.microsoft.com/office/drawing/2014/main" id="{B263D031-8D16-4DE3-895B-2B8608EA433E}"/>
                  </a:ext>
                </a:extLst>
              </p:cNvPr>
              <p:cNvSpPr/>
              <p:nvPr/>
            </p:nvSpPr>
            <p:spPr>
              <a:xfrm>
                <a:off x="6310544" y="3095310"/>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7" name="Google Shape;7282;p65">
                <a:extLst>
                  <a:ext uri="{FF2B5EF4-FFF2-40B4-BE49-F238E27FC236}">
                    <a16:creationId xmlns:a16="http://schemas.microsoft.com/office/drawing/2014/main" id="{DFAD6D03-2527-4F56-874C-D6DCCD46A715}"/>
                  </a:ext>
                </a:extLst>
              </p:cNvPr>
              <p:cNvSpPr/>
              <p:nvPr/>
            </p:nvSpPr>
            <p:spPr>
              <a:xfrm>
                <a:off x="6310691" y="3096903"/>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8" name="Google Shape;7283;p65">
                <a:extLst>
                  <a:ext uri="{FF2B5EF4-FFF2-40B4-BE49-F238E27FC236}">
                    <a16:creationId xmlns:a16="http://schemas.microsoft.com/office/drawing/2014/main" id="{5DB81532-BB21-439E-8033-32B8E4B20930}"/>
                  </a:ext>
                </a:extLst>
              </p:cNvPr>
              <p:cNvSpPr/>
              <p:nvPr/>
            </p:nvSpPr>
            <p:spPr>
              <a:xfrm>
                <a:off x="6310691" y="3095880"/>
                <a:ext cx="51" cy="59"/>
              </a:xfrm>
              <a:custGeom>
                <a:avLst/>
                <a:gdLst/>
                <a:ahLst/>
                <a:cxnLst/>
                <a:rect l="l" t="t" r="r" b="b"/>
                <a:pathLst>
                  <a:path w="1" h="1" extrusionOk="0">
                    <a:moveTo>
                      <a:pt x="1"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9" name="Google Shape;7284;p65">
                <a:extLst>
                  <a:ext uri="{FF2B5EF4-FFF2-40B4-BE49-F238E27FC236}">
                    <a16:creationId xmlns:a16="http://schemas.microsoft.com/office/drawing/2014/main" id="{7456F38F-755E-4835-86B0-AC713AB36CE4}"/>
                  </a:ext>
                </a:extLst>
              </p:cNvPr>
              <p:cNvSpPr/>
              <p:nvPr/>
            </p:nvSpPr>
            <p:spPr>
              <a:xfrm>
                <a:off x="6310544" y="3094685"/>
                <a:ext cx="51" cy="285"/>
              </a:xfrm>
              <a:custGeom>
                <a:avLst/>
                <a:gdLst/>
                <a:ahLst/>
                <a:cxnLst/>
                <a:rect l="l" t="t" r="r" b="b"/>
                <a:pathLst>
                  <a:path w="1" h="5" extrusionOk="0">
                    <a:moveTo>
                      <a:pt x="0" y="1"/>
                    </a:moveTo>
                    <a:lnTo>
                      <a:pt x="0" y="4"/>
                    </a:ln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0" name="Google Shape;7285;p65">
                <a:extLst>
                  <a:ext uri="{FF2B5EF4-FFF2-40B4-BE49-F238E27FC236}">
                    <a16:creationId xmlns:a16="http://schemas.microsoft.com/office/drawing/2014/main" id="{87785764-43A9-4DC6-8FE6-44BF3A991C86}"/>
                  </a:ext>
                </a:extLst>
              </p:cNvPr>
              <p:cNvSpPr/>
              <p:nvPr/>
            </p:nvSpPr>
            <p:spPr>
              <a:xfrm>
                <a:off x="6315424" y="3079939"/>
                <a:ext cx="1446" cy="2847"/>
              </a:xfrm>
              <a:custGeom>
                <a:avLst/>
                <a:gdLst/>
                <a:ahLst/>
                <a:cxnLst/>
                <a:rect l="l" t="t" r="r" b="b"/>
                <a:pathLst>
                  <a:path w="29" h="50" extrusionOk="0">
                    <a:moveTo>
                      <a:pt x="28" y="1"/>
                    </a:moveTo>
                    <a:lnTo>
                      <a:pt x="28" y="1"/>
                    </a:lnTo>
                    <a:cubicBezTo>
                      <a:pt x="18" y="18"/>
                      <a:pt x="7" y="32"/>
                      <a:pt x="0" y="50"/>
                    </a:cubicBezTo>
                    <a:cubicBezTo>
                      <a:pt x="7" y="36"/>
                      <a:pt x="18" y="18"/>
                      <a:pt x="28"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1" name="Google Shape;7286;p65">
                <a:extLst>
                  <a:ext uri="{FF2B5EF4-FFF2-40B4-BE49-F238E27FC236}">
                    <a16:creationId xmlns:a16="http://schemas.microsoft.com/office/drawing/2014/main" id="{0A9B0F0E-19D6-4216-AE9B-2405DC5C5317}"/>
                  </a:ext>
                </a:extLst>
              </p:cNvPr>
              <p:cNvSpPr/>
              <p:nvPr/>
            </p:nvSpPr>
            <p:spPr>
              <a:xfrm>
                <a:off x="6310195" y="3100664"/>
                <a:ext cx="51" cy="855"/>
              </a:xfrm>
              <a:custGeom>
                <a:avLst/>
                <a:gdLst/>
                <a:ahLst/>
                <a:cxnLst/>
                <a:rect l="l" t="t" r="r" b="b"/>
                <a:pathLst>
                  <a:path w="1" h="15" extrusionOk="0">
                    <a:moveTo>
                      <a:pt x="0" y="15"/>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2" name="Google Shape;7287;p65">
                <a:extLst>
                  <a:ext uri="{FF2B5EF4-FFF2-40B4-BE49-F238E27FC236}">
                    <a16:creationId xmlns:a16="http://schemas.microsoft.com/office/drawing/2014/main" id="{2C0307D5-BBF6-4F16-86D8-F24E8381C732}"/>
                  </a:ext>
                </a:extLst>
              </p:cNvPr>
              <p:cNvSpPr/>
              <p:nvPr/>
            </p:nvSpPr>
            <p:spPr>
              <a:xfrm>
                <a:off x="6309843" y="3102656"/>
                <a:ext cx="198" cy="855"/>
              </a:xfrm>
              <a:custGeom>
                <a:avLst/>
                <a:gdLst/>
                <a:ahLst/>
                <a:cxnLst/>
                <a:rect l="l" t="t" r="r" b="b"/>
                <a:pathLst>
                  <a:path w="4" h="15" extrusionOk="0">
                    <a:moveTo>
                      <a:pt x="0" y="15"/>
                    </a:moveTo>
                    <a:lnTo>
                      <a:pt x="4"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3" name="Google Shape;7288;p65">
                <a:extLst>
                  <a:ext uri="{FF2B5EF4-FFF2-40B4-BE49-F238E27FC236}">
                    <a16:creationId xmlns:a16="http://schemas.microsoft.com/office/drawing/2014/main" id="{4FC5BFB0-CA4D-4D77-97D2-E2050D05D89B}"/>
                  </a:ext>
                </a:extLst>
              </p:cNvPr>
              <p:cNvSpPr/>
              <p:nvPr/>
            </p:nvSpPr>
            <p:spPr>
              <a:xfrm>
                <a:off x="6314529" y="3083754"/>
                <a:ext cx="400" cy="624"/>
              </a:xfrm>
              <a:custGeom>
                <a:avLst/>
                <a:gdLst/>
                <a:ahLst/>
                <a:cxnLst/>
                <a:rect l="l" t="t" r="r" b="b"/>
                <a:pathLst>
                  <a:path w="8" h="11" extrusionOk="0">
                    <a:moveTo>
                      <a:pt x="1" y="11"/>
                    </a:moveTo>
                    <a:lnTo>
                      <a:pt x="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4" name="Google Shape;7289;p65">
                <a:extLst>
                  <a:ext uri="{FF2B5EF4-FFF2-40B4-BE49-F238E27FC236}">
                    <a16:creationId xmlns:a16="http://schemas.microsoft.com/office/drawing/2014/main" id="{ADD5DB4D-3524-4BC3-9AA0-9BC1A1E04530}"/>
                  </a:ext>
                </a:extLst>
              </p:cNvPr>
              <p:cNvSpPr/>
              <p:nvPr/>
            </p:nvSpPr>
            <p:spPr>
              <a:xfrm>
                <a:off x="6310544" y="3098270"/>
                <a:ext cx="51" cy="59"/>
              </a:xfrm>
              <a:custGeom>
                <a:avLst/>
                <a:gdLst/>
                <a:ahLst/>
                <a:cxnLst/>
                <a:rect l="l" t="t" r="r" b="b"/>
                <a:pathLst>
                  <a:path w="1" h="1" extrusionOk="0">
                    <a:moveTo>
                      <a:pt x="0" y="1"/>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5" name="Google Shape;7290;p65">
                <a:extLst>
                  <a:ext uri="{FF2B5EF4-FFF2-40B4-BE49-F238E27FC236}">
                    <a16:creationId xmlns:a16="http://schemas.microsoft.com/office/drawing/2014/main" id="{899E15C6-C1D5-4582-88BD-D10C2B800216}"/>
                  </a:ext>
                </a:extLst>
              </p:cNvPr>
              <p:cNvSpPr/>
              <p:nvPr/>
            </p:nvSpPr>
            <p:spPr>
              <a:xfrm>
                <a:off x="6310544" y="3099297"/>
                <a:ext cx="51" cy="457"/>
              </a:xfrm>
              <a:custGeom>
                <a:avLst/>
                <a:gdLst/>
                <a:ahLst/>
                <a:cxnLst/>
                <a:rect l="l" t="t" r="r" b="b"/>
                <a:pathLst>
                  <a:path w="1" h="8" extrusionOk="0">
                    <a:moveTo>
                      <a:pt x="0" y="7"/>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6" name="Google Shape;7291;p65">
                <a:extLst>
                  <a:ext uri="{FF2B5EF4-FFF2-40B4-BE49-F238E27FC236}">
                    <a16:creationId xmlns:a16="http://schemas.microsoft.com/office/drawing/2014/main" id="{D8CE5064-97C2-407E-B951-95CBFF614102}"/>
                  </a:ext>
                </a:extLst>
              </p:cNvPr>
              <p:cNvSpPr/>
              <p:nvPr/>
            </p:nvSpPr>
            <p:spPr>
              <a:xfrm>
                <a:off x="6324643" y="3099067"/>
                <a:ext cx="9467" cy="17589"/>
              </a:xfrm>
              <a:custGeom>
                <a:avLst/>
                <a:gdLst/>
                <a:ahLst/>
                <a:cxnLst/>
                <a:rect l="l" t="t" r="r" b="b"/>
                <a:pathLst>
                  <a:path w="190" h="309" extrusionOk="0">
                    <a:moveTo>
                      <a:pt x="1" y="309"/>
                    </a:moveTo>
                    <a:cubicBezTo>
                      <a:pt x="36" y="190"/>
                      <a:pt x="102" y="85"/>
                      <a:pt x="190" y="1"/>
                    </a:cubicBezTo>
                    <a:lnTo>
                      <a:pt x="190" y="1"/>
                    </a:lnTo>
                    <a:cubicBezTo>
                      <a:pt x="102" y="85"/>
                      <a:pt x="36" y="190"/>
                      <a:pt x="1" y="30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7" name="Google Shape;7292;p65">
                <a:extLst>
                  <a:ext uri="{FF2B5EF4-FFF2-40B4-BE49-F238E27FC236}">
                    <a16:creationId xmlns:a16="http://schemas.microsoft.com/office/drawing/2014/main" id="{F9CE3326-C8DE-4E75-A853-1E5069449422}"/>
                  </a:ext>
                </a:extLst>
              </p:cNvPr>
              <p:cNvSpPr/>
              <p:nvPr/>
            </p:nvSpPr>
            <p:spPr>
              <a:xfrm>
                <a:off x="6318015" y="2965573"/>
                <a:ext cx="102088" cy="146932"/>
              </a:xfrm>
              <a:custGeom>
                <a:avLst/>
                <a:gdLst/>
                <a:ahLst/>
                <a:cxnLst/>
                <a:rect l="l" t="t" r="r" b="b"/>
                <a:pathLst>
                  <a:path w="2049" h="2581" extrusionOk="0">
                    <a:moveTo>
                      <a:pt x="498" y="0"/>
                    </a:moveTo>
                    <a:cubicBezTo>
                      <a:pt x="424" y="21"/>
                      <a:pt x="190" y="98"/>
                      <a:pt x="1" y="158"/>
                    </a:cubicBezTo>
                    <a:lnTo>
                      <a:pt x="1" y="161"/>
                    </a:lnTo>
                    <a:cubicBezTo>
                      <a:pt x="1" y="168"/>
                      <a:pt x="4" y="175"/>
                      <a:pt x="4" y="182"/>
                    </a:cubicBezTo>
                    <a:cubicBezTo>
                      <a:pt x="4" y="189"/>
                      <a:pt x="8" y="203"/>
                      <a:pt x="11" y="214"/>
                    </a:cubicBezTo>
                    <a:cubicBezTo>
                      <a:pt x="15" y="224"/>
                      <a:pt x="15" y="228"/>
                      <a:pt x="15" y="235"/>
                    </a:cubicBezTo>
                    <a:cubicBezTo>
                      <a:pt x="18" y="238"/>
                      <a:pt x="18" y="252"/>
                      <a:pt x="22" y="259"/>
                    </a:cubicBezTo>
                    <a:lnTo>
                      <a:pt x="29" y="277"/>
                    </a:lnTo>
                    <a:cubicBezTo>
                      <a:pt x="29" y="284"/>
                      <a:pt x="32" y="291"/>
                      <a:pt x="36" y="298"/>
                    </a:cubicBezTo>
                    <a:lnTo>
                      <a:pt x="39" y="312"/>
                    </a:lnTo>
                    <a:cubicBezTo>
                      <a:pt x="43" y="315"/>
                      <a:pt x="46" y="322"/>
                      <a:pt x="46" y="326"/>
                    </a:cubicBezTo>
                    <a:lnTo>
                      <a:pt x="53" y="336"/>
                    </a:lnTo>
                    <a:cubicBezTo>
                      <a:pt x="57" y="343"/>
                      <a:pt x="60" y="347"/>
                      <a:pt x="60" y="350"/>
                    </a:cubicBezTo>
                    <a:lnTo>
                      <a:pt x="67" y="357"/>
                    </a:lnTo>
                    <a:cubicBezTo>
                      <a:pt x="71" y="361"/>
                      <a:pt x="71" y="364"/>
                      <a:pt x="74" y="368"/>
                    </a:cubicBezTo>
                    <a:lnTo>
                      <a:pt x="81" y="371"/>
                    </a:lnTo>
                    <a:cubicBezTo>
                      <a:pt x="85" y="375"/>
                      <a:pt x="88" y="378"/>
                      <a:pt x="92" y="378"/>
                    </a:cubicBezTo>
                    <a:cubicBezTo>
                      <a:pt x="246" y="434"/>
                      <a:pt x="260" y="560"/>
                      <a:pt x="274" y="662"/>
                    </a:cubicBezTo>
                    <a:cubicBezTo>
                      <a:pt x="277" y="711"/>
                      <a:pt x="288" y="760"/>
                      <a:pt x="305" y="805"/>
                    </a:cubicBezTo>
                    <a:cubicBezTo>
                      <a:pt x="305" y="812"/>
                      <a:pt x="309" y="816"/>
                      <a:pt x="312" y="823"/>
                    </a:cubicBezTo>
                    <a:cubicBezTo>
                      <a:pt x="319" y="851"/>
                      <a:pt x="326" y="882"/>
                      <a:pt x="330" y="910"/>
                    </a:cubicBezTo>
                    <a:lnTo>
                      <a:pt x="333" y="938"/>
                    </a:lnTo>
                    <a:lnTo>
                      <a:pt x="351" y="1085"/>
                    </a:lnTo>
                    <a:lnTo>
                      <a:pt x="344" y="1078"/>
                    </a:lnTo>
                    <a:lnTo>
                      <a:pt x="344" y="1078"/>
                    </a:lnTo>
                    <a:cubicBezTo>
                      <a:pt x="351" y="1246"/>
                      <a:pt x="344" y="1411"/>
                      <a:pt x="316" y="1572"/>
                    </a:cubicBezTo>
                    <a:lnTo>
                      <a:pt x="316" y="1575"/>
                    </a:lnTo>
                    <a:cubicBezTo>
                      <a:pt x="309" y="1617"/>
                      <a:pt x="298" y="1659"/>
                      <a:pt x="277" y="1698"/>
                    </a:cubicBezTo>
                    <a:cubicBezTo>
                      <a:pt x="277" y="1702"/>
                      <a:pt x="274" y="1702"/>
                      <a:pt x="270" y="1705"/>
                    </a:cubicBezTo>
                    <a:cubicBezTo>
                      <a:pt x="267" y="1709"/>
                      <a:pt x="267" y="1709"/>
                      <a:pt x="267" y="1712"/>
                    </a:cubicBezTo>
                    <a:lnTo>
                      <a:pt x="260" y="1716"/>
                    </a:lnTo>
                    <a:lnTo>
                      <a:pt x="256" y="1719"/>
                    </a:lnTo>
                    <a:cubicBezTo>
                      <a:pt x="253" y="1726"/>
                      <a:pt x="249" y="1726"/>
                      <a:pt x="242" y="1730"/>
                    </a:cubicBezTo>
                    <a:lnTo>
                      <a:pt x="239" y="1733"/>
                    </a:lnTo>
                    <a:cubicBezTo>
                      <a:pt x="235" y="1737"/>
                      <a:pt x="228" y="1737"/>
                      <a:pt x="225" y="1740"/>
                    </a:cubicBezTo>
                    <a:cubicBezTo>
                      <a:pt x="218" y="1740"/>
                      <a:pt x="214" y="1744"/>
                      <a:pt x="207" y="1744"/>
                    </a:cubicBezTo>
                    <a:cubicBezTo>
                      <a:pt x="158" y="1782"/>
                      <a:pt x="116" y="1824"/>
                      <a:pt x="81" y="1873"/>
                    </a:cubicBezTo>
                    <a:lnTo>
                      <a:pt x="85" y="1880"/>
                    </a:lnTo>
                    <a:lnTo>
                      <a:pt x="99" y="1894"/>
                    </a:lnTo>
                    <a:lnTo>
                      <a:pt x="134" y="1929"/>
                    </a:lnTo>
                    <a:lnTo>
                      <a:pt x="155" y="1950"/>
                    </a:lnTo>
                    <a:lnTo>
                      <a:pt x="186" y="1989"/>
                    </a:lnTo>
                    <a:lnTo>
                      <a:pt x="207" y="2010"/>
                    </a:lnTo>
                    <a:lnTo>
                      <a:pt x="239" y="2048"/>
                    </a:lnTo>
                    <a:lnTo>
                      <a:pt x="260" y="2073"/>
                    </a:lnTo>
                    <a:lnTo>
                      <a:pt x="295" y="2118"/>
                    </a:lnTo>
                    <a:lnTo>
                      <a:pt x="319" y="2146"/>
                    </a:lnTo>
                    <a:lnTo>
                      <a:pt x="365" y="2195"/>
                    </a:lnTo>
                    <a:lnTo>
                      <a:pt x="386" y="2223"/>
                    </a:lnTo>
                    <a:lnTo>
                      <a:pt x="414" y="2258"/>
                    </a:lnTo>
                    <a:lnTo>
                      <a:pt x="435" y="2283"/>
                    </a:lnTo>
                    <a:lnTo>
                      <a:pt x="452" y="2304"/>
                    </a:lnTo>
                    <a:cubicBezTo>
                      <a:pt x="459" y="2300"/>
                      <a:pt x="463" y="2300"/>
                      <a:pt x="470" y="2297"/>
                    </a:cubicBezTo>
                    <a:lnTo>
                      <a:pt x="480" y="2300"/>
                    </a:lnTo>
                    <a:lnTo>
                      <a:pt x="508" y="2307"/>
                    </a:lnTo>
                    <a:lnTo>
                      <a:pt x="529" y="2318"/>
                    </a:lnTo>
                    <a:lnTo>
                      <a:pt x="543" y="2321"/>
                    </a:lnTo>
                    <a:cubicBezTo>
                      <a:pt x="557" y="2328"/>
                      <a:pt x="575" y="2339"/>
                      <a:pt x="592" y="2346"/>
                    </a:cubicBezTo>
                    <a:lnTo>
                      <a:pt x="603" y="2353"/>
                    </a:lnTo>
                    <a:lnTo>
                      <a:pt x="652" y="2377"/>
                    </a:lnTo>
                    <a:lnTo>
                      <a:pt x="683" y="2395"/>
                    </a:lnTo>
                    <a:lnTo>
                      <a:pt x="704" y="2409"/>
                    </a:lnTo>
                    <a:cubicBezTo>
                      <a:pt x="802" y="2468"/>
                      <a:pt x="904" y="2538"/>
                      <a:pt x="960" y="2580"/>
                    </a:cubicBezTo>
                    <a:lnTo>
                      <a:pt x="1016" y="2566"/>
                    </a:lnTo>
                    <a:lnTo>
                      <a:pt x="1198" y="2531"/>
                    </a:lnTo>
                    <a:lnTo>
                      <a:pt x="1202" y="2531"/>
                    </a:lnTo>
                    <a:lnTo>
                      <a:pt x="1247" y="2524"/>
                    </a:lnTo>
                    <a:lnTo>
                      <a:pt x="1261" y="2524"/>
                    </a:lnTo>
                    <a:lnTo>
                      <a:pt x="1307" y="2514"/>
                    </a:lnTo>
                    <a:lnTo>
                      <a:pt x="1321" y="2510"/>
                    </a:lnTo>
                    <a:lnTo>
                      <a:pt x="1370" y="2503"/>
                    </a:lnTo>
                    <a:lnTo>
                      <a:pt x="1384" y="2500"/>
                    </a:lnTo>
                    <a:lnTo>
                      <a:pt x="1433" y="2489"/>
                    </a:lnTo>
                    <a:lnTo>
                      <a:pt x="1450" y="2486"/>
                    </a:lnTo>
                    <a:lnTo>
                      <a:pt x="1496" y="2479"/>
                    </a:lnTo>
                    <a:lnTo>
                      <a:pt x="1517" y="2475"/>
                    </a:lnTo>
                    <a:lnTo>
                      <a:pt x="1562" y="2468"/>
                    </a:lnTo>
                    <a:lnTo>
                      <a:pt x="1583" y="2461"/>
                    </a:lnTo>
                    <a:lnTo>
                      <a:pt x="1629" y="2454"/>
                    </a:lnTo>
                    <a:lnTo>
                      <a:pt x="1653" y="2451"/>
                    </a:lnTo>
                    <a:lnTo>
                      <a:pt x="1695" y="2444"/>
                    </a:lnTo>
                    <a:lnTo>
                      <a:pt x="1723" y="2440"/>
                    </a:lnTo>
                    <a:lnTo>
                      <a:pt x="1758" y="2433"/>
                    </a:lnTo>
                    <a:lnTo>
                      <a:pt x="1790" y="2430"/>
                    </a:lnTo>
                    <a:lnTo>
                      <a:pt x="1825" y="2423"/>
                    </a:lnTo>
                    <a:lnTo>
                      <a:pt x="1828" y="2423"/>
                    </a:lnTo>
                    <a:cubicBezTo>
                      <a:pt x="1835" y="2391"/>
                      <a:pt x="1835" y="2360"/>
                      <a:pt x="1835" y="2328"/>
                    </a:cubicBezTo>
                    <a:cubicBezTo>
                      <a:pt x="1835" y="2318"/>
                      <a:pt x="1835" y="2311"/>
                      <a:pt x="1835" y="2304"/>
                    </a:cubicBezTo>
                    <a:cubicBezTo>
                      <a:pt x="1835" y="2258"/>
                      <a:pt x="1849" y="2213"/>
                      <a:pt x="1874" y="2171"/>
                    </a:cubicBezTo>
                    <a:cubicBezTo>
                      <a:pt x="1884" y="2153"/>
                      <a:pt x="1895" y="2136"/>
                      <a:pt x="1909" y="2122"/>
                    </a:cubicBezTo>
                    <a:cubicBezTo>
                      <a:pt x="1944" y="2076"/>
                      <a:pt x="1993" y="2048"/>
                      <a:pt x="2049" y="2034"/>
                    </a:cubicBezTo>
                    <a:cubicBezTo>
                      <a:pt x="2003" y="1943"/>
                      <a:pt x="1944" y="1863"/>
                      <a:pt x="1870" y="1793"/>
                    </a:cubicBezTo>
                    <a:cubicBezTo>
                      <a:pt x="1793" y="1726"/>
                      <a:pt x="1755" y="1628"/>
                      <a:pt x="1762" y="1526"/>
                    </a:cubicBezTo>
                    <a:cubicBezTo>
                      <a:pt x="1765" y="1442"/>
                      <a:pt x="1807" y="1362"/>
                      <a:pt x="1877" y="1313"/>
                    </a:cubicBezTo>
                    <a:cubicBezTo>
                      <a:pt x="1884" y="1309"/>
                      <a:pt x="1891" y="1302"/>
                      <a:pt x="1895" y="1292"/>
                    </a:cubicBezTo>
                    <a:cubicBezTo>
                      <a:pt x="1898" y="1264"/>
                      <a:pt x="1895" y="1236"/>
                      <a:pt x="1884" y="1211"/>
                    </a:cubicBezTo>
                    <a:cubicBezTo>
                      <a:pt x="1870" y="1169"/>
                      <a:pt x="1863" y="1127"/>
                      <a:pt x="1860" y="1085"/>
                    </a:cubicBezTo>
                    <a:cubicBezTo>
                      <a:pt x="1814" y="1036"/>
                      <a:pt x="1527" y="994"/>
                      <a:pt x="1433" y="980"/>
                    </a:cubicBezTo>
                    <a:cubicBezTo>
                      <a:pt x="1387" y="977"/>
                      <a:pt x="1345" y="970"/>
                      <a:pt x="1300" y="959"/>
                    </a:cubicBezTo>
                    <a:cubicBezTo>
                      <a:pt x="1209" y="931"/>
                      <a:pt x="1223" y="823"/>
                      <a:pt x="1233" y="735"/>
                    </a:cubicBezTo>
                    <a:cubicBezTo>
                      <a:pt x="1237" y="697"/>
                      <a:pt x="1240" y="658"/>
                      <a:pt x="1237" y="623"/>
                    </a:cubicBezTo>
                    <a:cubicBezTo>
                      <a:pt x="1093" y="616"/>
                      <a:pt x="998" y="518"/>
                      <a:pt x="998" y="361"/>
                    </a:cubicBezTo>
                    <a:cubicBezTo>
                      <a:pt x="998" y="336"/>
                      <a:pt x="935" y="263"/>
                      <a:pt x="904" y="221"/>
                    </a:cubicBezTo>
                    <a:lnTo>
                      <a:pt x="883" y="200"/>
                    </a:lnTo>
                    <a:lnTo>
                      <a:pt x="876" y="193"/>
                    </a:lnTo>
                    <a:lnTo>
                      <a:pt x="865" y="175"/>
                    </a:lnTo>
                    <a:lnTo>
                      <a:pt x="858" y="168"/>
                    </a:lnTo>
                    <a:lnTo>
                      <a:pt x="844" y="151"/>
                    </a:lnTo>
                    <a:lnTo>
                      <a:pt x="841" y="147"/>
                    </a:lnTo>
                    <a:cubicBezTo>
                      <a:pt x="837" y="140"/>
                      <a:pt x="834" y="130"/>
                      <a:pt x="827" y="126"/>
                    </a:cubicBezTo>
                    <a:lnTo>
                      <a:pt x="823" y="119"/>
                    </a:lnTo>
                    <a:cubicBezTo>
                      <a:pt x="820" y="112"/>
                      <a:pt x="820" y="109"/>
                      <a:pt x="816" y="105"/>
                    </a:cubicBezTo>
                    <a:lnTo>
                      <a:pt x="813" y="98"/>
                    </a:lnTo>
                    <a:cubicBezTo>
                      <a:pt x="809" y="91"/>
                      <a:pt x="809" y="88"/>
                      <a:pt x="809" y="81"/>
                    </a:cubicBezTo>
                    <a:lnTo>
                      <a:pt x="809" y="77"/>
                    </a:lnTo>
                    <a:lnTo>
                      <a:pt x="788" y="77"/>
                    </a:lnTo>
                    <a:lnTo>
                      <a:pt x="774" y="74"/>
                    </a:lnTo>
                    <a:lnTo>
                      <a:pt x="753" y="70"/>
                    </a:lnTo>
                    <a:lnTo>
                      <a:pt x="732" y="70"/>
                    </a:lnTo>
                    <a:lnTo>
                      <a:pt x="718" y="67"/>
                    </a:lnTo>
                    <a:cubicBezTo>
                      <a:pt x="645" y="49"/>
                      <a:pt x="568" y="25"/>
                      <a:pt x="498"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8" name="Google Shape;7293;p65">
                <a:extLst>
                  <a:ext uri="{FF2B5EF4-FFF2-40B4-BE49-F238E27FC236}">
                    <a16:creationId xmlns:a16="http://schemas.microsoft.com/office/drawing/2014/main" id="{08162019-06B5-4247-94E9-5F3EDC294814}"/>
                  </a:ext>
                </a:extLst>
              </p:cNvPr>
              <p:cNvSpPr/>
              <p:nvPr/>
            </p:nvSpPr>
            <p:spPr>
              <a:xfrm>
                <a:off x="6330921" y="3062237"/>
                <a:ext cx="400" cy="624"/>
              </a:xfrm>
              <a:custGeom>
                <a:avLst/>
                <a:gdLst/>
                <a:ahLst/>
                <a:cxnLst/>
                <a:rect l="l" t="t" r="r" b="b"/>
                <a:pathLst>
                  <a:path w="8" h="11" extrusionOk="0">
                    <a:moveTo>
                      <a:pt x="8" y="0"/>
                    </a:moveTo>
                    <a:cubicBezTo>
                      <a:pt x="8" y="4"/>
                      <a:pt x="4" y="7"/>
                      <a:pt x="1" y="11"/>
                    </a:cubicBezTo>
                    <a:lnTo>
                      <a:pt x="4" y="7"/>
                    </a:lnTo>
                    <a:cubicBezTo>
                      <a:pt x="4" y="7"/>
                      <a:pt x="8" y="4"/>
                      <a:pt x="8"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9" name="Google Shape;7294;p65">
                <a:extLst>
                  <a:ext uri="{FF2B5EF4-FFF2-40B4-BE49-F238E27FC236}">
                    <a16:creationId xmlns:a16="http://schemas.microsoft.com/office/drawing/2014/main" id="{5E4DC051-D013-4A95-B373-851B34ED44F6}"/>
                  </a:ext>
                </a:extLst>
              </p:cNvPr>
              <p:cNvSpPr/>
              <p:nvPr/>
            </p:nvSpPr>
            <p:spPr>
              <a:xfrm>
                <a:off x="6329028" y="3063830"/>
                <a:ext cx="895" cy="457"/>
              </a:xfrm>
              <a:custGeom>
                <a:avLst/>
                <a:gdLst/>
                <a:ahLst/>
                <a:cxnLst/>
                <a:rect l="l" t="t" r="r" b="b"/>
                <a:pathLst>
                  <a:path w="18" h="8" extrusionOk="0">
                    <a:moveTo>
                      <a:pt x="0" y="7"/>
                    </a:moveTo>
                    <a:cubicBezTo>
                      <a:pt x="7" y="4"/>
                      <a:pt x="11" y="4"/>
                      <a:pt x="18" y="0"/>
                    </a:cubicBezTo>
                    <a:cubicBezTo>
                      <a:pt x="11" y="4"/>
                      <a:pt x="7" y="4"/>
                      <a:pt x="0" y="7"/>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0" name="Google Shape;7295;p65">
                <a:extLst>
                  <a:ext uri="{FF2B5EF4-FFF2-40B4-BE49-F238E27FC236}">
                    <a16:creationId xmlns:a16="http://schemas.microsoft.com/office/drawing/2014/main" id="{606CEE36-793F-40C4-A4DD-1C99BB083901}"/>
                  </a:ext>
                </a:extLst>
              </p:cNvPr>
              <p:cNvSpPr/>
              <p:nvPr/>
            </p:nvSpPr>
            <p:spPr>
              <a:xfrm>
                <a:off x="6330074" y="3063033"/>
                <a:ext cx="748" cy="624"/>
              </a:xfrm>
              <a:custGeom>
                <a:avLst/>
                <a:gdLst/>
                <a:ahLst/>
                <a:cxnLst/>
                <a:rect l="l" t="t" r="r" b="b"/>
                <a:pathLst>
                  <a:path w="15" h="11" extrusionOk="0">
                    <a:moveTo>
                      <a:pt x="0" y="11"/>
                    </a:moveTo>
                    <a:cubicBezTo>
                      <a:pt x="4" y="7"/>
                      <a:pt x="11" y="4"/>
                      <a:pt x="14" y="0"/>
                    </a:cubicBezTo>
                    <a:cubicBezTo>
                      <a:pt x="11" y="4"/>
                      <a:pt x="4" y="7"/>
                      <a:pt x="0" y="1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1" name="Google Shape;7296;p65">
                <a:extLst>
                  <a:ext uri="{FF2B5EF4-FFF2-40B4-BE49-F238E27FC236}">
                    <a16:creationId xmlns:a16="http://schemas.microsoft.com/office/drawing/2014/main" id="{2DCE2411-1143-48E5-9527-7FC76D75B895}"/>
                  </a:ext>
                </a:extLst>
              </p:cNvPr>
              <p:cNvSpPr/>
              <p:nvPr/>
            </p:nvSpPr>
            <p:spPr>
              <a:xfrm>
                <a:off x="6334257" y="3016980"/>
                <a:ext cx="198" cy="1819"/>
              </a:xfrm>
              <a:custGeom>
                <a:avLst/>
                <a:gdLst/>
                <a:ahLst/>
                <a:cxnLst/>
                <a:rect l="l" t="t" r="r" b="b"/>
                <a:pathLst>
                  <a:path w="4" h="32" extrusionOk="0">
                    <a:moveTo>
                      <a:pt x="0" y="0"/>
                    </a:moveTo>
                    <a:cubicBezTo>
                      <a:pt x="0" y="8"/>
                      <a:pt x="2" y="16"/>
                      <a:pt x="3" y="24"/>
                    </a:cubicBezTo>
                    <a:lnTo>
                      <a:pt x="0" y="0"/>
                    </a:lnTo>
                    <a:close/>
                    <a:moveTo>
                      <a:pt x="3" y="24"/>
                    </a:moveTo>
                    <a:lnTo>
                      <a:pt x="3" y="24"/>
                    </a:lnTo>
                    <a:cubicBezTo>
                      <a:pt x="4" y="27"/>
                      <a:pt x="4" y="29"/>
                      <a:pt x="4" y="32"/>
                    </a:cubicBezTo>
                    <a:lnTo>
                      <a:pt x="4" y="28"/>
                    </a:lnTo>
                    <a:lnTo>
                      <a:pt x="3" y="24"/>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2" name="Google Shape;7297;p65">
                <a:extLst>
                  <a:ext uri="{FF2B5EF4-FFF2-40B4-BE49-F238E27FC236}">
                    <a16:creationId xmlns:a16="http://schemas.microsoft.com/office/drawing/2014/main" id="{F4213DDF-913C-470B-BBA7-24E7CBEE267F}"/>
                  </a:ext>
                </a:extLst>
              </p:cNvPr>
              <p:cNvSpPr/>
              <p:nvPr/>
            </p:nvSpPr>
            <p:spPr>
              <a:xfrm>
                <a:off x="6333710" y="3054836"/>
                <a:ext cx="51" cy="59"/>
              </a:xfrm>
              <a:custGeom>
                <a:avLst/>
                <a:gdLst/>
                <a:ahLst/>
                <a:cxnLst/>
                <a:rect l="l" t="t" r="r" b="b"/>
                <a:pathLst>
                  <a:path w="1" h="1" extrusionOk="0">
                    <a:moveTo>
                      <a:pt x="1"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3" name="Google Shape;7298;p65">
                <a:extLst>
                  <a:ext uri="{FF2B5EF4-FFF2-40B4-BE49-F238E27FC236}">
                    <a16:creationId xmlns:a16="http://schemas.microsoft.com/office/drawing/2014/main" id="{F299F073-EA94-4F9C-9F2E-6B53BC73C7F8}"/>
                  </a:ext>
                </a:extLst>
              </p:cNvPr>
              <p:cNvSpPr/>
              <p:nvPr/>
            </p:nvSpPr>
            <p:spPr>
              <a:xfrm>
                <a:off x="6334609" y="3018745"/>
                <a:ext cx="748" cy="8256"/>
              </a:xfrm>
              <a:custGeom>
                <a:avLst/>
                <a:gdLst/>
                <a:ahLst/>
                <a:cxnLst/>
                <a:rect l="l" t="t" r="r" b="b"/>
                <a:pathLst>
                  <a:path w="15" h="145" extrusionOk="0">
                    <a:moveTo>
                      <a:pt x="0" y="1"/>
                    </a:moveTo>
                    <a:lnTo>
                      <a:pt x="0" y="1"/>
                    </a:lnTo>
                    <a:cubicBezTo>
                      <a:pt x="0" y="22"/>
                      <a:pt x="4" y="46"/>
                      <a:pt x="7" y="78"/>
                    </a:cubicBezTo>
                    <a:lnTo>
                      <a:pt x="7" y="81"/>
                    </a:lnTo>
                    <a:cubicBezTo>
                      <a:pt x="7" y="102"/>
                      <a:pt x="7" y="120"/>
                      <a:pt x="7" y="137"/>
                    </a:cubicBezTo>
                    <a:lnTo>
                      <a:pt x="14" y="144"/>
                    </a:ln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4" name="Google Shape;7299;p65">
                <a:extLst>
                  <a:ext uri="{FF2B5EF4-FFF2-40B4-BE49-F238E27FC236}">
                    <a16:creationId xmlns:a16="http://schemas.microsoft.com/office/drawing/2014/main" id="{F04937B4-B95F-42AF-892A-68F122BBB480}"/>
                  </a:ext>
                </a:extLst>
              </p:cNvPr>
              <p:cNvSpPr/>
              <p:nvPr/>
            </p:nvSpPr>
            <p:spPr>
              <a:xfrm>
                <a:off x="6333361" y="3011969"/>
                <a:ext cx="947" cy="5065"/>
              </a:xfrm>
              <a:custGeom>
                <a:avLst/>
                <a:gdLst/>
                <a:ahLst/>
                <a:cxnLst/>
                <a:rect l="l" t="t" r="r" b="b"/>
                <a:pathLst>
                  <a:path w="19" h="89" extrusionOk="0">
                    <a:moveTo>
                      <a:pt x="1" y="1"/>
                    </a:moveTo>
                    <a:cubicBezTo>
                      <a:pt x="8" y="29"/>
                      <a:pt x="15" y="57"/>
                      <a:pt x="18" y="88"/>
                    </a:cubicBezTo>
                    <a:lnTo>
                      <a:pt x="18" y="88"/>
                    </a:lnTo>
                    <a:cubicBezTo>
                      <a:pt x="15" y="57"/>
                      <a:pt x="8" y="29"/>
                      <a:pt x="1"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5" name="Google Shape;7300;p65">
                <a:extLst>
                  <a:ext uri="{FF2B5EF4-FFF2-40B4-BE49-F238E27FC236}">
                    <a16:creationId xmlns:a16="http://schemas.microsoft.com/office/drawing/2014/main" id="{A11D6B3F-CE7F-4710-AC34-ED9B684F40C0}"/>
                  </a:ext>
                </a:extLst>
              </p:cNvPr>
              <p:cNvSpPr/>
              <p:nvPr/>
            </p:nvSpPr>
            <p:spPr>
              <a:xfrm>
                <a:off x="6317864" y="2973941"/>
                <a:ext cx="51" cy="457"/>
              </a:xfrm>
              <a:custGeom>
                <a:avLst/>
                <a:gdLst/>
                <a:ahLst/>
                <a:cxnLst/>
                <a:rect l="l" t="t" r="r" b="b"/>
                <a:pathLst>
                  <a:path w="1" h="8" extrusionOk="0">
                    <a:moveTo>
                      <a:pt x="0" y="0"/>
                    </a:moveTo>
                    <a:lnTo>
                      <a:pt x="0"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6" name="Google Shape;7301;p65">
                <a:extLst>
                  <a:ext uri="{FF2B5EF4-FFF2-40B4-BE49-F238E27FC236}">
                    <a16:creationId xmlns:a16="http://schemas.microsoft.com/office/drawing/2014/main" id="{5F76B4A6-4CE9-41AB-8637-FFBCEE61ECCB}"/>
                  </a:ext>
                </a:extLst>
              </p:cNvPr>
              <p:cNvSpPr/>
              <p:nvPr/>
            </p:nvSpPr>
            <p:spPr>
              <a:xfrm>
                <a:off x="6321854" y="2986293"/>
                <a:ext cx="748" cy="457"/>
              </a:xfrm>
              <a:custGeom>
                <a:avLst/>
                <a:gdLst/>
                <a:ahLst/>
                <a:cxnLst/>
                <a:rect l="l" t="t" r="r" b="b"/>
                <a:pathLst>
                  <a:path w="15" h="8" extrusionOk="0">
                    <a:moveTo>
                      <a:pt x="15" y="7"/>
                    </a:moveTo>
                    <a:cubicBezTo>
                      <a:pt x="8" y="4"/>
                      <a:pt x="4" y="4"/>
                      <a:pt x="1" y="0"/>
                    </a:cubicBezTo>
                    <a:cubicBezTo>
                      <a:pt x="4" y="4"/>
                      <a:pt x="8" y="4"/>
                      <a:pt x="15" y="7"/>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7" name="Google Shape;7302;p65">
                <a:extLst>
                  <a:ext uri="{FF2B5EF4-FFF2-40B4-BE49-F238E27FC236}">
                    <a16:creationId xmlns:a16="http://schemas.microsoft.com/office/drawing/2014/main" id="{D7F87BBF-86EE-4C0D-A710-7EC0D8F3981C}"/>
                  </a:ext>
                </a:extLst>
              </p:cNvPr>
              <p:cNvSpPr/>
              <p:nvPr/>
            </p:nvSpPr>
            <p:spPr>
              <a:xfrm>
                <a:off x="6318566" y="2978326"/>
                <a:ext cx="400" cy="1652"/>
              </a:xfrm>
              <a:custGeom>
                <a:avLst/>
                <a:gdLst/>
                <a:ahLst/>
                <a:cxnLst/>
                <a:rect l="l" t="t" r="r" b="b"/>
                <a:pathLst>
                  <a:path w="8" h="29" extrusionOk="0">
                    <a:moveTo>
                      <a:pt x="7" y="28"/>
                    </a:moveTo>
                    <a:cubicBezTo>
                      <a:pt x="7" y="18"/>
                      <a:pt x="4" y="11"/>
                      <a:pt x="0" y="0"/>
                    </a:cubicBezTo>
                    <a:cubicBezTo>
                      <a:pt x="4" y="11"/>
                      <a:pt x="7" y="18"/>
                      <a:pt x="7" y="2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8" name="Google Shape;7303;p65">
                <a:extLst>
                  <a:ext uri="{FF2B5EF4-FFF2-40B4-BE49-F238E27FC236}">
                    <a16:creationId xmlns:a16="http://schemas.microsoft.com/office/drawing/2014/main" id="{00849183-8F16-4E64-9FF5-69BF61A3D8EB}"/>
                  </a:ext>
                </a:extLst>
              </p:cNvPr>
              <p:cNvSpPr/>
              <p:nvPr/>
            </p:nvSpPr>
            <p:spPr>
              <a:xfrm>
                <a:off x="6321156" y="2985497"/>
                <a:ext cx="598" cy="457"/>
              </a:xfrm>
              <a:custGeom>
                <a:avLst/>
                <a:gdLst/>
                <a:ahLst/>
                <a:cxnLst/>
                <a:rect l="l" t="t" r="r" b="b"/>
                <a:pathLst>
                  <a:path w="12" h="8" extrusionOk="0">
                    <a:moveTo>
                      <a:pt x="11" y="7"/>
                    </a:moveTo>
                    <a:cubicBezTo>
                      <a:pt x="8" y="7"/>
                      <a:pt x="4" y="4"/>
                      <a:pt x="1" y="0"/>
                    </a:cubicBezTo>
                    <a:cubicBezTo>
                      <a:pt x="4" y="4"/>
                      <a:pt x="8" y="7"/>
                      <a:pt x="11" y="7"/>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9" name="Google Shape;7304;p65">
                <a:extLst>
                  <a:ext uri="{FF2B5EF4-FFF2-40B4-BE49-F238E27FC236}">
                    <a16:creationId xmlns:a16="http://schemas.microsoft.com/office/drawing/2014/main" id="{C3B7DBFB-D970-46C3-94FE-C2AC4D365F67}"/>
                  </a:ext>
                </a:extLst>
              </p:cNvPr>
              <p:cNvSpPr/>
              <p:nvPr/>
            </p:nvSpPr>
            <p:spPr>
              <a:xfrm>
                <a:off x="6320456" y="2984302"/>
                <a:ext cx="598" cy="855"/>
              </a:xfrm>
              <a:custGeom>
                <a:avLst/>
                <a:gdLst/>
                <a:ahLst/>
                <a:cxnLst/>
                <a:rect l="l" t="t" r="r" b="b"/>
                <a:pathLst>
                  <a:path w="12" h="15" extrusionOk="0">
                    <a:moveTo>
                      <a:pt x="11" y="14"/>
                    </a:moveTo>
                    <a:cubicBezTo>
                      <a:pt x="8" y="11"/>
                      <a:pt x="4" y="4"/>
                      <a:pt x="1" y="0"/>
                    </a:cubicBezTo>
                    <a:cubicBezTo>
                      <a:pt x="4" y="4"/>
                      <a:pt x="8" y="11"/>
                      <a:pt x="11" y="14"/>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0" name="Google Shape;7305;p65">
                <a:extLst>
                  <a:ext uri="{FF2B5EF4-FFF2-40B4-BE49-F238E27FC236}">
                    <a16:creationId xmlns:a16="http://schemas.microsoft.com/office/drawing/2014/main" id="{FF986611-AC29-4323-9699-6EEE7E1F6CDB}"/>
                  </a:ext>
                </a:extLst>
              </p:cNvPr>
              <p:cNvSpPr/>
              <p:nvPr/>
            </p:nvSpPr>
            <p:spPr>
              <a:xfrm>
                <a:off x="6318015" y="2975535"/>
                <a:ext cx="400" cy="1819"/>
              </a:xfrm>
              <a:custGeom>
                <a:avLst/>
                <a:gdLst/>
                <a:ahLst/>
                <a:cxnLst/>
                <a:rect l="l" t="t" r="r" b="b"/>
                <a:pathLst>
                  <a:path w="8" h="32" extrusionOk="0">
                    <a:moveTo>
                      <a:pt x="8" y="32"/>
                    </a:moveTo>
                    <a:cubicBezTo>
                      <a:pt x="8" y="21"/>
                      <a:pt x="4" y="11"/>
                      <a:pt x="1" y="0"/>
                    </a:cubicBezTo>
                    <a:cubicBezTo>
                      <a:pt x="4" y="11"/>
                      <a:pt x="8" y="21"/>
                      <a:pt x="8" y="3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1" name="Google Shape;7306;p65">
                <a:extLst>
                  <a:ext uri="{FF2B5EF4-FFF2-40B4-BE49-F238E27FC236}">
                    <a16:creationId xmlns:a16="http://schemas.microsoft.com/office/drawing/2014/main" id="{1FE46295-CD07-494F-B9E4-8CEDBA123B9B}"/>
                  </a:ext>
                </a:extLst>
              </p:cNvPr>
              <p:cNvSpPr/>
              <p:nvPr/>
            </p:nvSpPr>
            <p:spPr>
              <a:xfrm>
                <a:off x="6319960" y="2982708"/>
                <a:ext cx="400" cy="1023"/>
              </a:xfrm>
              <a:custGeom>
                <a:avLst/>
                <a:gdLst/>
                <a:ahLst/>
                <a:cxnLst/>
                <a:rect l="l" t="t" r="r" b="b"/>
                <a:pathLst>
                  <a:path w="8" h="18" extrusionOk="0">
                    <a:moveTo>
                      <a:pt x="7" y="18"/>
                    </a:moveTo>
                    <a:cubicBezTo>
                      <a:pt x="4" y="14"/>
                      <a:pt x="0" y="7"/>
                      <a:pt x="0" y="0"/>
                    </a:cubicBezTo>
                    <a:cubicBezTo>
                      <a:pt x="0" y="7"/>
                      <a:pt x="4" y="14"/>
                      <a:pt x="7" y="1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2" name="Google Shape;7307;p65">
                <a:extLst>
                  <a:ext uri="{FF2B5EF4-FFF2-40B4-BE49-F238E27FC236}">
                    <a16:creationId xmlns:a16="http://schemas.microsoft.com/office/drawing/2014/main" id="{E2755074-E403-4308-A038-6E03FE0BFF29}"/>
                  </a:ext>
                </a:extLst>
              </p:cNvPr>
              <p:cNvSpPr/>
              <p:nvPr/>
            </p:nvSpPr>
            <p:spPr>
              <a:xfrm>
                <a:off x="6319263" y="2980716"/>
                <a:ext cx="400" cy="1254"/>
              </a:xfrm>
              <a:custGeom>
                <a:avLst/>
                <a:gdLst/>
                <a:ahLst/>
                <a:cxnLst/>
                <a:rect l="l" t="t" r="r" b="b"/>
                <a:pathLst>
                  <a:path w="8" h="22" extrusionOk="0">
                    <a:moveTo>
                      <a:pt x="0" y="0"/>
                    </a:moveTo>
                    <a:cubicBezTo>
                      <a:pt x="0" y="11"/>
                      <a:pt x="4" y="18"/>
                      <a:pt x="7" y="21"/>
                    </a:cubicBezTo>
                    <a:cubicBezTo>
                      <a:pt x="4" y="18"/>
                      <a:pt x="4" y="11"/>
                      <a:pt x="0"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3" name="Google Shape;7308;p65">
                <a:extLst>
                  <a:ext uri="{FF2B5EF4-FFF2-40B4-BE49-F238E27FC236}">
                    <a16:creationId xmlns:a16="http://schemas.microsoft.com/office/drawing/2014/main" id="{FB6A88A2-3C98-41AA-A584-26A15B4AAF0F}"/>
                  </a:ext>
                </a:extLst>
              </p:cNvPr>
              <p:cNvSpPr/>
              <p:nvPr/>
            </p:nvSpPr>
            <p:spPr>
              <a:xfrm>
                <a:off x="6334958" y="3023353"/>
                <a:ext cx="51" cy="59"/>
              </a:xfrm>
              <a:custGeom>
                <a:avLst/>
                <a:gdLst/>
                <a:ahLst/>
                <a:cxnLst/>
                <a:rect l="l" t="t" r="r" b="b"/>
                <a:pathLst>
                  <a:path w="1" h="1" extrusionOk="0">
                    <a:moveTo>
                      <a:pt x="0" y="0"/>
                    </a:move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4" name="Google Shape;7309;p65">
                <a:extLst>
                  <a:ext uri="{FF2B5EF4-FFF2-40B4-BE49-F238E27FC236}">
                    <a16:creationId xmlns:a16="http://schemas.microsoft.com/office/drawing/2014/main" id="{BA9D25A2-1C46-4DDF-9934-9128FC37B7E6}"/>
                  </a:ext>
                </a:extLst>
              </p:cNvPr>
              <p:cNvSpPr/>
              <p:nvPr/>
            </p:nvSpPr>
            <p:spPr>
              <a:xfrm>
                <a:off x="6334407" y="3016980"/>
                <a:ext cx="598" cy="6205"/>
              </a:xfrm>
              <a:custGeom>
                <a:avLst/>
                <a:gdLst/>
                <a:ahLst/>
                <a:cxnLst/>
                <a:rect l="l" t="t" r="r" b="b"/>
                <a:pathLst>
                  <a:path w="12" h="109" extrusionOk="0">
                    <a:moveTo>
                      <a:pt x="1" y="0"/>
                    </a:moveTo>
                    <a:cubicBezTo>
                      <a:pt x="1" y="11"/>
                      <a:pt x="1" y="18"/>
                      <a:pt x="4" y="31"/>
                    </a:cubicBezTo>
                    <a:lnTo>
                      <a:pt x="4" y="31"/>
                    </a:lnTo>
                    <a:cubicBezTo>
                      <a:pt x="3" y="20"/>
                      <a:pt x="2" y="10"/>
                      <a:pt x="1" y="0"/>
                    </a:cubicBezTo>
                    <a:close/>
                    <a:moveTo>
                      <a:pt x="4" y="31"/>
                    </a:moveTo>
                    <a:cubicBezTo>
                      <a:pt x="7" y="54"/>
                      <a:pt x="9" y="80"/>
                      <a:pt x="11" y="109"/>
                    </a:cubicBezTo>
                    <a:cubicBezTo>
                      <a:pt x="11" y="77"/>
                      <a:pt x="8" y="53"/>
                      <a:pt x="4" y="32"/>
                    </a:cubicBezTo>
                    <a:cubicBezTo>
                      <a:pt x="4" y="32"/>
                      <a:pt x="4" y="31"/>
                      <a:pt x="4" y="3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5" name="Google Shape;7310;p65">
                <a:extLst>
                  <a:ext uri="{FF2B5EF4-FFF2-40B4-BE49-F238E27FC236}">
                    <a16:creationId xmlns:a16="http://schemas.microsoft.com/office/drawing/2014/main" id="{5A3F099F-25DC-4C98-837F-B3028BE11F05}"/>
                  </a:ext>
                </a:extLst>
              </p:cNvPr>
              <p:cNvSpPr/>
              <p:nvPr/>
            </p:nvSpPr>
            <p:spPr>
              <a:xfrm>
                <a:off x="6345071" y="3097871"/>
                <a:ext cx="2491" cy="1254"/>
              </a:xfrm>
              <a:custGeom>
                <a:avLst/>
                <a:gdLst/>
                <a:ahLst/>
                <a:cxnLst/>
                <a:rect l="l" t="t" r="r" b="b"/>
                <a:pathLst>
                  <a:path w="50" h="22" extrusionOk="0">
                    <a:moveTo>
                      <a:pt x="49" y="22"/>
                    </a:moveTo>
                    <a:cubicBezTo>
                      <a:pt x="32" y="15"/>
                      <a:pt x="14" y="4"/>
                      <a:pt x="0" y="1"/>
                    </a:cubicBezTo>
                    <a:cubicBezTo>
                      <a:pt x="14" y="4"/>
                      <a:pt x="32" y="15"/>
                      <a:pt x="49" y="22"/>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6" name="Google Shape;7311;p65">
                <a:extLst>
                  <a:ext uri="{FF2B5EF4-FFF2-40B4-BE49-F238E27FC236}">
                    <a16:creationId xmlns:a16="http://schemas.microsoft.com/office/drawing/2014/main" id="{690A750C-F8AE-48C9-893F-E503BF3BEA68}"/>
                  </a:ext>
                </a:extLst>
              </p:cNvPr>
              <p:cNvSpPr/>
              <p:nvPr/>
            </p:nvSpPr>
            <p:spPr>
              <a:xfrm>
                <a:off x="6341383" y="3096278"/>
                <a:ext cx="598" cy="285"/>
              </a:xfrm>
              <a:custGeom>
                <a:avLst/>
                <a:gdLst/>
                <a:ahLst/>
                <a:cxnLst/>
                <a:rect l="l" t="t" r="r" b="b"/>
                <a:pathLst>
                  <a:path w="12" h="5" extrusionOk="0">
                    <a:moveTo>
                      <a:pt x="11" y="4"/>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7" name="Google Shape;7312;p65">
                <a:extLst>
                  <a:ext uri="{FF2B5EF4-FFF2-40B4-BE49-F238E27FC236}">
                    <a16:creationId xmlns:a16="http://schemas.microsoft.com/office/drawing/2014/main" id="{0B720DE8-3E0E-4236-93E5-E6CA4B5332B5}"/>
                  </a:ext>
                </a:extLst>
              </p:cNvPr>
              <p:cNvSpPr/>
              <p:nvPr/>
            </p:nvSpPr>
            <p:spPr>
              <a:xfrm>
                <a:off x="6348010" y="3099465"/>
                <a:ext cx="2491" cy="1480"/>
              </a:xfrm>
              <a:custGeom>
                <a:avLst/>
                <a:gdLst/>
                <a:ahLst/>
                <a:cxnLst/>
                <a:rect l="l" t="t" r="r" b="b"/>
                <a:pathLst>
                  <a:path w="50" h="26" extrusionOk="0">
                    <a:moveTo>
                      <a:pt x="50" y="25"/>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8" name="Google Shape;7313;p65">
                <a:extLst>
                  <a:ext uri="{FF2B5EF4-FFF2-40B4-BE49-F238E27FC236}">
                    <a16:creationId xmlns:a16="http://schemas.microsoft.com/office/drawing/2014/main" id="{69F0C220-8337-4896-BCD8-6604942C51CF}"/>
                  </a:ext>
                </a:extLst>
              </p:cNvPr>
              <p:cNvSpPr/>
              <p:nvPr/>
            </p:nvSpPr>
            <p:spPr>
              <a:xfrm>
                <a:off x="6343328" y="3096903"/>
                <a:ext cx="1097" cy="624"/>
              </a:xfrm>
              <a:custGeom>
                <a:avLst/>
                <a:gdLst/>
                <a:ahLst/>
                <a:cxnLst/>
                <a:rect l="l" t="t" r="r" b="b"/>
                <a:pathLst>
                  <a:path w="22" h="11" extrusionOk="0">
                    <a:moveTo>
                      <a:pt x="21" y="11"/>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9" name="Google Shape;7314;p65">
                <a:extLst>
                  <a:ext uri="{FF2B5EF4-FFF2-40B4-BE49-F238E27FC236}">
                    <a16:creationId xmlns:a16="http://schemas.microsoft.com/office/drawing/2014/main" id="{C26C5F48-FCBA-4A30-A0CB-142BAE0DE34B}"/>
                  </a:ext>
                </a:extLst>
              </p:cNvPr>
              <p:cNvSpPr/>
              <p:nvPr/>
            </p:nvSpPr>
            <p:spPr>
              <a:xfrm>
                <a:off x="6352047" y="3101859"/>
                <a:ext cx="1097" cy="855"/>
              </a:xfrm>
              <a:custGeom>
                <a:avLst/>
                <a:gdLst/>
                <a:ahLst/>
                <a:cxnLst/>
                <a:rect l="l" t="t" r="r" b="b"/>
                <a:pathLst>
                  <a:path w="22" h="15" extrusionOk="0">
                    <a:moveTo>
                      <a:pt x="21" y="15"/>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0" name="Google Shape;7315;p65">
                <a:extLst>
                  <a:ext uri="{FF2B5EF4-FFF2-40B4-BE49-F238E27FC236}">
                    <a16:creationId xmlns:a16="http://schemas.microsoft.com/office/drawing/2014/main" id="{A384E889-A0C1-4DDD-B014-E07626C5D237}"/>
                  </a:ext>
                </a:extLst>
              </p:cNvPr>
              <p:cNvSpPr/>
              <p:nvPr/>
            </p:nvSpPr>
            <p:spPr>
              <a:xfrm>
                <a:off x="6353592" y="2968759"/>
                <a:ext cx="748" cy="227"/>
              </a:xfrm>
              <a:custGeom>
                <a:avLst/>
                <a:gdLst/>
                <a:ahLst/>
                <a:cxnLst/>
                <a:rect l="l" t="t" r="r" b="b"/>
                <a:pathLst>
                  <a:path w="15" h="4" extrusionOk="0">
                    <a:moveTo>
                      <a:pt x="15" y="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1" name="Google Shape;7316;p65">
                <a:extLst>
                  <a:ext uri="{FF2B5EF4-FFF2-40B4-BE49-F238E27FC236}">
                    <a16:creationId xmlns:a16="http://schemas.microsoft.com/office/drawing/2014/main" id="{F2C2D8DC-83A1-4EA7-A3B2-D40DB264459F}"/>
                  </a:ext>
                </a:extLst>
              </p:cNvPr>
              <p:cNvSpPr/>
              <p:nvPr/>
            </p:nvSpPr>
            <p:spPr>
              <a:xfrm>
                <a:off x="6357078" y="2969559"/>
                <a:ext cx="598" cy="59"/>
              </a:xfrm>
              <a:custGeom>
                <a:avLst/>
                <a:gdLst/>
                <a:ahLst/>
                <a:cxnLst/>
                <a:rect l="l" t="t" r="r" b="b"/>
                <a:pathLst>
                  <a:path w="12" h="1" extrusionOk="0">
                    <a:moveTo>
                      <a:pt x="11" y="0"/>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2" name="Google Shape;7317;p65">
                <a:extLst>
                  <a:ext uri="{FF2B5EF4-FFF2-40B4-BE49-F238E27FC236}">
                    <a16:creationId xmlns:a16="http://schemas.microsoft.com/office/drawing/2014/main" id="{5F2DBAA7-0404-407E-82BA-E5EE0454F2CF}"/>
                  </a:ext>
                </a:extLst>
              </p:cNvPr>
              <p:cNvSpPr/>
              <p:nvPr/>
            </p:nvSpPr>
            <p:spPr>
              <a:xfrm>
                <a:off x="6355533" y="2969161"/>
                <a:ext cx="895" cy="227"/>
              </a:xfrm>
              <a:custGeom>
                <a:avLst/>
                <a:gdLst/>
                <a:ahLst/>
                <a:cxnLst/>
                <a:rect l="l" t="t" r="r" b="b"/>
                <a:pathLst>
                  <a:path w="18" h="4" extrusionOk="0">
                    <a:moveTo>
                      <a:pt x="18" y="4"/>
                    </a:moveTo>
                    <a:lnTo>
                      <a:pt x="0"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3" name="Google Shape;7318;p65">
                <a:extLst>
                  <a:ext uri="{FF2B5EF4-FFF2-40B4-BE49-F238E27FC236}">
                    <a16:creationId xmlns:a16="http://schemas.microsoft.com/office/drawing/2014/main" id="{1D24FF42-A294-40A8-9762-C57556707B21}"/>
                  </a:ext>
                </a:extLst>
              </p:cNvPr>
              <p:cNvSpPr/>
              <p:nvPr/>
            </p:nvSpPr>
            <p:spPr>
              <a:xfrm>
                <a:off x="6317864" y="2964947"/>
                <a:ext cx="24814" cy="9052"/>
              </a:xfrm>
              <a:custGeom>
                <a:avLst/>
                <a:gdLst/>
                <a:ahLst/>
                <a:cxnLst/>
                <a:rect l="l" t="t" r="r" b="b"/>
                <a:pathLst>
                  <a:path w="498" h="159" extrusionOk="0">
                    <a:moveTo>
                      <a:pt x="497" y="1"/>
                    </a:moveTo>
                    <a:cubicBezTo>
                      <a:pt x="424" y="25"/>
                      <a:pt x="189" y="99"/>
                      <a:pt x="0" y="158"/>
                    </a:cubicBezTo>
                    <a:cubicBezTo>
                      <a:pt x="193" y="102"/>
                      <a:pt x="424" y="25"/>
                      <a:pt x="497"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4" name="Google Shape;7319;p65">
                <a:extLst>
                  <a:ext uri="{FF2B5EF4-FFF2-40B4-BE49-F238E27FC236}">
                    <a16:creationId xmlns:a16="http://schemas.microsoft.com/office/drawing/2014/main" id="{D7DA3A06-5936-4420-99FD-02079169C921}"/>
                  </a:ext>
                </a:extLst>
              </p:cNvPr>
              <p:cNvSpPr/>
              <p:nvPr/>
            </p:nvSpPr>
            <p:spPr>
              <a:xfrm>
                <a:off x="6354487" y="2968931"/>
                <a:ext cx="748" cy="285"/>
              </a:xfrm>
              <a:custGeom>
                <a:avLst/>
                <a:gdLst/>
                <a:ahLst/>
                <a:cxnLst/>
                <a:rect l="l" t="t" r="r" b="b"/>
                <a:pathLst>
                  <a:path w="15" h="5" extrusionOk="0">
                    <a:moveTo>
                      <a:pt x="14" y="4"/>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5" name="Google Shape;7320;p65">
                <a:extLst>
                  <a:ext uri="{FF2B5EF4-FFF2-40B4-BE49-F238E27FC236}">
                    <a16:creationId xmlns:a16="http://schemas.microsoft.com/office/drawing/2014/main" id="{FC665563-C1E8-40E8-834F-58B91F096661}"/>
                  </a:ext>
                </a:extLst>
              </p:cNvPr>
              <p:cNvSpPr/>
              <p:nvPr/>
            </p:nvSpPr>
            <p:spPr>
              <a:xfrm>
                <a:off x="6358473" y="2970922"/>
                <a:ext cx="250" cy="457"/>
              </a:xfrm>
              <a:custGeom>
                <a:avLst/>
                <a:gdLst/>
                <a:ahLst/>
                <a:cxnLst/>
                <a:rect l="l" t="t" r="r" b="b"/>
                <a:pathLst>
                  <a:path w="5" h="8" extrusionOk="0">
                    <a:moveTo>
                      <a:pt x="4" y="8"/>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6" name="Google Shape;7321;p65">
                <a:extLst>
                  <a:ext uri="{FF2B5EF4-FFF2-40B4-BE49-F238E27FC236}">
                    <a16:creationId xmlns:a16="http://schemas.microsoft.com/office/drawing/2014/main" id="{C40FE2E9-B439-470F-B777-89BFEEAF3898}"/>
                  </a:ext>
                </a:extLst>
              </p:cNvPr>
              <p:cNvSpPr/>
              <p:nvPr/>
            </p:nvSpPr>
            <p:spPr>
              <a:xfrm>
                <a:off x="6359019" y="2972121"/>
                <a:ext cx="198" cy="457"/>
              </a:xfrm>
              <a:custGeom>
                <a:avLst/>
                <a:gdLst/>
                <a:ahLst/>
                <a:cxnLst/>
                <a:rect l="l" t="t" r="r" b="b"/>
                <a:pathLst>
                  <a:path w="4" h="8" extrusionOk="0">
                    <a:moveTo>
                      <a:pt x="4" y="8"/>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7" name="Google Shape;7322;p65">
                <a:extLst>
                  <a:ext uri="{FF2B5EF4-FFF2-40B4-BE49-F238E27FC236}">
                    <a16:creationId xmlns:a16="http://schemas.microsoft.com/office/drawing/2014/main" id="{F7AE0D6D-F497-4108-AEB8-736312F606F9}"/>
                  </a:ext>
                </a:extLst>
              </p:cNvPr>
              <p:cNvSpPr/>
              <p:nvPr/>
            </p:nvSpPr>
            <p:spPr>
              <a:xfrm>
                <a:off x="6358124" y="2969728"/>
                <a:ext cx="51" cy="285"/>
              </a:xfrm>
              <a:custGeom>
                <a:avLst/>
                <a:gdLst/>
                <a:ahLst/>
                <a:cxnLst/>
                <a:rect l="l" t="t" r="r" b="b"/>
                <a:pathLst>
                  <a:path w="1" h="5" extrusionOk="0">
                    <a:moveTo>
                      <a:pt x="1" y="4"/>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8" name="Google Shape;7323;p65">
                <a:extLst>
                  <a:ext uri="{FF2B5EF4-FFF2-40B4-BE49-F238E27FC236}">
                    <a16:creationId xmlns:a16="http://schemas.microsoft.com/office/drawing/2014/main" id="{E14293E9-9D83-445C-9179-9B240C4E439B}"/>
                  </a:ext>
                </a:extLst>
              </p:cNvPr>
              <p:cNvSpPr/>
              <p:nvPr/>
            </p:nvSpPr>
            <p:spPr>
              <a:xfrm>
                <a:off x="6410489" y="3027169"/>
                <a:ext cx="2143" cy="11786"/>
              </a:xfrm>
              <a:custGeom>
                <a:avLst/>
                <a:gdLst/>
                <a:ahLst/>
                <a:cxnLst/>
                <a:rect l="l" t="t" r="r" b="b"/>
                <a:pathLst>
                  <a:path w="43" h="207" extrusionOk="0">
                    <a:moveTo>
                      <a:pt x="0" y="0"/>
                    </a:moveTo>
                    <a:cubicBezTo>
                      <a:pt x="1" y="13"/>
                      <a:pt x="3" y="25"/>
                      <a:pt x="4" y="38"/>
                    </a:cubicBezTo>
                    <a:lnTo>
                      <a:pt x="4" y="38"/>
                    </a:lnTo>
                    <a:cubicBezTo>
                      <a:pt x="3" y="25"/>
                      <a:pt x="1" y="13"/>
                      <a:pt x="0" y="0"/>
                    </a:cubicBezTo>
                    <a:close/>
                    <a:moveTo>
                      <a:pt x="4" y="38"/>
                    </a:moveTo>
                    <a:lnTo>
                      <a:pt x="4" y="38"/>
                    </a:lnTo>
                    <a:cubicBezTo>
                      <a:pt x="9" y="67"/>
                      <a:pt x="15" y="97"/>
                      <a:pt x="25" y="126"/>
                    </a:cubicBezTo>
                    <a:cubicBezTo>
                      <a:pt x="35" y="150"/>
                      <a:pt x="42" y="178"/>
                      <a:pt x="39" y="206"/>
                    </a:cubicBezTo>
                    <a:lnTo>
                      <a:pt x="42" y="203"/>
                    </a:lnTo>
                    <a:cubicBezTo>
                      <a:pt x="42" y="175"/>
                      <a:pt x="35" y="150"/>
                      <a:pt x="28" y="126"/>
                    </a:cubicBezTo>
                    <a:cubicBezTo>
                      <a:pt x="16" y="99"/>
                      <a:pt x="9" y="68"/>
                      <a:pt x="4" y="38"/>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9" name="Google Shape;7324;p65">
                <a:extLst>
                  <a:ext uri="{FF2B5EF4-FFF2-40B4-BE49-F238E27FC236}">
                    <a16:creationId xmlns:a16="http://schemas.microsoft.com/office/drawing/2014/main" id="{C3DAD6F9-869B-4724-94C3-CE818A24FE0D}"/>
                  </a:ext>
                </a:extLst>
              </p:cNvPr>
              <p:cNvSpPr/>
              <p:nvPr/>
            </p:nvSpPr>
            <p:spPr>
              <a:xfrm>
                <a:off x="6361614" y="2976330"/>
                <a:ext cx="400" cy="457"/>
              </a:xfrm>
              <a:custGeom>
                <a:avLst/>
                <a:gdLst/>
                <a:ahLst/>
                <a:cxnLst/>
                <a:rect l="l" t="t" r="r" b="b"/>
                <a:pathLst>
                  <a:path w="8" h="8" extrusionOk="0">
                    <a:moveTo>
                      <a:pt x="8" y="7"/>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0" name="Google Shape;7325;p65">
                <a:extLst>
                  <a:ext uri="{FF2B5EF4-FFF2-40B4-BE49-F238E27FC236}">
                    <a16:creationId xmlns:a16="http://schemas.microsoft.com/office/drawing/2014/main" id="{F7722AAA-67E7-41D0-88F2-94F334B0286E}"/>
                  </a:ext>
                </a:extLst>
              </p:cNvPr>
              <p:cNvSpPr/>
              <p:nvPr/>
            </p:nvSpPr>
            <p:spPr>
              <a:xfrm>
                <a:off x="6360766" y="2974909"/>
                <a:ext cx="198" cy="457"/>
              </a:xfrm>
              <a:custGeom>
                <a:avLst/>
                <a:gdLst/>
                <a:ahLst/>
                <a:cxnLst/>
                <a:rect l="l" t="t" r="r" b="b"/>
                <a:pathLst>
                  <a:path w="4" h="8" extrusionOk="0">
                    <a:moveTo>
                      <a:pt x="4" y="8"/>
                    </a:moveTo>
                    <a:lnTo>
                      <a:pt x="0"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1" name="Google Shape;7326;p65">
                <a:extLst>
                  <a:ext uri="{FF2B5EF4-FFF2-40B4-BE49-F238E27FC236}">
                    <a16:creationId xmlns:a16="http://schemas.microsoft.com/office/drawing/2014/main" id="{A80DBCAD-ADE5-4E69-8AA6-5755C6C93C52}"/>
                  </a:ext>
                </a:extLst>
              </p:cNvPr>
              <p:cNvSpPr/>
              <p:nvPr/>
            </p:nvSpPr>
            <p:spPr>
              <a:xfrm>
                <a:off x="6359867" y="2973714"/>
                <a:ext cx="51" cy="285"/>
              </a:xfrm>
              <a:custGeom>
                <a:avLst/>
                <a:gdLst/>
                <a:ahLst/>
                <a:cxnLst/>
                <a:rect l="l" t="t" r="r" b="b"/>
                <a:pathLst>
                  <a:path w="1" h="5" extrusionOk="0">
                    <a:moveTo>
                      <a:pt x="1" y="4"/>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2" name="Google Shape;7327;p65">
                <a:extLst>
                  <a:ext uri="{FF2B5EF4-FFF2-40B4-BE49-F238E27FC236}">
                    <a16:creationId xmlns:a16="http://schemas.microsoft.com/office/drawing/2014/main" id="{0C978D8C-A970-4067-AD99-66D57957B9C8}"/>
                  </a:ext>
                </a:extLst>
              </p:cNvPr>
              <p:cNvSpPr/>
              <p:nvPr/>
            </p:nvSpPr>
            <p:spPr>
              <a:xfrm>
                <a:off x="6411336" y="3038896"/>
                <a:ext cx="947" cy="1254"/>
              </a:xfrm>
              <a:custGeom>
                <a:avLst/>
                <a:gdLst/>
                <a:ahLst/>
                <a:cxnLst/>
                <a:rect l="l" t="t" r="r" b="b"/>
                <a:pathLst>
                  <a:path w="19" h="22" extrusionOk="0">
                    <a:moveTo>
                      <a:pt x="18" y="0"/>
                    </a:moveTo>
                    <a:cubicBezTo>
                      <a:pt x="15" y="11"/>
                      <a:pt x="8" y="18"/>
                      <a:pt x="1" y="21"/>
                    </a:cubicBezTo>
                    <a:cubicBezTo>
                      <a:pt x="8" y="18"/>
                      <a:pt x="15" y="14"/>
                      <a:pt x="18" y="7"/>
                    </a:cubicBezTo>
                    <a:lnTo>
                      <a:pt x="18"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3" name="Google Shape;7328;p65">
                <a:extLst>
                  <a:ext uri="{FF2B5EF4-FFF2-40B4-BE49-F238E27FC236}">
                    <a16:creationId xmlns:a16="http://schemas.microsoft.com/office/drawing/2014/main" id="{CEB99612-A5B0-4569-A73B-6F2BB3035081}"/>
                  </a:ext>
                </a:extLst>
              </p:cNvPr>
              <p:cNvSpPr/>
              <p:nvPr/>
            </p:nvSpPr>
            <p:spPr>
              <a:xfrm>
                <a:off x="6411186" y="3086144"/>
                <a:ext cx="1794" cy="2847"/>
              </a:xfrm>
              <a:custGeom>
                <a:avLst/>
                <a:gdLst/>
                <a:ahLst/>
                <a:cxnLst/>
                <a:rect l="l" t="t" r="r" b="b"/>
                <a:pathLst>
                  <a:path w="36" h="50" extrusionOk="0">
                    <a:moveTo>
                      <a:pt x="0" y="49"/>
                    </a:moveTo>
                    <a:cubicBezTo>
                      <a:pt x="11" y="32"/>
                      <a:pt x="21" y="14"/>
                      <a:pt x="35" y="0"/>
                    </a:cubicBezTo>
                    <a:cubicBezTo>
                      <a:pt x="21" y="14"/>
                      <a:pt x="11" y="32"/>
                      <a:pt x="0" y="49"/>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4" name="Google Shape;7329;p65">
                <a:extLst>
                  <a:ext uri="{FF2B5EF4-FFF2-40B4-BE49-F238E27FC236}">
                    <a16:creationId xmlns:a16="http://schemas.microsoft.com/office/drawing/2014/main" id="{283D27B0-8A7D-4E71-867F-E37AEC284F13}"/>
                  </a:ext>
                </a:extLst>
              </p:cNvPr>
              <p:cNvSpPr/>
              <p:nvPr/>
            </p:nvSpPr>
            <p:spPr>
              <a:xfrm>
                <a:off x="6409245" y="3088937"/>
                <a:ext cx="1993" cy="7626"/>
              </a:xfrm>
              <a:custGeom>
                <a:avLst/>
                <a:gdLst/>
                <a:ahLst/>
                <a:cxnLst/>
                <a:rect l="l" t="t" r="r" b="b"/>
                <a:pathLst>
                  <a:path w="40" h="134" extrusionOk="0">
                    <a:moveTo>
                      <a:pt x="1" y="133"/>
                    </a:moveTo>
                    <a:cubicBezTo>
                      <a:pt x="1" y="84"/>
                      <a:pt x="15" y="39"/>
                      <a:pt x="39" y="0"/>
                    </a:cubicBezTo>
                    <a:cubicBezTo>
                      <a:pt x="15" y="39"/>
                      <a:pt x="1" y="84"/>
                      <a:pt x="1" y="133"/>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5" name="Google Shape;7330;p65">
                <a:extLst>
                  <a:ext uri="{FF2B5EF4-FFF2-40B4-BE49-F238E27FC236}">
                    <a16:creationId xmlns:a16="http://schemas.microsoft.com/office/drawing/2014/main" id="{F41EBE59-FF6F-4C1F-A26A-249CF2A86207}"/>
                  </a:ext>
                </a:extLst>
              </p:cNvPr>
              <p:cNvSpPr/>
              <p:nvPr/>
            </p:nvSpPr>
            <p:spPr>
              <a:xfrm>
                <a:off x="6409095" y="3097704"/>
                <a:ext cx="400" cy="5635"/>
              </a:xfrm>
              <a:custGeom>
                <a:avLst/>
                <a:gdLst/>
                <a:ahLst/>
                <a:cxnLst/>
                <a:rect l="l" t="t" r="r" b="b"/>
                <a:pathLst>
                  <a:path w="8" h="99" extrusionOk="0">
                    <a:moveTo>
                      <a:pt x="7" y="0"/>
                    </a:moveTo>
                    <a:cubicBezTo>
                      <a:pt x="7" y="32"/>
                      <a:pt x="7" y="63"/>
                      <a:pt x="0" y="98"/>
                    </a:cubicBezTo>
                    <a:lnTo>
                      <a:pt x="0" y="98"/>
                    </a:lnTo>
                    <a:cubicBezTo>
                      <a:pt x="7" y="63"/>
                      <a:pt x="7" y="32"/>
                      <a:pt x="7" y="0"/>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6" name="Google Shape;7331;p65">
                <a:extLst>
                  <a:ext uri="{FF2B5EF4-FFF2-40B4-BE49-F238E27FC236}">
                    <a16:creationId xmlns:a16="http://schemas.microsoft.com/office/drawing/2014/main" id="{936B9C8E-6123-4A13-930D-CC7BD35651D9}"/>
                  </a:ext>
                </a:extLst>
              </p:cNvPr>
              <p:cNvSpPr/>
              <p:nvPr/>
            </p:nvSpPr>
            <p:spPr>
              <a:xfrm>
                <a:off x="6412232" y="3038670"/>
                <a:ext cx="400" cy="684"/>
              </a:xfrm>
              <a:custGeom>
                <a:avLst/>
                <a:gdLst/>
                <a:ahLst/>
                <a:cxnLst/>
                <a:rect l="l" t="t" r="r" b="b"/>
                <a:pathLst>
                  <a:path w="8" h="12" extrusionOk="0">
                    <a:moveTo>
                      <a:pt x="7" y="1"/>
                    </a:moveTo>
                    <a:lnTo>
                      <a:pt x="4" y="4"/>
                    </a:lnTo>
                    <a:lnTo>
                      <a:pt x="0" y="11"/>
                    </a:lnTo>
                    <a:cubicBezTo>
                      <a:pt x="4" y="8"/>
                      <a:pt x="4" y="4"/>
                      <a:pt x="7" y="1"/>
                    </a:cubicBez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7" name="Google Shape;7332;p65">
                <a:extLst>
                  <a:ext uri="{FF2B5EF4-FFF2-40B4-BE49-F238E27FC236}">
                    <a16:creationId xmlns:a16="http://schemas.microsoft.com/office/drawing/2014/main" id="{982E955A-883A-4381-9BE7-95AC69C6FC93}"/>
                  </a:ext>
                </a:extLst>
              </p:cNvPr>
              <p:cNvSpPr/>
              <p:nvPr/>
            </p:nvSpPr>
            <p:spPr>
              <a:xfrm>
                <a:off x="6368788" y="3109657"/>
                <a:ext cx="8969" cy="2050"/>
              </a:xfrm>
              <a:custGeom>
                <a:avLst/>
                <a:gdLst/>
                <a:ahLst/>
                <a:cxnLst/>
                <a:rect l="l" t="t" r="r" b="b"/>
                <a:pathLst>
                  <a:path w="180" h="36" extrusionOk="0">
                    <a:moveTo>
                      <a:pt x="179" y="0"/>
                    </a:moveTo>
                    <a:lnTo>
                      <a:pt x="0" y="35"/>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8" name="Google Shape;7333;p65">
                <a:extLst>
                  <a:ext uri="{FF2B5EF4-FFF2-40B4-BE49-F238E27FC236}">
                    <a16:creationId xmlns:a16="http://schemas.microsoft.com/office/drawing/2014/main" id="{848B307D-778B-40DC-A940-C947AD485BD8}"/>
                  </a:ext>
                </a:extLst>
              </p:cNvPr>
              <p:cNvSpPr/>
              <p:nvPr/>
            </p:nvSpPr>
            <p:spPr>
              <a:xfrm>
                <a:off x="6397036" y="3105272"/>
                <a:ext cx="2143" cy="457"/>
              </a:xfrm>
              <a:custGeom>
                <a:avLst/>
                <a:gdLst/>
                <a:ahLst/>
                <a:cxnLst/>
                <a:rect l="l" t="t" r="r" b="b"/>
                <a:pathLst>
                  <a:path w="43" h="8" extrusionOk="0">
                    <a:moveTo>
                      <a:pt x="43" y="0"/>
                    </a:moveTo>
                    <a:lnTo>
                      <a:pt x="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9" name="Google Shape;7334;p65">
                <a:extLst>
                  <a:ext uri="{FF2B5EF4-FFF2-40B4-BE49-F238E27FC236}">
                    <a16:creationId xmlns:a16="http://schemas.microsoft.com/office/drawing/2014/main" id="{4E150338-685B-4AFB-B6BF-F8DF8950DCFB}"/>
                  </a:ext>
                </a:extLst>
              </p:cNvPr>
              <p:cNvSpPr/>
              <p:nvPr/>
            </p:nvSpPr>
            <p:spPr>
              <a:xfrm>
                <a:off x="6400526" y="3104475"/>
                <a:ext cx="1993" cy="457"/>
              </a:xfrm>
              <a:custGeom>
                <a:avLst/>
                <a:gdLst/>
                <a:ahLst/>
                <a:cxnLst/>
                <a:rect l="l" t="t" r="r" b="b"/>
                <a:pathLst>
                  <a:path w="40" h="8" extrusionOk="0">
                    <a:moveTo>
                      <a:pt x="39" y="0"/>
                    </a:moveTo>
                    <a:lnTo>
                      <a:pt x="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0" name="Google Shape;7335;p65">
                <a:extLst>
                  <a:ext uri="{FF2B5EF4-FFF2-40B4-BE49-F238E27FC236}">
                    <a16:creationId xmlns:a16="http://schemas.microsoft.com/office/drawing/2014/main" id="{380F1139-3B1B-4577-BF3C-58E17C56498C}"/>
                  </a:ext>
                </a:extLst>
              </p:cNvPr>
              <p:cNvSpPr/>
              <p:nvPr/>
            </p:nvSpPr>
            <p:spPr>
              <a:xfrm>
                <a:off x="6390409" y="3106467"/>
                <a:ext cx="2143" cy="457"/>
              </a:xfrm>
              <a:custGeom>
                <a:avLst/>
                <a:gdLst/>
                <a:ahLst/>
                <a:cxnLst/>
                <a:rect l="l" t="t" r="r" b="b"/>
                <a:pathLst>
                  <a:path w="43" h="8" extrusionOk="0">
                    <a:moveTo>
                      <a:pt x="43" y="0"/>
                    </a:moveTo>
                    <a:lnTo>
                      <a:pt x="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1" name="Google Shape;7336;p65">
                <a:extLst>
                  <a:ext uri="{FF2B5EF4-FFF2-40B4-BE49-F238E27FC236}">
                    <a16:creationId xmlns:a16="http://schemas.microsoft.com/office/drawing/2014/main" id="{567EECA9-8770-457F-84EB-0184246A4C4E}"/>
                  </a:ext>
                </a:extLst>
              </p:cNvPr>
              <p:cNvSpPr/>
              <p:nvPr/>
            </p:nvSpPr>
            <p:spPr>
              <a:xfrm>
                <a:off x="6403862" y="3103850"/>
                <a:ext cx="1794" cy="457"/>
              </a:xfrm>
              <a:custGeom>
                <a:avLst/>
                <a:gdLst/>
                <a:ahLst/>
                <a:cxnLst/>
                <a:rect l="l" t="t" r="r" b="b"/>
                <a:pathLst>
                  <a:path w="36" h="8" extrusionOk="0">
                    <a:moveTo>
                      <a:pt x="35" y="1"/>
                    </a:moveTo>
                    <a:lnTo>
                      <a:pt x="0"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2" name="Google Shape;7337;p65">
                <a:extLst>
                  <a:ext uri="{FF2B5EF4-FFF2-40B4-BE49-F238E27FC236}">
                    <a16:creationId xmlns:a16="http://schemas.microsoft.com/office/drawing/2014/main" id="{23D14026-AB82-4194-AC7E-DEA8F04C3FAF}"/>
                  </a:ext>
                </a:extLst>
              </p:cNvPr>
              <p:cNvSpPr/>
              <p:nvPr/>
            </p:nvSpPr>
            <p:spPr>
              <a:xfrm>
                <a:off x="6380842" y="3108463"/>
                <a:ext cx="2294" cy="624"/>
              </a:xfrm>
              <a:custGeom>
                <a:avLst/>
                <a:gdLst/>
                <a:ahLst/>
                <a:cxnLst/>
                <a:rect l="l" t="t" r="r" b="b"/>
                <a:pathLst>
                  <a:path w="46" h="11" extrusionOk="0">
                    <a:moveTo>
                      <a:pt x="46" y="0"/>
                    </a:moveTo>
                    <a:lnTo>
                      <a:pt x="0"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3" name="Google Shape;7338;p65">
                <a:extLst>
                  <a:ext uri="{FF2B5EF4-FFF2-40B4-BE49-F238E27FC236}">
                    <a16:creationId xmlns:a16="http://schemas.microsoft.com/office/drawing/2014/main" id="{D5D65CA3-3AAF-4D6D-B12C-AC5DF4266428}"/>
                  </a:ext>
                </a:extLst>
              </p:cNvPr>
              <p:cNvSpPr/>
              <p:nvPr/>
            </p:nvSpPr>
            <p:spPr>
              <a:xfrm>
                <a:off x="6407149" y="3103280"/>
                <a:ext cx="1794" cy="457"/>
              </a:xfrm>
              <a:custGeom>
                <a:avLst/>
                <a:gdLst/>
                <a:ahLst/>
                <a:cxnLst/>
                <a:rect l="l" t="t" r="r" b="b"/>
                <a:pathLst>
                  <a:path w="36" h="8" extrusionOk="0">
                    <a:moveTo>
                      <a:pt x="36" y="0"/>
                    </a:moveTo>
                    <a:lnTo>
                      <a:pt x="1" y="7"/>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4" name="Google Shape;7339;p65">
                <a:extLst>
                  <a:ext uri="{FF2B5EF4-FFF2-40B4-BE49-F238E27FC236}">
                    <a16:creationId xmlns:a16="http://schemas.microsoft.com/office/drawing/2014/main" id="{26861E40-4422-45FC-AA3C-83916FD66DE5}"/>
                  </a:ext>
                </a:extLst>
              </p:cNvPr>
              <p:cNvSpPr/>
              <p:nvPr/>
            </p:nvSpPr>
            <p:spPr>
              <a:xfrm>
                <a:off x="6386923" y="3107037"/>
                <a:ext cx="2491" cy="684"/>
              </a:xfrm>
              <a:custGeom>
                <a:avLst/>
                <a:gdLst/>
                <a:ahLst/>
                <a:cxnLst/>
                <a:rect l="l" t="t" r="r" b="b"/>
                <a:pathLst>
                  <a:path w="50" h="12" extrusionOk="0">
                    <a:moveTo>
                      <a:pt x="50" y="1"/>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5" name="Google Shape;7340;p65">
                <a:extLst>
                  <a:ext uri="{FF2B5EF4-FFF2-40B4-BE49-F238E27FC236}">
                    <a16:creationId xmlns:a16="http://schemas.microsoft.com/office/drawing/2014/main" id="{06E32B52-834A-480B-BEE1-9CC2BDFDE6B8}"/>
                  </a:ext>
                </a:extLst>
              </p:cNvPr>
              <p:cNvSpPr/>
              <p:nvPr/>
            </p:nvSpPr>
            <p:spPr>
              <a:xfrm>
                <a:off x="6377856" y="3109029"/>
                <a:ext cx="2491" cy="684"/>
              </a:xfrm>
              <a:custGeom>
                <a:avLst/>
                <a:gdLst/>
                <a:ahLst/>
                <a:cxnLst/>
                <a:rect l="l" t="t" r="r" b="b"/>
                <a:pathLst>
                  <a:path w="50" h="12" extrusionOk="0">
                    <a:moveTo>
                      <a:pt x="50" y="1"/>
                    </a:moveTo>
                    <a:lnTo>
                      <a:pt x="1" y="1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6" name="Google Shape;7341;p65">
                <a:extLst>
                  <a:ext uri="{FF2B5EF4-FFF2-40B4-BE49-F238E27FC236}">
                    <a16:creationId xmlns:a16="http://schemas.microsoft.com/office/drawing/2014/main" id="{ED3E9BEF-7233-408D-823F-7044FC7749CE}"/>
                  </a:ext>
                </a:extLst>
              </p:cNvPr>
              <p:cNvSpPr/>
              <p:nvPr/>
            </p:nvSpPr>
            <p:spPr>
              <a:xfrm>
                <a:off x="6383786" y="3107834"/>
                <a:ext cx="2491" cy="457"/>
              </a:xfrm>
              <a:custGeom>
                <a:avLst/>
                <a:gdLst/>
                <a:ahLst/>
                <a:cxnLst/>
                <a:rect l="l" t="t" r="r" b="b"/>
                <a:pathLst>
                  <a:path w="50" h="8" extrusionOk="0">
                    <a:moveTo>
                      <a:pt x="50" y="1"/>
                    </a:moveTo>
                    <a:lnTo>
                      <a:pt x="1"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7" name="Google Shape;7342;p65">
                <a:extLst>
                  <a:ext uri="{FF2B5EF4-FFF2-40B4-BE49-F238E27FC236}">
                    <a16:creationId xmlns:a16="http://schemas.microsoft.com/office/drawing/2014/main" id="{0829CC3E-4B91-4F65-BB3B-169A9B393183}"/>
                  </a:ext>
                </a:extLst>
              </p:cNvPr>
              <p:cNvSpPr/>
              <p:nvPr/>
            </p:nvSpPr>
            <p:spPr>
              <a:xfrm>
                <a:off x="6393748" y="3105842"/>
                <a:ext cx="2143" cy="457"/>
              </a:xfrm>
              <a:custGeom>
                <a:avLst/>
                <a:gdLst/>
                <a:ahLst/>
                <a:cxnLst/>
                <a:rect l="l" t="t" r="r" b="b"/>
                <a:pathLst>
                  <a:path w="43" h="8" extrusionOk="0">
                    <a:moveTo>
                      <a:pt x="42" y="1"/>
                    </a:moveTo>
                    <a:lnTo>
                      <a:pt x="0" y="8"/>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8" name="Google Shape;7343;p65">
                <a:extLst>
                  <a:ext uri="{FF2B5EF4-FFF2-40B4-BE49-F238E27FC236}">
                    <a16:creationId xmlns:a16="http://schemas.microsoft.com/office/drawing/2014/main" id="{FE34E03B-9068-4E9B-B7B0-E970ECA51AD9}"/>
                  </a:ext>
                </a:extLst>
              </p:cNvPr>
              <p:cNvSpPr/>
              <p:nvPr/>
            </p:nvSpPr>
            <p:spPr>
              <a:xfrm>
                <a:off x="6329875" y="3081763"/>
                <a:ext cx="1097" cy="1421"/>
              </a:xfrm>
              <a:custGeom>
                <a:avLst/>
                <a:gdLst/>
                <a:ahLst/>
                <a:cxnLst/>
                <a:rect l="l" t="t" r="r" b="b"/>
                <a:pathLst>
                  <a:path w="22" h="25" extrusionOk="0">
                    <a:moveTo>
                      <a:pt x="22" y="25"/>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9" name="Google Shape;7344;p65">
                <a:extLst>
                  <a:ext uri="{FF2B5EF4-FFF2-40B4-BE49-F238E27FC236}">
                    <a16:creationId xmlns:a16="http://schemas.microsoft.com/office/drawing/2014/main" id="{2631ABC7-DF75-4AB6-9A01-29B4ABAF418A}"/>
                  </a:ext>
                </a:extLst>
              </p:cNvPr>
              <p:cNvSpPr/>
              <p:nvPr/>
            </p:nvSpPr>
            <p:spPr>
              <a:xfrm>
                <a:off x="6332664" y="3085519"/>
                <a:ext cx="1296" cy="1652"/>
              </a:xfrm>
              <a:custGeom>
                <a:avLst/>
                <a:gdLst/>
                <a:ahLst/>
                <a:cxnLst/>
                <a:rect l="l" t="t" r="r" b="b"/>
                <a:pathLst>
                  <a:path w="26" h="29" extrusionOk="0">
                    <a:moveTo>
                      <a:pt x="25" y="29"/>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0" name="Google Shape;7345;p65">
                <a:extLst>
                  <a:ext uri="{FF2B5EF4-FFF2-40B4-BE49-F238E27FC236}">
                    <a16:creationId xmlns:a16="http://schemas.microsoft.com/office/drawing/2014/main" id="{6D3AB71F-F855-4E72-A0F5-21E021146674}"/>
                  </a:ext>
                </a:extLst>
              </p:cNvPr>
              <p:cNvSpPr/>
              <p:nvPr/>
            </p:nvSpPr>
            <p:spPr>
              <a:xfrm>
                <a:off x="6336150" y="3090131"/>
                <a:ext cx="1097" cy="1652"/>
              </a:xfrm>
              <a:custGeom>
                <a:avLst/>
                <a:gdLst/>
                <a:ahLst/>
                <a:cxnLst/>
                <a:rect l="l" t="t" r="r" b="b"/>
                <a:pathLst>
                  <a:path w="22" h="29" extrusionOk="0">
                    <a:moveTo>
                      <a:pt x="22" y="28"/>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1" name="Google Shape;7346;p65">
                <a:extLst>
                  <a:ext uri="{FF2B5EF4-FFF2-40B4-BE49-F238E27FC236}">
                    <a16:creationId xmlns:a16="http://schemas.microsoft.com/office/drawing/2014/main" id="{9F7A8737-3E94-4E49-8EFC-2C16FCABF60D}"/>
                  </a:ext>
                </a:extLst>
              </p:cNvPr>
              <p:cNvSpPr/>
              <p:nvPr/>
            </p:nvSpPr>
            <p:spPr>
              <a:xfrm>
                <a:off x="6324643" y="3075159"/>
                <a:ext cx="947" cy="1254"/>
              </a:xfrm>
              <a:custGeom>
                <a:avLst/>
                <a:gdLst/>
                <a:ahLst/>
                <a:cxnLst/>
                <a:rect l="l" t="t" r="r" b="b"/>
                <a:pathLst>
                  <a:path w="19" h="22" extrusionOk="0">
                    <a:moveTo>
                      <a:pt x="18" y="22"/>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2" name="Google Shape;7347;p65">
                <a:extLst>
                  <a:ext uri="{FF2B5EF4-FFF2-40B4-BE49-F238E27FC236}">
                    <a16:creationId xmlns:a16="http://schemas.microsoft.com/office/drawing/2014/main" id="{75967C58-1F2A-4053-AD9C-E8BB3B9626E4}"/>
                  </a:ext>
                </a:extLst>
              </p:cNvPr>
              <p:cNvSpPr/>
              <p:nvPr/>
            </p:nvSpPr>
            <p:spPr>
              <a:xfrm>
                <a:off x="6327083" y="3078346"/>
                <a:ext cx="1097" cy="1480"/>
              </a:xfrm>
              <a:custGeom>
                <a:avLst/>
                <a:gdLst/>
                <a:ahLst/>
                <a:cxnLst/>
                <a:rect l="l" t="t" r="r" b="b"/>
                <a:pathLst>
                  <a:path w="22" h="26" extrusionOk="0">
                    <a:moveTo>
                      <a:pt x="22" y="25"/>
                    </a:moveTo>
                    <a:lnTo>
                      <a:pt x="1" y="1"/>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3" name="Google Shape;7348;p65">
                <a:extLst>
                  <a:ext uri="{FF2B5EF4-FFF2-40B4-BE49-F238E27FC236}">
                    <a16:creationId xmlns:a16="http://schemas.microsoft.com/office/drawing/2014/main" id="{FC089908-01F8-49A0-A60D-35752FB22677}"/>
                  </a:ext>
                </a:extLst>
              </p:cNvPr>
              <p:cNvSpPr/>
              <p:nvPr/>
            </p:nvSpPr>
            <p:spPr>
              <a:xfrm>
                <a:off x="6338594" y="3093716"/>
                <a:ext cx="1097" cy="1652"/>
              </a:xfrm>
              <a:custGeom>
                <a:avLst/>
                <a:gdLst/>
                <a:ahLst/>
                <a:cxnLst/>
                <a:rect l="l" t="t" r="r" b="b"/>
                <a:pathLst>
                  <a:path w="22" h="29" extrusionOk="0">
                    <a:moveTo>
                      <a:pt x="22" y="28"/>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4" name="Google Shape;7349;p65">
                <a:extLst>
                  <a:ext uri="{FF2B5EF4-FFF2-40B4-BE49-F238E27FC236}">
                    <a16:creationId xmlns:a16="http://schemas.microsoft.com/office/drawing/2014/main" id="{B92D4BBD-FD91-443A-ABB5-5056647C6159}"/>
                  </a:ext>
                </a:extLst>
              </p:cNvPr>
              <p:cNvSpPr/>
              <p:nvPr/>
            </p:nvSpPr>
            <p:spPr>
              <a:xfrm>
                <a:off x="6322202" y="3072199"/>
                <a:ext cx="748" cy="855"/>
              </a:xfrm>
              <a:custGeom>
                <a:avLst/>
                <a:gdLst/>
                <a:ahLst/>
                <a:cxnLst/>
                <a:rect l="l" t="t" r="r" b="b"/>
                <a:pathLst>
                  <a:path w="15" h="15" extrusionOk="0">
                    <a:moveTo>
                      <a:pt x="15" y="14"/>
                    </a:moveTo>
                    <a:lnTo>
                      <a:pt x="1" y="0"/>
                    </a:lnTo>
                    <a:close/>
                  </a:path>
                </a:pathLst>
              </a:custGeom>
              <a:solidFill>
                <a:srgbClr val="FFFFFF">
                  <a:lumMod val="85000"/>
                </a:srgbClr>
              </a:solidFill>
              <a:ln w="3175" cap="flat" cmpd="sng">
                <a:solidFill>
                  <a:srgbClr val="FFFFFF">
                    <a:lumMod val="9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5" name="AutoShape 51">
                <a:extLst>
                  <a:ext uri="{FF2B5EF4-FFF2-40B4-BE49-F238E27FC236}">
                    <a16:creationId xmlns:a16="http://schemas.microsoft.com/office/drawing/2014/main" id="{EE93A05C-A93D-4B08-B50F-983F7C3BFE12}"/>
                  </a:ext>
                </a:extLst>
              </p:cNvPr>
              <p:cNvSpPr>
                <a:spLocks noChangeAspect="1" noChangeArrowheads="1" noTextEdit="1"/>
              </p:cNvSpPr>
              <p:nvPr/>
            </p:nvSpPr>
            <p:spPr bwMode="auto">
              <a:xfrm>
                <a:off x="7042150" y="3076912"/>
                <a:ext cx="100806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GT"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6" name="CuadroTexto 5">
              <a:extLst>
                <a:ext uri="{FF2B5EF4-FFF2-40B4-BE49-F238E27FC236}">
                  <a16:creationId xmlns:a16="http://schemas.microsoft.com/office/drawing/2014/main" id="{E403A198-7B6F-4498-8F8D-A5927E21921C}"/>
                </a:ext>
              </a:extLst>
            </p:cNvPr>
            <p:cNvSpPr txBox="1"/>
            <p:nvPr/>
          </p:nvSpPr>
          <p:spPr>
            <a:xfrm>
              <a:off x="1409700" y="6434337"/>
              <a:ext cx="9372597" cy="415498"/>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 typeface="Arial"/>
                <a:buNone/>
                <a:tabLst/>
                <a:defRPr/>
              </a:pPr>
              <a:r>
                <a:rPr kumimoji="0" lang="es-GT" sz="700" b="0" i="0" u="none" strike="noStrike" kern="0" cap="none" spc="0" normalizeH="0" baseline="0" noProof="0" dirty="0">
                  <a:ln>
                    <a:noFill/>
                  </a:ln>
                  <a:solidFill>
                    <a:prstClr val="black"/>
                  </a:solidFill>
                  <a:effectLst/>
                  <a:uLnTx/>
                  <a:uFillTx/>
                  <a:latin typeface="Plus Jakarta Sans" pitchFamily="2" charset="0"/>
                  <a:ea typeface="+mn-ea"/>
                  <a:cs typeface="Plus Jakarta Sans" pitchFamily="2" charset="0"/>
                  <a:sym typeface="Arial"/>
                </a:rPr>
                <a:t>(1) Variación porcentual anual</a:t>
              </a:r>
            </a:p>
            <a:p>
              <a:pPr marL="0" marR="0" lvl="0" indent="0" algn="just" defTabSz="914400" rtl="0" eaLnBrk="0" fontAlgn="base" latinLnBrk="0" hangingPunct="0">
                <a:lnSpc>
                  <a:spcPct val="100000"/>
                </a:lnSpc>
                <a:spcBef>
                  <a:spcPct val="0"/>
                </a:spcBef>
                <a:spcAft>
                  <a:spcPct val="0"/>
                </a:spcAft>
                <a:buClr>
                  <a:srgbClr val="000000"/>
                </a:buClr>
                <a:buSzTx/>
                <a:buFont typeface="Arial"/>
                <a:buNone/>
                <a:tabLst/>
                <a:defRPr/>
              </a:pPr>
              <a:r>
                <a:rPr kumimoji="0" lang="es-GT" sz="700" b="0" i="0" u="none" strike="noStrike" kern="0" cap="none" spc="0" normalizeH="0" baseline="0" noProof="0" dirty="0">
                  <a:ln>
                    <a:noFill/>
                  </a:ln>
                  <a:solidFill>
                    <a:prstClr val="black"/>
                  </a:solidFill>
                  <a:effectLst/>
                  <a:uLnTx/>
                  <a:uFillTx/>
                  <a:latin typeface="Plus Jakarta Sans" pitchFamily="2" charset="0"/>
                  <a:ea typeface="+mn-ea"/>
                  <a:cs typeface="Plus Jakarta Sans" pitchFamily="2" charset="0"/>
                  <a:sym typeface="Arial"/>
                </a:rPr>
                <a:t>Principales socios comerciales: Promedio de </a:t>
              </a:r>
              <a:r>
                <a:rPr kumimoji="0" lang="es-419" sz="700" b="0" i="0" u="none" strike="noStrike" kern="0" cap="none" spc="0" normalizeH="0" baseline="0" noProof="0" dirty="0">
                  <a:ln>
                    <a:noFill/>
                  </a:ln>
                  <a:solidFill>
                    <a:prstClr val="black"/>
                  </a:solidFill>
                  <a:effectLst/>
                  <a:uLnTx/>
                  <a:uFillTx/>
                  <a:latin typeface="Plus Jakarta Sans" pitchFamily="2" charset="0"/>
                  <a:ea typeface="+mn-ea"/>
                  <a:cs typeface="Plus Jakarta Sans" pitchFamily="2" charset="0"/>
                  <a:sym typeface="Arial"/>
                </a:rPr>
                <a:t>Estados Unidos de América, México, Zona del Euro, El Salvador, Honduras y Nicaragua, que en conjunto representan alrededor de 65% del total del comercio exterior del país</a:t>
              </a:r>
              <a:endParaRPr kumimoji="0" lang="es-GT" sz="700" b="0" i="0" u="none" strike="noStrike" kern="0" cap="none" spc="0" normalizeH="0" baseline="0" noProof="0" dirty="0">
                <a:ln>
                  <a:noFill/>
                </a:ln>
                <a:solidFill>
                  <a:prstClr val="black"/>
                </a:solidFill>
                <a:effectLst/>
                <a:uLnTx/>
                <a:uFillTx/>
                <a:latin typeface="Plus Jakarta Sans" pitchFamily="2" charset="0"/>
                <a:ea typeface="+mn-ea"/>
                <a:cs typeface="Plus Jakarta Sans" pitchFamily="2" charset="0"/>
                <a:sym typeface="Arial"/>
              </a:endParaRPr>
            </a:p>
            <a:p>
              <a:pPr lvl="0" algn="just" eaLnBrk="0" fontAlgn="base" hangingPunct="0">
                <a:spcBef>
                  <a:spcPct val="0"/>
                </a:spcBef>
                <a:spcAft>
                  <a:spcPct val="0"/>
                </a:spcAft>
                <a:buClr>
                  <a:srgbClr val="000000"/>
                </a:buClr>
                <a:defRPr/>
              </a:pPr>
              <a:r>
                <a:rPr kumimoji="0" lang="es-419" sz="700" b="0" i="0" u="none" strike="noStrike" kern="0" cap="none" spc="0" normalizeH="0" baseline="0" noProof="0" dirty="0">
                  <a:ln>
                    <a:noFill/>
                  </a:ln>
                  <a:solidFill>
                    <a:prstClr val="black"/>
                  </a:solidFill>
                  <a:effectLst/>
                  <a:uLnTx/>
                  <a:uFillTx/>
                  <a:latin typeface="Plus Jakarta Sans" pitchFamily="2" charset="0"/>
                  <a:ea typeface="+mn-ea"/>
                  <a:cs typeface="Plus Jakarta Sans" pitchFamily="2" charset="0"/>
                  <a:sym typeface="Arial"/>
                </a:rPr>
                <a:t>Fuente: </a:t>
              </a:r>
              <a:r>
                <a:rPr kumimoji="0" lang="es-ES" sz="700" b="0" i="0" u="none" strike="noStrike" kern="0" cap="none" spc="0" normalizeH="0" baseline="0" noProof="0" dirty="0">
                  <a:ln>
                    <a:noFill/>
                  </a:ln>
                  <a:solidFill>
                    <a:prstClr val="black"/>
                  </a:solidFill>
                  <a:effectLst/>
                  <a:uLnTx/>
                  <a:uFillTx/>
                  <a:latin typeface="Plus Jakarta Sans" pitchFamily="2" charset="0"/>
                  <a:ea typeface="+mn-ea"/>
                  <a:cs typeface="Plus Jakarta Sans" pitchFamily="2" charset="0"/>
                  <a:sym typeface="Arial"/>
                </a:rPr>
                <a:t>Fondo Monetario Internacional, Perspectivas de la Economía Mundial, </a:t>
              </a:r>
              <a:r>
                <a:rPr lang="es-ES" sz="700" kern="0" dirty="0">
                  <a:solidFill>
                    <a:prstClr val="black"/>
                  </a:solidFill>
                  <a:latin typeface="Plus Jakarta Sans" pitchFamily="2" charset="0"/>
                  <a:cs typeface="Plus Jakarta Sans" pitchFamily="2" charset="0"/>
                  <a:sym typeface="Arial"/>
                </a:rPr>
                <a:t>abril </a:t>
              </a:r>
              <a:r>
                <a:rPr kumimoji="0" lang="es-ES" sz="700" b="0" i="0" u="none" strike="noStrike" kern="0" cap="none" spc="0" normalizeH="0" baseline="0" noProof="0" dirty="0">
                  <a:ln>
                    <a:noFill/>
                  </a:ln>
                  <a:solidFill>
                    <a:prstClr val="black"/>
                  </a:solidFill>
                  <a:effectLst/>
                  <a:uLnTx/>
                  <a:uFillTx/>
                  <a:latin typeface="Plus Jakarta Sans" pitchFamily="2" charset="0"/>
                  <a:ea typeface="+mn-ea"/>
                  <a:cs typeface="Plus Jakarta Sans" pitchFamily="2" charset="0"/>
                  <a:sym typeface="Arial"/>
                </a:rPr>
                <a:t>de </a:t>
              </a:r>
              <a:r>
                <a:rPr lang="es-ES" sz="700" kern="0" dirty="0">
                  <a:solidFill>
                    <a:prstClr val="black"/>
                  </a:solidFill>
                  <a:latin typeface="Plus Jakarta Sans" pitchFamily="2" charset="0"/>
                  <a:cs typeface="Plus Jakarta Sans" pitchFamily="2" charset="0"/>
                  <a:sym typeface="Arial"/>
                </a:rPr>
                <a:t>2024 y Artículo IV para Brasil y República Popular China</a:t>
              </a:r>
              <a:endParaRPr kumimoji="0" lang="es-419" sz="700" b="0" i="0" u="none" strike="noStrike" kern="0" cap="none" spc="0" normalizeH="0" baseline="0" noProof="0" dirty="0">
                <a:ln>
                  <a:noFill/>
                </a:ln>
                <a:solidFill>
                  <a:prstClr val="black"/>
                </a:solidFill>
                <a:effectLst/>
                <a:uLnTx/>
                <a:uFillTx/>
                <a:latin typeface="Plus Jakarta Sans" pitchFamily="2" charset="0"/>
                <a:ea typeface="+mn-ea"/>
                <a:cs typeface="Plus Jakarta Sans" pitchFamily="2" charset="0"/>
                <a:sym typeface="Arial"/>
              </a:endParaRPr>
            </a:p>
          </p:txBody>
        </p:sp>
        <p:sp>
          <p:nvSpPr>
            <p:cNvPr id="7" name="Título 1">
              <a:extLst>
                <a:ext uri="{FF2B5EF4-FFF2-40B4-BE49-F238E27FC236}">
                  <a16:creationId xmlns:a16="http://schemas.microsoft.com/office/drawing/2014/main" id="{1D64532B-13DA-481A-A56D-E165A52D91B7}"/>
                </a:ext>
              </a:extLst>
            </p:cNvPr>
            <p:cNvSpPr txBox="1">
              <a:spLocks/>
            </p:cNvSpPr>
            <p:nvPr/>
          </p:nvSpPr>
          <p:spPr>
            <a:xfrm>
              <a:off x="1524632" y="2152308"/>
              <a:ext cx="9142732" cy="461635"/>
            </a:xfrm>
            <a:prstGeom prst="rect">
              <a:avLst/>
            </a:prstGeom>
            <a:noFill/>
            <a:ln>
              <a:noFill/>
            </a:ln>
          </p:spPr>
          <p:txBody>
            <a:bodyPr wrap="square" lIns="91425" tIns="91425" rIns="91425" bIns="91425" rtlCol="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B87A1"/>
                </a:buClr>
                <a:buSzPct val="100000"/>
                <a:buFont typeface="Dosis Light"/>
                <a:buNone/>
                <a:defRPr sz="2667" b="0" i="0" u="none" strike="noStrike" cap="none">
                  <a:solidFill>
                    <a:srgbClr val="0B87A1"/>
                  </a:solidFill>
                  <a:latin typeface="Dosis Light"/>
                  <a:ea typeface="Dosis Light"/>
                  <a:cs typeface="Dosis Light"/>
                  <a:sym typeface="Dosis Light"/>
                </a:defRPr>
              </a:lvl1pPr>
              <a:lvl2pPr lvl="1">
                <a:spcBef>
                  <a:spcPts val="0"/>
                </a:spcBef>
                <a:buClr>
                  <a:srgbClr val="0B87A1"/>
                </a:buClr>
                <a:buSzPct val="100000"/>
                <a:buFont typeface="Dosis Light"/>
                <a:buNone/>
                <a:defRPr sz="3600">
                  <a:solidFill>
                    <a:srgbClr val="0B87A1"/>
                  </a:solidFill>
                  <a:latin typeface="Dosis Light"/>
                  <a:ea typeface="Dosis Light"/>
                  <a:cs typeface="Dosis Light"/>
                  <a:sym typeface="Dosis Light"/>
                </a:defRPr>
              </a:lvl2pPr>
              <a:lvl3pPr lvl="2">
                <a:spcBef>
                  <a:spcPts val="0"/>
                </a:spcBef>
                <a:buClr>
                  <a:srgbClr val="0B87A1"/>
                </a:buClr>
                <a:buSzPct val="100000"/>
                <a:buFont typeface="Dosis Light"/>
                <a:buNone/>
                <a:defRPr sz="3600">
                  <a:solidFill>
                    <a:srgbClr val="0B87A1"/>
                  </a:solidFill>
                  <a:latin typeface="Dosis Light"/>
                  <a:ea typeface="Dosis Light"/>
                  <a:cs typeface="Dosis Light"/>
                  <a:sym typeface="Dosis Light"/>
                </a:defRPr>
              </a:lvl3pPr>
              <a:lvl4pPr lvl="3">
                <a:spcBef>
                  <a:spcPts val="0"/>
                </a:spcBef>
                <a:buClr>
                  <a:srgbClr val="0B87A1"/>
                </a:buClr>
                <a:buSzPct val="100000"/>
                <a:buFont typeface="Dosis Light"/>
                <a:buNone/>
                <a:defRPr sz="3600">
                  <a:solidFill>
                    <a:srgbClr val="0B87A1"/>
                  </a:solidFill>
                  <a:latin typeface="Dosis Light"/>
                  <a:ea typeface="Dosis Light"/>
                  <a:cs typeface="Dosis Light"/>
                  <a:sym typeface="Dosis Light"/>
                </a:defRPr>
              </a:lvl4pPr>
              <a:lvl5pPr lvl="4">
                <a:spcBef>
                  <a:spcPts val="0"/>
                </a:spcBef>
                <a:buClr>
                  <a:srgbClr val="0B87A1"/>
                </a:buClr>
                <a:buSzPct val="100000"/>
                <a:buFont typeface="Dosis Light"/>
                <a:buNone/>
                <a:defRPr sz="3600">
                  <a:solidFill>
                    <a:srgbClr val="0B87A1"/>
                  </a:solidFill>
                  <a:latin typeface="Dosis Light"/>
                  <a:ea typeface="Dosis Light"/>
                  <a:cs typeface="Dosis Light"/>
                  <a:sym typeface="Dosis Light"/>
                </a:defRPr>
              </a:lvl5pPr>
              <a:lvl6pPr lvl="5">
                <a:spcBef>
                  <a:spcPts val="0"/>
                </a:spcBef>
                <a:buClr>
                  <a:srgbClr val="0B87A1"/>
                </a:buClr>
                <a:buSzPct val="100000"/>
                <a:buFont typeface="Dosis Light"/>
                <a:buNone/>
                <a:defRPr sz="3600">
                  <a:solidFill>
                    <a:srgbClr val="0B87A1"/>
                  </a:solidFill>
                  <a:latin typeface="Dosis Light"/>
                  <a:ea typeface="Dosis Light"/>
                  <a:cs typeface="Dosis Light"/>
                  <a:sym typeface="Dosis Light"/>
                </a:defRPr>
              </a:lvl6pPr>
              <a:lvl7pPr lvl="6">
                <a:spcBef>
                  <a:spcPts val="0"/>
                </a:spcBef>
                <a:buClr>
                  <a:srgbClr val="0B87A1"/>
                </a:buClr>
                <a:buSzPct val="100000"/>
                <a:buFont typeface="Dosis Light"/>
                <a:buNone/>
                <a:defRPr sz="3600">
                  <a:solidFill>
                    <a:srgbClr val="0B87A1"/>
                  </a:solidFill>
                  <a:latin typeface="Dosis Light"/>
                  <a:ea typeface="Dosis Light"/>
                  <a:cs typeface="Dosis Light"/>
                  <a:sym typeface="Dosis Light"/>
                </a:defRPr>
              </a:lvl7pPr>
              <a:lvl8pPr lvl="7">
                <a:spcBef>
                  <a:spcPts val="0"/>
                </a:spcBef>
                <a:buClr>
                  <a:srgbClr val="0B87A1"/>
                </a:buClr>
                <a:buSzPct val="100000"/>
                <a:buFont typeface="Dosis Light"/>
                <a:buNone/>
                <a:defRPr sz="3600">
                  <a:solidFill>
                    <a:srgbClr val="0B87A1"/>
                  </a:solidFill>
                  <a:latin typeface="Dosis Light"/>
                  <a:ea typeface="Dosis Light"/>
                  <a:cs typeface="Dosis Light"/>
                  <a:sym typeface="Dosis Light"/>
                </a:defRPr>
              </a:lvl8pPr>
              <a:lvl9pPr lvl="8">
                <a:spcBef>
                  <a:spcPts val="0"/>
                </a:spcBef>
                <a:buClr>
                  <a:srgbClr val="0B87A1"/>
                </a:buClr>
                <a:buSzPct val="100000"/>
                <a:buFont typeface="Dosis Light"/>
                <a:buNone/>
                <a:defRPr sz="3600">
                  <a:solidFill>
                    <a:srgbClr val="0B87A1"/>
                  </a:solidFill>
                  <a:latin typeface="Dosis Light"/>
                  <a:ea typeface="Dosis Light"/>
                  <a:cs typeface="Dosis Light"/>
                  <a:sym typeface="Dosis Light"/>
                </a:defRPr>
              </a:lvl9pPr>
            </a:lstStyle>
            <a:p>
              <a:pPr marL="0" marR="0" lvl="0" indent="0" algn="ctr" defTabSz="914400" rtl="0" eaLnBrk="0" fontAlgn="base" latinLnBrk="0" hangingPunct="0">
                <a:lnSpc>
                  <a:spcPct val="100000"/>
                </a:lnSpc>
                <a:spcBef>
                  <a:spcPts val="0"/>
                </a:spcBef>
                <a:spcAft>
                  <a:spcPts val="0"/>
                </a:spcAft>
                <a:buClr>
                  <a:srgbClr val="0B87A1"/>
                </a:buClr>
                <a:buSzPct val="100000"/>
                <a:buFont typeface="Dosis Light"/>
                <a:buNone/>
                <a:tabLst/>
                <a:defRPr/>
              </a:pPr>
              <a:r>
                <a:rPr kumimoji="0" lang="es-ES" sz="1800" b="1" i="0" u="none" strike="noStrike" kern="0" cap="none" spc="0" normalizeH="0" baseline="0" noProof="0" dirty="0">
                  <a:ln>
                    <a:noFill/>
                  </a:ln>
                  <a:solidFill>
                    <a:srgbClr val="0000CC"/>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sym typeface="Dosis Light"/>
                </a:rPr>
                <a:t>PROYECCIONES DE CRECIMIENTO ECONÓMICO (1)</a:t>
              </a:r>
            </a:p>
          </p:txBody>
        </p:sp>
        <p:graphicFrame>
          <p:nvGraphicFramePr>
            <p:cNvPr id="8" name="Gráfico 7">
              <a:extLst>
                <a:ext uri="{FF2B5EF4-FFF2-40B4-BE49-F238E27FC236}">
                  <a16:creationId xmlns:a16="http://schemas.microsoft.com/office/drawing/2014/main" id="{7C241719-99F8-4CA9-B448-F4F40FD0987F}"/>
                </a:ext>
              </a:extLst>
            </p:cNvPr>
            <p:cNvGraphicFramePr>
              <a:graphicFrameLocks/>
            </p:cNvGraphicFramePr>
            <p:nvPr>
              <p:extLst>
                <p:ext uri="{D42A27DB-BD31-4B8C-83A1-F6EECF244321}">
                  <p14:modId xmlns:p14="http://schemas.microsoft.com/office/powerpoint/2010/main" val="1249591302"/>
                </p:ext>
              </p:extLst>
            </p:nvPr>
          </p:nvGraphicFramePr>
          <p:xfrm>
            <a:off x="2850635" y="2816071"/>
            <a:ext cx="1273856" cy="115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a:extLst>
                <a:ext uri="{FF2B5EF4-FFF2-40B4-BE49-F238E27FC236}">
                  <a16:creationId xmlns:a16="http://schemas.microsoft.com/office/drawing/2014/main" id="{370E4D9E-3867-4B29-8D36-13C20B53EDDE}"/>
                </a:ext>
              </a:extLst>
            </p:cNvPr>
            <p:cNvGraphicFramePr>
              <a:graphicFrameLocks/>
            </p:cNvGraphicFramePr>
            <p:nvPr>
              <p:extLst>
                <p:ext uri="{D42A27DB-BD31-4B8C-83A1-F6EECF244321}">
                  <p14:modId xmlns:p14="http://schemas.microsoft.com/office/powerpoint/2010/main" val="2719405031"/>
                </p:ext>
              </p:extLst>
            </p:nvPr>
          </p:nvGraphicFramePr>
          <p:xfrm>
            <a:off x="2268333" y="3880826"/>
            <a:ext cx="1152000" cy="115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a:extLst>
                <a:ext uri="{FF2B5EF4-FFF2-40B4-BE49-F238E27FC236}">
                  <a16:creationId xmlns:a16="http://schemas.microsoft.com/office/drawing/2014/main" id="{3D3B0701-EE2A-4730-B43F-97B98F61870B}"/>
                </a:ext>
              </a:extLst>
            </p:cNvPr>
            <p:cNvGraphicFramePr>
              <a:graphicFrameLocks/>
            </p:cNvGraphicFramePr>
            <p:nvPr>
              <p:extLst>
                <p:ext uri="{D42A27DB-BD31-4B8C-83A1-F6EECF244321}">
                  <p14:modId xmlns:p14="http://schemas.microsoft.com/office/powerpoint/2010/main" val="1764135655"/>
                </p:ext>
              </p:extLst>
            </p:nvPr>
          </p:nvGraphicFramePr>
          <p:xfrm>
            <a:off x="5396722" y="2529087"/>
            <a:ext cx="1152000" cy="122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10">
              <a:extLst>
                <a:ext uri="{FF2B5EF4-FFF2-40B4-BE49-F238E27FC236}">
                  <a16:creationId xmlns:a16="http://schemas.microsoft.com/office/drawing/2014/main" id="{91D4DBED-834E-43E2-8E82-6D11306F9007}"/>
                </a:ext>
              </a:extLst>
            </p:cNvPr>
            <p:cNvGraphicFramePr>
              <a:graphicFrameLocks/>
            </p:cNvGraphicFramePr>
            <p:nvPr>
              <p:extLst>
                <p:ext uri="{D42A27DB-BD31-4B8C-83A1-F6EECF244321}">
                  <p14:modId xmlns:p14="http://schemas.microsoft.com/office/powerpoint/2010/main" val="3839732495"/>
                </p:ext>
              </p:extLst>
            </p:nvPr>
          </p:nvGraphicFramePr>
          <p:xfrm>
            <a:off x="7120983" y="3880826"/>
            <a:ext cx="1296000" cy="1260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upo 11">
              <a:extLst>
                <a:ext uri="{FF2B5EF4-FFF2-40B4-BE49-F238E27FC236}">
                  <a16:creationId xmlns:a16="http://schemas.microsoft.com/office/drawing/2014/main" id="{548CFD8F-10B8-4812-85EA-AFEEDF600196}"/>
                </a:ext>
              </a:extLst>
            </p:cNvPr>
            <p:cNvGrpSpPr/>
            <p:nvPr/>
          </p:nvGrpSpPr>
          <p:grpSpPr>
            <a:xfrm>
              <a:off x="4859665" y="5097128"/>
              <a:ext cx="5761956" cy="1422000"/>
              <a:chOff x="4737676" y="4732150"/>
              <a:chExt cx="5761956" cy="1422000"/>
            </a:xfrm>
          </p:grpSpPr>
          <p:grpSp>
            <p:nvGrpSpPr>
              <p:cNvPr id="15" name="Grupo 14">
                <a:extLst>
                  <a:ext uri="{FF2B5EF4-FFF2-40B4-BE49-F238E27FC236}">
                    <a16:creationId xmlns:a16="http://schemas.microsoft.com/office/drawing/2014/main" id="{85D9C7CC-4FB6-4A3F-9CCA-8FF8F5360A0C}"/>
                  </a:ext>
                </a:extLst>
              </p:cNvPr>
              <p:cNvGrpSpPr/>
              <p:nvPr/>
            </p:nvGrpSpPr>
            <p:grpSpPr>
              <a:xfrm>
                <a:off x="4737676" y="4732150"/>
                <a:ext cx="5761956" cy="1422000"/>
                <a:chOff x="4789747" y="4743171"/>
                <a:chExt cx="5761956" cy="1422000"/>
              </a:xfrm>
            </p:grpSpPr>
            <p:graphicFrame>
              <p:nvGraphicFramePr>
                <p:cNvPr id="21" name="Gráfico 20">
                  <a:extLst>
                    <a:ext uri="{FF2B5EF4-FFF2-40B4-BE49-F238E27FC236}">
                      <a16:creationId xmlns:a16="http://schemas.microsoft.com/office/drawing/2014/main" id="{23FEF837-4447-4B53-A72B-ACDDFAF7E427}"/>
                    </a:ext>
                  </a:extLst>
                </p:cNvPr>
                <p:cNvGraphicFramePr>
                  <a:graphicFrameLocks/>
                </p:cNvGraphicFramePr>
                <p:nvPr>
                  <p:extLst>
                    <p:ext uri="{D42A27DB-BD31-4B8C-83A1-F6EECF244321}">
                      <p14:modId xmlns:p14="http://schemas.microsoft.com/office/powerpoint/2010/main" val="2601091027"/>
                    </p:ext>
                  </p:extLst>
                </p:nvPr>
              </p:nvGraphicFramePr>
              <p:xfrm>
                <a:off x="4789747" y="4743171"/>
                <a:ext cx="1422000" cy="142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Gráfico 21">
                  <a:extLst>
                    <a:ext uri="{FF2B5EF4-FFF2-40B4-BE49-F238E27FC236}">
                      <a16:creationId xmlns:a16="http://schemas.microsoft.com/office/drawing/2014/main" id="{074075B0-A5E2-4A08-B2C6-BB017290F637}"/>
                    </a:ext>
                  </a:extLst>
                </p:cNvPr>
                <p:cNvGraphicFramePr>
                  <a:graphicFrameLocks/>
                </p:cNvGraphicFramePr>
                <p:nvPr>
                  <p:extLst>
                    <p:ext uri="{D42A27DB-BD31-4B8C-83A1-F6EECF244321}">
                      <p14:modId xmlns:p14="http://schemas.microsoft.com/office/powerpoint/2010/main" val="2855591008"/>
                    </p:ext>
                  </p:extLst>
                </p:nvPr>
              </p:nvGraphicFramePr>
              <p:xfrm>
                <a:off x="6211747" y="4743171"/>
                <a:ext cx="1463211" cy="1422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Gráfico 22">
                  <a:extLst>
                    <a:ext uri="{FF2B5EF4-FFF2-40B4-BE49-F238E27FC236}">
                      <a16:creationId xmlns:a16="http://schemas.microsoft.com/office/drawing/2014/main" id="{CDB4A5D8-9772-4C8F-B82A-EA1885310147}"/>
                    </a:ext>
                  </a:extLst>
                </p:cNvPr>
                <p:cNvGraphicFramePr>
                  <a:graphicFrameLocks/>
                </p:cNvGraphicFramePr>
                <p:nvPr>
                  <p:extLst>
                    <p:ext uri="{D42A27DB-BD31-4B8C-83A1-F6EECF244321}">
                      <p14:modId xmlns:p14="http://schemas.microsoft.com/office/powerpoint/2010/main" val="4116861242"/>
                    </p:ext>
                  </p:extLst>
                </p:nvPr>
              </p:nvGraphicFramePr>
              <p:xfrm>
                <a:off x="7673330" y="4743171"/>
                <a:ext cx="1440000" cy="1422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4" name="Gráfico 23">
                  <a:extLst>
                    <a:ext uri="{FF2B5EF4-FFF2-40B4-BE49-F238E27FC236}">
                      <a16:creationId xmlns:a16="http://schemas.microsoft.com/office/drawing/2014/main" id="{8098F363-7C7B-4256-A9E1-F7E675674DF4}"/>
                    </a:ext>
                  </a:extLst>
                </p:cNvPr>
                <p:cNvGraphicFramePr>
                  <a:graphicFrameLocks/>
                </p:cNvGraphicFramePr>
                <p:nvPr>
                  <p:extLst>
                    <p:ext uri="{D42A27DB-BD31-4B8C-83A1-F6EECF244321}">
                      <p14:modId xmlns:p14="http://schemas.microsoft.com/office/powerpoint/2010/main" val="3241205061"/>
                    </p:ext>
                  </p:extLst>
                </p:nvPr>
              </p:nvGraphicFramePr>
              <p:xfrm>
                <a:off x="9111703" y="4743171"/>
                <a:ext cx="1440000" cy="1422000"/>
              </p:xfrm>
              <a:graphic>
                <a:graphicData uri="http://schemas.openxmlformats.org/drawingml/2006/chart">
                  <c:chart xmlns:c="http://schemas.openxmlformats.org/drawingml/2006/chart" xmlns:r="http://schemas.openxmlformats.org/officeDocument/2006/relationships" r:id="rId9"/>
                </a:graphicData>
              </a:graphic>
            </p:graphicFrame>
          </p:grpSp>
          <p:grpSp>
            <p:nvGrpSpPr>
              <p:cNvPr id="16" name="Grupo 15">
                <a:extLst>
                  <a:ext uri="{FF2B5EF4-FFF2-40B4-BE49-F238E27FC236}">
                    <a16:creationId xmlns:a16="http://schemas.microsoft.com/office/drawing/2014/main" id="{3D79F5AD-C3F5-463B-8490-B577B21C89AD}"/>
                  </a:ext>
                </a:extLst>
              </p:cNvPr>
              <p:cNvGrpSpPr/>
              <p:nvPr/>
            </p:nvGrpSpPr>
            <p:grpSpPr>
              <a:xfrm>
                <a:off x="6264256" y="4789953"/>
                <a:ext cx="2891937" cy="1356923"/>
                <a:chOff x="2819403" y="143708"/>
                <a:chExt cx="6026047" cy="3111500"/>
              </a:xfrm>
            </p:grpSpPr>
            <p:cxnSp>
              <p:nvCxnSpPr>
                <p:cNvPr id="17" name="Conector recto 16">
                  <a:extLst>
                    <a:ext uri="{FF2B5EF4-FFF2-40B4-BE49-F238E27FC236}">
                      <a16:creationId xmlns:a16="http://schemas.microsoft.com/office/drawing/2014/main" id="{27DF0E31-F537-4080-808C-EF1D52725EB4}"/>
                    </a:ext>
                  </a:extLst>
                </p:cNvPr>
                <p:cNvCxnSpPr/>
                <p:nvPr/>
              </p:nvCxnSpPr>
              <p:spPr>
                <a:xfrm flipV="1">
                  <a:off x="2819403" y="143708"/>
                  <a:ext cx="0" cy="3111500"/>
                </a:xfrm>
                <a:prstGeom prst="line">
                  <a:avLst/>
                </a:prstGeom>
              </p:spPr>
              <p:style>
                <a:lnRef idx="1">
                  <a:schemeClr val="dk1"/>
                </a:lnRef>
                <a:fillRef idx="0">
                  <a:schemeClr val="dk1"/>
                </a:fillRef>
                <a:effectRef idx="0">
                  <a:schemeClr val="dk1"/>
                </a:effectRef>
                <a:fontRef idx="minor">
                  <a:schemeClr val="tx1"/>
                </a:fontRef>
              </p:style>
            </p:cxnSp>
            <p:grpSp>
              <p:nvGrpSpPr>
                <p:cNvPr id="18" name="Grupo 17">
                  <a:extLst>
                    <a:ext uri="{FF2B5EF4-FFF2-40B4-BE49-F238E27FC236}">
                      <a16:creationId xmlns:a16="http://schemas.microsoft.com/office/drawing/2014/main" id="{7A5487AB-923B-42DE-AB88-4AA514B0FA2C}"/>
                    </a:ext>
                  </a:extLst>
                </p:cNvPr>
                <p:cNvGrpSpPr/>
                <p:nvPr/>
              </p:nvGrpSpPr>
              <p:grpSpPr>
                <a:xfrm>
                  <a:off x="5816599" y="143708"/>
                  <a:ext cx="3028851" cy="3111500"/>
                  <a:chOff x="5816599" y="143708"/>
                  <a:chExt cx="3028851" cy="3111500"/>
                </a:xfrm>
              </p:grpSpPr>
              <p:cxnSp>
                <p:nvCxnSpPr>
                  <p:cNvPr id="19" name="Conector recto 18">
                    <a:extLst>
                      <a:ext uri="{FF2B5EF4-FFF2-40B4-BE49-F238E27FC236}">
                        <a16:creationId xmlns:a16="http://schemas.microsoft.com/office/drawing/2014/main" id="{86AEF494-C05C-491F-95A0-536912A4C10A}"/>
                      </a:ext>
                    </a:extLst>
                  </p:cNvPr>
                  <p:cNvCxnSpPr/>
                  <p:nvPr/>
                </p:nvCxnSpPr>
                <p:spPr>
                  <a:xfrm flipV="1">
                    <a:off x="5816599" y="143708"/>
                    <a:ext cx="0" cy="3111500"/>
                  </a:xfrm>
                  <a:prstGeom prst="line">
                    <a:avLst/>
                  </a:prstGeom>
                </p:spPr>
                <p:style>
                  <a:lnRef idx="1">
                    <a:schemeClr val="dk1"/>
                  </a:lnRef>
                  <a:fillRef idx="0">
                    <a:schemeClr val="dk1"/>
                  </a:fillRef>
                  <a:effectRef idx="0">
                    <a:schemeClr val="dk1"/>
                  </a:effectRef>
                  <a:fontRef idx="minor">
                    <a:schemeClr val="tx1"/>
                  </a:fontRef>
                </p:style>
              </p:cxnSp>
              <p:cxnSp>
                <p:nvCxnSpPr>
                  <p:cNvPr id="20" name="Conector recto 19">
                    <a:extLst>
                      <a:ext uri="{FF2B5EF4-FFF2-40B4-BE49-F238E27FC236}">
                        <a16:creationId xmlns:a16="http://schemas.microsoft.com/office/drawing/2014/main" id="{F6030777-5A6D-4833-BB48-FFA813753A84}"/>
                      </a:ext>
                    </a:extLst>
                  </p:cNvPr>
                  <p:cNvCxnSpPr/>
                  <p:nvPr/>
                </p:nvCxnSpPr>
                <p:spPr>
                  <a:xfrm flipV="1">
                    <a:off x="8845450" y="143708"/>
                    <a:ext cx="0" cy="3111500"/>
                  </a:xfrm>
                  <a:prstGeom prst="line">
                    <a:avLst/>
                  </a:prstGeom>
                </p:spPr>
                <p:style>
                  <a:lnRef idx="1">
                    <a:schemeClr val="dk1"/>
                  </a:lnRef>
                  <a:fillRef idx="0">
                    <a:schemeClr val="dk1"/>
                  </a:fillRef>
                  <a:effectRef idx="0">
                    <a:schemeClr val="dk1"/>
                  </a:effectRef>
                  <a:fontRef idx="minor">
                    <a:schemeClr val="tx1"/>
                  </a:fontRef>
                </p:style>
              </p:cxnSp>
            </p:grpSp>
          </p:grpSp>
        </p:grpSp>
        <p:graphicFrame>
          <p:nvGraphicFramePr>
            <p:cNvPr id="13" name="Gráfico 12">
              <a:extLst>
                <a:ext uri="{FF2B5EF4-FFF2-40B4-BE49-F238E27FC236}">
                  <a16:creationId xmlns:a16="http://schemas.microsoft.com/office/drawing/2014/main" id="{5375AA7E-9486-4ECE-90E4-46CC13C0B7D6}"/>
                </a:ext>
              </a:extLst>
            </p:cNvPr>
            <p:cNvGraphicFramePr>
              <a:graphicFrameLocks/>
            </p:cNvGraphicFramePr>
            <p:nvPr>
              <p:extLst>
                <p:ext uri="{D42A27DB-BD31-4B8C-83A1-F6EECF244321}">
                  <p14:modId xmlns:p14="http://schemas.microsoft.com/office/powerpoint/2010/main" val="554809850"/>
                </p:ext>
              </p:extLst>
            </p:nvPr>
          </p:nvGraphicFramePr>
          <p:xfrm>
            <a:off x="3872363" y="4305817"/>
            <a:ext cx="1152000" cy="1152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4" name="Gráfico 13">
              <a:extLst>
                <a:ext uri="{FF2B5EF4-FFF2-40B4-BE49-F238E27FC236}">
                  <a16:creationId xmlns:a16="http://schemas.microsoft.com/office/drawing/2014/main" id="{42620EEC-90C1-48CA-ADC2-228D197B0309}"/>
                </a:ext>
              </a:extLst>
            </p:cNvPr>
            <p:cNvGraphicFramePr>
              <a:graphicFrameLocks/>
            </p:cNvGraphicFramePr>
            <p:nvPr>
              <p:extLst>
                <p:ext uri="{D42A27DB-BD31-4B8C-83A1-F6EECF244321}">
                  <p14:modId xmlns:p14="http://schemas.microsoft.com/office/powerpoint/2010/main" val="3919537237"/>
                </p:ext>
              </p:extLst>
            </p:nvPr>
          </p:nvGraphicFramePr>
          <p:xfrm>
            <a:off x="8416983" y="3237317"/>
            <a:ext cx="1152000" cy="1548000"/>
          </p:xfrm>
          <a:graphic>
            <a:graphicData uri="http://schemas.openxmlformats.org/drawingml/2006/chart">
              <c:chart xmlns:c="http://schemas.openxmlformats.org/drawingml/2006/chart" xmlns:r="http://schemas.openxmlformats.org/officeDocument/2006/relationships" r:id="rId11"/>
            </a:graphicData>
          </a:graphic>
        </p:graphicFrame>
      </p:grpSp>
      <p:sp>
        <p:nvSpPr>
          <p:cNvPr id="3967" name="Marcador de número de diapositiva 3966">
            <a:extLst>
              <a:ext uri="{FF2B5EF4-FFF2-40B4-BE49-F238E27FC236}">
                <a16:creationId xmlns:a16="http://schemas.microsoft.com/office/drawing/2014/main" id="{00A86473-CEB2-4F0F-9E44-FDBC4A8BA460}"/>
              </a:ext>
            </a:extLst>
          </p:cNvPr>
          <p:cNvSpPr>
            <a:spLocks noGrp="1"/>
          </p:cNvSpPr>
          <p:nvPr>
            <p:ph type="sldNum" sz="quarter" idx="12"/>
          </p:nvPr>
        </p:nvSpPr>
        <p:spPr/>
        <p:txBody>
          <a:bodyPr/>
          <a:lstStyle/>
          <a:p>
            <a:fld id="{50E7697B-F58C-734F-B857-A762A8B9FE44}" type="slidenum">
              <a:rPr lang="es-GT" smtClean="0"/>
              <a:t>3</a:t>
            </a:fld>
            <a:endParaRPr lang="es-GT" dirty="0"/>
          </a:p>
        </p:txBody>
      </p:sp>
    </p:spTree>
    <p:extLst>
      <p:ext uri="{BB962C8B-B14F-4D97-AF65-F5344CB8AC3E}">
        <p14:creationId xmlns:p14="http://schemas.microsoft.com/office/powerpoint/2010/main" val="1169769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CAA3BE-B264-487B-8B6E-A8195A41E2AB}"/>
              </a:ext>
            </a:extLst>
          </p:cNvPr>
          <p:cNvSpPr>
            <a:spLocks noGrp="1"/>
          </p:cNvSpPr>
          <p:nvPr>
            <p:ph type="title"/>
          </p:nvPr>
        </p:nvSpPr>
        <p:spPr>
          <a:xfrm>
            <a:off x="358535" y="1151344"/>
            <a:ext cx="11326483" cy="1134656"/>
          </a:xfrm>
        </p:spPr>
        <p:txBody>
          <a:bodyPr/>
          <a:lstStyle/>
          <a:p>
            <a:r>
              <a:rPr lang="es-ES" dirty="0"/>
              <a:t>El precio internacional del petróleo ha registrado una considerable volatilidad en 2024</a:t>
            </a:r>
            <a:r>
              <a:rPr lang="es-MX" dirty="0"/>
              <a:t>. </a:t>
            </a:r>
            <a:r>
              <a:rPr lang="es-ES" dirty="0"/>
              <a:t>En términos promedio, durante 2024 y 2025 se espera que el precio internacional del petróleo registre niveles levemente superiores a los observados en 2023</a:t>
            </a:r>
            <a:endParaRPr lang="es-GT" dirty="0"/>
          </a:p>
        </p:txBody>
      </p:sp>
      <p:pic>
        <p:nvPicPr>
          <p:cNvPr id="3" name="Imagen 2">
            <a:extLst>
              <a:ext uri="{FF2B5EF4-FFF2-40B4-BE49-F238E27FC236}">
                <a16:creationId xmlns:a16="http://schemas.microsoft.com/office/drawing/2014/main" id="{6FD63987-D8D8-4556-A3A1-8E60C0895347}"/>
              </a:ext>
            </a:extLst>
          </p:cNvPr>
          <p:cNvPicPr preferRelativeResize="0">
            <a:picLocks/>
          </p:cNvPicPr>
          <p:nvPr/>
        </p:nvPicPr>
        <p:blipFill>
          <a:blip r:embed="rId2" cstate="screen">
            <a:extLst>
              <a:ext uri="{28A0092B-C50C-407E-A947-70E740481C1C}">
                <a14:useLocalDpi xmlns:a14="http://schemas.microsoft.com/office/drawing/2010/main"/>
              </a:ext>
            </a:extLst>
          </a:blip>
          <a:stretch>
            <a:fillRect/>
          </a:stretch>
        </p:blipFill>
        <p:spPr>
          <a:xfrm>
            <a:off x="500744" y="2286000"/>
            <a:ext cx="5400000" cy="4500000"/>
          </a:xfrm>
          <a:prstGeom prst="rect">
            <a:avLst/>
          </a:prstGeom>
        </p:spPr>
      </p:pic>
      <p:pic>
        <p:nvPicPr>
          <p:cNvPr id="4" name="Imagen 3">
            <a:extLst>
              <a:ext uri="{FF2B5EF4-FFF2-40B4-BE49-F238E27FC236}">
                <a16:creationId xmlns:a16="http://schemas.microsoft.com/office/drawing/2014/main" id="{3C85488C-5770-4CBA-9E29-67EFC45865C8}"/>
              </a:ext>
            </a:extLst>
          </p:cNvPr>
          <p:cNvPicPr preferRelativeResize="0">
            <a:picLocks/>
          </p:cNvPicPr>
          <p:nvPr/>
        </p:nvPicPr>
        <p:blipFill>
          <a:blip r:embed="rId3" cstate="screen">
            <a:extLst>
              <a:ext uri="{28A0092B-C50C-407E-A947-70E740481C1C}">
                <a14:useLocalDpi xmlns:a14="http://schemas.microsoft.com/office/drawing/2010/main"/>
              </a:ext>
            </a:extLst>
          </a:blip>
          <a:stretch>
            <a:fillRect/>
          </a:stretch>
        </p:blipFill>
        <p:spPr>
          <a:xfrm>
            <a:off x="6291256" y="2286000"/>
            <a:ext cx="5400000" cy="4500000"/>
          </a:xfrm>
          <a:prstGeom prst="rect">
            <a:avLst/>
          </a:prstGeom>
        </p:spPr>
      </p:pic>
      <p:sp>
        <p:nvSpPr>
          <p:cNvPr id="5" name="Marcador de número de diapositiva 4">
            <a:extLst>
              <a:ext uri="{FF2B5EF4-FFF2-40B4-BE49-F238E27FC236}">
                <a16:creationId xmlns:a16="http://schemas.microsoft.com/office/drawing/2014/main" id="{D9C81796-1ED3-440C-A27A-08B3ACA36A00}"/>
              </a:ext>
            </a:extLst>
          </p:cNvPr>
          <p:cNvSpPr>
            <a:spLocks noGrp="1"/>
          </p:cNvSpPr>
          <p:nvPr>
            <p:ph type="sldNum" sz="quarter" idx="12"/>
          </p:nvPr>
        </p:nvSpPr>
        <p:spPr/>
        <p:txBody>
          <a:bodyPr/>
          <a:lstStyle/>
          <a:p>
            <a:fld id="{50E7697B-F58C-734F-B857-A762A8B9FE44}" type="slidenum">
              <a:rPr lang="es-GT" smtClean="0"/>
              <a:t>4</a:t>
            </a:fld>
            <a:endParaRPr lang="es-GT" dirty="0"/>
          </a:p>
        </p:txBody>
      </p:sp>
    </p:spTree>
    <p:extLst>
      <p:ext uri="{BB962C8B-B14F-4D97-AF65-F5344CB8AC3E}">
        <p14:creationId xmlns:p14="http://schemas.microsoft.com/office/powerpoint/2010/main" val="1863919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CE4286E-F051-4927-992E-8B743D181015}"/>
              </a:ext>
            </a:extLst>
          </p:cNvPr>
          <p:cNvSpPr>
            <a:spLocks noGrp="1"/>
          </p:cNvSpPr>
          <p:nvPr>
            <p:ph type="sldNum" sz="quarter" idx="12"/>
          </p:nvPr>
        </p:nvSpPr>
        <p:spPr/>
        <p:txBody>
          <a:bodyPr/>
          <a:lstStyle/>
          <a:p>
            <a:fld id="{50E7697B-F58C-734F-B857-A762A8B9FE44}" type="slidenum">
              <a:rPr lang="es-GT" smtClean="0"/>
              <a:t>5</a:t>
            </a:fld>
            <a:endParaRPr lang="es-GT" dirty="0"/>
          </a:p>
        </p:txBody>
      </p:sp>
      <p:sp>
        <p:nvSpPr>
          <p:cNvPr id="3" name="Título 2">
            <a:extLst>
              <a:ext uri="{FF2B5EF4-FFF2-40B4-BE49-F238E27FC236}">
                <a16:creationId xmlns:a16="http://schemas.microsoft.com/office/drawing/2014/main" id="{54170F9E-E206-48F2-BB6C-9FF1D7D53A72}"/>
              </a:ext>
            </a:extLst>
          </p:cNvPr>
          <p:cNvSpPr>
            <a:spLocks noGrp="1"/>
          </p:cNvSpPr>
          <p:nvPr>
            <p:ph type="title"/>
          </p:nvPr>
        </p:nvSpPr>
        <p:spPr/>
        <p:txBody>
          <a:bodyPr/>
          <a:lstStyle/>
          <a:p>
            <a:pPr algn="ctr"/>
            <a:r>
              <a:rPr lang="es-ES" dirty="0"/>
              <a:t>RIESGOS PARA EL CRECIMIENTO ECONÓMICO MUNDIAL</a:t>
            </a:r>
            <a:br>
              <a:rPr lang="es-ES" dirty="0"/>
            </a:br>
            <a:br>
              <a:rPr lang="es-ES" dirty="0"/>
            </a:br>
            <a:endParaRPr lang="es-GT" dirty="0"/>
          </a:p>
        </p:txBody>
      </p:sp>
      <p:grpSp>
        <p:nvGrpSpPr>
          <p:cNvPr id="4" name="Grupo 3">
            <a:extLst>
              <a:ext uri="{FF2B5EF4-FFF2-40B4-BE49-F238E27FC236}">
                <a16:creationId xmlns:a16="http://schemas.microsoft.com/office/drawing/2014/main" id="{BE9FB454-E090-47DB-8E98-EF80C9E62E02}"/>
              </a:ext>
            </a:extLst>
          </p:cNvPr>
          <p:cNvGrpSpPr/>
          <p:nvPr/>
        </p:nvGrpSpPr>
        <p:grpSpPr>
          <a:xfrm>
            <a:off x="402634" y="1648435"/>
            <a:ext cx="11386731" cy="5131910"/>
            <a:chOff x="402634" y="1349853"/>
            <a:chExt cx="11386731" cy="5131910"/>
          </a:xfrm>
        </p:grpSpPr>
        <p:sp>
          <p:nvSpPr>
            <p:cNvPr id="5" name="CuadroTexto 4">
              <a:extLst>
                <a:ext uri="{FF2B5EF4-FFF2-40B4-BE49-F238E27FC236}">
                  <a16:creationId xmlns:a16="http://schemas.microsoft.com/office/drawing/2014/main" id="{A89F8480-A561-40DE-A582-9218693D021D}"/>
                </a:ext>
              </a:extLst>
            </p:cNvPr>
            <p:cNvSpPr txBox="1">
              <a:spLocks/>
            </p:cNvSpPr>
            <p:nvPr/>
          </p:nvSpPr>
          <p:spPr>
            <a:xfrm>
              <a:off x="2015190" y="1352397"/>
              <a:ext cx="1582894"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rgbClr val="C00000"/>
                  </a:solidFill>
                  <a:effectLst/>
                  <a:uLnTx/>
                  <a:uFillTx/>
                  <a:latin typeface="Arial"/>
                </a:rPr>
                <a:t>Al alza</a:t>
              </a:r>
              <a:endParaRPr kumimoji="0" lang="en-US" sz="2400" b="1" i="0" u="none" strike="noStrike" kern="0" cap="none" spc="0" normalizeH="0" baseline="0" noProof="0" dirty="0">
                <a:ln>
                  <a:noFill/>
                </a:ln>
                <a:solidFill>
                  <a:srgbClr val="C00000"/>
                </a:solidFill>
                <a:effectLst/>
                <a:uLnTx/>
                <a:uFillTx/>
                <a:latin typeface="Arial"/>
              </a:endParaRPr>
            </a:p>
          </p:txBody>
        </p:sp>
        <p:sp>
          <p:nvSpPr>
            <p:cNvPr id="6" name="CuadroTexto 5">
              <a:extLst>
                <a:ext uri="{FF2B5EF4-FFF2-40B4-BE49-F238E27FC236}">
                  <a16:creationId xmlns:a16="http://schemas.microsoft.com/office/drawing/2014/main" id="{41361363-6778-4968-960F-5B0D9F6621BB}"/>
                </a:ext>
              </a:extLst>
            </p:cNvPr>
            <p:cNvSpPr txBox="1">
              <a:spLocks/>
            </p:cNvSpPr>
            <p:nvPr/>
          </p:nvSpPr>
          <p:spPr>
            <a:xfrm>
              <a:off x="8808173" y="1349853"/>
              <a:ext cx="1582894"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rgbClr val="003399"/>
                  </a:solidFill>
                  <a:effectLst/>
                  <a:uLnTx/>
                  <a:uFillTx/>
                  <a:latin typeface="Arial"/>
                </a:rPr>
                <a:t>A la baja</a:t>
              </a:r>
              <a:endParaRPr kumimoji="0" lang="en-US" sz="2400" b="1" i="0" u="none" strike="noStrike" kern="0" cap="none" spc="0" normalizeH="0" baseline="0" noProof="0" dirty="0">
                <a:ln>
                  <a:noFill/>
                </a:ln>
                <a:solidFill>
                  <a:srgbClr val="003399"/>
                </a:solidFill>
                <a:effectLst/>
                <a:uLnTx/>
                <a:uFillTx/>
                <a:latin typeface="Arial"/>
              </a:endParaRPr>
            </a:p>
          </p:txBody>
        </p:sp>
        <p:sp>
          <p:nvSpPr>
            <p:cNvPr id="7" name="Shape">
              <a:extLst>
                <a:ext uri="{FF2B5EF4-FFF2-40B4-BE49-F238E27FC236}">
                  <a16:creationId xmlns:a16="http://schemas.microsoft.com/office/drawing/2014/main" id="{6FECD586-33FB-47BB-A2FC-A33855ED2D38}"/>
                </a:ext>
              </a:extLst>
            </p:cNvPr>
            <p:cNvSpPr/>
            <p:nvPr/>
          </p:nvSpPr>
          <p:spPr>
            <a:xfrm>
              <a:off x="3006835" y="3952724"/>
              <a:ext cx="8076" cy="86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12" y="0"/>
                  </a:lnTo>
                  <a:lnTo>
                    <a:pt x="21600" y="10800"/>
                  </a:lnTo>
                  <a:lnTo>
                    <a:pt x="10812" y="21600"/>
                  </a:lnTo>
                  <a:close/>
                </a:path>
              </a:pathLst>
            </a:custGeom>
            <a:solidFill>
              <a:srgbClr val="E04B44"/>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es-GT" sz="28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8" name="Shape">
              <a:extLst>
                <a:ext uri="{FF2B5EF4-FFF2-40B4-BE49-F238E27FC236}">
                  <a16:creationId xmlns:a16="http://schemas.microsoft.com/office/drawing/2014/main" id="{FBA9CE67-1157-40A6-B597-D9A81856F66C}"/>
                </a:ext>
              </a:extLst>
            </p:cNvPr>
            <p:cNvSpPr/>
            <p:nvPr/>
          </p:nvSpPr>
          <p:spPr>
            <a:xfrm>
              <a:off x="4053361" y="2473416"/>
              <a:ext cx="8076" cy="8601"/>
            </a:xfrm>
            <a:custGeom>
              <a:avLst/>
              <a:gdLst/>
              <a:ahLst/>
              <a:cxnLst>
                <a:cxn ang="0">
                  <a:pos x="wd2" y="hd2"/>
                </a:cxn>
                <a:cxn ang="5400000">
                  <a:pos x="wd2" y="hd2"/>
                </a:cxn>
                <a:cxn ang="10800000">
                  <a:pos x="wd2" y="hd2"/>
                </a:cxn>
                <a:cxn ang="16200000">
                  <a:pos x="wd2" y="hd2"/>
                </a:cxn>
              </a:cxnLst>
              <a:rect l="0" t="0" r="r" b="b"/>
              <a:pathLst>
                <a:path w="21600" h="21600" extrusionOk="0">
                  <a:moveTo>
                    <a:pt x="0" y="10812"/>
                  </a:moveTo>
                  <a:lnTo>
                    <a:pt x="10788" y="0"/>
                  </a:lnTo>
                  <a:lnTo>
                    <a:pt x="21600" y="10812"/>
                  </a:lnTo>
                  <a:lnTo>
                    <a:pt x="10788" y="21600"/>
                  </a:lnTo>
                  <a:close/>
                </a:path>
              </a:pathLst>
            </a:custGeom>
            <a:solidFill>
              <a:srgbClr val="FFCE0D"/>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es-GT" sz="28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9" name="Shape">
              <a:extLst>
                <a:ext uri="{FF2B5EF4-FFF2-40B4-BE49-F238E27FC236}">
                  <a16:creationId xmlns:a16="http://schemas.microsoft.com/office/drawing/2014/main" id="{9A675B27-89EB-4873-939A-E69859EB288F}"/>
                </a:ext>
              </a:extLst>
            </p:cNvPr>
            <p:cNvSpPr/>
            <p:nvPr/>
          </p:nvSpPr>
          <p:spPr>
            <a:xfrm>
              <a:off x="4053360" y="5513091"/>
              <a:ext cx="8086" cy="86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0"/>
                  </a:lnTo>
                  <a:lnTo>
                    <a:pt x="21600" y="10800"/>
                  </a:lnTo>
                  <a:lnTo>
                    <a:pt x="10800" y="21600"/>
                  </a:lnTo>
                  <a:close/>
                </a:path>
              </a:pathLst>
            </a:custGeom>
            <a:solidFill>
              <a:srgbClr val="00BCD2"/>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es-GT" sz="28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10" name="Shape">
              <a:extLst>
                <a:ext uri="{FF2B5EF4-FFF2-40B4-BE49-F238E27FC236}">
                  <a16:creationId xmlns:a16="http://schemas.microsoft.com/office/drawing/2014/main" id="{7C210A0A-D88A-4D40-9DE3-6060C25B70E3}"/>
                </a:ext>
              </a:extLst>
            </p:cNvPr>
            <p:cNvSpPr/>
            <p:nvPr/>
          </p:nvSpPr>
          <p:spPr>
            <a:xfrm>
              <a:off x="9266963" y="3952724"/>
              <a:ext cx="8086" cy="8598"/>
            </a:xfrm>
            <a:custGeom>
              <a:avLst/>
              <a:gdLst/>
              <a:ahLst/>
              <a:cxnLst>
                <a:cxn ang="0">
                  <a:pos x="wd2" y="hd2"/>
                </a:cxn>
                <a:cxn ang="5400000">
                  <a:pos x="wd2" y="hd2"/>
                </a:cxn>
                <a:cxn ang="10800000">
                  <a:pos x="wd2" y="hd2"/>
                </a:cxn>
                <a:cxn ang="16200000">
                  <a:pos x="wd2" y="hd2"/>
                </a:cxn>
              </a:cxnLst>
              <a:rect l="0" t="0" r="r" b="b"/>
              <a:pathLst>
                <a:path w="21600" h="21600" extrusionOk="0">
                  <a:moveTo>
                    <a:pt x="0" y="10794"/>
                  </a:moveTo>
                  <a:lnTo>
                    <a:pt x="10775" y="0"/>
                  </a:lnTo>
                  <a:lnTo>
                    <a:pt x="21600" y="10806"/>
                  </a:lnTo>
                  <a:lnTo>
                    <a:pt x="10825" y="21600"/>
                  </a:lnTo>
                  <a:close/>
                </a:path>
              </a:pathLst>
            </a:custGeom>
            <a:solidFill>
              <a:srgbClr val="F9AE35"/>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es-GT" sz="28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11" name="Shape">
              <a:extLst>
                <a:ext uri="{FF2B5EF4-FFF2-40B4-BE49-F238E27FC236}">
                  <a16:creationId xmlns:a16="http://schemas.microsoft.com/office/drawing/2014/main" id="{1866CD1B-29ED-4FB6-B621-68912D9644E3}"/>
                </a:ext>
              </a:extLst>
            </p:cNvPr>
            <p:cNvSpPr/>
            <p:nvPr/>
          </p:nvSpPr>
          <p:spPr>
            <a:xfrm>
              <a:off x="2058007" y="2992650"/>
              <a:ext cx="2821452" cy="1876493"/>
            </a:xfrm>
            <a:custGeom>
              <a:avLst/>
              <a:gdLst/>
              <a:ahLst/>
              <a:cxnLst>
                <a:cxn ang="0">
                  <a:pos x="wd2" y="hd2"/>
                </a:cxn>
                <a:cxn ang="5400000">
                  <a:pos x="wd2" y="hd2"/>
                </a:cxn>
                <a:cxn ang="10800000">
                  <a:pos x="wd2" y="hd2"/>
                </a:cxn>
                <a:cxn ang="16200000">
                  <a:pos x="wd2" y="hd2"/>
                </a:cxn>
              </a:cxnLst>
              <a:rect l="0" t="0" r="r" b="b"/>
              <a:pathLst>
                <a:path w="21108" h="21278" extrusionOk="0">
                  <a:moveTo>
                    <a:pt x="20453" y="8341"/>
                  </a:moveTo>
                  <a:lnTo>
                    <a:pt x="15457" y="965"/>
                  </a:lnTo>
                  <a:cubicBezTo>
                    <a:pt x="14586" y="-322"/>
                    <a:pt x="13185" y="-322"/>
                    <a:pt x="12329" y="965"/>
                  </a:cubicBezTo>
                  <a:lnTo>
                    <a:pt x="6291" y="9881"/>
                  </a:lnTo>
                  <a:lnTo>
                    <a:pt x="4813" y="7698"/>
                  </a:lnTo>
                  <a:cubicBezTo>
                    <a:pt x="3708" y="6066"/>
                    <a:pt x="1934" y="6066"/>
                    <a:pt x="829" y="7698"/>
                  </a:cubicBezTo>
                  <a:cubicBezTo>
                    <a:pt x="-276" y="9329"/>
                    <a:pt x="-276" y="11949"/>
                    <a:pt x="829" y="13580"/>
                  </a:cubicBezTo>
                  <a:cubicBezTo>
                    <a:pt x="1374" y="14384"/>
                    <a:pt x="2105" y="14798"/>
                    <a:pt x="2821" y="14798"/>
                  </a:cubicBezTo>
                  <a:cubicBezTo>
                    <a:pt x="3537" y="14798"/>
                    <a:pt x="4268" y="14384"/>
                    <a:pt x="4813" y="13580"/>
                  </a:cubicBezTo>
                  <a:lnTo>
                    <a:pt x="6291" y="11397"/>
                  </a:lnTo>
                  <a:lnTo>
                    <a:pt x="12329" y="20313"/>
                  </a:lnTo>
                  <a:cubicBezTo>
                    <a:pt x="12329" y="20313"/>
                    <a:pt x="12329" y="20313"/>
                    <a:pt x="12329" y="20313"/>
                  </a:cubicBezTo>
                  <a:cubicBezTo>
                    <a:pt x="12749" y="20933"/>
                    <a:pt x="13309" y="21278"/>
                    <a:pt x="13901" y="21278"/>
                  </a:cubicBezTo>
                  <a:cubicBezTo>
                    <a:pt x="14492" y="21278"/>
                    <a:pt x="15052" y="20933"/>
                    <a:pt x="15473" y="20313"/>
                  </a:cubicBezTo>
                  <a:lnTo>
                    <a:pt x="20468" y="12937"/>
                  </a:lnTo>
                  <a:cubicBezTo>
                    <a:pt x="21324" y="11696"/>
                    <a:pt x="21324" y="9628"/>
                    <a:pt x="20453" y="8341"/>
                  </a:cubicBezTo>
                  <a:close/>
                  <a:moveTo>
                    <a:pt x="12827" y="19624"/>
                  </a:moveTo>
                  <a:lnTo>
                    <a:pt x="6789" y="10708"/>
                  </a:lnTo>
                  <a:lnTo>
                    <a:pt x="6758" y="10662"/>
                  </a:lnTo>
                  <a:lnTo>
                    <a:pt x="6789" y="10616"/>
                  </a:lnTo>
                  <a:lnTo>
                    <a:pt x="12827" y="1700"/>
                  </a:lnTo>
                  <a:cubicBezTo>
                    <a:pt x="13123" y="1264"/>
                    <a:pt x="13496" y="1034"/>
                    <a:pt x="13901" y="1034"/>
                  </a:cubicBezTo>
                  <a:cubicBezTo>
                    <a:pt x="14306" y="1034"/>
                    <a:pt x="14695" y="1264"/>
                    <a:pt x="14975" y="1700"/>
                  </a:cubicBezTo>
                  <a:lnTo>
                    <a:pt x="19970" y="9076"/>
                  </a:lnTo>
                  <a:cubicBezTo>
                    <a:pt x="20266" y="9513"/>
                    <a:pt x="20421" y="10064"/>
                    <a:pt x="20421" y="10662"/>
                  </a:cubicBezTo>
                  <a:cubicBezTo>
                    <a:pt x="20421" y="11259"/>
                    <a:pt x="20266" y="11834"/>
                    <a:pt x="19970" y="12247"/>
                  </a:cubicBezTo>
                  <a:lnTo>
                    <a:pt x="14975" y="19624"/>
                  </a:lnTo>
                  <a:cubicBezTo>
                    <a:pt x="14679" y="20060"/>
                    <a:pt x="14306" y="20290"/>
                    <a:pt x="13901" y="20290"/>
                  </a:cubicBezTo>
                  <a:cubicBezTo>
                    <a:pt x="13496" y="20267"/>
                    <a:pt x="13107" y="20037"/>
                    <a:pt x="12827" y="19624"/>
                  </a:cubicBezTo>
                  <a:close/>
                </a:path>
              </a:pathLst>
            </a:custGeom>
            <a:solidFill>
              <a:srgbClr val="C00000"/>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es-GT" sz="28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12" name="Shape">
              <a:extLst>
                <a:ext uri="{FF2B5EF4-FFF2-40B4-BE49-F238E27FC236}">
                  <a16:creationId xmlns:a16="http://schemas.microsoft.com/office/drawing/2014/main" id="{15927A36-AB3B-40F7-9BBB-8DD02293E813}"/>
                </a:ext>
              </a:extLst>
            </p:cNvPr>
            <p:cNvSpPr/>
            <p:nvPr/>
          </p:nvSpPr>
          <p:spPr>
            <a:xfrm>
              <a:off x="7448348" y="3018777"/>
              <a:ext cx="2821445" cy="1876493"/>
            </a:xfrm>
            <a:custGeom>
              <a:avLst/>
              <a:gdLst/>
              <a:ahLst/>
              <a:cxnLst>
                <a:cxn ang="0">
                  <a:pos x="wd2" y="hd2"/>
                </a:cxn>
                <a:cxn ang="5400000">
                  <a:pos x="wd2" y="hd2"/>
                </a:cxn>
                <a:cxn ang="10800000">
                  <a:pos x="wd2" y="hd2"/>
                </a:cxn>
                <a:cxn ang="16200000">
                  <a:pos x="wd2" y="hd2"/>
                </a:cxn>
              </a:cxnLst>
              <a:rect l="0" t="0" r="r" b="b"/>
              <a:pathLst>
                <a:path w="21108" h="21278" extrusionOk="0">
                  <a:moveTo>
                    <a:pt x="640" y="12937"/>
                  </a:moveTo>
                  <a:lnTo>
                    <a:pt x="5635" y="20313"/>
                  </a:lnTo>
                  <a:cubicBezTo>
                    <a:pt x="6056" y="20933"/>
                    <a:pt x="6616" y="21278"/>
                    <a:pt x="7207" y="21278"/>
                  </a:cubicBezTo>
                  <a:cubicBezTo>
                    <a:pt x="7798" y="21278"/>
                    <a:pt x="8359" y="20933"/>
                    <a:pt x="8779" y="20313"/>
                  </a:cubicBezTo>
                  <a:cubicBezTo>
                    <a:pt x="8779" y="20313"/>
                    <a:pt x="8779" y="20313"/>
                    <a:pt x="8779" y="20313"/>
                  </a:cubicBezTo>
                  <a:lnTo>
                    <a:pt x="14817" y="11397"/>
                  </a:lnTo>
                  <a:lnTo>
                    <a:pt x="16295" y="13580"/>
                  </a:lnTo>
                  <a:cubicBezTo>
                    <a:pt x="16840" y="14384"/>
                    <a:pt x="17571" y="14798"/>
                    <a:pt x="18287" y="14798"/>
                  </a:cubicBezTo>
                  <a:cubicBezTo>
                    <a:pt x="19003" y="14798"/>
                    <a:pt x="19734" y="14384"/>
                    <a:pt x="20279" y="13580"/>
                  </a:cubicBezTo>
                  <a:cubicBezTo>
                    <a:pt x="21384" y="11949"/>
                    <a:pt x="21384" y="9329"/>
                    <a:pt x="20279" y="7698"/>
                  </a:cubicBezTo>
                  <a:cubicBezTo>
                    <a:pt x="19174" y="6066"/>
                    <a:pt x="17400" y="6066"/>
                    <a:pt x="16295" y="7698"/>
                  </a:cubicBezTo>
                  <a:lnTo>
                    <a:pt x="14817" y="9881"/>
                  </a:lnTo>
                  <a:lnTo>
                    <a:pt x="8779" y="965"/>
                  </a:lnTo>
                  <a:cubicBezTo>
                    <a:pt x="7907" y="-322"/>
                    <a:pt x="6507" y="-322"/>
                    <a:pt x="5651" y="965"/>
                  </a:cubicBezTo>
                  <a:lnTo>
                    <a:pt x="655" y="8341"/>
                  </a:lnTo>
                  <a:cubicBezTo>
                    <a:pt x="-216" y="9605"/>
                    <a:pt x="-216" y="11673"/>
                    <a:pt x="640" y="12937"/>
                  </a:cubicBezTo>
                  <a:close/>
                  <a:moveTo>
                    <a:pt x="7192" y="20244"/>
                  </a:moveTo>
                  <a:cubicBezTo>
                    <a:pt x="6787" y="20244"/>
                    <a:pt x="6398" y="20014"/>
                    <a:pt x="6118" y="19578"/>
                  </a:cubicBezTo>
                  <a:lnTo>
                    <a:pt x="1122" y="12201"/>
                  </a:lnTo>
                  <a:cubicBezTo>
                    <a:pt x="827" y="11765"/>
                    <a:pt x="671" y="11213"/>
                    <a:pt x="671" y="10616"/>
                  </a:cubicBezTo>
                  <a:cubicBezTo>
                    <a:pt x="671" y="10018"/>
                    <a:pt x="827" y="9444"/>
                    <a:pt x="1122" y="9030"/>
                  </a:cubicBezTo>
                  <a:lnTo>
                    <a:pt x="6118" y="1654"/>
                  </a:lnTo>
                  <a:cubicBezTo>
                    <a:pt x="6413" y="1218"/>
                    <a:pt x="6787" y="988"/>
                    <a:pt x="7192" y="988"/>
                  </a:cubicBezTo>
                  <a:cubicBezTo>
                    <a:pt x="7596" y="988"/>
                    <a:pt x="7985" y="1218"/>
                    <a:pt x="8265" y="1654"/>
                  </a:cubicBezTo>
                  <a:lnTo>
                    <a:pt x="14303" y="10570"/>
                  </a:lnTo>
                  <a:lnTo>
                    <a:pt x="14334" y="10616"/>
                  </a:lnTo>
                  <a:lnTo>
                    <a:pt x="14303" y="10662"/>
                  </a:lnTo>
                  <a:lnTo>
                    <a:pt x="8265" y="19578"/>
                  </a:lnTo>
                  <a:cubicBezTo>
                    <a:pt x="7985" y="20014"/>
                    <a:pt x="7612" y="20244"/>
                    <a:pt x="7192" y="20244"/>
                  </a:cubicBezTo>
                  <a:close/>
                </a:path>
              </a:pathLst>
            </a:custGeom>
            <a:solidFill>
              <a:srgbClr val="003399"/>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es-GT" sz="28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13" name="Shape">
              <a:extLst>
                <a:ext uri="{FF2B5EF4-FFF2-40B4-BE49-F238E27FC236}">
                  <a16:creationId xmlns:a16="http://schemas.microsoft.com/office/drawing/2014/main" id="{D1CCF79D-A244-4E19-9855-DDB241F648C8}"/>
                </a:ext>
              </a:extLst>
            </p:cNvPr>
            <p:cNvSpPr/>
            <p:nvPr/>
          </p:nvSpPr>
          <p:spPr>
            <a:xfrm>
              <a:off x="8239465" y="2473416"/>
              <a:ext cx="8076" cy="8601"/>
            </a:xfrm>
            <a:custGeom>
              <a:avLst/>
              <a:gdLst/>
              <a:ahLst/>
              <a:cxnLst>
                <a:cxn ang="0">
                  <a:pos x="wd2" y="hd2"/>
                </a:cxn>
                <a:cxn ang="5400000">
                  <a:pos x="wd2" y="hd2"/>
                </a:cxn>
                <a:cxn ang="10800000">
                  <a:pos x="wd2" y="hd2"/>
                </a:cxn>
                <a:cxn ang="16200000">
                  <a:pos x="wd2" y="hd2"/>
                </a:cxn>
              </a:cxnLst>
              <a:rect l="0" t="0" r="r" b="b"/>
              <a:pathLst>
                <a:path w="21600" h="21600" extrusionOk="0">
                  <a:moveTo>
                    <a:pt x="0" y="10812"/>
                  </a:moveTo>
                  <a:lnTo>
                    <a:pt x="10812" y="0"/>
                  </a:lnTo>
                  <a:lnTo>
                    <a:pt x="21600" y="10788"/>
                  </a:lnTo>
                  <a:lnTo>
                    <a:pt x="10788" y="21600"/>
                  </a:lnTo>
                  <a:close/>
                </a:path>
              </a:pathLst>
            </a:custGeom>
            <a:solidFill>
              <a:srgbClr val="AECF23"/>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es-GT" sz="28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14" name="Shape">
              <a:extLst>
                <a:ext uri="{FF2B5EF4-FFF2-40B4-BE49-F238E27FC236}">
                  <a16:creationId xmlns:a16="http://schemas.microsoft.com/office/drawing/2014/main" id="{73142C86-6B59-471C-BDB0-FD7798C6D843}"/>
                </a:ext>
              </a:extLst>
            </p:cNvPr>
            <p:cNvSpPr/>
            <p:nvPr/>
          </p:nvSpPr>
          <p:spPr>
            <a:xfrm>
              <a:off x="8239465" y="5513087"/>
              <a:ext cx="8086" cy="8607"/>
            </a:xfrm>
            <a:custGeom>
              <a:avLst/>
              <a:gdLst/>
              <a:ahLst/>
              <a:cxnLst>
                <a:cxn ang="0">
                  <a:pos x="wd2" y="hd2"/>
                </a:cxn>
                <a:cxn ang="5400000">
                  <a:pos x="wd2" y="hd2"/>
                </a:cxn>
                <a:cxn ang="10800000">
                  <a:pos x="wd2" y="hd2"/>
                </a:cxn>
                <a:cxn ang="16200000">
                  <a:pos x="wd2" y="hd2"/>
                </a:cxn>
              </a:cxnLst>
              <a:rect l="0" t="0" r="r" b="b"/>
              <a:pathLst>
                <a:path w="21600" h="21600" extrusionOk="0">
                  <a:moveTo>
                    <a:pt x="0" y="10806"/>
                  </a:moveTo>
                  <a:lnTo>
                    <a:pt x="10825" y="0"/>
                  </a:lnTo>
                  <a:lnTo>
                    <a:pt x="21600" y="10794"/>
                  </a:lnTo>
                  <a:lnTo>
                    <a:pt x="10800" y="21600"/>
                  </a:lnTo>
                  <a:close/>
                </a:path>
              </a:pathLst>
            </a:custGeom>
            <a:solidFill>
              <a:srgbClr val="A52753"/>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es-GT" sz="28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15" name="Shape">
              <a:extLst>
                <a:ext uri="{FF2B5EF4-FFF2-40B4-BE49-F238E27FC236}">
                  <a16:creationId xmlns:a16="http://schemas.microsoft.com/office/drawing/2014/main" id="{D839940E-E5B8-4A52-84EB-846D4B36E787}"/>
                </a:ext>
              </a:extLst>
            </p:cNvPr>
            <p:cNvSpPr/>
            <p:nvPr/>
          </p:nvSpPr>
          <p:spPr>
            <a:xfrm>
              <a:off x="3111634" y="1478508"/>
              <a:ext cx="2821445" cy="1876493"/>
            </a:xfrm>
            <a:custGeom>
              <a:avLst/>
              <a:gdLst/>
              <a:ahLst/>
              <a:cxnLst>
                <a:cxn ang="0">
                  <a:pos x="wd2" y="hd2"/>
                </a:cxn>
                <a:cxn ang="5400000">
                  <a:pos x="wd2" y="hd2"/>
                </a:cxn>
                <a:cxn ang="10800000">
                  <a:pos x="wd2" y="hd2"/>
                </a:cxn>
                <a:cxn ang="16200000">
                  <a:pos x="wd2" y="hd2"/>
                </a:cxn>
              </a:cxnLst>
              <a:rect l="0" t="0" r="r" b="b"/>
              <a:pathLst>
                <a:path w="21108" h="21278" extrusionOk="0">
                  <a:moveTo>
                    <a:pt x="20453" y="8341"/>
                  </a:moveTo>
                  <a:lnTo>
                    <a:pt x="15457" y="965"/>
                  </a:lnTo>
                  <a:cubicBezTo>
                    <a:pt x="14586" y="-322"/>
                    <a:pt x="13185" y="-322"/>
                    <a:pt x="12329" y="965"/>
                  </a:cubicBezTo>
                  <a:lnTo>
                    <a:pt x="6291" y="9881"/>
                  </a:lnTo>
                  <a:lnTo>
                    <a:pt x="4813" y="7698"/>
                  </a:lnTo>
                  <a:cubicBezTo>
                    <a:pt x="3708" y="6066"/>
                    <a:pt x="1934" y="6066"/>
                    <a:pt x="829" y="7698"/>
                  </a:cubicBezTo>
                  <a:cubicBezTo>
                    <a:pt x="-276" y="9329"/>
                    <a:pt x="-276" y="11949"/>
                    <a:pt x="829" y="13580"/>
                  </a:cubicBezTo>
                  <a:cubicBezTo>
                    <a:pt x="1374" y="14384"/>
                    <a:pt x="2105" y="14798"/>
                    <a:pt x="2821" y="14798"/>
                  </a:cubicBezTo>
                  <a:cubicBezTo>
                    <a:pt x="3537" y="14798"/>
                    <a:pt x="4268" y="14384"/>
                    <a:pt x="4813" y="13580"/>
                  </a:cubicBezTo>
                  <a:lnTo>
                    <a:pt x="6291" y="11397"/>
                  </a:lnTo>
                  <a:lnTo>
                    <a:pt x="12329" y="20313"/>
                  </a:lnTo>
                  <a:cubicBezTo>
                    <a:pt x="12329" y="20313"/>
                    <a:pt x="12329" y="20313"/>
                    <a:pt x="12329" y="20313"/>
                  </a:cubicBezTo>
                  <a:cubicBezTo>
                    <a:pt x="12749" y="20933"/>
                    <a:pt x="13310" y="21278"/>
                    <a:pt x="13901" y="21278"/>
                  </a:cubicBezTo>
                  <a:cubicBezTo>
                    <a:pt x="14492" y="21278"/>
                    <a:pt x="15052" y="20933"/>
                    <a:pt x="15473" y="20313"/>
                  </a:cubicBezTo>
                  <a:lnTo>
                    <a:pt x="20468" y="12937"/>
                  </a:lnTo>
                  <a:cubicBezTo>
                    <a:pt x="21324" y="11696"/>
                    <a:pt x="21324" y="9628"/>
                    <a:pt x="20453" y="8341"/>
                  </a:cubicBezTo>
                  <a:close/>
                  <a:moveTo>
                    <a:pt x="12827" y="19624"/>
                  </a:moveTo>
                  <a:lnTo>
                    <a:pt x="6789" y="10708"/>
                  </a:lnTo>
                  <a:lnTo>
                    <a:pt x="6758" y="10662"/>
                  </a:lnTo>
                  <a:lnTo>
                    <a:pt x="6789" y="10616"/>
                  </a:lnTo>
                  <a:lnTo>
                    <a:pt x="12827" y="1700"/>
                  </a:lnTo>
                  <a:cubicBezTo>
                    <a:pt x="13123" y="1264"/>
                    <a:pt x="13496" y="1034"/>
                    <a:pt x="13901" y="1034"/>
                  </a:cubicBezTo>
                  <a:cubicBezTo>
                    <a:pt x="14306" y="1034"/>
                    <a:pt x="14695" y="1264"/>
                    <a:pt x="14975" y="1700"/>
                  </a:cubicBezTo>
                  <a:lnTo>
                    <a:pt x="19970" y="9076"/>
                  </a:lnTo>
                  <a:cubicBezTo>
                    <a:pt x="20266" y="9513"/>
                    <a:pt x="20421" y="10064"/>
                    <a:pt x="20421" y="10662"/>
                  </a:cubicBezTo>
                  <a:cubicBezTo>
                    <a:pt x="20421" y="11259"/>
                    <a:pt x="20266" y="11834"/>
                    <a:pt x="19970" y="12247"/>
                  </a:cubicBezTo>
                  <a:lnTo>
                    <a:pt x="14975" y="19624"/>
                  </a:lnTo>
                  <a:cubicBezTo>
                    <a:pt x="14679" y="20060"/>
                    <a:pt x="14306" y="20290"/>
                    <a:pt x="13901" y="20290"/>
                  </a:cubicBezTo>
                  <a:cubicBezTo>
                    <a:pt x="13496" y="20290"/>
                    <a:pt x="13107" y="20037"/>
                    <a:pt x="12827" y="19624"/>
                  </a:cubicBezTo>
                  <a:close/>
                </a:path>
              </a:pathLst>
            </a:custGeom>
            <a:solidFill>
              <a:srgbClr val="C00000"/>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es-GT" sz="28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16" name="Shape">
              <a:extLst>
                <a:ext uri="{FF2B5EF4-FFF2-40B4-BE49-F238E27FC236}">
                  <a16:creationId xmlns:a16="http://schemas.microsoft.com/office/drawing/2014/main" id="{F9489404-2EDA-47B7-AC99-B91639EE402D}"/>
                </a:ext>
              </a:extLst>
            </p:cNvPr>
            <p:cNvSpPr/>
            <p:nvPr/>
          </p:nvSpPr>
          <p:spPr>
            <a:xfrm>
              <a:off x="6377307" y="1487216"/>
              <a:ext cx="2821445" cy="1876493"/>
            </a:xfrm>
            <a:custGeom>
              <a:avLst/>
              <a:gdLst/>
              <a:ahLst/>
              <a:cxnLst>
                <a:cxn ang="0">
                  <a:pos x="wd2" y="hd2"/>
                </a:cxn>
                <a:cxn ang="5400000">
                  <a:pos x="wd2" y="hd2"/>
                </a:cxn>
                <a:cxn ang="10800000">
                  <a:pos x="wd2" y="hd2"/>
                </a:cxn>
                <a:cxn ang="16200000">
                  <a:pos x="wd2" y="hd2"/>
                </a:cxn>
              </a:cxnLst>
              <a:rect l="0" t="0" r="r" b="b"/>
              <a:pathLst>
                <a:path w="21108" h="21278" extrusionOk="0">
                  <a:moveTo>
                    <a:pt x="640" y="12937"/>
                  </a:moveTo>
                  <a:lnTo>
                    <a:pt x="5635" y="20313"/>
                  </a:lnTo>
                  <a:cubicBezTo>
                    <a:pt x="6056" y="20933"/>
                    <a:pt x="6616" y="21278"/>
                    <a:pt x="7207" y="21278"/>
                  </a:cubicBezTo>
                  <a:cubicBezTo>
                    <a:pt x="7798" y="21278"/>
                    <a:pt x="8359" y="20933"/>
                    <a:pt x="8779" y="20313"/>
                  </a:cubicBezTo>
                  <a:cubicBezTo>
                    <a:pt x="8779" y="20313"/>
                    <a:pt x="8779" y="20313"/>
                    <a:pt x="8779" y="20313"/>
                  </a:cubicBezTo>
                  <a:lnTo>
                    <a:pt x="14817" y="11397"/>
                  </a:lnTo>
                  <a:lnTo>
                    <a:pt x="16295" y="13580"/>
                  </a:lnTo>
                  <a:cubicBezTo>
                    <a:pt x="16840" y="14384"/>
                    <a:pt x="17571" y="14798"/>
                    <a:pt x="18287" y="14798"/>
                  </a:cubicBezTo>
                  <a:cubicBezTo>
                    <a:pt x="19003" y="14798"/>
                    <a:pt x="19734" y="14384"/>
                    <a:pt x="20279" y="13580"/>
                  </a:cubicBezTo>
                  <a:cubicBezTo>
                    <a:pt x="21384" y="11949"/>
                    <a:pt x="21384" y="9329"/>
                    <a:pt x="20279" y="7698"/>
                  </a:cubicBezTo>
                  <a:cubicBezTo>
                    <a:pt x="19174" y="6066"/>
                    <a:pt x="17400" y="6066"/>
                    <a:pt x="16295" y="7698"/>
                  </a:cubicBezTo>
                  <a:lnTo>
                    <a:pt x="14817" y="9881"/>
                  </a:lnTo>
                  <a:lnTo>
                    <a:pt x="8779" y="965"/>
                  </a:lnTo>
                  <a:cubicBezTo>
                    <a:pt x="7907" y="-322"/>
                    <a:pt x="6507" y="-322"/>
                    <a:pt x="5651" y="965"/>
                  </a:cubicBezTo>
                  <a:lnTo>
                    <a:pt x="655" y="8341"/>
                  </a:lnTo>
                  <a:cubicBezTo>
                    <a:pt x="-216" y="9582"/>
                    <a:pt x="-216" y="11650"/>
                    <a:pt x="640" y="12937"/>
                  </a:cubicBezTo>
                  <a:close/>
                  <a:moveTo>
                    <a:pt x="7191" y="20244"/>
                  </a:moveTo>
                  <a:cubicBezTo>
                    <a:pt x="6787" y="20244"/>
                    <a:pt x="6398" y="20014"/>
                    <a:pt x="6118" y="19578"/>
                  </a:cubicBezTo>
                  <a:lnTo>
                    <a:pt x="1122" y="12201"/>
                  </a:lnTo>
                  <a:cubicBezTo>
                    <a:pt x="827" y="11765"/>
                    <a:pt x="671" y="11213"/>
                    <a:pt x="671" y="10616"/>
                  </a:cubicBezTo>
                  <a:cubicBezTo>
                    <a:pt x="671" y="10018"/>
                    <a:pt x="827" y="9444"/>
                    <a:pt x="1122" y="9030"/>
                  </a:cubicBezTo>
                  <a:lnTo>
                    <a:pt x="6118" y="1654"/>
                  </a:lnTo>
                  <a:cubicBezTo>
                    <a:pt x="6413" y="1218"/>
                    <a:pt x="6787" y="988"/>
                    <a:pt x="7191" y="988"/>
                  </a:cubicBezTo>
                  <a:cubicBezTo>
                    <a:pt x="7596" y="988"/>
                    <a:pt x="7985" y="1218"/>
                    <a:pt x="8265" y="1654"/>
                  </a:cubicBezTo>
                  <a:lnTo>
                    <a:pt x="14303" y="10570"/>
                  </a:lnTo>
                  <a:lnTo>
                    <a:pt x="14334" y="10616"/>
                  </a:lnTo>
                  <a:lnTo>
                    <a:pt x="14303" y="10662"/>
                  </a:lnTo>
                  <a:lnTo>
                    <a:pt x="8265" y="19578"/>
                  </a:lnTo>
                  <a:cubicBezTo>
                    <a:pt x="7985" y="19991"/>
                    <a:pt x="7596" y="20244"/>
                    <a:pt x="7191" y="20244"/>
                  </a:cubicBezTo>
                  <a:close/>
                </a:path>
              </a:pathLst>
            </a:custGeom>
            <a:solidFill>
              <a:srgbClr val="003399"/>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es-GT" sz="2800" b="0" i="0" u="none" strike="noStrike" kern="0" cap="none" spc="0" normalizeH="0" baseline="0" noProof="0">
                <a:ln>
                  <a:noFill/>
                </a:ln>
                <a:solidFill>
                  <a:srgbClr val="C00000"/>
                </a:solidFill>
                <a:effectLst>
                  <a:outerShdw blurRad="38100" dist="12700" dir="5400000" rotWithShape="0">
                    <a:srgbClr val="000000">
                      <a:alpha val="50000"/>
                    </a:srgbClr>
                  </a:outerShdw>
                </a:effectLst>
                <a:uLnTx/>
                <a:uFillTx/>
              </a:endParaRPr>
            </a:p>
          </p:txBody>
        </p:sp>
        <p:sp>
          <p:nvSpPr>
            <p:cNvPr id="17" name="Shape">
              <a:extLst>
                <a:ext uri="{FF2B5EF4-FFF2-40B4-BE49-F238E27FC236}">
                  <a16:creationId xmlns:a16="http://schemas.microsoft.com/office/drawing/2014/main" id="{1ED8CB09-4D3F-466E-ABBC-CFB94088A541}"/>
                </a:ext>
              </a:extLst>
            </p:cNvPr>
            <p:cNvSpPr/>
            <p:nvPr/>
          </p:nvSpPr>
          <p:spPr>
            <a:xfrm>
              <a:off x="3111634" y="4605270"/>
              <a:ext cx="2821445" cy="1876493"/>
            </a:xfrm>
            <a:custGeom>
              <a:avLst/>
              <a:gdLst/>
              <a:ahLst/>
              <a:cxnLst>
                <a:cxn ang="0">
                  <a:pos x="wd2" y="hd2"/>
                </a:cxn>
                <a:cxn ang="5400000">
                  <a:pos x="wd2" y="hd2"/>
                </a:cxn>
                <a:cxn ang="10800000">
                  <a:pos x="wd2" y="hd2"/>
                </a:cxn>
                <a:cxn ang="16200000">
                  <a:pos x="wd2" y="hd2"/>
                </a:cxn>
              </a:cxnLst>
              <a:rect l="0" t="0" r="r" b="b"/>
              <a:pathLst>
                <a:path w="21108" h="21278" extrusionOk="0">
                  <a:moveTo>
                    <a:pt x="20453" y="8341"/>
                  </a:moveTo>
                  <a:lnTo>
                    <a:pt x="15457" y="965"/>
                  </a:lnTo>
                  <a:cubicBezTo>
                    <a:pt x="14586" y="-322"/>
                    <a:pt x="13185" y="-322"/>
                    <a:pt x="12329" y="965"/>
                  </a:cubicBezTo>
                  <a:lnTo>
                    <a:pt x="6291" y="9881"/>
                  </a:lnTo>
                  <a:lnTo>
                    <a:pt x="4813" y="7698"/>
                  </a:lnTo>
                  <a:cubicBezTo>
                    <a:pt x="3708" y="6066"/>
                    <a:pt x="1934" y="6066"/>
                    <a:pt x="829" y="7698"/>
                  </a:cubicBezTo>
                  <a:cubicBezTo>
                    <a:pt x="-276" y="9329"/>
                    <a:pt x="-276" y="11949"/>
                    <a:pt x="829" y="13580"/>
                  </a:cubicBezTo>
                  <a:cubicBezTo>
                    <a:pt x="1374" y="14384"/>
                    <a:pt x="2105" y="14798"/>
                    <a:pt x="2821" y="14798"/>
                  </a:cubicBezTo>
                  <a:cubicBezTo>
                    <a:pt x="3537" y="14798"/>
                    <a:pt x="4268" y="14384"/>
                    <a:pt x="4813" y="13580"/>
                  </a:cubicBezTo>
                  <a:lnTo>
                    <a:pt x="6291" y="11397"/>
                  </a:lnTo>
                  <a:lnTo>
                    <a:pt x="12329" y="20313"/>
                  </a:lnTo>
                  <a:cubicBezTo>
                    <a:pt x="12329" y="20313"/>
                    <a:pt x="12329" y="20313"/>
                    <a:pt x="12329" y="20313"/>
                  </a:cubicBezTo>
                  <a:cubicBezTo>
                    <a:pt x="12749" y="20933"/>
                    <a:pt x="13310" y="21278"/>
                    <a:pt x="13901" y="21278"/>
                  </a:cubicBezTo>
                  <a:cubicBezTo>
                    <a:pt x="14492" y="21278"/>
                    <a:pt x="15052" y="20933"/>
                    <a:pt x="15473" y="20313"/>
                  </a:cubicBezTo>
                  <a:lnTo>
                    <a:pt x="20468" y="12937"/>
                  </a:lnTo>
                  <a:cubicBezTo>
                    <a:pt x="21324" y="11696"/>
                    <a:pt x="21324" y="9605"/>
                    <a:pt x="20453" y="8341"/>
                  </a:cubicBezTo>
                  <a:close/>
                  <a:moveTo>
                    <a:pt x="12827" y="19623"/>
                  </a:moveTo>
                  <a:lnTo>
                    <a:pt x="6789" y="10708"/>
                  </a:lnTo>
                  <a:lnTo>
                    <a:pt x="6758" y="10662"/>
                  </a:lnTo>
                  <a:lnTo>
                    <a:pt x="6789" y="10616"/>
                  </a:lnTo>
                  <a:lnTo>
                    <a:pt x="12827" y="1700"/>
                  </a:lnTo>
                  <a:cubicBezTo>
                    <a:pt x="13123" y="1263"/>
                    <a:pt x="13496" y="1034"/>
                    <a:pt x="13901" y="1034"/>
                  </a:cubicBezTo>
                  <a:cubicBezTo>
                    <a:pt x="14306" y="1034"/>
                    <a:pt x="14695" y="1263"/>
                    <a:pt x="14975" y="1700"/>
                  </a:cubicBezTo>
                  <a:lnTo>
                    <a:pt x="19970" y="9076"/>
                  </a:lnTo>
                  <a:cubicBezTo>
                    <a:pt x="20266" y="9513"/>
                    <a:pt x="20421" y="10064"/>
                    <a:pt x="20421" y="10662"/>
                  </a:cubicBezTo>
                  <a:cubicBezTo>
                    <a:pt x="20421" y="11259"/>
                    <a:pt x="20266" y="11834"/>
                    <a:pt x="19970" y="12247"/>
                  </a:cubicBezTo>
                  <a:lnTo>
                    <a:pt x="14975" y="19623"/>
                  </a:lnTo>
                  <a:cubicBezTo>
                    <a:pt x="14679" y="20060"/>
                    <a:pt x="14306" y="20290"/>
                    <a:pt x="13901" y="20290"/>
                  </a:cubicBezTo>
                  <a:cubicBezTo>
                    <a:pt x="13496" y="20267"/>
                    <a:pt x="13107" y="20037"/>
                    <a:pt x="12827" y="19623"/>
                  </a:cubicBezTo>
                  <a:close/>
                </a:path>
              </a:pathLst>
            </a:custGeom>
            <a:solidFill>
              <a:srgbClr val="C00000"/>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es-GT" sz="28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18" name="Shape">
              <a:extLst>
                <a:ext uri="{FF2B5EF4-FFF2-40B4-BE49-F238E27FC236}">
                  <a16:creationId xmlns:a16="http://schemas.microsoft.com/office/drawing/2014/main" id="{806AC28F-DEEF-49D2-84BB-6FD5FAFC060A}"/>
                </a:ext>
              </a:extLst>
            </p:cNvPr>
            <p:cNvSpPr/>
            <p:nvPr/>
          </p:nvSpPr>
          <p:spPr>
            <a:xfrm>
              <a:off x="6377307" y="4605267"/>
              <a:ext cx="2821445" cy="1876496"/>
            </a:xfrm>
            <a:custGeom>
              <a:avLst/>
              <a:gdLst/>
              <a:ahLst/>
              <a:cxnLst>
                <a:cxn ang="0">
                  <a:pos x="wd2" y="hd2"/>
                </a:cxn>
                <a:cxn ang="5400000">
                  <a:pos x="wd2" y="hd2"/>
                </a:cxn>
                <a:cxn ang="10800000">
                  <a:pos x="wd2" y="hd2"/>
                </a:cxn>
                <a:cxn ang="16200000">
                  <a:pos x="wd2" y="hd2"/>
                </a:cxn>
              </a:cxnLst>
              <a:rect l="0" t="0" r="r" b="b"/>
              <a:pathLst>
                <a:path w="21108" h="21278" extrusionOk="0">
                  <a:moveTo>
                    <a:pt x="640" y="12937"/>
                  </a:moveTo>
                  <a:lnTo>
                    <a:pt x="5635" y="20313"/>
                  </a:lnTo>
                  <a:cubicBezTo>
                    <a:pt x="6056" y="20933"/>
                    <a:pt x="6616" y="21278"/>
                    <a:pt x="7207" y="21278"/>
                  </a:cubicBezTo>
                  <a:cubicBezTo>
                    <a:pt x="7798" y="21278"/>
                    <a:pt x="8359" y="20933"/>
                    <a:pt x="8779" y="20313"/>
                  </a:cubicBezTo>
                  <a:cubicBezTo>
                    <a:pt x="8779" y="20313"/>
                    <a:pt x="8779" y="20313"/>
                    <a:pt x="8779" y="20313"/>
                  </a:cubicBezTo>
                  <a:lnTo>
                    <a:pt x="14817" y="11397"/>
                  </a:lnTo>
                  <a:lnTo>
                    <a:pt x="16295" y="13580"/>
                  </a:lnTo>
                  <a:cubicBezTo>
                    <a:pt x="16840" y="14384"/>
                    <a:pt x="17571" y="14798"/>
                    <a:pt x="18287" y="14798"/>
                  </a:cubicBezTo>
                  <a:cubicBezTo>
                    <a:pt x="19003" y="14798"/>
                    <a:pt x="19734" y="14384"/>
                    <a:pt x="20279" y="13580"/>
                  </a:cubicBezTo>
                  <a:cubicBezTo>
                    <a:pt x="21384" y="11949"/>
                    <a:pt x="21384" y="9329"/>
                    <a:pt x="20279" y="7698"/>
                  </a:cubicBezTo>
                  <a:cubicBezTo>
                    <a:pt x="19174" y="6066"/>
                    <a:pt x="17400" y="6066"/>
                    <a:pt x="16295" y="7698"/>
                  </a:cubicBezTo>
                  <a:lnTo>
                    <a:pt x="14817" y="9881"/>
                  </a:lnTo>
                  <a:lnTo>
                    <a:pt x="8779" y="965"/>
                  </a:lnTo>
                  <a:cubicBezTo>
                    <a:pt x="7907" y="-322"/>
                    <a:pt x="6507" y="-322"/>
                    <a:pt x="5651" y="965"/>
                  </a:cubicBezTo>
                  <a:lnTo>
                    <a:pt x="655" y="8341"/>
                  </a:lnTo>
                  <a:cubicBezTo>
                    <a:pt x="-216" y="9582"/>
                    <a:pt x="-216" y="11673"/>
                    <a:pt x="640" y="12937"/>
                  </a:cubicBezTo>
                  <a:close/>
                  <a:moveTo>
                    <a:pt x="7191" y="20244"/>
                  </a:moveTo>
                  <a:cubicBezTo>
                    <a:pt x="6787" y="20244"/>
                    <a:pt x="6398" y="20014"/>
                    <a:pt x="6118" y="19578"/>
                  </a:cubicBezTo>
                  <a:lnTo>
                    <a:pt x="1122" y="12201"/>
                  </a:lnTo>
                  <a:cubicBezTo>
                    <a:pt x="827" y="11765"/>
                    <a:pt x="671" y="11213"/>
                    <a:pt x="671" y="10616"/>
                  </a:cubicBezTo>
                  <a:cubicBezTo>
                    <a:pt x="671" y="10018"/>
                    <a:pt x="827" y="9444"/>
                    <a:pt x="1122" y="9030"/>
                  </a:cubicBezTo>
                  <a:lnTo>
                    <a:pt x="6118" y="1654"/>
                  </a:lnTo>
                  <a:cubicBezTo>
                    <a:pt x="6413" y="1218"/>
                    <a:pt x="6787" y="988"/>
                    <a:pt x="7191" y="988"/>
                  </a:cubicBezTo>
                  <a:cubicBezTo>
                    <a:pt x="7596" y="988"/>
                    <a:pt x="7985" y="1218"/>
                    <a:pt x="8265" y="1654"/>
                  </a:cubicBezTo>
                  <a:lnTo>
                    <a:pt x="14303" y="10570"/>
                  </a:lnTo>
                  <a:lnTo>
                    <a:pt x="14334" y="10616"/>
                  </a:lnTo>
                  <a:lnTo>
                    <a:pt x="14303" y="10662"/>
                  </a:lnTo>
                  <a:lnTo>
                    <a:pt x="8265" y="19578"/>
                  </a:lnTo>
                  <a:cubicBezTo>
                    <a:pt x="7985" y="20014"/>
                    <a:pt x="7596" y="20244"/>
                    <a:pt x="7191" y="20244"/>
                  </a:cubicBezTo>
                  <a:close/>
                </a:path>
              </a:pathLst>
            </a:custGeom>
            <a:solidFill>
              <a:srgbClr val="003399"/>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es-GT" sz="28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pic>
          <p:nvPicPr>
            <p:cNvPr id="19" name="Graphic 13" descr="Bar graph with upward trend with solid fill">
              <a:extLst>
                <a:ext uri="{FF2B5EF4-FFF2-40B4-BE49-F238E27FC236}">
                  <a16:creationId xmlns:a16="http://schemas.microsoft.com/office/drawing/2014/main" id="{8ADC70B9-448B-4C1C-BDAD-2C20D3DB99F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625809" y="3718777"/>
              <a:ext cx="535044" cy="482499"/>
            </a:xfrm>
            <a:prstGeom prst="rect">
              <a:avLst/>
            </a:prstGeom>
          </p:spPr>
        </p:pic>
        <p:pic>
          <p:nvPicPr>
            <p:cNvPr id="20" name="Graphic 15" descr="Gears with solid fill">
              <a:extLst>
                <a:ext uri="{FF2B5EF4-FFF2-40B4-BE49-F238E27FC236}">
                  <a16:creationId xmlns:a16="http://schemas.microsoft.com/office/drawing/2014/main" id="{5578C616-ED19-4B12-B6BD-9B125535F89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39794" y="5259907"/>
              <a:ext cx="549798" cy="585533"/>
            </a:xfrm>
            <a:prstGeom prst="rect">
              <a:avLst/>
            </a:prstGeom>
          </p:spPr>
        </p:pic>
        <p:sp>
          <p:nvSpPr>
            <p:cNvPr id="21" name="TextBox 19">
              <a:extLst>
                <a:ext uri="{FF2B5EF4-FFF2-40B4-BE49-F238E27FC236}">
                  <a16:creationId xmlns:a16="http://schemas.microsoft.com/office/drawing/2014/main" id="{90A2283C-3925-472C-A3D1-D619A5041468}"/>
                </a:ext>
              </a:extLst>
            </p:cNvPr>
            <p:cNvSpPr txBox="1"/>
            <p:nvPr/>
          </p:nvSpPr>
          <p:spPr>
            <a:xfrm>
              <a:off x="4227537" y="1902377"/>
              <a:ext cx="1521303" cy="954106"/>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GT" sz="14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Moderación más rápida de las presiones inflacionarias</a:t>
              </a:r>
            </a:p>
          </p:txBody>
        </p:sp>
        <p:sp>
          <p:nvSpPr>
            <p:cNvPr id="22" name="TextBox 20">
              <a:extLst>
                <a:ext uri="{FF2B5EF4-FFF2-40B4-BE49-F238E27FC236}">
                  <a16:creationId xmlns:a16="http://schemas.microsoft.com/office/drawing/2014/main" id="{4EA36739-0EBE-46E6-B668-08AA59241CBF}"/>
                </a:ext>
              </a:extLst>
            </p:cNvPr>
            <p:cNvSpPr txBox="1"/>
            <p:nvPr/>
          </p:nvSpPr>
          <p:spPr>
            <a:xfrm>
              <a:off x="6522536" y="2086667"/>
              <a:ext cx="1672751" cy="738664"/>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GT" sz="1400" b="1" i="0" u="none" strike="noStrike" kern="0" cap="none" spc="0" normalizeH="0" baseline="0" noProof="0" dirty="0">
                  <a:ln>
                    <a:noFill/>
                  </a:ln>
                  <a:solidFill>
                    <a:srgbClr val="003399"/>
                  </a:solidFill>
                  <a:effectLst/>
                  <a:uLnTx/>
                  <a:uFillTx/>
                  <a:latin typeface="Arial" panose="020B0604020202020204" pitchFamily="34" charset="0"/>
                  <a:cs typeface="Arial" panose="020B0604020202020204" pitchFamily="34" charset="0"/>
                </a:rPr>
                <a:t>Aumento de las tensiones geopolíticas </a:t>
              </a:r>
            </a:p>
          </p:txBody>
        </p:sp>
        <p:sp>
          <p:nvSpPr>
            <p:cNvPr id="23" name="TextBox 21">
              <a:extLst>
                <a:ext uri="{FF2B5EF4-FFF2-40B4-BE49-F238E27FC236}">
                  <a16:creationId xmlns:a16="http://schemas.microsoft.com/office/drawing/2014/main" id="{C218F8DA-C2BC-47F9-9CDE-8C80850EC84A}"/>
                </a:ext>
              </a:extLst>
            </p:cNvPr>
            <p:cNvSpPr txBox="1"/>
            <p:nvPr/>
          </p:nvSpPr>
          <p:spPr>
            <a:xfrm>
              <a:off x="7764387" y="3449432"/>
              <a:ext cx="1326823" cy="954106"/>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GT" sz="1400" b="1" i="0" u="none" strike="noStrike" kern="0" cap="none" spc="0" normalizeH="0" baseline="0" noProof="0" dirty="0">
                  <a:ln>
                    <a:noFill/>
                  </a:ln>
                  <a:solidFill>
                    <a:srgbClr val="003399"/>
                  </a:solidFill>
                  <a:effectLst/>
                  <a:uLnTx/>
                  <a:uFillTx/>
                  <a:latin typeface="Arial" panose="020B0604020202020204" pitchFamily="34" charset="0"/>
                  <a:cs typeface="Arial" panose="020B0604020202020204" pitchFamily="34" charset="0"/>
                </a:rPr>
                <a:t>Persistencia de las presiones inflacionarias</a:t>
              </a:r>
            </a:p>
          </p:txBody>
        </p:sp>
        <p:sp>
          <p:nvSpPr>
            <p:cNvPr id="24" name="TextBox 23">
              <a:extLst>
                <a:ext uri="{FF2B5EF4-FFF2-40B4-BE49-F238E27FC236}">
                  <a16:creationId xmlns:a16="http://schemas.microsoft.com/office/drawing/2014/main" id="{455ED9AE-345D-468B-AC78-0A1259D3ABB0}"/>
                </a:ext>
              </a:extLst>
            </p:cNvPr>
            <p:cNvSpPr txBox="1"/>
            <p:nvPr/>
          </p:nvSpPr>
          <p:spPr>
            <a:xfrm>
              <a:off x="4292010" y="5171734"/>
              <a:ext cx="1363553" cy="738664"/>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Incremento de la productividad</a:t>
              </a:r>
            </a:p>
          </p:txBody>
        </p:sp>
        <p:sp>
          <p:nvSpPr>
            <p:cNvPr id="25" name="TextBox 24">
              <a:extLst>
                <a:ext uri="{FF2B5EF4-FFF2-40B4-BE49-F238E27FC236}">
                  <a16:creationId xmlns:a16="http://schemas.microsoft.com/office/drawing/2014/main" id="{55DA9DA1-5EB5-4879-9322-088E26623EB7}"/>
                </a:ext>
              </a:extLst>
            </p:cNvPr>
            <p:cNvSpPr txBox="1"/>
            <p:nvPr/>
          </p:nvSpPr>
          <p:spPr>
            <a:xfrm>
              <a:off x="3235151" y="3458142"/>
              <a:ext cx="1294031" cy="954106"/>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GT" sz="14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Medidas expansivas de política fiscal </a:t>
              </a:r>
            </a:p>
          </p:txBody>
        </p:sp>
        <p:sp>
          <p:nvSpPr>
            <p:cNvPr id="26" name="Oval 3">
              <a:extLst>
                <a:ext uri="{FF2B5EF4-FFF2-40B4-BE49-F238E27FC236}">
                  <a16:creationId xmlns:a16="http://schemas.microsoft.com/office/drawing/2014/main" id="{93BCCE9B-AFD1-4D7D-A0CE-083F84BC7325}"/>
                </a:ext>
              </a:extLst>
            </p:cNvPr>
            <p:cNvSpPr/>
            <p:nvPr/>
          </p:nvSpPr>
          <p:spPr>
            <a:xfrm>
              <a:off x="5131320" y="2990260"/>
              <a:ext cx="2037600" cy="2036283"/>
            </a:xfrm>
            <a:prstGeom prst="ellipse">
              <a:avLst/>
            </a:prstGeom>
            <a:blipFill dpi="0" rotWithShape="1">
              <a:blip r:embed="rId6" cstate="screen">
                <a:alphaModFix amt="53000"/>
                <a:extLst>
                  <a:ext uri="{28A0092B-C50C-407E-A947-70E740481C1C}">
                    <a14:useLocalDpi xmlns:a14="http://schemas.microsoft.com/office/drawing/2010/main"/>
                  </a:ext>
                </a:extLst>
              </a:blip>
              <a:srcRect/>
              <a:stretch>
                <a:fillRect/>
              </a:stretch>
            </a:blip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GT" sz="16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nvGrpSpPr>
            <p:cNvPr id="27" name="Group 252">
              <a:extLst>
                <a:ext uri="{FF2B5EF4-FFF2-40B4-BE49-F238E27FC236}">
                  <a16:creationId xmlns:a16="http://schemas.microsoft.com/office/drawing/2014/main" id="{9788BF42-D241-475F-B7D8-BD8ECFA0CA32}"/>
                </a:ext>
              </a:extLst>
            </p:cNvPr>
            <p:cNvGrpSpPr>
              <a:grpSpLocks noChangeAspect="1"/>
            </p:cNvGrpSpPr>
            <p:nvPr/>
          </p:nvGrpSpPr>
          <p:grpSpPr>
            <a:xfrm>
              <a:off x="2240770" y="3701143"/>
              <a:ext cx="430263" cy="465297"/>
              <a:chOff x="-1593850" y="2911475"/>
              <a:chExt cx="1336675" cy="1355726"/>
            </a:xfrm>
            <a:solidFill>
              <a:srgbClr val="FFFFFF"/>
            </a:solidFill>
          </p:grpSpPr>
          <p:sp>
            <p:nvSpPr>
              <p:cNvPr id="50" name="Freeform 76">
                <a:extLst>
                  <a:ext uri="{FF2B5EF4-FFF2-40B4-BE49-F238E27FC236}">
                    <a16:creationId xmlns:a16="http://schemas.microsoft.com/office/drawing/2014/main" id="{6C19C49E-661F-4E84-9DC9-F6EF9FDDA9E7}"/>
                  </a:ext>
                </a:extLst>
              </p:cNvPr>
              <p:cNvSpPr>
                <a:spLocks noEditPoints="1"/>
              </p:cNvSpPr>
              <p:nvPr/>
            </p:nvSpPr>
            <p:spPr bwMode="auto">
              <a:xfrm>
                <a:off x="-1593850" y="2911475"/>
                <a:ext cx="806450" cy="1127125"/>
              </a:xfrm>
              <a:custGeom>
                <a:avLst/>
                <a:gdLst>
                  <a:gd name="T0" fmla="*/ 838 w 2031"/>
                  <a:gd name="T1" fmla="*/ 2520 h 2839"/>
                  <a:gd name="T2" fmla="*/ 1193 w 2031"/>
                  <a:gd name="T3" fmla="*/ 2165 h 2839"/>
                  <a:gd name="T4" fmla="*/ 242 w 2031"/>
                  <a:gd name="T5" fmla="*/ 2165 h 2839"/>
                  <a:gd name="T6" fmla="*/ 598 w 2031"/>
                  <a:gd name="T7" fmla="*/ 2520 h 2839"/>
                  <a:gd name="T8" fmla="*/ 242 w 2031"/>
                  <a:gd name="T9" fmla="*/ 2165 h 2839"/>
                  <a:gd name="T10" fmla="*/ 838 w 2031"/>
                  <a:gd name="T11" fmla="*/ 1944 h 2839"/>
                  <a:gd name="T12" fmla="*/ 1193 w 2031"/>
                  <a:gd name="T13" fmla="*/ 1589 h 2839"/>
                  <a:gd name="T14" fmla="*/ 242 w 2031"/>
                  <a:gd name="T15" fmla="*/ 1589 h 2839"/>
                  <a:gd name="T16" fmla="*/ 598 w 2031"/>
                  <a:gd name="T17" fmla="*/ 1944 h 2839"/>
                  <a:gd name="T18" fmla="*/ 242 w 2031"/>
                  <a:gd name="T19" fmla="*/ 1589 h 2839"/>
                  <a:gd name="T20" fmla="*/ 1434 w 2031"/>
                  <a:gd name="T21" fmla="*/ 1368 h 2839"/>
                  <a:gd name="T22" fmla="*/ 1789 w 2031"/>
                  <a:gd name="T23" fmla="*/ 1014 h 2839"/>
                  <a:gd name="T24" fmla="*/ 838 w 2031"/>
                  <a:gd name="T25" fmla="*/ 1014 h 2839"/>
                  <a:gd name="T26" fmla="*/ 1193 w 2031"/>
                  <a:gd name="T27" fmla="*/ 1368 h 2839"/>
                  <a:gd name="T28" fmla="*/ 838 w 2031"/>
                  <a:gd name="T29" fmla="*/ 1014 h 2839"/>
                  <a:gd name="T30" fmla="*/ 242 w 2031"/>
                  <a:gd name="T31" fmla="*/ 1368 h 2839"/>
                  <a:gd name="T32" fmla="*/ 598 w 2031"/>
                  <a:gd name="T33" fmla="*/ 1014 h 2839"/>
                  <a:gd name="T34" fmla="*/ 242 w 2031"/>
                  <a:gd name="T35" fmla="*/ 262 h 2839"/>
                  <a:gd name="T36" fmla="*/ 1789 w 2031"/>
                  <a:gd name="T37" fmla="*/ 720 h 2839"/>
                  <a:gd name="T38" fmla="*/ 242 w 2031"/>
                  <a:gd name="T39" fmla="*/ 262 h 2839"/>
                  <a:gd name="T40" fmla="*/ 1905 w 2031"/>
                  <a:gd name="T41" fmla="*/ 0 h 2839"/>
                  <a:gd name="T42" fmla="*/ 1954 w 2031"/>
                  <a:gd name="T43" fmla="*/ 9 h 2839"/>
                  <a:gd name="T44" fmla="*/ 1995 w 2031"/>
                  <a:gd name="T45" fmla="*/ 37 h 2839"/>
                  <a:gd name="T46" fmla="*/ 2022 w 2031"/>
                  <a:gd name="T47" fmla="*/ 78 h 2839"/>
                  <a:gd name="T48" fmla="*/ 2031 w 2031"/>
                  <a:gd name="T49" fmla="*/ 126 h 2839"/>
                  <a:gd name="T50" fmla="*/ 1967 w 2031"/>
                  <a:gd name="T51" fmla="*/ 1602 h 2839"/>
                  <a:gd name="T52" fmla="*/ 1846 w 2031"/>
                  <a:gd name="T53" fmla="*/ 1680 h 2839"/>
                  <a:gd name="T54" fmla="*/ 1789 w 2031"/>
                  <a:gd name="T55" fmla="*/ 1590 h 2839"/>
                  <a:gd name="T56" fmla="*/ 1434 w 2031"/>
                  <a:gd name="T57" fmla="*/ 2449 h 2839"/>
                  <a:gd name="T58" fmla="*/ 1435 w 2031"/>
                  <a:gd name="T59" fmla="*/ 2570 h 2839"/>
                  <a:gd name="T60" fmla="*/ 1453 w 2031"/>
                  <a:gd name="T61" fmla="*/ 2707 h 2839"/>
                  <a:gd name="T62" fmla="*/ 1490 w 2031"/>
                  <a:gd name="T63" fmla="*/ 2839 h 2839"/>
                  <a:gd name="T64" fmla="*/ 101 w 2031"/>
                  <a:gd name="T65" fmla="*/ 2837 h 2839"/>
                  <a:gd name="T66" fmla="*/ 56 w 2031"/>
                  <a:gd name="T67" fmla="*/ 2817 h 2839"/>
                  <a:gd name="T68" fmla="*/ 22 w 2031"/>
                  <a:gd name="T69" fmla="*/ 2783 h 2839"/>
                  <a:gd name="T70" fmla="*/ 2 w 2031"/>
                  <a:gd name="T71" fmla="*/ 2738 h 2839"/>
                  <a:gd name="T72" fmla="*/ 0 w 2031"/>
                  <a:gd name="T73" fmla="*/ 126 h 2839"/>
                  <a:gd name="T74" fmla="*/ 10 w 2031"/>
                  <a:gd name="T75" fmla="*/ 78 h 2839"/>
                  <a:gd name="T76" fmla="*/ 37 w 2031"/>
                  <a:gd name="T77" fmla="*/ 37 h 2839"/>
                  <a:gd name="T78" fmla="*/ 78 w 2031"/>
                  <a:gd name="T79" fmla="*/ 9 h 2839"/>
                  <a:gd name="T80" fmla="*/ 126 w 2031"/>
                  <a:gd name="T81" fmla="*/ 0 h 2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31" h="2839">
                    <a:moveTo>
                      <a:pt x="838" y="2165"/>
                    </a:moveTo>
                    <a:lnTo>
                      <a:pt x="838" y="2520"/>
                    </a:lnTo>
                    <a:lnTo>
                      <a:pt x="1193" y="2520"/>
                    </a:lnTo>
                    <a:lnTo>
                      <a:pt x="1193" y="2165"/>
                    </a:lnTo>
                    <a:lnTo>
                      <a:pt x="838" y="2165"/>
                    </a:lnTo>
                    <a:close/>
                    <a:moveTo>
                      <a:pt x="242" y="2165"/>
                    </a:moveTo>
                    <a:lnTo>
                      <a:pt x="242" y="2520"/>
                    </a:lnTo>
                    <a:lnTo>
                      <a:pt x="598" y="2520"/>
                    </a:lnTo>
                    <a:lnTo>
                      <a:pt x="598" y="2165"/>
                    </a:lnTo>
                    <a:lnTo>
                      <a:pt x="242" y="2165"/>
                    </a:lnTo>
                    <a:close/>
                    <a:moveTo>
                      <a:pt x="838" y="1589"/>
                    </a:moveTo>
                    <a:lnTo>
                      <a:pt x="838" y="1944"/>
                    </a:lnTo>
                    <a:lnTo>
                      <a:pt x="1193" y="1944"/>
                    </a:lnTo>
                    <a:lnTo>
                      <a:pt x="1193" y="1589"/>
                    </a:lnTo>
                    <a:lnTo>
                      <a:pt x="838" y="1589"/>
                    </a:lnTo>
                    <a:close/>
                    <a:moveTo>
                      <a:pt x="242" y="1589"/>
                    </a:moveTo>
                    <a:lnTo>
                      <a:pt x="242" y="1944"/>
                    </a:lnTo>
                    <a:lnTo>
                      <a:pt x="598" y="1944"/>
                    </a:lnTo>
                    <a:lnTo>
                      <a:pt x="598" y="1589"/>
                    </a:lnTo>
                    <a:lnTo>
                      <a:pt x="242" y="1589"/>
                    </a:lnTo>
                    <a:close/>
                    <a:moveTo>
                      <a:pt x="1434" y="1014"/>
                    </a:moveTo>
                    <a:lnTo>
                      <a:pt x="1434" y="1368"/>
                    </a:lnTo>
                    <a:lnTo>
                      <a:pt x="1789" y="1368"/>
                    </a:lnTo>
                    <a:lnTo>
                      <a:pt x="1789" y="1014"/>
                    </a:lnTo>
                    <a:lnTo>
                      <a:pt x="1434" y="1014"/>
                    </a:lnTo>
                    <a:close/>
                    <a:moveTo>
                      <a:pt x="838" y="1014"/>
                    </a:moveTo>
                    <a:lnTo>
                      <a:pt x="838" y="1368"/>
                    </a:lnTo>
                    <a:lnTo>
                      <a:pt x="1193" y="1368"/>
                    </a:lnTo>
                    <a:lnTo>
                      <a:pt x="1193" y="1014"/>
                    </a:lnTo>
                    <a:lnTo>
                      <a:pt x="838" y="1014"/>
                    </a:lnTo>
                    <a:close/>
                    <a:moveTo>
                      <a:pt x="242" y="1014"/>
                    </a:moveTo>
                    <a:lnTo>
                      <a:pt x="242" y="1368"/>
                    </a:lnTo>
                    <a:lnTo>
                      <a:pt x="598" y="1368"/>
                    </a:lnTo>
                    <a:lnTo>
                      <a:pt x="598" y="1014"/>
                    </a:lnTo>
                    <a:lnTo>
                      <a:pt x="242" y="1014"/>
                    </a:lnTo>
                    <a:close/>
                    <a:moveTo>
                      <a:pt x="242" y="262"/>
                    </a:moveTo>
                    <a:lnTo>
                      <a:pt x="242" y="720"/>
                    </a:lnTo>
                    <a:lnTo>
                      <a:pt x="1789" y="720"/>
                    </a:lnTo>
                    <a:lnTo>
                      <a:pt x="1789" y="262"/>
                    </a:lnTo>
                    <a:lnTo>
                      <a:pt x="242" y="262"/>
                    </a:lnTo>
                    <a:close/>
                    <a:moveTo>
                      <a:pt x="126" y="0"/>
                    </a:moveTo>
                    <a:lnTo>
                      <a:pt x="1905" y="0"/>
                    </a:lnTo>
                    <a:lnTo>
                      <a:pt x="1930" y="2"/>
                    </a:lnTo>
                    <a:lnTo>
                      <a:pt x="1954" y="9"/>
                    </a:lnTo>
                    <a:lnTo>
                      <a:pt x="1976" y="22"/>
                    </a:lnTo>
                    <a:lnTo>
                      <a:pt x="1995" y="37"/>
                    </a:lnTo>
                    <a:lnTo>
                      <a:pt x="2010" y="56"/>
                    </a:lnTo>
                    <a:lnTo>
                      <a:pt x="2022" y="78"/>
                    </a:lnTo>
                    <a:lnTo>
                      <a:pt x="2029" y="101"/>
                    </a:lnTo>
                    <a:lnTo>
                      <a:pt x="2031" y="126"/>
                    </a:lnTo>
                    <a:lnTo>
                      <a:pt x="2031" y="1570"/>
                    </a:lnTo>
                    <a:lnTo>
                      <a:pt x="1967" y="1602"/>
                    </a:lnTo>
                    <a:lnTo>
                      <a:pt x="1905" y="1640"/>
                    </a:lnTo>
                    <a:lnTo>
                      <a:pt x="1846" y="1680"/>
                    </a:lnTo>
                    <a:lnTo>
                      <a:pt x="1789" y="1726"/>
                    </a:lnTo>
                    <a:lnTo>
                      <a:pt x="1789" y="1590"/>
                    </a:lnTo>
                    <a:lnTo>
                      <a:pt x="1434" y="1590"/>
                    </a:lnTo>
                    <a:lnTo>
                      <a:pt x="1434" y="2449"/>
                    </a:lnTo>
                    <a:lnTo>
                      <a:pt x="1432" y="2501"/>
                    </a:lnTo>
                    <a:lnTo>
                      <a:pt x="1435" y="2570"/>
                    </a:lnTo>
                    <a:lnTo>
                      <a:pt x="1442" y="2639"/>
                    </a:lnTo>
                    <a:lnTo>
                      <a:pt x="1453" y="2707"/>
                    </a:lnTo>
                    <a:lnTo>
                      <a:pt x="1470" y="2773"/>
                    </a:lnTo>
                    <a:lnTo>
                      <a:pt x="1490" y="2839"/>
                    </a:lnTo>
                    <a:lnTo>
                      <a:pt x="126" y="2839"/>
                    </a:lnTo>
                    <a:lnTo>
                      <a:pt x="101" y="2837"/>
                    </a:lnTo>
                    <a:lnTo>
                      <a:pt x="78" y="2829"/>
                    </a:lnTo>
                    <a:lnTo>
                      <a:pt x="56" y="2817"/>
                    </a:lnTo>
                    <a:lnTo>
                      <a:pt x="37" y="2801"/>
                    </a:lnTo>
                    <a:lnTo>
                      <a:pt x="22" y="2783"/>
                    </a:lnTo>
                    <a:lnTo>
                      <a:pt x="10" y="2761"/>
                    </a:lnTo>
                    <a:lnTo>
                      <a:pt x="2" y="2738"/>
                    </a:lnTo>
                    <a:lnTo>
                      <a:pt x="0" y="2712"/>
                    </a:lnTo>
                    <a:lnTo>
                      <a:pt x="0" y="126"/>
                    </a:lnTo>
                    <a:lnTo>
                      <a:pt x="2" y="101"/>
                    </a:lnTo>
                    <a:lnTo>
                      <a:pt x="10" y="78"/>
                    </a:lnTo>
                    <a:lnTo>
                      <a:pt x="22" y="56"/>
                    </a:lnTo>
                    <a:lnTo>
                      <a:pt x="37" y="37"/>
                    </a:lnTo>
                    <a:lnTo>
                      <a:pt x="56" y="22"/>
                    </a:lnTo>
                    <a:lnTo>
                      <a:pt x="78" y="9"/>
                    </a:lnTo>
                    <a:lnTo>
                      <a:pt x="101" y="2"/>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a:endParaRPr>
              </a:p>
            </p:txBody>
          </p:sp>
          <p:sp>
            <p:nvSpPr>
              <p:cNvPr id="51" name="Freeform 77">
                <a:extLst>
                  <a:ext uri="{FF2B5EF4-FFF2-40B4-BE49-F238E27FC236}">
                    <a16:creationId xmlns:a16="http://schemas.microsoft.com/office/drawing/2014/main" id="{2DEC2439-EB95-4DA4-98CA-8387FEFBE585}"/>
                  </a:ext>
                </a:extLst>
              </p:cNvPr>
              <p:cNvSpPr>
                <a:spLocks noEditPoints="1"/>
              </p:cNvSpPr>
              <p:nvPr/>
            </p:nvSpPr>
            <p:spPr bwMode="auto">
              <a:xfrm>
                <a:off x="-982663" y="3541713"/>
                <a:ext cx="725488" cy="725488"/>
              </a:xfrm>
              <a:custGeom>
                <a:avLst/>
                <a:gdLst>
                  <a:gd name="T0" fmla="*/ 850 w 1826"/>
                  <a:gd name="T1" fmla="*/ 307 h 1828"/>
                  <a:gd name="T2" fmla="*/ 750 w 1826"/>
                  <a:gd name="T3" fmla="*/ 409 h 1828"/>
                  <a:gd name="T4" fmla="*/ 633 w 1826"/>
                  <a:gd name="T5" fmla="*/ 525 h 1828"/>
                  <a:gd name="T6" fmla="*/ 604 w 1826"/>
                  <a:gd name="T7" fmla="*/ 701 h 1828"/>
                  <a:gd name="T8" fmla="*/ 675 w 1826"/>
                  <a:gd name="T9" fmla="*/ 856 h 1828"/>
                  <a:gd name="T10" fmla="*/ 875 w 1826"/>
                  <a:gd name="T11" fmla="*/ 952 h 1828"/>
                  <a:gd name="T12" fmla="*/ 1024 w 1826"/>
                  <a:gd name="T13" fmla="*/ 997 h 1828"/>
                  <a:gd name="T14" fmla="*/ 1106 w 1826"/>
                  <a:gd name="T15" fmla="*/ 1085 h 1828"/>
                  <a:gd name="T16" fmla="*/ 1098 w 1826"/>
                  <a:gd name="T17" fmla="*/ 1221 h 1828"/>
                  <a:gd name="T18" fmla="*/ 1010 w 1826"/>
                  <a:gd name="T19" fmla="*/ 1308 h 1828"/>
                  <a:gd name="T20" fmla="*/ 870 w 1826"/>
                  <a:gd name="T21" fmla="*/ 1316 h 1828"/>
                  <a:gd name="T22" fmla="*/ 762 w 1826"/>
                  <a:gd name="T23" fmla="*/ 1231 h 1828"/>
                  <a:gd name="T24" fmla="*/ 705 w 1826"/>
                  <a:gd name="T25" fmla="*/ 1129 h 1828"/>
                  <a:gd name="T26" fmla="*/ 609 w 1826"/>
                  <a:gd name="T27" fmla="*/ 1144 h 1828"/>
                  <a:gd name="T28" fmla="*/ 600 w 1826"/>
                  <a:gd name="T29" fmla="*/ 1240 h 1828"/>
                  <a:gd name="T30" fmla="*/ 706 w 1826"/>
                  <a:gd name="T31" fmla="*/ 1389 h 1828"/>
                  <a:gd name="T32" fmla="*/ 847 w 1826"/>
                  <a:gd name="T33" fmla="*/ 1483 h 1828"/>
                  <a:gd name="T34" fmla="*/ 907 w 1826"/>
                  <a:gd name="T35" fmla="*/ 1543 h 1828"/>
                  <a:gd name="T36" fmla="*/ 997 w 1826"/>
                  <a:gd name="T37" fmla="*/ 1501 h 1828"/>
                  <a:gd name="T38" fmla="*/ 1118 w 1826"/>
                  <a:gd name="T39" fmla="*/ 1403 h 1828"/>
                  <a:gd name="T40" fmla="*/ 1244 w 1826"/>
                  <a:gd name="T41" fmla="*/ 1254 h 1828"/>
                  <a:gd name="T42" fmla="*/ 1256 w 1826"/>
                  <a:gd name="T43" fmla="*/ 1056 h 1828"/>
                  <a:gd name="T44" fmla="*/ 1159 w 1826"/>
                  <a:gd name="T45" fmla="*/ 906 h 1828"/>
                  <a:gd name="T46" fmla="*/ 1001 w 1826"/>
                  <a:gd name="T47" fmla="*/ 840 h 1828"/>
                  <a:gd name="T48" fmla="*/ 851 w 1826"/>
                  <a:gd name="T49" fmla="*/ 802 h 1828"/>
                  <a:gd name="T50" fmla="*/ 757 w 1826"/>
                  <a:gd name="T51" fmla="*/ 708 h 1828"/>
                  <a:gd name="T52" fmla="*/ 771 w 1826"/>
                  <a:gd name="T53" fmla="*/ 576 h 1828"/>
                  <a:gd name="T54" fmla="*/ 891 w 1826"/>
                  <a:gd name="T55" fmla="*/ 500 h 1828"/>
                  <a:gd name="T56" fmla="*/ 1027 w 1826"/>
                  <a:gd name="T57" fmla="*/ 530 h 1828"/>
                  <a:gd name="T58" fmla="*/ 1085 w 1826"/>
                  <a:gd name="T59" fmla="*/ 619 h 1828"/>
                  <a:gd name="T60" fmla="*/ 1176 w 1826"/>
                  <a:gd name="T61" fmla="*/ 639 h 1828"/>
                  <a:gd name="T62" fmla="*/ 1227 w 1826"/>
                  <a:gd name="T63" fmla="*/ 578 h 1828"/>
                  <a:gd name="T64" fmla="*/ 1139 w 1826"/>
                  <a:gd name="T65" fmla="*/ 439 h 1828"/>
                  <a:gd name="T66" fmla="*/ 1001 w 1826"/>
                  <a:gd name="T67" fmla="*/ 327 h 1828"/>
                  <a:gd name="T68" fmla="*/ 939 w 1826"/>
                  <a:gd name="T69" fmla="*/ 267 h 1828"/>
                  <a:gd name="T70" fmla="*/ 1133 w 1826"/>
                  <a:gd name="T71" fmla="*/ 27 h 1828"/>
                  <a:gd name="T72" fmla="*/ 1452 w 1826"/>
                  <a:gd name="T73" fmla="*/ 176 h 1828"/>
                  <a:gd name="T74" fmla="*/ 1689 w 1826"/>
                  <a:gd name="T75" fmla="*/ 433 h 1828"/>
                  <a:gd name="T76" fmla="*/ 1815 w 1826"/>
                  <a:gd name="T77" fmla="*/ 766 h 1828"/>
                  <a:gd name="T78" fmla="*/ 1800 w 1826"/>
                  <a:gd name="T79" fmla="*/ 1133 h 1828"/>
                  <a:gd name="T80" fmla="*/ 1650 w 1826"/>
                  <a:gd name="T81" fmla="*/ 1454 h 1828"/>
                  <a:gd name="T82" fmla="*/ 1394 w 1826"/>
                  <a:gd name="T83" fmla="*/ 1691 h 1828"/>
                  <a:gd name="T84" fmla="*/ 1062 w 1826"/>
                  <a:gd name="T85" fmla="*/ 1815 h 1828"/>
                  <a:gd name="T86" fmla="*/ 690 w 1826"/>
                  <a:gd name="T87" fmla="*/ 1800 h 1828"/>
                  <a:gd name="T88" fmla="*/ 366 w 1826"/>
                  <a:gd name="T89" fmla="*/ 1645 h 1828"/>
                  <a:gd name="T90" fmla="*/ 129 w 1826"/>
                  <a:gd name="T91" fmla="*/ 1381 h 1828"/>
                  <a:gd name="T92" fmla="*/ 13 w 1826"/>
                  <a:gd name="T93" fmla="*/ 1065 h 1828"/>
                  <a:gd name="T94" fmla="*/ 11 w 1826"/>
                  <a:gd name="T95" fmla="*/ 771 h 1828"/>
                  <a:gd name="T96" fmla="*/ 126 w 1826"/>
                  <a:gd name="T97" fmla="*/ 449 h 1828"/>
                  <a:gd name="T98" fmla="*/ 337 w 1826"/>
                  <a:gd name="T99" fmla="*/ 205 h 1828"/>
                  <a:gd name="T100" fmla="*/ 623 w 1826"/>
                  <a:gd name="T101" fmla="*/ 47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6" h="1828">
                    <a:moveTo>
                      <a:pt x="907" y="267"/>
                    </a:moveTo>
                    <a:lnTo>
                      <a:pt x="888" y="270"/>
                    </a:lnTo>
                    <a:lnTo>
                      <a:pt x="871" y="278"/>
                    </a:lnTo>
                    <a:lnTo>
                      <a:pt x="859" y="292"/>
                    </a:lnTo>
                    <a:lnTo>
                      <a:pt x="850" y="307"/>
                    </a:lnTo>
                    <a:lnTo>
                      <a:pt x="847" y="327"/>
                    </a:lnTo>
                    <a:lnTo>
                      <a:pt x="847" y="377"/>
                    </a:lnTo>
                    <a:lnTo>
                      <a:pt x="812" y="384"/>
                    </a:lnTo>
                    <a:lnTo>
                      <a:pt x="780" y="396"/>
                    </a:lnTo>
                    <a:lnTo>
                      <a:pt x="750" y="409"/>
                    </a:lnTo>
                    <a:lnTo>
                      <a:pt x="723" y="425"/>
                    </a:lnTo>
                    <a:lnTo>
                      <a:pt x="698" y="443"/>
                    </a:lnTo>
                    <a:lnTo>
                      <a:pt x="672" y="469"/>
                    </a:lnTo>
                    <a:lnTo>
                      <a:pt x="650" y="496"/>
                    </a:lnTo>
                    <a:lnTo>
                      <a:pt x="633" y="525"/>
                    </a:lnTo>
                    <a:lnTo>
                      <a:pt x="619" y="557"/>
                    </a:lnTo>
                    <a:lnTo>
                      <a:pt x="609" y="590"/>
                    </a:lnTo>
                    <a:lnTo>
                      <a:pt x="604" y="627"/>
                    </a:lnTo>
                    <a:lnTo>
                      <a:pt x="602" y="664"/>
                    </a:lnTo>
                    <a:lnTo>
                      <a:pt x="604" y="701"/>
                    </a:lnTo>
                    <a:lnTo>
                      <a:pt x="610" y="738"/>
                    </a:lnTo>
                    <a:lnTo>
                      <a:pt x="620" y="771"/>
                    </a:lnTo>
                    <a:lnTo>
                      <a:pt x="635" y="802"/>
                    </a:lnTo>
                    <a:lnTo>
                      <a:pt x="654" y="831"/>
                    </a:lnTo>
                    <a:lnTo>
                      <a:pt x="675" y="856"/>
                    </a:lnTo>
                    <a:lnTo>
                      <a:pt x="700" y="879"/>
                    </a:lnTo>
                    <a:lnTo>
                      <a:pt x="729" y="897"/>
                    </a:lnTo>
                    <a:lnTo>
                      <a:pt x="777" y="920"/>
                    </a:lnTo>
                    <a:lnTo>
                      <a:pt x="826" y="938"/>
                    </a:lnTo>
                    <a:lnTo>
                      <a:pt x="875" y="952"/>
                    </a:lnTo>
                    <a:lnTo>
                      <a:pt x="927" y="965"/>
                    </a:lnTo>
                    <a:lnTo>
                      <a:pt x="952" y="971"/>
                    </a:lnTo>
                    <a:lnTo>
                      <a:pt x="977" y="978"/>
                    </a:lnTo>
                    <a:lnTo>
                      <a:pt x="1001" y="986"/>
                    </a:lnTo>
                    <a:lnTo>
                      <a:pt x="1024" y="997"/>
                    </a:lnTo>
                    <a:lnTo>
                      <a:pt x="1046" y="1009"/>
                    </a:lnTo>
                    <a:lnTo>
                      <a:pt x="1066" y="1024"/>
                    </a:lnTo>
                    <a:lnTo>
                      <a:pt x="1083" y="1041"/>
                    </a:lnTo>
                    <a:lnTo>
                      <a:pt x="1097" y="1062"/>
                    </a:lnTo>
                    <a:lnTo>
                      <a:pt x="1106" y="1085"/>
                    </a:lnTo>
                    <a:lnTo>
                      <a:pt x="1111" y="1112"/>
                    </a:lnTo>
                    <a:lnTo>
                      <a:pt x="1113" y="1141"/>
                    </a:lnTo>
                    <a:lnTo>
                      <a:pt x="1112" y="1170"/>
                    </a:lnTo>
                    <a:lnTo>
                      <a:pt x="1107" y="1196"/>
                    </a:lnTo>
                    <a:lnTo>
                      <a:pt x="1098" y="1221"/>
                    </a:lnTo>
                    <a:lnTo>
                      <a:pt x="1086" y="1243"/>
                    </a:lnTo>
                    <a:lnTo>
                      <a:pt x="1071" y="1264"/>
                    </a:lnTo>
                    <a:lnTo>
                      <a:pt x="1052" y="1281"/>
                    </a:lnTo>
                    <a:lnTo>
                      <a:pt x="1033" y="1296"/>
                    </a:lnTo>
                    <a:lnTo>
                      <a:pt x="1010" y="1308"/>
                    </a:lnTo>
                    <a:lnTo>
                      <a:pt x="986" y="1317"/>
                    </a:lnTo>
                    <a:lnTo>
                      <a:pt x="960" y="1322"/>
                    </a:lnTo>
                    <a:lnTo>
                      <a:pt x="929" y="1324"/>
                    </a:lnTo>
                    <a:lnTo>
                      <a:pt x="899" y="1322"/>
                    </a:lnTo>
                    <a:lnTo>
                      <a:pt x="870" y="1316"/>
                    </a:lnTo>
                    <a:lnTo>
                      <a:pt x="843" y="1305"/>
                    </a:lnTo>
                    <a:lnTo>
                      <a:pt x="818" y="1291"/>
                    </a:lnTo>
                    <a:lnTo>
                      <a:pt x="795" y="1273"/>
                    </a:lnTo>
                    <a:lnTo>
                      <a:pt x="777" y="1254"/>
                    </a:lnTo>
                    <a:lnTo>
                      <a:pt x="762" y="1231"/>
                    </a:lnTo>
                    <a:lnTo>
                      <a:pt x="750" y="1203"/>
                    </a:lnTo>
                    <a:lnTo>
                      <a:pt x="740" y="1169"/>
                    </a:lnTo>
                    <a:lnTo>
                      <a:pt x="732" y="1152"/>
                    </a:lnTo>
                    <a:lnTo>
                      <a:pt x="721" y="1139"/>
                    </a:lnTo>
                    <a:lnTo>
                      <a:pt x="705" y="1129"/>
                    </a:lnTo>
                    <a:lnTo>
                      <a:pt x="689" y="1124"/>
                    </a:lnTo>
                    <a:lnTo>
                      <a:pt x="670" y="1124"/>
                    </a:lnTo>
                    <a:lnTo>
                      <a:pt x="638" y="1130"/>
                    </a:lnTo>
                    <a:lnTo>
                      <a:pt x="623" y="1136"/>
                    </a:lnTo>
                    <a:lnTo>
                      <a:pt x="609" y="1144"/>
                    </a:lnTo>
                    <a:lnTo>
                      <a:pt x="599" y="1155"/>
                    </a:lnTo>
                    <a:lnTo>
                      <a:pt x="591" y="1170"/>
                    </a:lnTo>
                    <a:lnTo>
                      <a:pt x="588" y="1185"/>
                    </a:lnTo>
                    <a:lnTo>
                      <a:pt x="589" y="1202"/>
                    </a:lnTo>
                    <a:lnTo>
                      <a:pt x="600" y="1240"/>
                    </a:lnTo>
                    <a:lnTo>
                      <a:pt x="613" y="1275"/>
                    </a:lnTo>
                    <a:lnTo>
                      <a:pt x="631" y="1308"/>
                    </a:lnTo>
                    <a:lnTo>
                      <a:pt x="655" y="1340"/>
                    </a:lnTo>
                    <a:lnTo>
                      <a:pt x="679" y="1367"/>
                    </a:lnTo>
                    <a:lnTo>
                      <a:pt x="706" y="1389"/>
                    </a:lnTo>
                    <a:lnTo>
                      <a:pt x="735" y="1407"/>
                    </a:lnTo>
                    <a:lnTo>
                      <a:pt x="771" y="1424"/>
                    </a:lnTo>
                    <a:lnTo>
                      <a:pt x="808" y="1436"/>
                    </a:lnTo>
                    <a:lnTo>
                      <a:pt x="847" y="1445"/>
                    </a:lnTo>
                    <a:lnTo>
                      <a:pt x="847" y="1483"/>
                    </a:lnTo>
                    <a:lnTo>
                      <a:pt x="850" y="1501"/>
                    </a:lnTo>
                    <a:lnTo>
                      <a:pt x="859" y="1518"/>
                    </a:lnTo>
                    <a:lnTo>
                      <a:pt x="871" y="1531"/>
                    </a:lnTo>
                    <a:lnTo>
                      <a:pt x="888" y="1540"/>
                    </a:lnTo>
                    <a:lnTo>
                      <a:pt x="907" y="1543"/>
                    </a:lnTo>
                    <a:lnTo>
                      <a:pt x="939" y="1543"/>
                    </a:lnTo>
                    <a:lnTo>
                      <a:pt x="959" y="1540"/>
                    </a:lnTo>
                    <a:lnTo>
                      <a:pt x="976" y="1531"/>
                    </a:lnTo>
                    <a:lnTo>
                      <a:pt x="988" y="1518"/>
                    </a:lnTo>
                    <a:lnTo>
                      <a:pt x="997" y="1501"/>
                    </a:lnTo>
                    <a:lnTo>
                      <a:pt x="1001" y="1483"/>
                    </a:lnTo>
                    <a:lnTo>
                      <a:pt x="1001" y="1446"/>
                    </a:lnTo>
                    <a:lnTo>
                      <a:pt x="1042" y="1436"/>
                    </a:lnTo>
                    <a:lnTo>
                      <a:pt x="1081" y="1422"/>
                    </a:lnTo>
                    <a:lnTo>
                      <a:pt x="1118" y="1403"/>
                    </a:lnTo>
                    <a:lnTo>
                      <a:pt x="1151" y="1380"/>
                    </a:lnTo>
                    <a:lnTo>
                      <a:pt x="1181" y="1353"/>
                    </a:lnTo>
                    <a:lnTo>
                      <a:pt x="1207" y="1322"/>
                    </a:lnTo>
                    <a:lnTo>
                      <a:pt x="1227" y="1289"/>
                    </a:lnTo>
                    <a:lnTo>
                      <a:pt x="1244" y="1254"/>
                    </a:lnTo>
                    <a:lnTo>
                      <a:pt x="1255" y="1215"/>
                    </a:lnTo>
                    <a:lnTo>
                      <a:pt x="1263" y="1175"/>
                    </a:lnTo>
                    <a:lnTo>
                      <a:pt x="1265" y="1132"/>
                    </a:lnTo>
                    <a:lnTo>
                      <a:pt x="1263" y="1093"/>
                    </a:lnTo>
                    <a:lnTo>
                      <a:pt x="1256" y="1056"/>
                    </a:lnTo>
                    <a:lnTo>
                      <a:pt x="1245" y="1020"/>
                    </a:lnTo>
                    <a:lnTo>
                      <a:pt x="1229" y="987"/>
                    </a:lnTo>
                    <a:lnTo>
                      <a:pt x="1210" y="957"/>
                    </a:lnTo>
                    <a:lnTo>
                      <a:pt x="1187" y="930"/>
                    </a:lnTo>
                    <a:lnTo>
                      <a:pt x="1159" y="906"/>
                    </a:lnTo>
                    <a:lnTo>
                      <a:pt x="1127" y="886"/>
                    </a:lnTo>
                    <a:lnTo>
                      <a:pt x="1090" y="867"/>
                    </a:lnTo>
                    <a:lnTo>
                      <a:pt x="1061" y="856"/>
                    </a:lnTo>
                    <a:lnTo>
                      <a:pt x="1031" y="847"/>
                    </a:lnTo>
                    <a:lnTo>
                      <a:pt x="1001" y="840"/>
                    </a:lnTo>
                    <a:lnTo>
                      <a:pt x="969" y="833"/>
                    </a:lnTo>
                    <a:lnTo>
                      <a:pt x="938" y="827"/>
                    </a:lnTo>
                    <a:lnTo>
                      <a:pt x="909" y="820"/>
                    </a:lnTo>
                    <a:lnTo>
                      <a:pt x="879" y="812"/>
                    </a:lnTo>
                    <a:lnTo>
                      <a:pt x="851" y="802"/>
                    </a:lnTo>
                    <a:lnTo>
                      <a:pt x="826" y="788"/>
                    </a:lnTo>
                    <a:lnTo>
                      <a:pt x="803" y="772"/>
                    </a:lnTo>
                    <a:lnTo>
                      <a:pt x="782" y="751"/>
                    </a:lnTo>
                    <a:lnTo>
                      <a:pt x="768" y="730"/>
                    </a:lnTo>
                    <a:lnTo>
                      <a:pt x="757" y="708"/>
                    </a:lnTo>
                    <a:lnTo>
                      <a:pt x="752" y="683"/>
                    </a:lnTo>
                    <a:lnTo>
                      <a:pt x="750" y="655"/>
                    </a:lnTo>
                    <a:lnTo>
                      <a:pt x="752" y="626"/>
                    </a:lnTo>
                    <a:lnTo>
                      <a:pt x="759" y="600"/>
                    </a:lnTo>
                    <a:lnTo>
                      <a:pt x="771" y="576"/>
                    </a:lnTo>
                    <a:lnTo>
                      <a:pt x="787" y="553"/>
                    </a:lnTo>
                    <a:lnTo>
                      <a:pt x="808" y="534"/>
                    </a:lnTo>
                    <a:lnTo>
                      <a:pt x="833" y="519"/>
                    </a:lnTo>
                    <a:lnTo>
                      <a:pt x="861" y="506"/>
                    </a:lnTo>
                    <a:lnTo>
                      <a:pt x="891" y="500"/>
                    </a:lnTo>
                    <a:lnTo>
                      <a:pt x="923" y="497"/>
                    </a:lnTo>
                    <a:lnTo>
                      <a:pt x="952" y="499"/>
                    </a:lnTo>
                    <a:lnTo>
                      <a:pt x="980" y="506"/>
                    </a:lnTo>
                    <a:lnTo>
                      <a:pt x="1006" y="517"/>
                    </a:lnTo>
                    <a:lnTo>
                      <a:pt x="1027" y="530"/>
                    </a:lnTo>
                    <a:lnTo>
                      <a:pt x="1047" y="548"/>
                    </a:lnTo>
                    <a:lnTo>
                      <a:pt x="1059" y="564"/>
                    </a:lnTo>
                    <a:lnTo>
                      <a:pt x="1069" y="583"/>
                    </a:lnTo>
                    <a:lnTo>
                      <a:pt x="1077" y="604"/>
                    </a:lnTo>
                    <a:lnTo>
                      <a:pt x="1085" y="619"/>
                    </a:lnTo>
                    <a:lnTo>
                      <a:pt x="1097" y="631"/>
                    </a:lnTo>
                    <a:lnTo>
                      <a:pt x="1110" y="640"/>
                    </a:lnTo>
                    <a:lnTo>
                      <a:pt x="1127" y="644"/>
                    </a:lnTo>
                    <a:lnTo>
                      <a:pt x="1143" y="644"/>
                    </a:lnTo>
                    <a:lnTo>
                      <a:pt x="1176" y="639"/>
                    </a:lnTo>
                    <a:lnTo>
                      <a:pt x="1193" y="634"/>
                    </a:lnTo>
                    <a:lnTo>
                      <a:pt x="1208" y="625"/>
                    </a:lnTo>
                    <a:lnTo>
                      <a:pt x="1218" y="611"/>
                    </a:lnTo>
                    <a:lnTo>
                      <a:pt x="1225" y="596"/>
                    </a:lnTo>
                    <a:lnTo>
                      <a:pt x="1227" y="578"/>
                    </a:lnTo>
                    <a:lnTo>
                      <a:pt x="1223" y="559"/>
                    </a:lnTo>
                    <a:lnTo>
                      <a:pt x="1209" y="525"/>
                    </a:lnTo>
                    <a:lnTo>
                      <a:pt x="1189" y="493"/>
                    </a:lnTo>
                    <a:lnTo>
                      <a:pt x="1166" y="465"/>
                    </a:lnTo>
                    <a:lnTo>
                      <a:pt x="1139" y="439"/>
                    </a:lnTo>
                    <a:lnTo>
                      <a:pt x="1110" y="418"/>
                    </a:lnTo>
                    <a:lnTo>
                      <a:pt x="1076" y="401"/>
                    </a:lnTo>
                    <a:lnTo>
                      <a:pt x="1040" y="386"/>
                    </a:lnTo>
                    <a:lnTo>
                      <a:pt x="1001" y="377"/>
                    </a:lnTo>
                    <a:lnTo>
                      <a:pt x="1001" y="327"/>
                    </a:lnTo>
                    <a:lnTo>
                      <a:pt x="997" y="307"/>
                    </a:lnTo>
                    <a:lnTo>
                      <a:pt x="988" y="292"/>
                    </a:lnTo>
                    <a:lnTo>
                      <a:pt x="976" y="278"/>
                    </a:lnTo>
                    <a:lnTo>
                      <a:pt x="959" y="270"/>
                    </a:lnTo>
                    <a:lnTo>
                      <a:pt x="939" y="267"/>
                    </a:lnTo>
                    <a:lnTo>
                      <a:pt x="907" y="267"/>
                    </a:lnTo>
                    <a:close/>
                    <a:moveTo>
                      <a:pt x="914" y="0"/>
                    </a:moveTo>
                    <a:lnTo>
                      <a:pt x="988" y="3"/>
                    </a:lnTo>
                    <a:lnTo>
                      <a:pt x="1062" y="12"/>
                    </a:lnTo>
                    <a:lnTo>
                      <a:pt x="1133" y="27"/>
                    </a:lnTo>
                    <a:lnTo>
                      <a:pt x="1201" y="46"/>
                    </a:lnTo>
                    <a:lnTo>
                      <a:pt x="1269" y="72"/>
                    </a:lnTo>
                    <a:lnTo>
                      <a:pt x="1333" y="102"/>
                    </a:lnTo>
                    <a:lnTo>
                      <a:pt x="1394" y="136"/>
                    </a:lnTo>
                    <a:lnTo>
                      <a:pt x="1452" y="176"/>
                    </a:lnTo>
                    <a:lnTo>
                      <a:pt x="1507" y="220"/>
                    </a:lnTo>
                    <a:lnTo>
                      <a:pt x="1559" y="268"/>
                    </a:lnTo>
                    <a:lnTo>
                      <a:pt x="1606" y="319"/>
                    </a:lnTo>
                    <a:lnTo>
                      <a:pt x="1650" y="374"/>
                    </a:lnTo>
                    <a:lnTo>
                      <a:pt x="1689" y="433"/>
                    </a:lnTo>
                    <a:lnTo>
                      <a:pt x="1724" y="494"/>
                    </a:lnTo>
                    <a:lnTo>
                      <a:pt x="1755" y="558"/>
                    </a:lnTo>
                    <a:lnTo>
                      <a:pt x="1779" y="625"/>
                    </a:lnTo>
                    <a:lnTo>
                      <a:pt x="1800" y="694"/>
                    </a:lnTo>
                    <a:lnTo>
                      <a:pt x="1815" y="766"/>
                    </a:lnTo>
                    <a:lnTo>
                      <a:pt x="1823" y="839"/>
                    </a:lnTo>
                    <a:lnTo>
                      <a:pt x="1826" y="914"/>
                    </a:lnTo>
                    <a:lnTo>
                      <a:pt x="1823" y="988"/>
                    </a:lnTo>
                    <a:lnTo>
                      <a:pt x="1815" y="1062"/>
                    </a:lnTo>
                    <a:lnTo>
                      <a:pt x="1800" y="1133"/>
                    </a:lnTo>
                    <a:lnTo>
                      <a:pt x="1779" y="1203"/>
                    </a:lnTo>
                    <a:lnTo>
                      <a:pt x="1755" y="1269"/>
                    </a:lnTo>
                    <a:lnTo>
                      <a:pt x="1724" y="1333"/>
                    </a:lnTo>
                    <a:lnTo>
                      <a:pt x="1689" y="1396"/>
                    </a:lnTo>
                    <a:lnTo>
                      <a:pt x="1650" y="1454"/>
                    </a:lnTo>
                    <a:lnTo>
                      <a:pt x="1606" y="1509"/>
                    </a:lnTo>
                    <a:lnTo>
                      <a:pt x="1559" y="1559"/>
                    </a:lnTo>
                    <a:lnTo>
                      <a:pt x="1507" y="1607"/>
                    </a:lnTo>
                    <a:lnTo>
                      <a:pt x="1452" y="1652"/>
                    </a:lnTo>
                    <a:lnTo>
                      <a:pt x="1394" y="1691"/>
                    </a:lnTo>
                    <a:lnTo>
                      <a:pt x="1333" y="1725"/>
                    </a:lnTo>
                    <a:lnTo>
                      <a:pt x="1269" y="1755"/>
                    </a:lnTo>
                    <a:lnTo>
                      <a:pt x="1201" y="1781"/>
                    </a:lnTo>
                    <a:lnTo>
                      <a:pt x="1133" y="1801"/>
                    </a:lnTo>
                    <a:lnTo>
                      <a:pt x="1062" y="1815"/>
                    </a:lnTo>
                    <a:lnTo>
                      <a:pt x="988" y="1825"/>
                    </a:lnTo>
                    <a:lnTo>
                      <a:pt x="914" y="1828"/>
                    </a:lnTo>
                    <a:lnTo>
                      <a:pt x="837" y="1825"/>
                    </a:lnTo>
                    <a:lnTo>
                      <a:pt x="762" y="1815"/>
                    </a:lnTo>
                    <a:lnTo>
                      <a:pt x="690" y="1800"/>
                    </a:lnTo>
                    <a:lnTo>
                      <a:pt x="619" y="1779"/>
                    </a:lnTo>
                    <a:lnTo>
                      <a:pt x="552" y="1753"/>
                    </a:lnTo>
                    <a:lnTo>
                      <a:pt x="487" y="1722"/>
                    </a:lnTo>
                    <a:lnTo>
                      <a:pt x="425" y="1686"/>
                    </a:lnTo>
                    <a:lnTo>
                      <a:pt x="366" y="1645"/>
                    </a:lnTo>
                    <a:lnTo>
                      <a:pt x="311" y="1600"/>
                    </a:lnTo>
                    <a:lnTo>
                      <a:pt x="259" y="1551"/>
                    </a:lnTo>
                    <a:lnTo>
                      <a:pt x="211" y="1498"/>
                    </a:lnTo>
                    <a:lnTo>
                      <a:pt x="168" y="1441"/>
                    </a:lnTo>
                    <a:lnTo>
                      <a:pt x="129" y="1381"/>
                    </a:lnTo>
                    <a:lnTo>
                      <a:pt x="94" y="1318"/>
                    </a:lnTo>
                    <a:lnTo>
                      <a:pt x="65" y="1252"/>
                    </a:lnTo>
                    <a:lnTo>
                      <a:pt x="44" y="1191"/>
                    </a:lnTo>
                    <a:lnTo>
                      <a:pt x="26" y="1129"/>
                    </a:lnTo>
                    <a:lnTo>
                      <a:pt x="13" y="1065"/>
                    </a:lnTo>
                    <a:lnTo>
                      <a:pt x="4" y="1000"/>
                    </a:lnTo>
                    <a:lnTo>
                      <a:pt x="1" y="932"/>
                    </a:lnTo>
                    <a:lnTo>
                      <a:pt x="0" y="914"/>
                    </a:lnTo>
                    <a:lnTo>
                      <a:pt x="3" y="841"/>
                    </a:lnTo>
                    <a:lnTo>
                      <a:pt x="11" y="771"/>
                    </a:lnTo>
                    <a:lnTo>
                      <a:pt x="25" y="702"/>
                    </a:lnTo>
                    <a:lnTo>
                      <a:pt x="44" y="636"/>
                    </a:lnTo>
                    <a:lnTo>
                      <a:pt x="66" y="572"/>
                    </a:lnTo>
                    <a:lnTo>
                      <a:pt x="94" y="510"/>
                    </a:lnTo>
                    <a:lnTo>
                      <a:pt x="126" y="449"/>
                    </a:lnTo>
                    <a:lnTo>
                      <a:pt x="163" y="392"/>
                    </a:lnTo>
                    <a:lnTo>
                      <a:pt x="203" y="339"/>
                    </a:lnTo>
                    <a:lnTo>
                      <a:pt x="248" y="288"/>
                    </a:lnTo>
                    <a:lnTo>
                      <a:pt x="291" y="245"/>
                    </a:lnTo>
                    <a:lnTo>
                      <a:pt x="337" y="205"/>
                    </a:lnTo>
                    <a:lnTo>
                      <a:pt x="385" y="168"/>
                    </a:lnTo>
                    <a:lnTo>
                      <a:pt x="437" y="134"/>
                    </a:lnTo>
                    <a:lnTo>
                      <a:pt x="490" y="103"/>
                    </a:lnTo>
                    <a:lnTo>
                      <a:pt x="555" y="73"/>
                    </a:lnTo>
                    <a:lnTo>
                      <a:pt x="623" y="47"/>
                    </a:lnTo>
                    <a:lnTo>
                      <a:pt x="692" y="27"/>
                    </a:lnTo>
                    <a:lnTo>
                      <a:pt x="763" y="12"/>
                    </a:lnTo>
                    <a:lnTo>
                      <a:pt x="838" y="3"/>
                    </a:lnTo>
                    <a:lnTo>
                      <a:pt x="9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a:endParaRPr>
              </a:p>
            </p:txBody>
          </p:sp>
        </p:grpSp>
        <p:sp>
          <p:nvSpPr>
            <p:cNvPr id="28" name="Google Shape;4859;p42">
              <a:extLst>
                <a:ext uri="{FF2B5EF4-FFF2-40B4-BE49-F238E27FC236}">
                  <a16:creationId xmlns:a16="http://schemas.microsoft.com/office/drawing/2014/main" id="{8E8E4703-75A1-4DEA-8078-DE58D72CA6D7}"/>
                </a:ext>
              </a:extLst>
            </p:cNvPr>
            <p:cNvSpPr/>
            <p:nvPr/>
          </p:nvSpPr>
          <p:spPr>
            <a:xfrm>
              <a:off x="3257404" y="2216913"/>
              <a:ext cx="447241" cy="401778"/>
            </a:xfrm>
            <a:custGeom>
              <a:avLst/>
              <a:gdLst/>
              <a:ahLst/>
              <a:cxnLst/>
              <a:rect l="l" t="t" r="r" b="b"/>
              <a:pathLst>
                <a:path w="12728" h="11028" extrusionOk="0">
                  <a:moveTo>
                    <a:pt x="5261" y="3560"/>
                  </a:moveTo>
                  <a:cubicBezTo>
                    <a:pt x="5513" y="3560"/>
                    <a:pt x="5671" y="3781"/>
                    <a:pt x="5671" y="4002"/>
                  </a:cubicBezTo>
                  <a:lnTo>
                    <a:pt x="5671" y="5671"/>
                  </a:lnTo>
                  <a:cubicBezTo>
                    <a:pt x="5671" y="5892"/>
                    <a:pt x="5450" y="6112"/>
                    <a:pt x="5261" y="6112"/>
                  </a:cubicBezTo>
                  <a:cubicBezTo>
                    <a:pt x="5072" y="6112"/>
                    <a:pt x="4820" y="5892"/>
                    <a:pt x="4820" y="5671"/>
                  </a:cubicBezTo>
                  <a:lnTo>
                    <a:pt x="4820" y="4002"/>
                  </a:lnTo>
                  <a:cubicBezTo>
                    <a:pt x="4820" y="3781"/>
                    <a:pt x="5041" y="3560"/>
                    <a:pt x="5261" y="3560"/>
                  </a:cubicBezTo>
                  <a:close/>
                  <a:moveTo>
                    <a:pt x="7719" y="3560"/>
                  </a:moveTo>
                  <a:cubicBezTo>
                    <a:pt x="7908" y="3560"/>
                    <a:pt x="8128" y="3781"/>
                    <a:pt x="8128" y="4002"/>
                  </a:cubicBezTo>
                  <a:lnTo>
                    <a:pt x="8128" y="5671"/>
                  </a:lnTo>
                  <a:cubicBezTo>
                    <a:pt x="8128" y="5892"/>
                    <a:pt x="7939" y="6112"/>
                    <a:pt x="7719" y="6112"/>
                  </a:cubicBezTo>
                  <a:cubicBezTo>
                    <a:pt x="7467" y="6112"/>
                    <a:pt x="7309" y="5892"/>
                    <a:pt x="7309" y="5671"/>
                  </a:cubicBezTo>
                  <a:lnTo>
                    <a:pt x="7309" y="4002"/>
                  </a:lnTo>
                  <a:cubicBezTo>
                    <a:pt x="7309" y="3781"/>
                    <a:pt x="7498" y="3560"/>
                    <a:pt x="7719" y="3560"/>
                  </a:cubicBezTo>
                  <a:close/>
                  <a:moveTo>
                    <a:pt x="10239" y="3560"/>
                  </a:moveTo>
                  <a:cubicBezTo>
                    <a:pt x="10460" y="3560"/>
                    <a:pt x="10617" y="3781"/>
                    <a:pt x="10617" y="4002"/>
                  </a:cubicBezTo>
                  <a:lnTo>
                    <a:pt x="10617" y="5671"/>
                  </a:lnTo>
                  <a:cubicBezTo>
                    <a:pt x="10617" y="5892"/>
                    <a:pt x="10428" y="6112"/>
                    <a:pt x="10239" y="6112"/>
                  </a:cubicBezTo>
                  <a:cubicBezTo>
                    <a:pt x="9987" y="6112"/>
                    <a:pt x="9798" y="5892"/>
                    <a:pt x="9798" y="5671"/>
                  </a:cubicBezTo>
                  <a:lnTo>
                    <a:pt x="9798" y="4002"/>
                  </a:lnTo>
                  <a:cubicBezTo>
                    <a:pt x="9798" y="3781"/>
                    <a:pt x="9987" y="3560"/>
                    <a:pt x="10239" y="3560"/>
                  </a:cubicBezTo>
                  <a:close/>
                  <a:moveTo>
                    <a:pt x="5230" y="9357"/>
                  </a:moveTo>
                  <a:cubicBezTo>
                    <a:pt x="5450" y="9357"/>
                    <a:pt x="5608" y="9578"/>
                    <a:pt x="5608" y="9767"/>
                  </a:cubicBezTo>
                  <a:cubicBezTo>
                    <a:pt x="5608" y="9987"/>
                    <a:pt x="5419" y="10208"/>
                    <a:pt x="5230" y="10208"/>
                  </a:cubicBezTo>
                  <a:cubicBezTo>
                    <a:pt x="5041" y="10208"/>
                    <a:pt x="4789" y="9987"/>
                    <a:pt x="4789" y="9767"/>
                  </a:cubicBezTo>
                  <a:cubicBezTo>
                    <a:pt x="4820" y="9578"/>
                    <a:pt x="5041" y="9357"/>
                    <a:pt x="5230" y="9357"/>
                  </a:cubicBezTo>
                  <a:close/>
                  <a:moveTo>
                    <a:pt x="9924" y="9357"/>
                  </a:moveTo>
                  <a:cubicBezTo>
                    <a:pt x="10145" y="9357"/>
                    <a:pt x="10302" y="9578"/>
                    <a:pt x="10302" y="9767"/>
                  </a:cubicBezTo>
                  <a:cubicBezTo>
                    <a:pt x="10302" y="9987"/>
                    <a:pt x="10113" y="10208"/>
                    <a:pt x="9924" y="10208"/>
                  </a:cubicBezTo>
                  <a:cubicBezTo>
                    <a:pt x="9704" y="10208"/>
                    <a:pt x="9515" y="9987"/>
                    <a:pt x="9515" y="9767"/>
                  </a:cubicBezTo>
                  <a:cubicBezTo>
                    <a:pt x="9515" y="9578"/>
                    <a:pt x="9704" y="9357"/>
                    <a:pt x="9924" y="9357"/>
                  </a:cubicBezTo>
                  <a:close/>
                  <a:moveTo>
                    <a:pt x="441" y="0"/>
                  </a:moveTo>
                  <a:cubicBezTo>
                    <a:pt x="189" y="0"/>
                    <a:pt x="0" y="189"/>
                    <a:pt x="0" y="378"/>
                  </a:cubicBezTo>
                  <a:cubicBezTo>
                    <a:pt x="0" y="599"/>
                    <a:pt x="347" y="820"/>
                    <a:pt x="536" y="820"/>
                  </a:cubicBezTo>
                  <a:lnTo>
                    <a:pt x="2111" y="820"/>
                  </a:lnTo>
                  <a:cubicBezTo>
                    <a:pt x="2174" y="1103"/>
                    <a:pt x="3245" y="6711"/>
                    <a:pt x="3308" y="6994"/>
                  </a:cubicBezTo>
                  <a:cubicBezTo>
                    <a:pt x="2867" y="7184"/>
                    <a:pt x="2584" y="7625"/>
                    <a:pt x="2584" y="8097"/>
                  </a:cubicBezTo>
                  <a:cubicBezTo>
                    <a:pt x="2584" y="8759"/>
                    <a:pt x="3151" y="9326"/>
                    <a:pt x="3812" y="9326"/>
                  </a:cubicBezTo>
                  <a:lnTo>
                    <a:pt x="4001" y="9326"/>
                  </a:lnTo>
                  <a:cubicBezTo>
                    <a:pt x="3970" y="9452"/>
                    <a:pt x="3938" y="9609"/>
                    <a:pt x="3938" y="9767"/>
                  </a:cubicBezTo>
                  <a:cubicBezTo>
                    <a:pt x="3938" y="10429"/>
                    <a:pt x="4474" y="11027"/>
                    <a:pt x="5167" y="11027"/>
                  </a:cubicBezTo>
                  <a:cubicBezTo>
                    <a:pt x="5829" y="11027"/>
                    <a:pt x="6364" y="10460"/>
                    <a:pt x="6364" y="9767"/>
                  </a:cubicBezTo>
                  <a:cubicBezTo>
                    <a:pt x="6364" y="9609"/>
                    <a:pt x="6333" y="9483"/>
                    <a:pt x="6301" y="9326"/>
                  </a:cubicBezTo>
                  <a:lnTo>
                    <a:pt x="8664" y="9326"/>
                  </a:lnTo>
                  <a:cubicBezTo>
                    <a:pt x="8632" y="9452"/>
                    <a:pt x="8569" y="9609"/>
                    <a:pt x="8569" y="9767"/>
                  </a:cubicBezTo>
                  <a:cubicBezTo>
                    <a:pt x="8569" y="10429"/>
                    <a:pt x="9137" y="11027"/>
                    <a:pt x="9798" y="11027"/>
                  </a:cubicBezTo>
                  <a:cubicBezTo>
                    <a:pt x="10460" y="11027"/>
                    <a:pt x="11027" y="10460"/>
                    <a:pt x="11027" y="9767"/>
                  </a:cubicBezTo>
                  <a:cubicBezTo>
                    <a:pt x="11027" y="9609"/>
                    <a:pt x="10995" y="9483"/>
                    <a:pt x="10932" y="9357"/>
                  </a:cubicBezTo>
                  <a:lnTo>
                    <a:pt x="11562" y="9357"/>
                  </a:lnTo>
                  <a:cubicBezTo>
                    <a:pt x="11814" y="9357"/>
                    <a:pt x="12003" y="9168"/>
                    <a:pt x="12003" y="8979"/>
                  </a:cubicBezTo>
                  <a:cubicBezTo>
                    <a:pt x="12003" y="8727"/>
                    <a:pt x="11814" y="8538"/>
                    <a:pt x="11562" y="8538"/>
                  </a:cubicBezTo>
                  <a:lnTo>
                    <a:pt x="3749" y="8538"/>
                  </a:lnTo>
                  <a:cubicBezTo>
                    <a:pt x="3497" y="8538"/>
                    <a:pt x="3308" y="8349"/>
                    <a:pt x="3308" y="8160"/>
                  </a:cubicBezTo>
                  <a:cubicBezTo>
                    <a:pt x="3308" y="7940"/>
                    <a:pt x="3497" y="7719"/>
                    <a:pt x="3749" y="7719"/>
                  </a:cubicBezTo>
                  <a:lnTo>
                    <a:pt x="11468" y="7719"/>
                  </a:lnTo>
                  <a:cubicBezTo>
                    <a:pt x="11657" y="7719"/>
                    <a:pt x="11846" y="7562"/>
                    <a:pt x="11846" y="7373"/>
                  </a:cubicBezTo>
                  <a:lnTo>
                    <a:pt x="12665" y="2395"/>
                  </a:lnTo>
                  <a:cubicBezTo>
                    <a:pt x="12728" y="2143"/>
                    <a:pt x="12508" y="1922"/>
                    <a:pt x="12287" y="1922"/>
                  </a:cubicBezTo>
                  <a:lnTo>
                    <a:pt x="3056" y="1922"/>
                  </a:lnTo>
                  <a:lnTo>
                    <a:pt x="2741" y="347"/>
                  </a:lnTo>
                  <a:cubicBezTo>
                    <a:pt x="2710" y="158"/>
                    <a:pt x="2552" y="0"/>
                    <a:pt x="23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419" sz="2400" b="0" i="0" u="none" strike="noStrike" kern="0" cap="none" spc="0" normalizeH="0" baseline="0" noProof="0" dirty="0">
                <a:ln>
                  <a:noFill/>
                </a:ln>
                <a:solidFill>
                  <a:srgbClr val="000000"/>
                </a:solidFill>
                <a:effectLst/>
                <a:uLnTx/>
                <a:uFillTx/>
                <a:latin typeface="Arial"/>
              </a:endParaRPr>
            </a:p>
          </p:txBody>
        </p:sp>
        <p:pic>
          <p:nvPicPr>
            <p:cNvPr id="29" name="Picture 16" descr="C:\Users\phughes\Dropbox (MarkLogic Creative)\ML Creative (1)\Images\Icons\September 2014 Icons Project\Other\Military\tank-white.emf">
              <a:extLst>
                <a:ext uri="{FF2B5EF4-FFF2-40B4-BE49-F238E27FC236}">
                  <a16:creationId xmlns:a16="http://schemas.microsoft.com/office/drawing/2014/main" id="{C75176FB-43B3-4EB1-A4AA-EAF9CA61C426}"/>
                </a:ext>
              </a:extLst>
            </p:cNvPr>
            <p:cNvPicPr>
              <a:picLocks noChangeAspect="1" noChangeArrowheads="1"/>
            </p:cNvPicPr>
            <p:nvPr/>
          </p:nvPicPr>
          <p:blipFill>
            <a:blip r:embed="rId7" cstate="screen">
              <a:duotone>
                <a:prstClr val="black"/>
                <a:srgbClr val="FFFFFF">
                  <a:tint val="45000"/>
                  <a:satMod val="400000"/>
                </a:srgbClr>
              </a:duotone>
              <a:extLst>
                <a:ext uri="{28A0092B-C50C-407E-A947-70E740481C1C}">
                  <a14:useLocalDpi xmlns:a14="http://schemas.microsoft.com/office/drawing/2010/main"/>
                </a:ext>
              </a:extLst>
            </a:blip>
            <a:srcRect/>
            <a:stretch>
              <a:fillRect/>
            </a:stretch>
          </p:blipFill>
          <p:spPr bwMode="auto">
            <a:xfrm>
              <a:off x="8575156" y="2247209"/>
              <a:ext cx="481350" cy="357405"/>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oogle Shape;3960;p41">
              <a:extLst>
                <a:ext uri="{FF2B5EF4-FFF2-40B4-BE49-F238E27FC236}">
                  <a16:creationId xmlns:a16="http://schemas.microsoft.com/office/drawing/2014/main" id="{7EB481B3-B7CA-4247-B0C8-005E4DBB4426}"/>
                </a:ext>
              </a:extLst>
            </p:cNvPr>
            <p:cNvGrpSpPr/>
            <p:nvPr/>
          </p:nvGrpSpPr>
          <p:grpSpPr>
            <a:xfrm>
              <a:off x="8592791" y="5312048"/>
              <a:ext cx="455001" cy="397351"/>
              <a:chOff x="6232000" y="1435050"/>
              <a:chExt cx="488225" cy="481850"/>
            </a:xfrm>
            <a:solidFill>
              <a:srgbClr val="FFFFFF"/>
            </a:solidFill>
          </p:grpSpPr>
          <p:sp>
            <p:nvSpPr>
              <p:cNvPr id="45" name="Google Shape;3961;p41">
                <a:extLst>
                  <a:ext uri="{FF2B5EF4-FFF2-40B4-BE49-F238E27FC236}">
                    <a16:creationId xmlns:a16="http://schemas.microsoft.com/office/drawing/2014/main" id="{3B84DB0A-0741-4710-A17B-930AB6436327}"/>
                  </a:ext>
                </a:extLst>
              </p:cNvPr>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latin typeface="Arial"/>
                </a:endParaRPr>
              </a:p>
            </p:txBody>
          </p:sp>
          <p:sp>
            <p:nvSpPr>
              <p:cNvPr id="46" name="Google Shape;3962;p41">
                <a:extLst>
                  <a:ext uri="{FF2B5EF4-FFF2-40B4-BE49-F238E27FC236}">
                    <a16:creationId xmlns:a16="http://schemas.microsoft.com/office/drawing/2014/main" id="{FF14116F-B05A-4CC8-BCAD-0766B95D362E}"/>
                  </a:ext>
                </a:extLst>
              </p:cNvPr>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latin typeface="Arial"/>
                </a:endParaRPr>
              </a:p>
            </p:txBody>
          </p:sp>
          <p:sp>
            <p:nvSpPr>
              <p:cNvPr id="47" name="Google Shape;3963;p41">
                <a:extLst>
                  <a:ext uri="{FF2B5EF4-FFF2-40B4-BE49-F238E27FC236}">
                    <a16:creationId xmlns:a16="http://schemas.microsoft.com/office/drawing/2014/main" id="{CA5E48FD-B98D-4C13-973C-59C06D5E62BD}"/>
                  </a:ext>
                </a:extLst>
              </p:cNvPr>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latin typeface="Arial"/>
                </a:endParaRPr>
              </a:p>
            </p:txBody>
          </p:sp>
          <p:sp>
            <p:nvSpPr>
              <p:cNvPr id="48" name="Google Shape;3964;p41">
                <a:extLst>
                  <a:ext uri="{FF2B5EF4-FFF2-40B4-BE49-F238E27FC236}">
                    <a16:creationId xmlns:a16="http://schemas.microsoft.com/office/drawing/2014/main" id="{81B0966A-1FDB-4B85-BA3A-FFE3B302025F}"/>
                  </a:ext>
                </a:extLst>
              </p:cNvPr>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latin typeface="Arial"/>
                </a:endParaRPr>
              </a:p>
            </p:txBody>
          </p:sp>
          <p:sp>
            <p:nvSpPr>
              <p:cNvPr id="49" name="Google Shape;3965;p41">
                <a:extLst>
                  <a:ext uri="{FF2B5EF4-FFF2-40B4-BE49-F238E27FC236}">
                    <a16:creationId xmlns:a16="http://schemas.microsoft.com/office/drawing/2014/main" id="{332D6CB7-E0DB-4FB2-A45D-96A87A4FDAD6}"/>
                  </a:ext>
                </a:extLst>
              </p:cNvPr>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latin typeface="Arial"/>
                </a:endParaRPr>
              </a:p>
            </p:txBody>
          </p:sp>
        </p:grpSp>
        <p:sp>
          <p:nvSpPr>
            <p:cNvPr id="31" name="Rectángulo 30">
              <a:extLst>
                <a:ext uri="{FF2B5EF4-FFF2-40B4-BE49-F238E27FC236}">
                  <a16:creationId xmlns:a16="http://schemas.microsoft.com/office/drawing/2014/main" id="{C8677F6E-B4B6-4596-809A-BD770DA9FD35}"/>
                </a:ext>
              </a:extLst>
            </p:cNvPr>
            <p:cNvSpPr/>
            <p:nvPr/>
          </p:nvSpPr>
          <p:spPr>
            <a:xfrm>
              <a:off x="1347366" y="2126895"/>
              <a:ext cx="1404091" cy="7386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a:ln>
                    <a:noFill/>
                  </a:ln>
                  <a:solidFill>
                    <a:srgbClr val="C00000"/>
                  </a:solidFill>
                  <a:effectLst/>
                  <a:uLnTx/>
                  <a:uFillTx/>
                  <a:latin typeface="Arial"/>
                </a:rPr>
                <a:t>Normalización de la política monetaria</a:t>
              </a:r>
              <a:endParaRPr kumimoji="0" lang="es-GT" sz="1400" b="0" i="0" u="none" strike="noStrike" kern="0" cap="none" spc="0" normalizeH="0" baseline="0" noProof="0" dirty="0">
                <a:ln>
                  <a:noFill/>
                </a:ln>
                <a:solidFill>
                  <a:srgbClr val="C00000"/>
                </a:solidFill>
                <a:effectLst/>
                <a:uLnTx/>
                <a:uFillTx/>
                <a:latin typeface="Arial"/>
              </a:endParaRPr>
            </a:p>
          </p:txBody>
        </p:sp>
        <p:sp>
          <p:nvSpPr>
            <p:cNvPr id="32" name="Rectángulo 31">
              <a:extLst>
                <a:ext uri="{FF2B5EF4-FFF2-40B4-BE49-F238E27FC236}">
                  <a16:creationId xmlns:a16="http://schemas.microsoft.com/office/drawing/2014/main" id="{8827FE8E-B6DF-4C03-A678-5D9CC1E23A56}"/>
                </a:ext>
              </a:extLst>
            </p:cNvPr>
            <p:cNvSpPr/>
            <p:nvPr/>
          </p:nvSpPr>
          <p:spPr>
            <a:xfrm>
              <a:off x="402634" y="3452342"/>
              <a:ext cx="1378090" cy="95410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a:ln>
                    <a:noFill/>
                  </a:ln>
                  <a:solidFill>
                    <a:srgbClr val="C00000"/>
                  </a:solidFill>
                  <a:effectLst/>
                  <a:uLnTx/>
                  <a:uFillTx/>
                  <a:latin typeface="Arial"/>
                </a:rPr>
                <a:t>Efectos positivos sobre la demanda agregada</a:t>
              </a:r>
              <a:endParaRPr kumimoji="0" lang="es-GT" sz="1400" b="0" i="0" u="none" strike="noStrike" kern="0" cap="none" spc="0" normalizeH="0" baseline="0" noProof="0" dirty="0">
                <a:ln>
                  <a:noFill/>
                </a:ln>
                <a:solidFill>
                  <a:srgbClr val="C00000"/>
                </a:solidFill>
                <a:effectLst/>
                <a:uLnTx/>
                <a:uFillTx/>
                <a:latin typeface="Arial"/>
              </a:endParaRPr>
            </a:p>
          </p:txBody>
        </p:sp>
        <p:sp>
          <p:nvSpPr>
            <p:cNvPr id="33" name="Rectángulo 32">
              <a:extLst>
                <a:ext uri="{FF2B5EF4-FFF2-40B4-BE49-F238E27FC236}">
                  <a16:creationId xmlns:a16="http://schemas.microsoft.com/office/drawing/2014/main" id="{D50A8978-6862-490F-876F-40009A191BEE}"/>
                </a:ext>
              </a:extLst>
            </p:cNvPr>
            <p:cNvSpPr/>
            <p:nvPr/>
          </p:nvSpPr>
          <p:spPr>
            <a:xfrm>
              <a:off x="1025816" y="5199829"/>
              <a:ext cx="1728000" cy="95410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a:ln>
                    <a:noFill/>
                  </a:ln>
                  <a:solidFill>
                    <a:srgbClr val="C00000"/>
                  </a:solidFill>
                  <a:effectLst/>
                  <a:uLnTx/>
                  <a:uFillTx/>
                  <a:latin typeface="Arial"/>
                </a:rPr>
                <a:t>Por avances en la inteligencia artificial y en reformas estructurales</a:t>
              </a:r>
              <a:endParaRPr kumimoji="0" lang="es-GT" sz="1400" b="0" i="0" u="none" strike="noStrike" kern="0" cap="none" spc="0" normalizeH="0" baseline="0" noProof="0" dirty="0">
                <a:ln>
                  <a:noFill/>
                </a:ln>
                <a:solidFill>
                  <a:srgbClr val="C00000"/>
                </a:solidFill>
                <a:effectLst/>
                <a:uLnTx/>
                <a:uFillTx/>
                <a:latin typeface="Arial"/>
              </a:endParaRPr>
            </a:p>
          </p:txBody>
        </p:sp>
        <p:sp>
          <p:nvSpPr>
            <p:cNvPr id="34" name="Rectángulo 33">
              <a:extLst>
                <a:ext uri="{FF2B5EF4-FFF2-40B4-BE49-F238E27FC236}">
                  <a16:creationId xmlns:a16="http://schemas.microsoft.com/office/drawing/2014/main" id="{225B243D-3D26-4857-84F2-BC523657B49E}"/>
                </a:ext>
              </a:extLst>
            </p:cNvPr>
            <p:cNvSpPr/>
            <p:nvPr/>
          </p:nvSpPr>
          <p:spPr>
            <a:xfrm>
              <a:off x="9523379" y="2032780"/>
              <a:ext cx="1728000" cy="7386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a:ln>
                    <a:noFill/>
                  </a:ln>
                  <a:solidFill>
                    <a:srgbClr val="003399"/>
                  </a:solidFill>
                  <a:effectLst/>
                  <a:uLnTx/>
                  <a:uFillTx/>
                  <a:latin typeface="Arial"/>
                </a:rPr>
                <a:t>Interrupción en las cadenas mundiales de suministro</a:t>
              </a:r>
              <a:endParaRPr kumimoji="0" lang="es-GT" sz="1400" b="0" i="0" u="none" strike="noStrike" kern="0" cap="none" spc="0" normalizeH="0" baseline="0" noProof="0" dirty="0">
                <a:ln>
                  <a:noFill/>
                </a:ln>
                <a:solidFill>
                  <a:srgbClr val="003399"/>
                </a:solidFill>
                <a:effectLst/>
                <a:uLnTx/>
                <a:uFillTx/>
                <a:latin typeface="Arial"/>
              </a:endParaRPr>
            </a:p>
          </p:txBody>
        </p:sp>
        <p:sp>
          <p:nvSpPr>
            <p:cNvPr id="35" name="Rectángulo 34">
              <a:extLst>
                <a:ext uri="{FF2B5EF4-FFF2-40B4-BE49-F238E27FC236}">
                  <a16:creationId xmlns:a16="http://schemas.microsoft.com/office/drawing/2014/main" id="{73F2F5ED-9F33-4E27-9352-DC61D8196459}"/>
                </a:ext>
              </a:extLst>
            </p:cNvPr>
            <p:cNvSpPr/>
            <p:nvPr/>
          </p:nvSpPr>
          <p:spPr>
            <a:xfrm>
              <a:off x="10532323" y="3473436"/>
              <a:ext cx="1257042" cy="95410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a:ln>
                    <a:noFill/>
                  </a:ln>
                  <a:solidFill>
                    <a:srgbClr val="003399"/>
                  </a:solidFill>
                  <a:effectLst/>
                  <a:uLnTx/>
                  <a:uFillTx/>
                  <a:latin typeface="Arial"/>
                </a:rPr>
                <a:t>Postura restrictiva de la política monetaria</a:t>
              </a:r>
              <a:endParaRPr kumimoji="0" lang="es-GT" sz="1400" b="0" i="0" u="none" strike="noStrike" kern="0" cap="none" spc="0" normalizeH="0" baseline="0" noProof="0" dirty="0">
                <a:ln>
                  <a:noFill/>
                </a:ln>
                <a:solidFill>
                  <a:srgbClr val="003399"/>
                </a:solidFill>
                <a:effectLst/>
                <a:uLnTx/>
                <a:uFillTx/>
                <a:latin typeface="Arial"/>
              </a:endParaRPr>
            </a:p>
          </p:txBody>
        </p:sp>
        <p:sp>
          <p:nvSpPr>
            <p:cNvPr id="36" name="Rectángulo 35">
              <a:extLst>
                <a:ext uri="{FF2B5EF4-FFF2-40B4-BE49-F238E27FC236}">
                  <a16:creationId xmlns:a16="http://schemas.microsoft.com/office/drawing/2014/main" id="{BE26DEA2-721F-4F54-8E6B-F516425818FD}"/>
                </a:ext>
              </a:extLst>
            </p:cNvPr>
            <p:cNvSpPr/>
            <p:nvPr/>
          </p:nvSpPr>
          <p:spPr>
            <a:xfrm>
              <a:off x="9479824" y="5166647"/>
              <a:ext cx="1652219" cy="7386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a:ln>
                    <a:noFill/>
                  </a:ln>
                  <a:solidFill>
                    <a:srgbClr val="003399"/>
                  </a:solidFill>
                  <a:effectLst/>
                  <a:uLnTx/>
                  <a:uFillTx/>
                  <a:latin typeface="Arial"/>
                </a:rPr>
                <a:t>Efectos adversos para socios comerciales</a:t>
              </a:r>
              <a:endParaRPr kumimoji="0" lang="es-GT" sz="1400" b="0" i="0" u="none" strike="noStrike" kern="0" cap="none" spc="0" normalizeH="0" baseline="0" noProof="0" dirty="0">
                <a:ln>
                  <a:noFill/>
                </a:ln>
                <a:solidFill>
                  <a:srgbClr val="003399"/>
                </a:solidFill>
                <a:effectLst/>
                <a:uLnTx/>
                <a:uFillTx/>
                <a:latin typeface="Arial"/>
              </a:endParaRPr>
            </a:p>
          </p:txBody>
        </p:sp>
        <p:sp>
          <p:nvSpPr>
            <p:cNvPr id="37" name="CuadroTexto 36">
              <a:extLst>
                <a:ext uri="{FF2B5EF4-FFF2-40B4-BE49-F238E27FC236}">
                  <a16:creationId xmlns:a16="http://schemas.microsoft.com/office/drawing/2014/main" id="{6BCA1325-FAF4-4377-9185-437C2288FA42}"/>
                </a:ext>
              </a:extLst>
            </p:cNvPr>
            <p:cNvSpPr txBox="1"/>
            <p:nvPr/>
          </p:nvSpPr>
          <p:spPr>
            <a:xfrm>
              <a:off x="5227868" y="3716543"/>
              <a:ext cx="1852707" cy="52322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2800" b="1" i="0" u="none" strike="noStrike" kern="0" cap="none" spc="0" normalizeH="0" baseline="0" noProof="0" dirty="0">
                  <a:ln>
                    <a:noFill/>
                  </a:ln>
                  <a:solidFill>
                    <a:srgbClr val="000000">
                      <a:lumMod val="75000"/>
                      <a:lumOff val="25000"/>
                    </a:srgb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Riesgos</a:t>
              </a:r>
              <a:endParaRPr kumimoji="0" lang="en-US" sz="2800" b="1" i="0" u="none" strike="noStrike" kern="0" cap="none" spc="0" normalizeH="0" baseline="0" noProof="0" dirty="0">
                <a:ln>
                  <a:noFill/>
                </a:ln>
                <a:solidFill>
                  <a:srgbClr val="000000">
                    <a:lumMod val="75000"/>
                    <a:lumOff val="25000"/>
                  </a:srgb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38" name="Cheurón 60">
              <a:extLst>
                <a:ext uri="{FF2B5EF4-FFF2-40B4-BE49-F238E27FC236}">
                  <a16:creationId xmlns:a16="http://schemas.microsoft.com/office/drawing/2014/main" id="{976CF815-0347-4E8D-8EAF-7701A31D14C1}"/>
                </a:ext>
              </a:extLst>
            </p:cNvPr>
            <p:cNvSpPr/>
            <p:nvPr/>
          </p:nvSpPr>
          <p:spPr>
            <a:xfrm rot="10800000">
              <a:off x="2745331" y="2153678"/>
              <a:ext cx="437385" cy="504632"/>
            </a:xfrm>
            <a:prstGeom prst="chevron">
              <a:avLst>
                <a:gd name="adj" fmla="val 62310"/>
              </a:avLst>
            </a:prstGeom>
            <a:solidFill>
              <a:srgbClr val="FFC000">
                <a:hueOff val="0"/>
                <a:satOff val="0"/>
                <a:lumOff val="0"/>
                <a:alphaOff val="0"/>
              </a:srgbClr>
            </a:solidFill>
            <a:ln>
              <a:solidFill>
                <a:sysClr val="window" lastClr="FFFFFF"/>
              </a:solidFill>
            </a:ln>
            <a:effectLst/>
          </p:spPr>
        </p:sp>
        <p:sp>
          <p:nvSpPr>
            <p:cNvPr id="39" name="Cheurón 60">
              <a:extLst>
                <a:ext uri="{FF2B5EF4-FFF2-40B4-BE49-F238E27FC236}">
                  <a16:creationId xmlns:a16="http://schemas.microsoft.com/office/drawing/2014/main" id="{15F52DE7-853C-4538-9DC1-E685D5579165}"/>
                </a:ext>
              </a:extLst>
            </p:cNvPr>
            <p:cNvSpPr/>
            <p:nvPr/>
          </p:nvSpPr>
          <p:spPr>
            <a:xfrm rot="10800000">
              <a:off x="1690128" y="3669994"/>
              <a:ext cx="437385" cy="504632"/>
            </a:xfrm>
            <a:prstGeom prst="chevron">
              <a:avLst>
                <a:gd name="adj" fmla="val 62310"/>
              </a:avLst>
            </a:prstGeom>
            <a:solidFill>
              <a:srgbClr val="FFC000">
                <a:hueOff val="0"/>
                <a:satOff val="0"/>
                <a:lumOff val="0"/>
                <a:alphaOff val="0"/>
              </a:srgbClr>
            </a:solidFill>
            <a:ln>
              <a:solidFill>
                <a:sysClr val="window" lastClr="FFFFFF"/>
              </a:solidFill>
            </a:ln>
            <a:effectLst/>
          </p:spPr>
        </p:sp>
        <p:sp>
          <p:nvSpPr>
            <p:cNvPr id="40" name="Cheurón 60">
              <a:extLst>
                <a:ext uri="{FF2B5EF4-FFF2-40B4-BE49-F238E27FC236}">
                  <a16:creationId xmlns:a16="http://schemas.microsoft.com/office/drawing/2014/main" id="{1D1AC4D3-5F28-4082-B7AE-ED2F6078B4C7}"/>
                </a:ext>
              </a:extLst>
            </p:cNvPr>
            <p:cNvSpPr/>
            <p:nvPr/>
          </p:nvSpPr>
          <p:spPr>
            <a:xfrm rot="10800000">
              <a:off x="2739293" y="5290834"/>
              <a:ext cx="437385" cy="504632"/>
            </a:xfrm>
            <a:prstGeom prst="chevron">
              <a:avLst>
                <a:gd name="adj" fmla="val 62310"/>
              </a:avLst>
            </a:prstGeom>
            <a:solidFill>
              <a:srgbClr val="FFC000">
                <a:hueOff val="0"/>
                <a:satOff val="0"/>
                <a:lumOff val="0"/>
                <a:alphaOff val="0"/>
              </a:srgbClr>
            </a:solidFill>
            <a:ln>
              <a:solidFill>
                <a:sysClr val="window" lastClr="FFFFFF"/>
              </a:solidFill>
            </a:ln>
            <a:effectLst/>
          </p:spPr>
        </p:sp>
        <p:sp>
          <p:nvSpPr>
            <p:cNvPr id="41" name="Cheurón 60">
              <a:extLst>
                <a:ext uri="{FF2B5EF4-FFF2-40B4-BE49-F238E27FC236}">
                  <a16:creationId xmlns:a16="http://schemas.microsoft.com/office/drawing/2014/main" id="{FE4019C4-46A3-4890-8E41-931B32D20314}"/>
                </a:ext>
              </a:extLst>
            </p:cNvPr>
            <p:cNvSpPr/>
            <p:nvPr/>
          </p:nvSpPr>
          <p:spPr>
            <a:xfrm>
              <a:off x="9117739" y="2160848"/>
              <a:ext cx="437385" cy="504632"/>
            </a:xfrm>
            <a:prstGeom prst="chevron">
              <a:avLst>
                <a:gd name="adj" fmla="val 62310"/>
              </a:avLst>
            </a:prstGeom>
            <a:solidFill>
              <a:srgbClr val="FFC000">
                <a:hueOff val="0"/>
                <a:satOff val="0"/>
                <a:lumOff val="0"/>
                <a:alphaOff val="0"/>
              </a:srgbClr>
            </a:solidFill>
            <a:ln>
              <a:solidFill>
                <a:sysClr val="window" lastClr="FFFFFF"/>
              </a:solidFill>
            </a:ln>
            <a:effectLst/>
          </p:spPr>
        </p:sp>
        <p:sp>
          <p:nvSpPr>
            <p:cNvPr id="42" name="Cheurón 60">
              <a:extLst>
                <a:ext uri="{FF2B5EF4-FFF2-40B4-BE49-F238E27FC236}">
                  <a16:creationId xmlns:a16="http://schemas.microsoft.com/office/drawing/2014/main" id="{4C52A04B-92B6-4307-9DCB-B12215BAF0D6}"/>
                </a:ext>
              </a:extLst>
            </p:cNvPr>
            <p:cNvSpPr/>
            <p:nvPr/>
          </p:nvSpPr>
          <p:spPr>
            <a:xfrm>
              <a:off x="10191060" y="3707711"/>
              <a:ext cx="437385" cy="504632"/>
            </a:xfrm>
            <a:prstGeom prst="chevron">
              <a:avLst>
                <a:gd name="adj" fmla="val 62310"/>
              </a:avLst>
            </a:prstGeom>
            <a:solidFill>
              <a:srgbClr val="FFC000">
                <a:hueOff val="0"/>
                <a:satOff val="0"/>
                <a:lumOff val="0"/>
                <a:alphaOff val="0"/>
              </a:srgbClr>
            </a:solidFill>
            <a:ln>
              <a:solidFill>
                <a:sysClr val="window" lastClr="FFFFFF"/>
              </a:solidFill>
            </a:ln>
            <a:effectLst/>
          </p:spPr>
        </p:sp>
        <p:sp>
          <p:nvSpPr>
            <p:cNvPr id="43" name="Cheurón 60">
              <a:extLst>
                <a:ext uri="{FF2B5EF4-FFF2-40B4-BE49-F238E27FC236}">
                  <a16:creationId xmlns:a16="http://schemas.microsoft.com/office/drawing/2014/main" id="{5ACE020F-4C05-4D2C-86F9-A7D6803B245F}"/>
                </a:ext>
              </a:extLst>
            </p:cNvPr>
            <p:cNvSpPr/>
            <p:nvPr/>
          </p:nvSpPr>
          <p:spPr>
            <a:xfrm>
              <a:off x="9112109" y="5295420"/>
              <a:ext cx="437385" cy="504632"/>
            </a:xfrm>
            <a:prstGeom prst="chevron">
              <a:avLst>
                <a:gd name="adj" fmla="val 62310"/>
              </a:avLst>
            </a:prstGeom>
            <a:solidFill>
              <a:srgbClr val="FFC000">
                <a:hueOff val="0"/>
                <a:satOff val="0"/>
                <a:lumOff val="0"/>
                <a:alphaOff val="0"/>
              </a:srgbClr>
            </a:solidFill>
            <a:ln>
              <a:solidFill>
                <a:sysClr val="window" lastClr="FFFFFF"/>
              </a:solidFill>
            </a:ln>
            <a:effectLst/>
          </p:spPr>
        </p:sp>
        <p:sp>
          <p:nvSpPr>
            <p:cNvPr id="44" name="TextBox 22">
              <a:extLst>
                <a:ext uri="{FF2B5EF4-FFF2-40B4-BE49-F238E27FC236}">
                  <a16:creationId xmlns:a16="http://schemas.microsoft.com/office/drawing/2014/main" id="{83D4E993-DDFD-4789-A98F-0B547D55B777}"/>
                </a:ext>
              </a:extLst>
            </p:cNvPr>
            <p:cNvSpPr txBox="1"/>
            <p:nvPr/>
          </p:nvSpPr>
          <p:spPr>
            <a:xfrm>
              <a:off x="6492751" y="5132846"/>
              <a:ext cx="1691356" cy="1169551"/>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GT" sz="1400" b="1" i="0" u="none" strike="noStrike" kern="0" cap="none" spc="0" normalizeH="0" baseline="0" noProof="0" dirty="0">
                  <a:ln>
                    <a:noFill/>
                  </a:ln>
                  <a:solidFill>
                    <a:srgbClr val="003399"/>
                  </a:solidFill>
                  <a:effectLst/>
                  <a:uLnTx/>
                  <a:uFillTx/>
                  <a:latin typeface="Arial" panose="020B0604020202020204" pitchFamily="34" charset="0"/>
                  <a:cs typeface="Arial" panose="020B0604020202020204" pitchFamily="34" charset="0"/>
                </a:rPr>
                <a:t>Intensificación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GT" sz="1400" b="1" i="0" u="none" strike="noStrike" kern="0" cap="none" spc="0" normalizeH="0" baseline="0" noProof="0" dirty="0">
                  <a:ln>
                    <a:noFill/>
                  </a:ln>
                  <a:solidFill>
                    <a:srgbClr val="003399"/>
                  </a:solidFill>
                  <a:effectLst/>
                  <a:uLnTx/>
                  <a:uFillTx/>
                  <a:latin typeface="Arial" panose="020B0604020202020204" pitchFamily="34" charset="0"/>
                  <a:cs typeface="Arial" panose="020B0604020202020204" pitchFamily="34" charset="0"/>
                </a:rPr>
                <a:t>de los problemas del sector inmobiliario chino</a:t>
              </a:r>
            </a:p>
          </p:txBody>
        </p:sp>
      </p:grpSp>
    </p:spTree>
    <p:extLst>
      <p:ext uri="{BB962C8B-B14F-4D97-AF65-F5344CB8AC3E}">
        <p14:creationId xmlns:p14="http://schemas.microsoft.com/office/powerpoint/2010/main" val="3197511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BC3A4C1-2F12-4C5E-A5F3-1F238D1A45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23322" y="3582956"/>
            <a:ext cx="7380515" cy="3275044"/>
          </a:xfrm>
          <a:prstGeom prst="rect">
            <a:avLst/>
          </a:prstGeom>
        </p:spPr>
      </p:pic>
      <p:sp>
        <p:nvSpPr>
          <p:cNvPr id="2" name="Título 1">
            <a:extLst>
              <a:ext uri="{FF2B5EF4-FFF2-40B4-BE49-F238E27FC236}">
                <a16:creationId xmlns:a16="http://schemas.microsoft.com/office/drawing/2014/main" id="{A019A438-F739-4C9F-A6C1-5ADC835E0E59}"/>
              </a:ext>
            </a:extLst>
          </p:cNvPr>
          <p:cNvSpPr>
            <a:spLocks noGrp="1"/>
          </p:cNvSpPr>
          <p:nvPr>
            <p:ph type="ctrTitle"/>
          </p:nvPr>
        </p:nvSpPr>
        <p:spPr>
          <a:xfrm>
            <a:off x="2596242" y="4170786"/>
            <a:ext cx="6999515" cy="2101041"/>
          </a:xfrm>
          <a:noFill/>
        </p:spPr>
        <p:txBody>
          <a:bodyPr vert="horz" lIns="91440" tIns="45720" rIns="91440" bIns="45720" rtlCol="0" anchor="ctr">
            <a:normAutofit/>
          </a:bodyPr>
          <a:lstStyle/>
          <a:p>
            <a:r>
              <a:rPr lang="es-GT" sz="4800" b="1" dirty="0">
                <a:solidFill>
                  <a:srgbClr val="2AD2C9"/>
                </a:solidFill>
                <a:latin typeface="Plus Jakarta Sans ExtraBold" pitchFamily="2" charset="0"/>
                <a:ea typeface="Verdana" panose="020B0604030504040204" pitchFamily="34" charset="0"/>
                <a:cs typeface="Plus Jakarta Sans ExtraBold" pitchFamily="2" charset="0"/>
                <a:sym typeface="Roboto"/>
              </a:rPr>
              <a:t>ENTORNO</a:t>
            </a:r>
            <a:br>
              <a:rPr lang="es-GT" sz="4800" b="1" dirty="0">
                <a:solidFill>
                  <a:srgbClr val="2AD2C9"/>
                </a:solidFill>
                <a:latin typeface="Plus Jakarta Sans ExtraBold" pitchFamily="2" charset="0"/>
                <a:ea typeface="Verdana" panose="020B0604030504040204" pitchFamily="34" charset="0"/>
                <a:cs typeface="Plus Jakarta Sans ExtraBold" pitchFamily="2" charset="0"/>
                <a:sym typeface="Roboto"/>
              </a:rPr>
            </a:br>
            <a:r>
              <a:rPr lang="es-GT" sz="4800" b="1" dirty="0">
                <a:solidFill>
                  <a:srgbClr val="2AD2C9"/>
                </a:solidFill>
                <a:latin typeface="Plus Jakarta Sans ExtraBold" pitchFamily="2" charset="0"/>
                <a:ea typeface="Verdana" panose="020B0604030504040204" pitchFamily="34" charset="0"/>
                <a:cs typeface="Plus Jakarta Sans ExtraBold" pitchFamily="2" charset="0"/>
                <a:sym typeface="Roboto"/>
              </a:rPr>
              <a:t>INTERNO</a:t>
            </a:r>
            <a:endParaRPr lang="es-GT" sz="4800" b="1" dirty="0">
              <a:solidFill>
                <a:srgbClr val="2AD2C9"/>
              </a:solidFill>
              <a:latin typeface="Plus Jakarta Sans ExtraBold" pitchFamily="2" charset="0"/>
              <a:ea typeface="Verdana" panose="020B0604030504040204" pitchFamily="34" charset="0"/>
              <a:cs typeface="Plus Jakarta Sans ExtraBold" pitchFamily="2" charset="0"/>
            </a:endParaRPr>
          </a:p>
        </p:txBody>
      </p:sp>
    </p:spTree>
    <p:extLst>
      <p:ext uri="{BB962C8B-B14F-4D97-AF65-F5344CB8AC3E}">
        <p14:creationId xmlns:p14="http://schemas.microsoft.com/office/powerpoint/2010/main" val="3023858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9F9C899-D360-45F2-A2B6-7281FDB2FAD9}"/>
              </a:ext>
            </a:extLst>
          </p:cNvPr>
          <p:cNvSpPr>
            <a:spLocks noGrp="1"/>
          </p:cNvSpPr>
          <p:nvPr>
            <p:ph type="sldNum" sz="quarter" idx="12"/>
          </p:nvPr>
        </p:nvSpPr>
        <p:spPr/>
        <p:txBody>
          <a:bodyPr/>
          <a:lstStyle/>
          <a:p>
            <a:fld id="{50E7697B-F58C-734F-B857-A762A8B9FE44}" type="slidenum">
              <a:rPr lang="es-GT" smtClean="0"/>
              <a:t>7</a:t>
            </a:fld>
            <a:endParaRPr lang="es-GT" dirty="0"/>
          </a:p>
        </p:txBody>
      </p:sp>
      <p:sp>
        <p:nvSpPr>
          <p:cNvPr id="3" name="Título 2">
            <a:extLst>
              <a:ext uri="{FF2B5EF4-FFF2-40B4-BE49-F238E27FC236}">
                <a16:creationId xmlns:a16="http://schemas.microsoft.com/office/drawing/2014/main" id="{9E22E76B-EAF7-41CD-AB31-9FEAD283AC1F}"/>
              </a:ext>
            </a:extLst>
          </p:cNvPr>
          <p:cNvSpPr>
            <a:spLocks noGrp="1"/>
          </p:cNvSpPr>
          <p:nvPr>
            <p:ph type="title"/>
          </p:nvPr>
        </p:nvSpPr>
        <p:spPr/>
        <p:txBody>
          <a:bodyPr/>
          <a:lstStyle/>
          <a:p>
            <a:r>
              <a:rPr lang="es-GT" dirty="0">
                <a:sym typeface="Plus Jakarta Sans"/>
              </a:rPr>
              <a:t>En</a:t>
            </a:r>
            <a:r>
              <a:rPr lang="en-US" dirty="0">
                <a:sym typeface="Plus Jakarta Sans"/>
              </a:rPr>
              <a:t> 2023, </a:t>
            </a:r>
            <a:r>
              <a:rPr lang="es-ES" dirty="0">
                <a:sym typeface="Plus Jakarta Sans"/>
              </a:rPr>
              <a:t>el crecimiento económico fue de 3.5%, mientras que para 2024 y 2025 se prevé un crecimiento cercano a su potencial</a:t>
            </a:r>
            <a:endParaRPr lang="es-GT" dirty="0"/>
          </a:p>
        </p:txBody>
      </p:sp>
      <p:pic>
        <p:nvPicPr>
          <p:cNvPr id="4" name="Imagen 3">
            <a:extLst>
              <a:ext uri="{FF2B5EF4-FFF2-40B4-BE49-F238E27FC236}">
                <a16:creationId xmlns:a16="http://schemas.microsoft.com/office/drawing/2014/main" id="{A62E0690-AC83-4F5B-A260-B79CC76CF0D5}"/>
              </a:ext>
            </a:extLst>
          </p:cNvPr>
          <p:cNvPicPr preferRelativeResize="0">
            <a:picLocks/>
          </p:cNvPicPr>
          <p:nvPr/>
        </p:nvPicPr>
        <p:blipFill>
          <a:blip r:embed="rId2" cstate="screen">
            <a:extLst>
              <a:ext uri="{28A0092B-C50C-407E-A947-70E740481C1C}">
                <a14:useLocalDpi xmlns:a14="http://schemas.microsoft.com/office/drawing/2010/main"/>
              </a:ext>
            </a:extLst>
          </a:blip>
          <a:stretch>
            <a:fillRect/>
          </a:stretch>
        </p:blipFill>
        <p:spPr>
          <a:xfrm>
            <a:off x="1776000" y="2286000"/>
            <a:ext cx="8640000" cy="4500000"/>
          </a:xfrm>
          <a:prstGeom prst="rect">
            <a:avLst/>
          </a:prstGeom>
        </p:spPr>
      </p:pic>
    </p:spTree>
    <p:extLst>
      <p:ext uri="{BB962C8B-B14F-4D97-AF65-F5344CB8AC3E}">
        <p14:creationId xmlns:p14="http://schemas.microsoft.com/office/powerpoint/2010/main" val="1430451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A5EAE1F-BDE1-4F31-A987-E57C246EB2D8}"/>
              </a:ext>
            </a:extLst>
          </p:cNvPr>
          <p:cNvSpPr>
            <a:spLocks noGrp="1"/>
          </p:cNvSpPr>
          <p:nvPr>
            <p:ph type="sldNum" sz="quarter" idx="12"/>
          </p:nvPr>
        </p:nvSpPr>
        <p:spPr/>
        <p:txBody>
          <a:bodyPr/>
          <a:lstStyle/>
          <a:p>
            <a:fld id="{50E7697B-F58C-734F-B857-A762A8B9FE44}" type="slidenum">
              <a:rPr lang="es-GT" smtClean="0"/>
              <a:t>8</a:t>
            </a:fld>
            <a:endParaRPr lang="es-GT" dirty="0"/>
          </a:p>
        </p:txBody>
      </p:sp>
      <p:sp>
        <p:nvSpPr>
          <p:cNvPr id="4" name="CuadroTexto 3">
            <a:extLst>
              <a:ext uri="{FF2B5EF4-FFF2-40B4-BE49-F238E27FC236}">
                <a16:creationId xmlns:a16="http://schemas.microsoft.com/office/drawing/2014/main" id="{F0E04459-08F3-40E7-B058-094924455602}"/>
              </a:ext>
            </a:extLst>
          </p:cNvPr>
          <p:cNvSpPr txBox="1"/>
          <p:nvPr/>
        </p:nvSpPr>
        <p:spPr>
          <a:xfrm>
            <a:off x="1202266" y="2271382"/>
            <a:ext cx="9787467" cy="3693319"/>
          </a:xfrm>
          <a:prstGeom prst="rect">
            <a:avLst/>
          </a:prstGeom>
        </p:spPr>
        <p:txBody>
          <a:bodyPr vert="horz" lIns="91440" tIns="45720" rIns="91440" bIns="45720" rtlCol="0" anchor="ctr">
            <a:noAutofit/>
          </a:bodyPr>
          <a:lstStyle>
            <a:lvl1pPr>
              <a:lnSpc>
                <a:spcPct val="90000"/>
              </a:lnSpc>
              <a:spcBef>
                <a:spcPct val="0"/>
              </a:spcBef>
              <a:buNone/>
              <a:defRPr sz="2000" b="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marL="342900" indent="-342900" algn="just">
              <a:lnSpc>
                <a:spcPct val="150000"/>
              </a:lnSpc>
              <a:buFont typeface="Wingdings" panose="05000000000000000000" pitchFamily="2" charset="2"/>
              <a:buChar char="Ø"/>
            </a:pPr>
            <a:r>
              <a:rPr lang="es-ES" dirty="0">
                <a:sym typeface="Roboto"/>
              </a:rPr>
              <a:t>En cuanto a las perspectivas para la economía guatemalteca, los organismos internacionales indicaron que estas siguen siendo positivas; a pesar de los elevados niveles de incertidumbre provenientes del entorno externo, se espera un crecimiento alrededor del potencial tanto en 2024 como en 2025, con un crecimiento esperado alrededor de 3.5%  y de 3.7%, respectivamente</a:t>
            </a:r>
          </a:p>
          <a:p>
            <a:pPr marL="342900" indent="-342900" algn="just">
              <a:lnSpc>
                <a:spcPct val="150000"/>
              </a:lnSpc>
              <a:buFont typeface="Wingdings" panose="05000000000000000000" pitchFamily="2" charset="2"/>
              <a:buChar char="Ø"/>
            </a:pPr>
            <a:r>
              <a:rPr lang="es-ES" dirty="0">
                <a:sym typeface="Roboto"/>
              </a:rPr>
              <a:t>Además, destacaron que el país tiene fundamentos sólidos debido al manejo prudente de las políticas económicas en los últimos años.  Lo que se evidencia en un moderado déficit fiscal, una razón de deuda pública respecto al PIB baja y un récord histórico de reservas internacionales</a:t>
            </a:r>
          </a:p>
        </p:txBody>
      </p:sp>
    </p:spTree>
    <p:extLst>
      <p:ext uri="{BB962C8B-B14F-4D97-AF65-F5344CB8AC3E}">
        <p14:creationId xmlns:p14="http://schemas.microsoft.com/office/powerpoint/2010/main" val="745406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3FD51932-88FB-4276-B6B4-3EDFF47BF640}"/>
              </a:ext>
            </a:extLst>
          </p:cNvPr>
          <p:cNvSpPr>
            <a:spLocks noGrp="1"/>
          </p:cNvSpPr>
          <p:nvPr>
            <p:ph type="sldNum" sz="quarter" idx="12"/>
          </p:nvPr>
        </p:nvSpPr>
        <p:spPr/>
        <p:txBody>
          <a:bodyPr/>
          <a:lstStyle/>
          <a:p>
            <a:fld id="{50E7697B-F58C-734F-B857-A762A8B9FE44}" type="slidenum">
              <a:rPr lang="es-GT" smtClean="0"/>
              <a:t>9</a:t>
            </a:fld>
            <a:endParaRPr lang="es-GT" dirty="0"/>
          </a:p>
        </p:txBody>
      </p:sp>
      <p:sp>
        <p:nvSpPr>
          <p:cNvPr id="3" name="Título 2">
            <a:extLst>
              <a:ext uri="{FF2B5EF4-FFF2-40B4-BE49-F238E27FC236}">
                <a16:creationId xmlns:a16="http://schemas.microsoft.com/office/drawing/2014/main" id="{2F95ABFD-64A7-46D1-BC7D-C79ADB4E09F9}"/>
              </a:ext>
            </a:extLst>
          </p:cNvPr>
          <p:cNvSpPr>
            <a:spLocks noGrp="1"/>
          </p:cNvSpPr>
          <p:nvPr>
            <p:ph type="title"/>
          </p:nvPr>
        </p:nvSpPr>
        <p:spPr/>
        <p:txBody>
          <a:bodyPr/>
          <a:lstStyle/>
          <a:p>
            <a:r>
              <a:rPr lang="es-ES" dirty="0"/>
              <a:t>En 2023, el comercio exterior registró una moderación significativa. Para 2024 y 2025, tanto para las exportaciones como para las importaciones, se proyecta una trayectoria que converge a su comportamiento de largo plazo</a:t>
            </a:r>
            <a:endParaRPr lang="es-GT" dirty="0"/>
          </a:p>
        </p:txBody>
      </p:sp>
      <p:pic>
        <p:nvPicPr>
          <p:cNvPr id="4" name="Imagen 3">
            <a:extLst>
              <a:ext uri="{FF2B5EF4-FFF2-40B4-BE49-F238E27FC236}">
                <a16:creationId xmlns:a16="http://schemas.microsoft.com/office/drawing/2014/main" id="{3C08A5ED-8DCD-4E4E-B80A-C41B9CB6E629}"/>
              </a:ext>
            </a:extLst>
          </p:cNvPr>
          <p:cNvPicPr preferRelativeResize="0">
            <a:picLocks/>
          </p:cNvPicPr>
          <p:nvPr/>
        </p:nvPicPr>
        <p:blipFill>
          <a:blip r:embed="rId2" cstate="screen">
            <a:extLst>
              <a:ext uri="{28A0092B-C50C-407E-A947-70E740481C1C}">
                <a14:useLocalDpi xmlns:a14="http://schemas.microsoft.com/office/drawing/2010/main"/>
              </a:ext>
            </a:extLst>
          </a:blip>
          <a:stretch>
            <a:fillRect/>
          </a:stretch>
        </p:blipFill>
        <p:spPr>
          <a:xfrm>
            <a:off x="490716" y="2286000"/>
            <a:ext cx="5400000" cy="4500000"/>
          </a:xfrm>
          <a:prstGeom prst="rect">
            <a:avLst/>
          </a:prstGeom>
        </p:spPr>
      </p:pic>
      <p:pic>
        <p:nvPicPr>
          <p:cNvPr id="5" name="Imagen 4">
            <a:extLst>
              <a:ext uri="{FF2B5EF4-FFF2-40B4-BE49-F238E27FC236}">
                <a16:creationId xmlns:a16="http://schemas.microsoft.com/office/drawing/2014/main" id="{DDE1240C-2247-47E5-A398-CA9BBF69CDA0}"/>
              </a:ext>
            </a:extLst>
          </p:cNvPr>
          <p:cNvPicPr preferRelativeResize="0">
            <a:picLocks/>
          </p:cNvPicPr>
          <p:nvPr/>
        </p:nvPicPr>
        <p:blipFill>
          <a:blip r:embed="rId3" cstate="screen">
            <a:extLst>
              <a:ext uri="{28A0092B-C50C-407E-A947-70E740481C1C}">
                <a14:useLocalDpi xmlns:a14="http://schemas.microsoft.com/office/drawing/2010/main"/>
              </a:ext>
            </a:extLst>
          </a:blip>
          <a:stretch>
            <a:fillRect/>
          </a:stretch>
        </p:blipFill>
        <p:spPr>
          <a:xfrm>
            <a:off x="6301284" y="2286000"/>
            <a:ext cx="5400000" cy="4500000"/>
          </a:xfrm>
          <a:prstGeom prst="rect">
            <a:avLst/>
          </a:prstGeom>
        </p:spPr>
      </p:pic>
    </p:spTree>
    <p:extLst>
      <p:ext uri="{BB962C8B-B14F-4D97-AF65-F5344CB8AC3E}">
        <p14:creationId xmlns:p14="http://schemas.microsoft.com/office/powerpoint/2010/main" val="315041200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626</TotalTime>
  <Words>649</Words>
  <Application>Microsoft Macintosh PowerPoint</Application>
  <PresentationFormat>Panorámica</PresentationFormat>
  <Paragraphs>72</Paragraphs>
  <Slides>17</Slides>
  <Notes>0</Notes>
  <HiddenSlides>3</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17</vt:i4>
      </vt:variant>
    </vt:vector>
  </HeadingPairs>
  <TitlesOfParts>
    <vt:vector size="29" baseType="lpstr">
      <vt:lpstr>Arial</vt:lpstr>
      <vt:lpstr>Calibri</vt:lpstr>
      <vt:lpstr>Calibri Light</vt:lpstr>
      <vt:lpstr>Dosis Light</vt:lpstr>
      <vt:lpstr>Montserrat</vt:lpstr>
      <vt:lpstr>Plus Jakarta Sans</vt:lpstr>
      <vt:lpstr>Plus Jakarta Sans ExtraBold</vt:lpstr>
      <vt:lpstr>Roboto</vt:lpstr>
      <vt:lpstr>Segoe UI</vt:lpstr>
      <vt:lpstr>Verdana</vt:lpstr>
      <vt:lpstr>Wingdings</vt:lpstr>
      <vt:lpstr>Tema de Office</vt:lpstr>
      <vt:lpstr>BANCO DE GUATEMALA PROYECCIONES MACROECONÓMICAS  2024 - 2025</vt:lpstr>
      <vt:lpstr>ENTORNO INTERNACIONAL</vt:lpstr>
      <vt:lpstr>En 2023, la actividad económica mundial tuvo un crecimiento mejor del previsto y para 2024 y 2025 se proyecta un comportamiento similar, tanto en las economías avanzadas como en las emergentes</vt:lpstr>
      <vt:lpstr>El precio internacional del petróleo ha registrado una considerable volatilidad en 2024. En términos promedio, durante 2024 y 2025 se espera que el precio internacional del petróleo registre niveles levemente superiores a los observados en 2023</vt:lpstr>
      <vt:lpstr>RIESGOS PARA EL CRECIMIENTO ECONÓMICO MUNDIAL  </vt:lpstr>
      <vt:lpstr>ENTORNO INTERNO</vt:lpstr>
      <vt:lpstr>En 2023, el crecimiento económico fue de 3.5%, mientras que para 2024 y 2025 se prevé un crecimiento cercano a su potencial</vt:lpstr>
      <vt:lpstr>Presentación de PowerPoint</vt:lpstr>
      <vt:lpstr>En 2023, el comercio exterior registró una moderación significativa. Para 2024 y 2025, tanto para las exportaciones como para las importaciones, se proyecta una trayectoria que converge a su comportamiento de largo plazo</vt:lpstr>
      <vt:lpstr>Las remesas familiares en lo que va de 2024 han registrado un crecimiento moderado, se espera que finalice el presente año con un ritmo de crecimiento más acorde a su comportamiento histórico de largo plazo</vt:lpstr>
      <vt:lpstr>La inflación a mayo de 2024 se situó en 3.76%. Se espera que durante el presente año y el siguiente se mantenga dentro del margen de tolerancia de la meta de inflación y que finalice en el valor central de la misma, en ambos años</vt:lpstr>
      <vt:lpstr>Presentación de PowerPoint</vt:lpstr>
      <vt:lpstr>El crédito bancario al sector privado se ha mantenido dinámico, consistente con las proyecciones de crecimiento económico, en un entorno de estabilidad macroeconómica</vt:lpstr>
      <vt:lpstr>PRINCIPALES VARIABLES MACROECONÓMICAS 2023-2025</vt:lpstr>
      <vt:lpstr>PROYECCIONES MACROECONÓMICAS 2024 - 2029</vt:lpstr>
      <vt:lpstr>PROYECCIONES MACROECONÓMICAS 2024 - 2029</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Licenciasdcs 08</dc:creator>
  <cp:lastModifiedBy>Licenciasdcs 08</cp:lastModifiedBy>
  <cp:revision>42</cp:revision>
  <cp:lastPrinted>2024-06-04T18:08:14Z</cp:lastPrinted>
  <dcterms:created xsi:type="dcterms:W3CDTF">2024-05-14T15:42:12Z</dcterms:created>
  <dcterms:modified xsi:type="dcterms:W3CDTF">2024-06-10T17:58:55Z</dcterms:modified>
</cp:coreProperties>
</file>